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8" r:id="rId3"/>
    <p:sldMasterId id="2147483705" r:id="rId4"/>
    <p:sldMasterId id="2147483717" r:id="rId5"/>
    <p:sldMasterId id="2147483730" r:id="rId6"/>
  </p:sldMasterIdLst>
  <p:notesMasterIdLst>
    <p:notesMasterId r:id="rId64"/>
  </p:notesMasterIdLst>
  <p:handoutMasterIdLst>
    <p:handoutMasterId r:id="rId65"/>
  </p:handoutMasterIdLst>
  <p:sldIdLst>
    <p:sldId id="369" r:id="rId7"/>
    <p:sldId id="370" r:id="rId8"/>
    <p:sldId id="372" r:id="rId9"/>
    <p:sldId id="373" r:id="rId10"/>
    <p:sldId id="374" r:id="rId11"/>
    <p:sldId id="375" r:id="rId12"/>
    <p:sldId id="376" r:id="rId13"/>
    <p:sldId id="377" r:id="rId14"/>
    <p:sldId id="378" r:id="rId15"/>
    <p:sldId id="379" r:id="rId16"/>
    <p:sldId id="380" r:id="rId17"/>
    <p:sldId id="381" r:id="rId18"/>
    <p:sldId id="382" r:id="rId19"/>
    <p:sldId id="306" r:id="rId20"/>
    <p:sldId id="1017" r:id="rId21"/>
    <p:sldId id="1007" r:id="rId22"/>
    <p:sldId id="1022" r:id="rId23"/>
    <p:sldId id="1015" r:id="rId24"/>
    <p:sldId id="1021" r:id="rId25"/>
    <p:sldId id="1024" r:id="rId26"/>
    <p:sldId id="1023" r:id="rId27"/>
    <p:sldId id="1025" r:id="rId28"/>
    <p:sldId id="1026" r:id="rId29"/>
    <p:sldId id="1028" r:id="rId30"/>
    <p:sldId id="390" r:id="rId31"/>
    <p:sldId id="2007577562" r:id="rId32"/>
    <p:sldId id="2007577564" r:id="rId33"/>
    <p:sldId id="393" r:id="rId34"/>
    <p:sldId id="2007577565" r:id="rId35"/>
    <p:sldId id="396" r:id="rId36"/>
    <p:sldId id="2007577567" r:id="rId37"/>
    <p:sldId id="400" r:id="rId38"/>
    <p:sldId id="399" r:id="rId39"/>
    <p:sldId id="2007577573" r:id="rId40"/>
    <p:sldId id="2007577574" r:id="rId41"/>
    <p:sldId id="401" r:id="rId42"/>
    <p:sldId id="402" r:id="rId43"/>
    <p:sldId id="403" r:id="rId44"/>
    <p:sldId id="308" r:id="rId45"/>
    <p:sldId id="404" r:id="rId46"/>
    <p:sldId id="405" r:id="rId47"/>
    <p:sldId id="406" r:id="rId48"/>
    <p:sldId id="366" r:id="rId49"/>
    <p:sldId id="407" r:id="rId50"/>
    <p:sldId id="806" r:id="rId51"/>
    <p:sldId id="807" r:id="rId52"/>
    <p:sldId id="808" r:id="rId53"/>
    <p:sldId id="810" r:id="rId54"/>
    <p:sldId id="809" r:id="rId55"/>
    <p:sldId id="811" r:id="rId56"/>
    <p:sldId id="812" r:id="rId57"/>
    <p:sldId id="813" r:id="rId58"/>
    <p:sldId id="814" r:id="rId59"/>
    <p:sldId id="368" r:id="rId60"/>
    <p:sldId id="816" r:id="rId61"/>
    <p:sldId id="817" r:id="rId62"/>
    <p:sldId id="264" r:id="rId6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CA3E"/>
    <a:srgbClr val="F27E29"/>
    <a:srgbClr val="414380"/>
    <a:srgbClr val="F8C035"/>
    <a:srgbClr val="539469"/>
    <a:srgbClr val="C29A7F"/>
    <a:srgbClr val="EDEBC0"/>
    <a:srgbClr val="5F5F5F"/>
    <a:srgbClr val="45748E"/>
    <a:srgbClr val="64B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7" autoAdjust="0"/>
    <p:restoredTop sz="94674"/>
  </p:normalViewPr>
  <p:slideViewPr>
    <p:cSldViewPr snapToGrid="0">
      <p:cViewPr varScale="1">
        <p:scale>
          <a:sx n="60" d="100"/>
          <a:sy n="60" d="100"/>
        </p:scale>
        <p:origin x="28" y="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2025/12/2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2310709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solidFill>
                  <a:prstClr val="black"/>
                </a:solidFill>
                <a:latin typeface="Calibri"/>
                <a:ea typeface="宋体"/>
              </a:rPr>
              <a:pPr/>
              <a:t>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76577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11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7F048-5C36-4F8B-9481-72CADE8E1A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773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234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4011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7F048-5C36-4F8B-9481-72CADE8E1A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5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7F048-5C36-4F8B-9481-72CADE8E1A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4792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7F048-5C36-4F8B-9481-72CADE8E1A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86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a:p>
            <a:endParaRPr lang="x-none" dirty="0"/>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60673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936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259918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13d6ffcd6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13d6ffcd6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27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108391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43</a:t>
            </a:fld>
            <a:endParaRPr lang="zh-CN" altLang="en-US"/>
          </a:p>
        </p:txBody>
      </p:sp>
    </p:spTree>
    <p:extLst>
      <p:ext uri="{BB962C8B-B14F-4D97-AF65-F5344CB8AC3E}">
        <p14:creationId xmlns:p14="http://schemas.microsoft.com/office/powerpoint/2010/main" val="276577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54</a:t>
            </a:fld>
            <a:endParaRPr lang="zh-CN" altLang="en-US"/>
          </a:p>
        </p:txBody>
      </p:sp>
    </p:spTree>
    <p:extLst>
      <p:ext uri="{BB962C8B-B14F-4D97-AF65-F5344CB8AC3E}">
        <p14:creationId xmlns:p14="http://schemas.microsoft.com/office/powerpoint/2010/main" val="1961573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a:p>
            <a:endParaRPr lang="x-none" dirty="0"/>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E5701FA-A99B-4EA7-BD9A-49A04217BC0C}"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0673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9371-C6C3-6F88-B2E3-D5009ED108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B6096B9-20FD-D057-72FD-9AAD97E9D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700EE22-49AB-7361-5B66-274C1CCD4A04}"/>
              </a:ext>
            </a:extLst>
          </p:cNvPr>
          <p:cNvSpPr>
            <a:spLocks noGrp="1"/>
          </p:cNvSpPr>
          <p:nvPr>
            <p:ph type="dt" sz="half" idx="10"/>
          </p:nvPr>
        </p:nvSpPr>
        <p:spPr/>
        <p:txBody>
          <a:body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19AE3711-943A-D3C5-0503-D557C741A2E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67EFFE6-07B9-26F0-167A-76025006A0DC}"/>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66972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1843-520D-FADA-0B25-CDB697A5522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DE8AA7B-20C6-F95A-4005-47658D959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D5651CA-E192-83D8-6C80-FEEA145D65E7}"/>
              </a:ext>
            </a:extLst>
          </p:cNvPr>
          <p:cNvSpPr>
            <a:spLocks noGrp="1"/>
          </p:cNvSpPr>
          <p:nvPr>
            <p:ph type="dt" sz="half" idx="10"/>
          </p:nvPr>
        </p:nvSpPr>
        <p:spPr/>
        <p:txBody>
          <a:body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1DAF8D8A-3285-35D3-EECA-66654711124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3CF4076-BB09-F346-0177-4FCFD106D1EE}"/>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120407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A39D-46EF-4F90-6706-284E0C0D8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D33FB69-24B8-DEE8-21A2-A852A12D3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C6DDD-C0F7-364F-55BA-129DE0355635}"/>
              </a:ext>
            </a:extLst>
          </p:cNvPr>
          <p:cNvSpPr>
            <a:spLocks noGrp="1"/>
          </p:cNvSpPr>
          <p:nvPr>
            <p:ph type="dt" sz="half" idx="10"/>
          </p:nvPr>
        </p:nvSpPr>
        <p:spPr/>
        <p:txBody>
          <a:body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5100F54D-AEE5-197C-8D5B-03EC243AABC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21FEA45-4599-DD2A-F452-347AA35C2C0D}"/>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92533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1139-0CF3-96E7-3D6B-ECABBE83C01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93F22A1-8CBB-1DA0-B0E2-4E73FEE492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49EAB42A-ED42-1649-147F-8BE0C2F78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57CE4447-3B6D-9B79-DE17-355DB89A016A}"/>
              </a:ext>
            </a:extLst>
          </p:cNvPr>
          <p:cNvSpPr>
            <a:spLocks noGrp="1"/>
          </p:cNvSpPr>
          <p:nvPr>
            <p:ph type="dt" sz="half" idx="10"/>
          </p:nvPr>
        </p:nvSpPr>
        <p:spPr/>
        <p:txBody>
          <a:bodyPr/>
          <a:lstStyle/>
          <a:p>
            <a:fld id="{0BA1BAB5-B6C3-2349-A137-A1C84FFCEBCA}" type="datetimeFigureOut">
              <a:t>12/2/2025</a:t>
            </a:fld>
            <a:endParaRPr lang="x-none"/>
          </a:p>
        </p:txBody>
      </p:sp>
      <p:sp>
        <p:nvSpPr>
          <p:cNvPr id="6" name="Footer Placeholder 5">
            <a:extLst>
              <a:ext uri="{FF2B5EF4-FFF2-40B4-BE49-F238E27FC236}">
                <a16:creationId xmlns:a16="http://schemas.microsoft.com/office/drawing/2014/main" id="{FE982592-F948-E972-FDF3-C93ECB12671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9809C65-418D-230C-2057-357E5A7B0B42}"/>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2905731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BF2E-14C2-2190-DFF9-FA9E87D77A1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B5D9BDD-2EF8-E8A6-299A-85729D565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E189-B63D-19B6-4C4E-093926043A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330789D-E02B-E1FD-FF1F-0CFC01C7D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E4AD8A-C164-A02C-EDBE-7DBA8944A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89B1ABEA-DFDA-3E2A-B6AB-1C746B3D2A7C}"/>
              </a:ext>
            </a:extLst>
          </p:cNvPr>
          <p:cNvSpPr>
            <a:spLocks noGrp="1"/>
          </p:cNvSpPr>
          <p:nvPr>
            <p:ph type="dt" sz="half" idx="10"/>
          </p:nvPr>
        </p:nvSpPr>
        <p:spPr/>
        <p:txBody>
          <a:bodyPr/>
          <a:lstStyle/>
          <a:p>
            <a:fld id="{0BA1BAB5-B6C3-2349-A137-A1C84FFCEBCA}" type="datetimeFigureOut">
              <a:t>12/2/2025</a:t>
            </a:fld>
            <a:endParaRPr lang="x-none"/>
          </a:p>
        </p:txBody>
      </p:sp>
      <p:sp>
        <p:nvSpPr>
          <p:cNvPr id="8" name="Footer Placeholder 7">
            <a:extLst>
              <a:ext uri="{FF2B5EF4-FFF2-40B4-BE49-F238E27FC236}">
                <a16:creationId xmlns:a16="http://schemas.microsoft.com/office/drawing/2014/main" id="{D34D49BA-3A64-A6B1-06A0-8CF9E4A064A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E7F4A23-A9CC-EDAA-4AFC-A30F9A5D6647}"/>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2156663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9597-2511-4C33-0DB1-D680BEA33DC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5645C30-68B9-8059-7A2A-6C43BF0A2468}"/>
              </a:ext>
            </a:extLst>
          </p:cNvPr>
          <p:cNvSpPr>
            <a:spLocks noGrp="1"/>
          </p:cNvSpPr>
          <p:nvPr>
            <p:ph type="dt" sz="half" idx="10"/>
          </p:nvPr>
        </p:nvSpPr>
        <p:spPr/>
        <p:txBody>
          <a:bodyPr/>
          <a:lstStyle/>
          <a:p>
            <a:fld id="{0BA1BAB5-B6C3-2349-A137-A1C84FFCEBCA}" type="datetimeFigureOut">
              <a:t>12/2/2025</a:t>
            </a:fld>
            <a:endParaRPr lang="x-none"/>
          </a:p>
        </p:txBody>
      </p:sp>
      <p:sp>
        <p:nvSpPr>
          <p:cNvPr id="4" name="Footer Placeholder 3">
            <a:extLst>
              <a:ext uri="{FF2B5EF4-FFF2-40B4-BE49-F238E27FC236}">
                <a16:creationId xmlns:a16="http://schemas.microsoft.com/office/drawing/2014/main" id="{584B4564-AE85-CA98-85EC-37705A7876D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584B51F9-A950-21ED-A9A8-F5E814635F21}"/>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2919820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F11B5-DE05-C0A3-163D-0CAF268EE0EE}"/>
              </a:ext>
            </a:extLst>
          </p:cNvPr>
          <p:cNvSpPr>
            <a:spLocks noGrp="1"/>
          </p:cNvSpPr>
          <p:nvPr>
            <p:ph type="dt" sz="half" idx="10"/>
          </p:nvPr>
        </p:nvSpPr>
        <p:spPr/>
        <p:txBody>
          <a:bodyPr/>
          <a:lstStyle/>
          <a:p>
            <a:fld id="{0BA1BAB5-B6C3-2349-A137-A1C84FFCEBCA}" type="datetimeFigureOut">
              <a:t>12/2/2025</a:t>
            </a:fld>
            <a:endParaRPr lang="x-none"/>
          </a:p>
        </p:txBody>
      </p:sp>
      <p:sp>
        <p:nvSpPr>
          <p:cNvPr id="3" name="Footer Placeholder 2">
            <a:extLst>
              <a:ext uri="{FF2B5EF4-FFF2-40B4-BE49-F238E27FC236}">
                <a16:creationId xmlns:a16="http://schemas.microsoft.com/office/drawing/2014/main" id="{897DB3F4-49DE-0E8C-4F9C-8A0CA4ADA45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E0CDE00B-00D6-7144-2716-07D823B834DF}"/>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129410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FBA8-5B7D-3348-5ED8-233C38388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6A6E694-76DC-07B2-3BCF-942D39B37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935851B-6CBA-1501-F19E-0E24A5521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C3FB8E-C37E-4EE3-E930-750723E28D30}"/>
              </a:ext>
            </a:extLst>
          </p:cNvPr>
          <p:cNvSpPr>
            <a:spLocks noGrp="1"/>
          </p:cNvSpPr>
          <p:nvPr>
            <p:ph type="dt" sz="half" idx="10"/>
          </p:nvPr>
        </p:nvSpPr>
        <p:spPr/>
        <p:txBody>
          <a:bodyPr/>
          <a:lstStyle/>
          <a:p>
            <a:fld id="{0BA1BAB5-B6C3-2349-A137-A1C84FFCEBCA}" type="datetimeFigureOut">
              <a:t>12/2/2025</a:t>
            </a:fld>
            <a:endParaRPr lang="x-none"/>
          </a:p>
        </p:txBody>
      </p:sp>
      <p:sp>
        <p:nvSpPr>
          <p:cNvPr id="6" name="Footer Placeholder 5">
            <a:extLst>
              <a:ext uri="{FF2B5EF4-FFF2-40B4-BE49-F238E27FC236}">
                <a16:creationId xmlns:a16="http://schemas.microsoft.com/office/drawing/2014/main" id="{37B5B516-CC1B-D239-446D-3E48165CDCD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D62510F-2242-CA4A-6114-6B216F1CF918}"/>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419502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B14B-CE6E-814D-D7D7-275A75203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263EC13-C262-A6BA-EC89-95DAE274D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FD2802D7-AA80-5500-48B6-C781E2AD4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BB724-D9C2-8FB9-E5FE-4AFC83CD368D}"/>
              </a:ext>
            </a:extLst>
          </p:cNvPr>
          <p:cNvSpPr>
            <a:spLocks noGrp="1"/>
          </p:cNvSpPr>
          <p:nvPr>
            <p:ph type="dt" sz="half" idx="10"/>
          </p:nvPr>
        </p:nvSpPr>
        <p:spPr/>
        <p:txBody>
          <a:bodyPr/>
          <a:lstStyle/>
          <a:p>
            <a:fld id="{0BA1BAB5-B6C3-2349-A137-A1C84FFCEBCA}" type="datetimeFigureOut">
              <a:t>12/2/2025</a:t>
            </a:fld>
            <a:endParaRPr lang="x-none"/>
          </a:p>
        </p:txBody>
      </p:sp>
      <p:sp>
        <p:nvSpPr>
          <p:cNvPr id="6" name="Footer Placeholder 5">
            <a:extLst>
              <a:ext uri="{FF2B5EF4-FFF2-40B4-BE49-F238E27FC236}">
                <a16:creationId xmlns:a16="http://schemas.microsoft.com/office/drawing/2014/main" id="{51C3006C-CD70-E1E0-14CA-B03395F83EC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292117F-1ACF-AB23-A5C6-12C61584DF10}"/>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3736097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32B7-E204-6A62-DD92-95979CE2B63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959AE2C-E12B-9765-3398-297FD94C6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E7B75A6-A95D-11BF-9ED9-1A20659F6C93}"/>
              </a:ext>
            </a:extLst>
          </p:cNvPr>
          <p:cNvSpPr>
            <a:spLocks noGrp="1"/>
          </p:cNvSpPr>
          <p:nvPr>
            <p:ph type="dt" sz="half" idx="10"/>
          </p:nvPr>
        </p:nvSpPr>
        <p:spPr/>
        <p:txBody>
          <a:body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8838E7B6-2C2C-E482-F3D0-6AF2AD90009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663562-A001-5A3B-0529-E7705CB4740B}"/>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695177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FF49E9-9C51-F50F-2481-6CA267FD38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5EF2930-9E28-E196-AEC9-4ECFEA9D8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BA77D84-4C4F-6220-3261-2CC65DBC3CD0}"/>
              </a:ext>
            </a:extLst>
          </p:cNvPr>
          <p:cNvSpPr>
            <a:spLocks noGrp="1"/>
          </p:cNvSpPr>
          <p:nvPr>
            <p:ph type="dt" sz="half" idx="10"/>
          </p:nvPr>
        </p:nvSpPr>
        <p:spPr/>
        <p:txBody>
          <a:body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42E83366-5959-52CA-4377-EFB4DD372DC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6C2D602-0757-6092-A493-1DC74763F81F}"/>
              </a:ext>
            </a:extLst>
          </p:cNvPr>
          <p:cNvSpPr>
            <a:spLocks noGrp="1"/>
          </p:cNvSpPr>
          <p:nvPr>
            <p:ph type="sldNum" sz="quarter" idx="12"/>
          </p:nvPr>
        </p:nvSpPr>
        <p:spPr/>
        <p:txBody>
          <a:bodyPr/>
          <a:lstStyle/>
          <a:p>
            <a:fld id="{FD58C5F2-4BB3-1E40-AAED-5A65651084C4}" type="slidenum">
              <a:t>‹#›</a:t>
            </a:fld>
            <a:endParaRPr lang="x-none"/>
          </a:p>
        </p:txBody>
      </p:sp>
    </p:spTree>
    <p:extLst>
      <p:ext uri="{BB962C8B-B14F-4D97-AF65-F5344CB8AC3E}">
        <p14:creationId xmlns:p14="http://schemas.microsoft.com/office/powerpoint/2010/main" val="3759876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84466" y="1"/>
            <a:ext cx="12979297" cy="3256239"/>
            <a:chOff x="-588350" y="0"/>
            <a:chExt cx="9734473" cy="2442179"/>
          </a:xfrm>
        </p:grpSpPr>
        <p:sp>
          <p:nvSpPr>
            <p:cNvPr id="10" name="Google Shape;10;p2"/>
            <p:cNvSpPr/>
            <p:nvPr/>
          </p:nvSpPr>
          <p:spPr>
            <a:xfrm>
              <a:off x="7276975" y="387875"/>
              <a:ext cx="1494655" cy="1494780"/>
            </a:xfrm>
            <a:custGeom>
              <a:avLst/>
              <a:gdLst/>
              <a:ahLst/>
              <a:cxnLst/>
              <a:rect l="l" t="t" r="r" b="b"/>
              <a:pathLst>
                <a:path w="9982" h="9983" extrusionOk="0">
                  <a:moveTo>
                    <a:pt x="4991" y="1"/>
                  </a:moveTo>
                  <a:cubicBezTo>
                    <a:pt x="2234" y="1"/>
                    <a:pt x="0" y="2235"/>
                    <a:pt x="0" y="4992"/>
                  </a:cubicBezTo>
                  <a:cubicBezTo>
                    <a:pt x="0" y="7748"/>
                    <a:pt x="2234" y="9982"/>
                    <a:pt x="4991" y="9982"/>
                  </a:cubicBezTo>
                  <a:cubicBezTo>
                    <a:pt x="7748" y="9982"/>
                    <a:pt x="9982" y="7748"/>
                    <a:pt x="9982" y="4992"/>
                  </a:cubicBezTo>
                  <a:cubicBezTo>
                    <a:pt x="9982" y="2235"/>
                    <a:pt x="7748" y="1"/>
                    <a:pt x="4991" y="1"/>
                  </a:cubicBezTo>
                  <a:close/>
                </a:path>
              </a:pathLst>
            </a:custGeom>
            <a:solidFill>
              <a:srgbClr val="FED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588350" y="0"/>
              <a:ext cx="9734473" cy="2442179"/>
              <a:chOff x="-588350" y="0"/>
              <a:chExt cx="9734473" cy="2442179"/>
            </a:xfrm>
          </p:grpSpPr>
          <p:grpSp>
            <p:nvGrpSpPr>
              <p:cNvPr id="12" name="Google Shape;12;p2"/>
              <p:cNvGrpSpPr/>
              <p:nvPr/>
            </p:nvGrpSpPr>
            <p:grpSpPr>
              <a:xfrm>
                <a:off x="-588350" y="0"/>
                <a:ext cx="9734473" cy="2442179"/>
                <a:chOff x="-588350" y="0"/>
                <a:chExt cx="9734473" cy="2442179"/>
              </a:xfrm>
            </p:grpSpPr>
            <p:sp>
              <p:nvSpPr>
                <p:cNvPr id="13" name="Google Shape;13;p2"/>
                <p:cNvSpPr/>
                <p:nvPr/>
              </p:nvSpPr>
              <p:spPr>
                <a:xfrm>
                  <a:off x="7739683" y="1334505"/>
                  <a:ext cx="1406439" cy="271210"/>
                </a:xfrm>
                <a:custGeom>
                  <a:avLst/>
                  <a:gdLst/>
                  <a:ahLst/>
                  <a:cxnLst/>
                  <a:rect l="l" t="t" r="r" b="b"/>
                  <a:pathLst>
                    <a:path w="34973" h="6744" extrusionOk="0">
                      <a:moveTo>
                        <a:pt x="15532" y="1"/>
                      </a:moveTo>
                      <a:cubicBezTo>
                        <a:pt x="12024" y="1"/>
                        <a:pt x="8586" y="2203"/>
                        <a:pt x="7164" y="5419"/>
                      </a:cubicBezTo>
                      <a:cubicBezTo>
                        <a:pt x="6327" y="4614"/>
                        <a:pt x="5162" y="4180"/>
                        <a:pt x="4002" y="4180"/>
                      </a:cubicBezTo>
                      <a:cubicBezTo>
                        <a:pt x="3408" y="4180"/>
                        <a:pt x="2816" y="4294"/>
                        <a:pt x="2270" y="4529"/>
                      </a:cubicBezTo>
                      <a:cubicBezTo>
                        <a:pt x="1276" y="4956"/>
                        <a:pt x="470" y="5770"/>
                        <a:pt x="1" y="6744"/>
                      </a:cubicBezTo>
                      <a:lnTo>
                        <a:pt x="34972" y="6744"/>
                      </a:lnTo>
                      <a:lnTo>
                        <a:pt x="34972" y="4685"/>
                      </a:lnTo>
                      <a:cubicBezTo>
                        <a:pt x="33852" y="4295"/>
                        <a:pt x="32659" y="4103"/>
                        <a:pt x="31472" y="4043"/>
                      </a:cubicBezTo>
                      <a:cubicBezTo>
                        <a:pt x="31238" y="4031"/>
                        <a:pt x="31003" y="4025"/>
                        <a:pt x="30766" y="4025"/>
                      </a:cubicBezTo>
                      <a:cubicBezTo>
                        <a:pt x="28340" y="4025"/>
                        <a:pt x="25831" y="4674"/>
                        <a:pt x="24182" y="6424"/>
                      </a:cubicBezTo>
                      <a:cubicBezTo>
                        <a:pt x="23101" y="2905"/>
                        <a:pt x="19696" y="231"/>
                        <a:pt x="16022" y="15"/>
                      </a:cubicBezTo>
                      <a:cubicBezTo>
                        <a:pt x="15858" y="5"/>
                        <a:pt x="15695" y="1"/>
                        <a:pt x="15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88350" y="2165258"/>
                  <a:ext cx="1530824" cy="276920"/>
                </a:xfrm>
                <a:custGeom>
                  <a:avLst/>
                  <a:gdLst/>
                  <a:ahLst/>
                  <a:cxnLst/>
                  <a:rect l="l" t="t" r="r" b="b"/>
                  <a:pathLst>
                    <a:path w="38066" h="6886" extrusionOk="0">
                      <a:moveTo>
                        <a:pt x="14862" y="0"/>
                      </a:moveTo>
                      <a:cubicBezTo>
                        <a:pt x="13563" y="0"/>
                        <a:pt x="12254" y="348"/>
                        <a:pt x="11111" y="975"/>
                      </a:cubicBezTo>
                      <a:cubicBezTo>
                        <a:pt x="9236" y="2005"/>
                        <a:pt x="7796" y="3733"/>
                        <a:pt x="6896" y="5674"/>
                      </a:cubicBezTo>
                      <a:cubicBezTo>
                        <a:pt x="5746" y="4549"/>
                        <a:pt x="4135" y="3931"/>
                        <a:pt x="2529" y="3931"/>
                      </a:cubicBezTo>
                      <a:cubicBezTo>
                        <a:pt x="1908" y="3931"/>
                        <a:pt x="1289" y="4024"/>
                        <a:pt x="697" y="4214"/>
                      </a:cubicBezTo>
                      <a:cubicBezTo>
                        <a:pt x="459" y="4292"/>
                        <a:pt x="226" y="4385"/>
                        <a:pt x="0" y="4492"/>
                      </a:cubicBezTo>
                      <a:lnTo>
                        <a:pt x="0" y="6885"/>
                      </a:lnTo>
                      <a:lnTo>
                        <a:pt x="38066" y="6885"/>
                      </a:lnTo>
                      <a:cubicBezTo>
                        <a:pt x="36910" y="4747"/>
                        <a:pt x="34867" y="3090"/>
                        <a:pt x="32519" y="2449"/>
                      </a:cubicBezTo>
                      <a:cubicBezTo>
                        <a:pt x="31769" y="2245"/>
                        <a:pt x="30994" y="2145"/>
                        <a:pt x="30218" y="2145"/>
                      </a:cubicBezTo>
                      <a:cubicBezTo>
                        <a:pt x="28158" y="2145"/>
                        <a:pt x="26095" y="2846"/>
                        <a:pt x="24496" y="4148"/>
                      </a:cubicBezTo>
                      <a:cubicBezTo>
                        <a:pt x="23844" y="4679"/>
                        <a:pt x="23262" y="5310"/>
                        <a:pt x="22869" y="6054"/>
                      </a:cubicBezTo>
                      <a:cubicBezTo>
                        <a:pt x="21412" y="3805"/>
                        <a:pt x="19800" y="1424"/>
                        <a:pt x="17306" y="449"/>
                      </a:cubicBezTo>
                      <a:cubicBezTo>
                        <a:pt x="16526" y="144"/>
                        <a:pt x="15697" y="0"/>
                        <a:pt x="14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178897" y="0"/>
                  <a:ext cx="1965113" cy="806687"/>
                </a:xfrm>
                <a:custGeom>
                  <a:avLst/>
                  <a:gdLst/>
                  <a:ahLst/>
                  <a:cxnLst/>
                  <a:rect l="l" t="t" r="r" b="b"/>
                  <a:pathLst>
                    <a:path w="40499" h="16625" extrusionOk="0">
                      <a:moveTo>
                        <a:pt x="1" y="1"/>
                      </a:moveTo>
                      <a:cubicBezTo>
                        <a:pt x="331" y="337"/>
                        <a:pt x="693" y="642"/>
                        <a:pt x="1079" y="910"/>
                      </a:cubicBezTo>
                      <a:cubicBezTo>
                        <a:pt x="1628" y="1290"/>
                        <a:pt x="2219" y="1598"/>
                        <a:pt x="2839" y="1836"/>
                      </a:cubicBezTo>
                      <a:cubicBezTo>
                        <a:pt x="3137" y="1953"/>
                        <a:pt x="3444" y="2053"/>
                        <a:pt x="3755" y="2136"/>
                      </a:cubicBezTo>
                      <a:lnTo>
                        <a:pt x="3904" y="2175"/>
                      </a:lnTo>
                      <a:cubicBezTo>
                        <a:pt x="4281" y="2269"/>
                        <a:pt x="4665" y="2341"/>
                        <a:pt x="5050" y="2388"/>
                      </a:cubicBezTo>
                      <a:cubicBezTo>
                        <a:pt x="5094" y="2395"/>
                        <a:pt x="5139" y="2401"/>
                        <a:pt x="5184" y="2404"/>
                      </a:cubicBezTo>
                      <a:cubicBezTo>
                        <a:pt x="5559" y="2447"/>
                        <a:pt x="5936" y="2468"/>
                        <a:pt x="6314" y="2468"/>
                      </a:cubicBezTo>
                      <a:cubicBezTo>
                        <a:pt x="6618" y="2468"/>
                        <a:pt x="6922" y="2455"/>
                        <a:pt x="7224" y="2428"/>
                      </a:cubicBezTo>
                      <a:cubicBezTo>
                        <a:pt x="7337" y="2418"/>
                        <a:pt x="7452" y="2407"/>
                        <a:pt x="7565" y="2407"/>
                      </a:cubicBezTo>
                      <a:cubicBezTo>
                        <a:pt x="7690" y="2407"/>
                        <a:pt x="7813" y="2420"/>
                        <a:pt x="7927" y="2463"/>
                      </a:cubicBezTo>
                      <a:cubicBezTo>
                        <a:pt x="7949" y="2471"/>
                        <a:pt x="7970" y="2480"/>
                        <a:pt x="7992" y="2490"/>
                      </a:cubicBezTo>
                      <a:cubicBezTo>
                        <a:pt x="8015" y="2501"/>
                        <a:pt x="8036" y="2514"/>
                        <a:pt x="8057" y="2526"/>
                      </a:cubicBezTo>
                      <a:cubicBezTo>
                        <a:pt x="8077" y="2539"/>
                        <a:pt x="8095" y="2553"/>
                        <a:pt x="8114" y="2566"/>
                      </a:cubicBezTo>
                      <a:cubicBezTo>
                        <a:pt x="8352" y="2750"/>
                        <a:pt x="8469" y="3073"/>
                        <a:pt x="8571" y="3366"/>
                      </a:cubicBezTo>
                      <a:cubicBezTo>
                        <a:pt x="9417" y="5828"/>
                        <a:pt x="10683" y="8186"/>
                        <a:pt x="12541" y="10006"/>
                      </a:cubicBezTo>
                      <a:cubicBezTo>
                        <a:pt x="14401" y="11826"/>
                        <a:pt x="16896" y="13073"/>
                        <a:pt x="19499" y="13116"/>
                      </a:cubicBezTo>
                      <a:cubicBezTo>
                        <a:pt x="19547" y="13117"/>
                        <a:pt x="19596" y="13117"/>
                        <a:pt x="19644" y="13117"/>
                      </a:cubicBezTo>
                      <a:cubicBezTo>
                        <a:pt x="20846" y="13117"/>
                        <a:pt x="22020" y="12870"/>
                        <a:pt x="23150" y="12462"/>
                      </a:cubicBezTo>
                      <a:cubicBezTo>
                        <a:pt x="23964" y="12169"/>
                        <a:pt x="24754" y="11791"/>
                        <a:pt x="25516" y="11363"/>
                      </a:cubicBezTo>
                      <a:cubicBezTo>
                        <a:pt x="25565" y="11334"/>
                        <a:pt x="25615" y="11307"/>
                        <a:pt x="25663" y="11278"/>
                      </a:cubicBezTo>
                      <a:cubicBezTo>
                        <a:pt x="26214" y="10964"/>
                        <a:pt x="26750" y="10623"/>
                        <a:pt x="27269" y="10268"/>
                      </a:cubicBezTo>
                      <a:cubicBezTo>
                        <a:pt x="27342" y="10447"/>
                        <a:pt x="27421" y="10621"/>
                        <a:pt x="27511" y="10791"/>
                      </a:cubicBezTo>
                      <a:cubicBezTo>
                        <a:pt x="27529" y="10830"/>
                        <a:pt x="27550" y="10869"/>
                        <a:pt x="27571" y="10907"/>
                      </a:cubicBezTo>
                      <a:cubicBezTo>
                        <a:pt x="27972" y="11648"/>
                        <a:pt x="28515" y="12298"/>
                        <a:pt x="29145" y="12867"/>
                      </a:cubicBezTo>
                      <a:cubicBezTo>
                        <a:pt x="30142" y="13770"/>
                        <a:pt x="31357" y="14475"/>
                        <a:pt x="32583" y="15035"/>
                      </a:cubicBezTo>
                      <a:cubicBezTo>
                        <a:pt x="34641" y="15974"/>
                        <a:pt x="36900" y="16625"/>
                        <a:pt x="39140" y="16625"/>
                      </a:cubicBezTo>
                      <a:cubicBezTo>
                        <a:pt x="39594" y="16625"/>
                        <a:pt x="40048" y="16598"/>
                        <a:pt x="40498" y="16542"/>
                      </a:cubicBezTo>
                      <a:lnTo>
                        <a:pt x="40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0"/>
                  <a:ext cx="2230129" cy="1149259"/>
                </a:xfrm>
                <a:custGeom>
                  <a:avLst/>
                  <a:gdLst/>
                  <a:ahLst/>
                  <a:cxnLst/>
                  <a:rect l="l" t="t" r="r" b="b"/>
                  <a:pathLst>
                    <a:path w="29544" h="15225" extrusionOk="0">
                      <a:moveTo>
                        <a:pt x="0" y="0"/>
                      </a:moveTo>
                      <a:lnTo>
                        <a:pt x="0" y="15224"/>
                      </a:lnTo>
                      <a:cubicBezTo>
                        <a:pt x="2277" y="14714"/>
                        <a:pt x="4460" y="13542"/>
                        <a:pt x="5472" y="11485"/>
                      </a:cubicBezTo>
                      <a:cubicBezTo>
                        <a:pt x="6537" y="12714"/>
                        <a:pt x="8168" y="13386"/>
                        <a:pt x="9789" y="13386"/>
                      </a:cubicBezTo>
                      <a:cubicBezTo>
                        <a:pt x="10635" y="13386"/>
                        <a:pt x="11478" y="13203"/>
                        <a:pt x="12235" y="12821"/>
                      </a:cubicBezTo>
                      <a:cubicBezTo>
                        <a:pt x="14445" y="11707"/>
                        <a:pt x="15723" y="9002"/>
                        <a:pt x="15181" y="6588"/>
                      </a:cubicBezTo>
                      <a:lnTo>
                        <a:pt x="15181" y="6588"/>
                      </a:lnTo>
                      <a:cubicBezTo>
                        <a:pt x="16233" y="7090"/>
                        <a:pt x="17406" y="7385"/>
                        <a:pt x="18567" y="7385"/>
                      </a:cubicBezTo>
                      <a:cubicBezTo>
                        <a:pt x="19302" y="7385"/>
                        <a:pt x="20033" y="7267"/>
                        <a:pt x="20724" y="7007"/>
                      </a:cubicBezTo>
                      <a:cubicBezTo>
                        <a:pt x="22507" y="6337"/>
                        <a:pt x="23937" y="4625"/>
                        <a:pt x="23978" y="2720"/>
                      </a:cubicBezTo>
                      <a:cubicBezTo>
                        <a:pt x="24396" y="2848"/>
                        <a:pt x="24832" y="2909"/>
                        <a:pt x="25269" y="2909"/>
                      </a:cubicBezTo>
                      <a:cubicBezTo>
                        <a:pt x="25792" y="2909"/>
                        <a:pt x="26315" y="2821"/>
                        <a:pt x="26810" y="2650"/>
                      </a:cubicBezTo>
                      <a:cubicBezTo>
                        <a:pt x="26811" y="2649"/>
                        <a:pt x="26812" y="2649"/>
                        <a:pt x="26812" y="2649"/>
                      </a:cubicBezTo>
                      <a:cubicBezTo>
                        <a:pt x="26998" y="2584"/>
                        <a:pt x="27181" y="2508"/>
                        <a:pt x="27358" y="2420"/>
                      </a:cubicBezTo>
                      <a:cubicBezTo>
                        <a:pt x="27384" y="2407"/>
                        <a:pt x="27411" y="2394"/>
                        <a:pt x="27437" y="2382"/>
                      </a:cubicBezTo>
                      <a:cubicBezTo>
                        <a:pt x="27467" y="2364"/>
                        <a:pt x="27499" y="2347"/>
                        <a:pt x="27531" y="2330"/>
                      </a:cubicBezTo>
                      <a:cubicBezTo>
                        <a:pt x="27810" y="2177"/>
                        <a:pt x="28071" y="1994"/>
                        <a:pt x="28310" y="1784"/>
                      </a:cubicBezTo>
                      <a:cubicBezTo>
                        <a:pt x="28860" y="1303"/>
                        <a:pt x="29279" y="682"/>
                        <a:pt x="29543" y="1"/>
                      </a:cubicBezTo>
                      <a:lnTo>
                        <a:pt x="295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a:off x="3042304" y="181950"/>
                <a:ext cx="1494650" cy="357545"/>
              </a:xfrm>
              <a:custGeom>
                <a:avLst/>
                <a:gdLst/>
                <a:ahLst/>
                <a:cxnLst/>
                <a:rect l="l" t="t" r="r" b="b"/>
                <a:pathLst>
                  <a:path w="20425" h="4886" extrusionOk="0">
                    <a:moveTo>
                      <a:pt x="12664" y="1"/>
                    </a:moveTo>
                    <a:cubicBezTo>
                      <a:pt x="11339" y="1"/>
                      <a:pt x="10009" y="275"/>
                      <a:pt x="8789" y="793"/>
                    </a:cubicBezTo>
                    <a:cubicBezTo>
                      <a:pt x="7237" y="1452"/>
                      <a:pt x="5817" y="2528"/>
                      <a:pt x="5014" y="4009"/>
                    </a:cubicBezTo>
                    <a:cubicBezTo>
                      <a:pt x="4409" y="3635"/>
                      <a:pt x="3695" y="3439"/>
                      <a:pt x="2983" y="3439"/>
                    </a:cubicBezTo>
                    <a:cubicBezTo>
                      <a:pt x="2643" y="3439"/>
                      <a:pt x="2303" y="3484"/>
                      <a:pt x="1975" y="3575"/>
                    </a:cubicBezTo>
                    <a:cubicBezTo>
                      <a:pt x="1200" y="3790"/>
                      <a:pt x="502" y="4258"/>
                      <a:pt x="0" y="4885"/>
                    </a:cubicBezTo>
                    <a:lnTo>
                      <a:pt x="20425" y="4885"/>
                    </a:lnTo>
                    <a:cubicBezTo>
                      <a:pt x="19556" y="2862"/>
                      <a:pt x="17776" y="1262"/>
                      <a:pt x="15698" y="516"/>
                    </a:cubicBezTo>
                    <a:cubicBezTo>
                      <a:pt x="14726" y="167"/>
                      <a:pt x="13696" y="1"/>
                      <a:pt x="1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 name="Google Shape;18;p2"/>
          <p:cNvSpPr/>
          <p:nvPr/>
        </p:nvSpPr>
        <p:spPr>
          <a:xfrm>
            <a:off x="310300" y="310700"/>
            <a:ext cx="11594000" cy="62572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0" y="3337734"/>
            <a:ext cx="12192067" cy="3520303"/>
            <a:chOff x="0" y="2503300"/>
            <a:chExt cx="9144050" cy="2640227"/>
          </a:xfrm>
        </p:grpSpPr>
        <p:grpSp>
          <p:nvGrpSpPr>
            <p:cNvPr id="20" name="Google Shape;20;p2"/>
            <p:cNvGrpSpPr/>
            <p:nvPr/>
          </p:nvGrpSpPr>
          <p:grpSpPr>
            <a:xfrm>
              <a:off x="0" y="2503300"/>
              <a:ext cx="9144039" cy="2640227"/>
              <a:chOff x="0" y="2503300"/>
              <a:chExt cx="9144039" cy="2640227"/>
            </a:xfrm>
          </p:grpSpPr>
          <p:sp>
            <p:nvSpPr>
              <p:cNvPr id="21" name="Google Shape;21;p2"/>
              <p:cNvSpPr/>
              <p:nvPr/>
            </p:nvSpPr>
            <p:spPr>
              <a:xfrm>
                <a:off x="50" y="2503300"/>
                <a:ext cx="9143944" cy="2640227"/>
              </a:xfrm>
              <a:custGeom>
                <a:avLst/>
                <a:gdLst/>
                <a:ahLst/>
                <a:cxnLst/>
                <a:rect l="l" t="t" r="r" b="b"/>
                <a:pathLst>
                  <a:path w="91756" h="31099" extrusionOk="0">
                    <a:moveTo>
                      <a:pt x="91755" y="1"/>
                    </a:moveTo>
                    <a:cubicBezTo>
                      <a:pt x="90380" y="264"/>
                      <a:pt x="89068" y="840"/>
                      <a:pt x="87981" y="1729"/>
                    </a:cubicBezTo>
                    <a:cubicBezTo>
                      <a:pt x="87047" y="875"/>
                      <a:pt x="85779" y="411"/>
                      <a:pt x="84515" y="411"/>
                    </a:cubicBezTo>
                    <a:cubicBezTo>
                      <a:pt x="83998" y="411"/>
                      <a:pt x="83481" y="489"/>
                      <a:pt x="82988" y="650"/>
                    </a:cubicBezTo>
                    <a:cubicBezTo>
                      <a:pt x="81293" y="1203"/>
                      <a:pt x="79947" y="2716"/>
                      <a:pt x="79595" y="4464"/>
                    </a:cubicBezTo>
                    <a:cubicBezTo>
                      <a:pt x="78679" y="3375"/>
                      <a:pt x="77256" y="2748"/>
                      <a:pt x="75838" y="2748"/>
                    </a:cubicBezTo>
                    <a:cubicBezTo>
                      <a:pt x="75451" y="2748"/>
                      <a:pt x="75065" y="2795"/>
                      <a:pt x="74689" y="2891"/>
                    </a:cubicBezTo>
                    <a:cubicBezTo>
                      <a:pt x="72935" y="3340"/>
                      <a:pt x="71501" y="4855"/>
                      <a:pt x="71147" y="6631"/>
                    </a:cubicBezTo>
                    <a:cubicBezTo>
                      <a:pt x="70222" y="6155"/>
                      <a:pt x="69183" y="5920"/>
                      <a:pt x="68143" y="5920"/>
                    </a:cubicBezTo>
                    <a:cubicBezTo>
                      <a:pt x="66845" y="5920"/>
                      <a:pt x="65545" y="6286"/>
                      <a:pt x="64464" y="7005"/>
                    </a:cubicBezTo>
                    <a:cubicBezTo>
                      <a:pt x="62516" y="8304"/>
                      <a:pt x="61354" y="10697"/>
                      <a:pt x="61541" y="13030"/>
                    </a:cubicBezTo>
                    <a:cubicBezTo>
                      <a:pt x="60777" y="12465"/>
                      <a:pt x="59852" y="12206"/>
                      <a:pt x="58916" y="12206"/>
                    </a:cubicBezTo>
                    <a:cubicBezTo>
                      <a:pt x="56922" y="12206"/>
                      <a:pt x="54876" y="13382"/>
                      <a:pt x="54208" y="15291"/>
                    </a:cubicBezTo>
                    <a:cubicBezTo>
                      <a:pt x="53119" y="14460"/>
                      <a:pt x="51768" y="14068"/>
                      <a:pt x="50407" y="14068"/>
                    </a:cubicBezTo>
                    <a:cubicBezTo>
                      <a:pt x="48163" y="14068"/>
                      <a:pt x="45891" y="15133"/>
                      <a:pt x="44707" y="17056"/>
                    </a:cubicBezTo>
                    <a:cubicBezTo>
                      <a:pt x="43223" y="15628"/>
                      <a:pt x="41165" y="14829"/>
                      <a:pt x="39108" y="14829"/>
                    </a:cubicBezTo>
                    <a:cubicBezTo>
                      <a:pt x="38618" y="14829"/>
                      <a:pt x="38128" y="14874"/>
                      <a:pt x="37646" y="14967"/>
                    </a:cubicBezTo>
                    <a:cubicBezTo>
                      <a:pt x="35143" y="15453"/>
                      <a:pt x="32920" y="17212"/>
                      <a:pt x="31875" y="19539"/>
                    </a:cubicBezTo>
                    <a:cubicBezTo>
                      <a:pt x="30976" y="18266"/>
                      <a:pt x="29421" y="17613"/>
                      <a:pt x="27872" y="17613"/>
                    </a:cubicBezTo>
                    <a:cubicBezTo>
                      <a:pt x="26496" y="17613"/>
                      <a:pt x="25125" y="18128"/>
                      <a:pt x="24224" y="19180"/>
                    </a:cubicBezTo>
                    <a:cubicBezTo>
                      <a:pt x="24170" y="17394"/>
                      <a:pt x="23045" y="15683"/>
                      <a:pt x="21429" y="14924"/>
                    </a:cubicBezTo>
                    <a:cubicBezTo>
                      <a:pt x="20794" y="14627"/>
                      <a:pt x="20095" y="14482"/>
                      <a:pt x="19395" y="14482"/>
                    </a:cubicBezTo>
                    <a:cubicBezTo>
                      <a:pt x="18312" y="14482"/>
                      <a:pt x="17225" y="14830"/>
                      <a:pt x="16371" y="15499"/>
                    </a:cubicBezTo>
                    <a:cubicBezTo>
                      <a:pt x="16237" y="13539"/>
                      <a:pt x="14856" y="11722"/>
                      <a:pt x="13003" y="11069"/>
                    </a:cubicBezTo>
                    <a:cubicBezTo>
                      <a:pt x="12481" y="10885"/>
                      <a:pt x="11929" y="10796"/>
                      <a:pt x="11377" y="10796"/>
                    </a:cubicBezTo>
                    <a:cubicBezTo>
                      <a:pt x="9972" y="10796"/>
                      <a:pt x="8559" y="11370"/>
                      <a:pt x="7602" y="12404"/>
                    </a:cubicBezTo>
                    <a:cubicBezTo>
                      <a:pt x="6199" y="11332"/>
                      <a:pt x="4437" y="10798"/>
                      <a:pt x="2675" y="10798"/>
                    </a:cubicBezTo>
                    <a:cubicBezTo>
                      <a:pt x="1768" y="10798"/>
                      <a:pt x="860" y="10939"/>
                      <a:pt x="1" y="11223"/>
                    </a:cubicBezTo>
                    <a:lnTo>
                      <a:pt x="1" y="31098"/>
                    </a:lnTo>
                    <a:lnTo>
                      <a:pt x="91755" y="31098"/>
                    </a:lnTo>
                    <a:lnTo>
                      <a:pt x="91755" y="1"/>
                    </a:lnTo>
                    <a:close/>
                  </a:path>
                </a:pathLst>
              </a:custGeom>
              <a:solidFill>
                <a:srgbClr val="00585B">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859224" y="3394503"/>
                <a:ext cx="3284815" cy="1748997"/>
              </a:xfrm>
              <a:custGeom>
                <a:avLst/>
                <a:gdLst/>
                <a:ahLst/>
                <a:cxnLst/>
                <a:rect l="l" t="t" r="r" b="b"/>
                <a:pathLst>
                  <a:path w="43437" h="23128" extrusionOk="0">
                    <a:moveTo>
                      <a:pt x="43435" y="0"/>
                    </a:moveTo>
                    <a:lnTo>
                      <a:pt x="43435" y="1"/>
                    </a:lnTo>
                    <a:lnTo>
                      <a:pt x="43435" y="1"/>
                    </a:lnTo>
                    <a:cubicBezTo>
                      <a:pt x="43436" y="1"/>
                      <a:pt x="43436" y="0"/>
                      <a:pt x="43437" y="0"/>
                    </a:cubicBezTo>
                    <a:close/>
                    <a:moveTo>
                      <a:pt x="43435" y="1"/>
                    </a:moveTo>
                    <a:lnTo>
                      <a:pt x="43435" y="1"/>
                    </a:lnTo>
                    <a:cubicBezTo>
                      <a:pt x="42858" y="381"/>
                      <a:pt x="42309" y="802"/>
                      <a:pt x="41794" y="1257"/>
                    </a:cubicBezTo>
                    <a:cubicBezTo>
                      <a:pt x="41478" y="1535"/>
                      <a:pt x="41174" y="1828"/>
                      <a:pt x="40884" y="2133"/>
                    </a:cubicBezTo>
                    <a:cubicBezTo>
                      <a:pt x="40270" y="2781"/>
                      <a:pt x="39718" y="3482"/>
                      <a:pt x="39240" y="4232"/>
                    </a:cubicBezTo>
                    <a:cubicBezTo>
                      <a:pt x="39215" y="4274"/>
                      <a:pt x="39186" y="4317"/>
                      <a:pt x="39162" y="4360"/>
                    </a:cubicBezTo>
                    <a:cubicBezTo>
                      <a:pt x="38895" y="4787"/>
                      <a:pt x="38654" y="5231"/>
                      <a:pt x="38440" y="5687"/>
                    </a:cubicBezTo>
                    <a:cubicBezTo>
                      <a:pt x="37209" y="4915"/>
                      <a:pt x="35770" y="4556"/>
                      <a:pt x="34315" y="4556"/>
                    </a:cubicBezTo>
                    <a:cubicBezTo>
                      <a:pt x="34028" y="4556"/>
                      <a:pt x="33740" y="4570"/>
                      <a:pt x="33454" y="4598"/>
                    </a:cubicBezTo>
                    <a:lnTo>
                      <a:pt x="33450" y="4598"/>
                    </a:lnTo>
                    <a:cubicBezTo>
                      <a:pt x="33297" y="4612"/>
                      <a:pt x="33143" y="4632"/>
                      <a:pt x="32990" y="4654"/>
                    </a:cubicBezTo>
                    <a:cubicBezTo>
                      <a:pt x="31467" y="4880"/>
                      <a:pt x="29990" y="5486"/>
                      <a:pt x="28779" y="6411"/>
                    </a:cubicBezTo>
                    <a:cubicBezTo>
                      <a:pt x="27737" y="7205"/>
                      <a:pt x="26886" y="8196"/>
                      <a:pt x="26228" y="9306"/>
                    </a:cubicBezTo>
                    <a:cubicBezTo>
                      <a:pt x="26193" y="9362"/>
                      <a:pt x="26159" y="9419"/>
                      <a:pt x="26128" y="9476"/>
                    </a:cubicBezTo>
                    <a:cubicBezTo>
                      <a:pt x="25128" y="11225"/>
                      <a:pt x="24594" y="13252"/>
                      <a:pt x="24539" y="15261"/>
                    </a:cubicBezTo>
                    <a:cubicBezTo>
                      <a:pt x="22972" y="14509"/>
                      <a:pt x="21233" y="14115"/>
                      <a:pt x="19490" y="14088"/>
                    </a:cubicBezTo>
                    <a:lnTo>
                      <a:pt x="19488" y="14088"/>
                    </a:lnTo>
                    <a:cubicBezTo>
                      <a:pt x="19418" y="14087"/>
                      <a:pt x="19348" y="14087"/>
                      <a:pt x="19278" y="14087"/>
                    </a:cubicBezTo>
                    <a:cubicBezTo>
                      <a:pt x="18558" y="14087"/>
                      <a:pt x="17838" y="14150"/>
                      <a:pt x="17129" y="14275"/>
                    </a:cubicBezTo>
                    <a:cubicBezTo>
                      <a:pt x="16820" y="14330"/>
                      <a:pt x="16513" y="14396"/>
                      <a:pt x="16210" y="14476"/>
                    </a:cubicBezTo>
                    <a:cubicBezTo>
                      <a:pt x="16166" y="14487"/>
                      <a:pt x="16123" y="14498"/>
                      <a:pt x="16079" y="14510"/>
                    </a:cubicBezTo>
                    <a:cubicBezTo>
                      <a:pt x="15739" y="14603"/>
                      <a:pt x="15401" y="14710"/>
                      <a:pt x="15071" y="14834"/>
                    </a:cubicBezTo>
                    <a:lnTo>
                      <a:pt x="15070" y="14834"/>
                    </a:lnTo>
                    <a:lnTo>
                      <a:pt x="15008" y="14858"/>
                    </a:lnTo>
                    <a:cubicBezTo>
                      <a:pt x="14595" y="15014"/>
                      <a:pt x="14193" y="15194"/>
                      <a:pt x="13804" y="15395"/>
                    </a:cubicBezTo>
                    <a:cubicBezTo>
                      <a:pt x="12747" y="15939"/>
                      <a:pt x="11779" y="16643"/>
                      <a:pt x="10931" y="17466"/>
                    </a:cubicBezTo>
                    <a:cubicBezTo>
                      <a:pt x="10772" y="17622"/>
                      <a:pt x="10616" y="17783"/>
                      <a:pt x="10465" y="17948"/>
                    </a:cubicBezTo>
                    <a:cubicBezTo>
                      <a:pt x="9524" y="18972"/>
                      <a:pt x="8767" y="20156"/>
                      <a:pt x="8253" y="21437"/>
                    </a:cubicBezTo>
                    <a:cubicBezTo>
                      <a:pt x="7422" y="21138"/>
                      <a:pt x="6545" y="20996"/>
                      <a:pt x="5666" y="20996"/>
                    </a:cubicBezTo>
                    <a:cubicBezTo>
                      <a:pt x="3605" y="20996"/>
                      <a:pt x="1530" y="21775"/>
                      <a:pt x="0" y="23128"/>
                    </a:cubicBezTo>
                    <a:lnTo>
                      <a:pt x="43435" y="23128"/>
                    </a:lnTo>
                    <a:lnTo>
                      <a:pt x="43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05402"/>
                <a:ext cx="3584678" cy="1538082"/>
              </a:xfrm>
              <a:custGeom>
                <a:avLst/>
                <a:gdLst/>
                <a:ahLst/>
                <a:cxnLst/>
                <a:rect l="l" t="t" r="r" b="b"/>
                <a:pathLst>
                  <a:path w="44580" h="19128" extrusionOk="0">
                    <a:moveTo>
                      <a:pt x="2451" y="1"/>
                    </a:moveTo>
                    <a:cubicBezTo>
                      <a:pt x="2213" y="1"/>
                      <a:pt x="1975" y="11"/>
                      <a:pt x="1739" y="33"/>
                    </a:cubicBezTo>
                    <a:cubicBezTo>
                      <a:pt x="1141" y="89"/>
                      <a:pt x="555" y="214"/>
                      <a:pt x="1" y="416"/>
                    </a:cubicBezTo>
                    <a:lnTo>
                      <a:pt x="1" y="19128"/>
                    </a:lnTo>
                    <a:lnTo>
                      <a:pt x="44579" y="19128"/>
                    </a:lnTo>
                    <a:cubicBezTo>
                      <a:pt x="43161" y="17423"/>
                      <a:pt x="41216" y="16155"/>
                      <a:pt x="39071" y="15590"/>
                    </a:cubicBezTo>
                    <a:cubicBezTo>
                      <a:pt x="38203" y="15361"/>
                      <a:pt x="37306" y="15249"/>
                      <a:pt x="36409" y="15249"/>
                    </a:cubicBezTo>
                    <a:cubicBezTo>
                      <a:pt x="35512" y="15249"/>
                      <a:pt x="34614" y="15361"/>
                      <a:pt x="33744" y="15580"/>
                    </a:cubicBezTo>
                    <a:cubicBezTo>
                      <a:pt x="32458" y="15902"/>
                      <a:pt x="31232" y="16458"/>
                      <a:pt x="30154" y="17228"/>
                    </a:cubicBezTo>
                    <a:cubicBezTo>
                      <a:pt x="30041" y="16737"/>
                      <a:pt x="29891" y="16256"/>
                      <a:pt x="29711" y="15788"/>
                    </a:cubicBezTo>
                    <a:cubicBezTo>
                      <a:pt x="29461" y="15137"/>
                      <a:pt x="29146" y="14514"/>
                      <a:pt x="28777" y="13922"/>
                    </a:cubicBezTo>
                    <a:cubicBezTo>
                      <a:pt x="28737" y="13854"/>
                      <a:pt x="28695" y="13789"/>
                      <a:pt x="28652" y="13723"/>
                    </a:cubicBezTo>
                    <a:cubicBezTo>
                      <a:pt x="27991" y="12709"/>
                      <a:pt x="27171" y="11800"/>
                      <a:pt x="26232" y="11039"/>
                    </a:cubicBezTo>
                    <a:cubicBezTo>
                      <a:pt x="25870" y="10745"/>
                      <a:pt x="25490" y="10475"/>
                      <a:pt x="25095" y="10228"/>
                    </a:cubicBezTo>
                    <a:cubicBezTo>
                      <a:pt x="24376" y="9779"/>
                      <a:pt x="23605" y="9414"/>
                      <a:pt x="22798" y="9145"/>
                    </a:cubicBezTo>
                    <a:cubicBezTo>
                      <a:pt x="21837" y="8825"/>
                      <a:pt x="20832" y="8648"/>
                      <a:pt x="19823" y="8607"/>
                    </a:cubicBezTo>
                    <a:cubicBezTo>
                      <a:pt x="19789" y="8606"/>
                      <a:pt x="19756" y="8605"/>
                      <a:pt x="19724" y="8605"/>
                    </a:cubicBezTo>
                    <a:cubicBezTo>
                      <a:pt x="19613" y="8600"/>
                      <a:pt x="19504" y="8598"/>
                      <a:pt x="19393" y="8598"/>
                    </a:cubicBezTo>
                    <a:cubicBezTo>
                      <a:pt x="19355" y="8598"/>
                      <a:pt x="19317" y="8598"/>
                      <a:pt x="19278" y="8599"/>
                    </a:cubicBezTo>
                    <a:lnTo>
                      <a:pt x="19277" y="8599"/>
                    </a:lnTo>
                    <a:cubicBezTo>
                      <a:pt x="18457" y="8605"/>
                      <a:pt x="17639" y="8699"/>
                      <a:pt x="16837" y="8877"/>
                    </a:cubicBezTo>
                    <a:cubicBezTo>
                      <a:pt x="15089" y="9266"/>
                      <a:pt x="13433" y="10059"/>
                      <a:pt x="12064" y="11218"/>
                    </a:cubicBezTo>
                    <a:cubicBezTo>
                      <a:pt x="11918" y="9982"/>
                      <a:pt x="11663" y="8734"/>
                      <a:pt x="11278" y="7539"/>
                    </a:cubicBezTo>
                    <a:cubicBezTo>
                      <a:pt x="10974" y="6596"/>
                      <a:pt x="10588" y="5687"/>
                      <a:pt x="10107" y="4839"/>
                    </a:cubicBezTo>
                    <a:cubicBezTo>
                      <a:pt x="9728" y="4166"/>
                      <a:pt x="9287" y="3533"/>
                      <a:pt x="8780" y="2955"/>
                    </a:cubicBezTo>
                    <a:cubicBezTo>
                      <a:pt x="8515" y="2650"/>
                      <a:pt x="8229" y="2361"/>
                      <a:pt x="7926" y="2090"/>
                    </a:cubicBezTo>
                    <a:cubicBezTo>
                      <a:pt x="7764" y="1946"/>
                      <a:pt x="7599" y="1808"/>
                      <a:pt x="7428" y="1674"/>
                    </a:cubicBezTo>
                    <a:cubicBezTo>
                      <a:pt x="6977" y="1325"/>
                      <a:pt x="6483" y="1027"/>
                      <a:pt x="5961" y="784"/>
                    </a:cubicBezTo>
                    <a:cubicBezTo>
                      <a:pt x="5669" y="647"/>
                      <a:pt x="5366" y="528"/>
                      <a:pt x="5058" y="425"/>
                    </a:cubicBezTo>
                    <a:cubicBezTo>
                      <a:pt x="4825" y="347"/>
                      <a:pt x="4588" y="281"/>
                      <a:pt x="4348" y="225"/>
                    </a:cubicBezTo>
                    <a:cubicBezTo>
                      <a:pt x="3723" y="77"/>
                      <a:pt x="3084" y="1"/>
                      <a:pt x="2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a:off x="8248259" y="3822442"/>
              <a:ext cx="895791" cy="1311961"/>
              <a:chOff x="8248259" y="3822442"/>
              <a:chExt cx="895791" cy="1311961"/>
            </a:xfrm>
          </p:grpSpPr>
          <p:grpSp>
            <p:nvGrpSpPr>
              <p:cNvPr id="26" name="Google Shape;26;p2"/>
              <p:cNvGrpSpPr/>
              <p:nvPr/>
            </p:nvGrpSpPr>
            <p:grpSpPr>
              <a:xfrm>
                <a:off x="8248259" y="4391619"/>
                <a:ext cx="537528" cy="742783"/>
                <a:chOff x="5695100" y="3956675"/>
                <a:chExt cx="321200" cy="443850"/>
              </a:xfrm>
            </p:grpSpPr>
            <p:sp>
              <p:nvSpPr>
                <p:cNvPr id="27" name="Google Shape;27;p2"/>
                <p:cNvSpPr/>
                <p:nvPr/>
              </p:nvSpPr>
              <p:spPr>
                <a:xfrm>
                  <a:off x="5793025" y="4074750"/>
                  <a:ext cx="51950" cy="325775"/>
                </a:xfrm>
                <a:custGeom>
                  <a:avLst/>
                  <a:gdLst/>
                  <a:ahLst/>
                  <a:cxnLst/>
                  <a:rect l="l" t="t" r="r" b="b"/>
                  <a:pathLst>
                    <a:path w="2078" h="13031" extrusionOk="0">
                      <a:moveTo>
                        <a:pt x="1956" y="0"/>
                      </a:moveTo>
                      <a:cubicBezTo>
                        <a:pt x="1947" y="34"/>
                        <a:pt x="1941" y="66"/>
                        <a:pt x="1935" y="99"/>
                      </a:cubicBezTo>
                      <a:lnTo>
                        <a:pt x="1935" y="100"/>
                      </a:lnTo>
                      <a:cubicBezTo>
                        <a:pt x="1861" y="446"/>
                        <a:pt x="1790" y="788"/>
                        <a:pt x="1718" y="1133"/>
                      </a:cubicBezTo>
                      <a:cubicBezTo>
                        <a:pt x="1282" y="3276"/>
                        <a:pt x="913" y="5427"/>
                        <a:pt x="612" y="7585"/>
                      </a:cubicBezTo>
                      <a:cubicBezTo>
                        <a:pt x="584" y="7794"/>
                        <a:pt x="556" y="8005"/>
                        <a:pt x="528" y="8214"/>
                      </a:cubicBezTo>
                      <a:cubicBezTo>
                        <a:pt x="417" y="9039"/>
                        <a:pt x="318" y="9866"/>
                        <a:pt x="228" y="10693"/>
                      </a:cubicBezTo>
                      <a:cubicBezTo>
                        <a:pt x="143" y="11472"/>
                        <a:pt x="68" y="12251"/>
                        <a:pt x="1" y="13030"/>
                      </a:cubicBezTo>
                      <a:lnTo>
                        <a:pt x="124" y="13030"/>
                      </a:lnTo>
                      <a:cubicBezTo>
                        <a:pt x="191" y="12250"/>
                        <a:pt x="270" y="11469"/>
                        <a:pt x="355" y="10690"/>
                      </a:cubicBezTo>
                      <a:cubicBezTo>
                        <a:pt x="706" y="7440"/>
                        <a:pt x="1214" y="4201"/>
                        <a:pt x="1877" y="981"/>
                      </a:cubicBezTo>
                      <a:lnTo>
                        <a:pt x="1877" y="979"/>
                      </a:lnTo>
                      <a:cubicBezTo>
                        <a:pt x="1937" y="681"/>
                        <a:pt x="2000" y="382"/>
                        <a:pt x="2066" y="83"/>
                      </a:cubicBezTo>
                      <a:lnTo>
                        <a:pt x="2066" y="82"/>
                      </a:lnTo>
                      <a:cubicBezTo>
                        <a:pt x="2068" y="63"/>
                        <a:pt x="2072" y="45"/>
                        <a:pt x="2077" y="27"/>
                      </a:cubicBezTo>
                      <a:lnTo>
                        <a:pt x="19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695100" y="3956675"/>
                  <a:ext cx="283075" cy="225000"/>
                </a:xfrm>
                <a:custGeom>
                  <a:avLst/>
                  <a:gdLst/>
                  <a:ahLst/>
                  <a:cxnLst/>
                  <a:rect l="l" t="t" r="r" b="b"/>
                  <a:pathLst>
                    <a:path w="11323" h="9000" extrusionOk="0">
                      <a:moveTo>
                        <a:pt x="2808" y="1"/>
                      </a:moveTo>
                      <a:cubicBezTo>
                        <a:pt x="2676" y="1"/>
                        <a:pt x="2553" y="36"/>
                        <a:pt x="2464" y="132"/>
                      </a:cubicBezTo>
                      <a:cubicBezTo>
                        <a:pt x="2347" y="260"/>
                        <a:pt x="2334" y="451"/>
                        <a:pt x="2357" y="622"/>
                      </a:cubicBezTo>
                      <a:cubicBezTo>
                        <a:pt x="2415" y="1082"/>
                        <a:pt x="2663" y="1495"/>
                        <a:pt x="2930" y="1875"/>
                      </a:cubicBezTo>
                      <a:cubicBezTo>
                        <a:pt x="3405" y="2555"/>
                        <a:pt x="3958" y="3183"/>
                        <a:pt x="4572" y="3742"/>
                      </a:cubicBezTo>
                      <a:cubicBezTo>
                        <a:pt x="3747" y="3326"/>
                        <a:pt x="2816" y="3016"/>
                        <a:pt x="1907" y="3016"/>
                      </a:cubicBezTo>
                      <a:cubicBezTo>
                        <a:pt x="1479" y="3016"/>
                        <a:pt x="1055" y="3085"/>
                        <a:pt x="650" y="3245"/>
                      </a:cubicBezTo>
                      <a:cubicBezTo>
                        <a:pt x="433" y="3331"/>
                        <a:pt x="207" y="3462"/>
                        <a:pt x="130" y="3682"/>
                      </a:cubicBezTo>
                      <a:cubicBezTo>
                        <a:pt x="1" y="4059"/>
                        <a:pt x="374" y="4418"/>
                        <a:pt x="734" y="4591"/>
                      </a:cubicBezTo>
                      <a:cubicBezTo>
                        <a:pt x="1330" y="4878"/>
                        <a:pt x="2015" y="4962"/>
                        <a:pt x="2711" y="4962"/>
                      </a:cubicBezTo>
                      <a:cubicBezTo>
                        <a:pt x="3293" y="4962"/>
                        <a:pt x="3882" y="4903"/>
                        <a:pt x="4434" y="4856"/>
                      </a:cubicBezTo>
                      <a:lnTo>
                        <a:pt x="4434" y="4856"/>
                      </a:lnTo>
                      <a:cubicBezTo>
                        <a:pt x="3712" y="5047"/>
                        <a:pt x="3016" y="5336"/>
                        <a:pt x="2373" y="5716"/>
                      </a:cubicBezTo>
                      <a:cubicBezTo>
                        <a:pt x="2094" y="5880"/>
                        <a:pt x="1817" y="6070"/>
                        <a:pt x="1638" y="6339"/>
                      </a:cubicBezTo>
                      <a:cubicBezTo>
                        <a:pt x="1458" y="6609"/>
                        <a:pt x="1393" y="6977"/>
                        <a:pt x="1554" y="7259"/>
                      </a:cubicBezTo>
                      <a:cubicBezTo>
                        <a:pt x="1707" y="7527"/>
                        <a:pt x="2031" y="7660"/>
                        <a:pt x="2341" y="7660"/>
                      </a:cubicBezTo>
                      <a:cubicBezTo>
                        <a:pt x="2351" y="7660"/>
                        <a:pt x="2361" y="7660"/>
                        <a:pt x="2371" y="7660"/>
                      </a:cubicBezTo>
                      <a:cubicBezTo>
                        <a:pt x="2690" y="7652"/>
                        <a:pt x="2993" y="7527"/>
                        <a:pt x="3282" y="7392"/>
                      </a:cubicBezTo>
                      <a:cubicBezTo>
                        <a:pt x="4221" y="6957"/>
                        <a:pt x="5071" y="6429"/>
                        <a:pt x="5801" y="5696"/>
                      </a:cubicBezTo>
                      <a:cubicBezTo>
                        <a:pt x="6088" y="6311"/>
                        <a:pt x="6376" y="6927"/>
                        <a:pt x="6696" y="7527"/>
                      </a:cubicBezTo>
                      <a:cubicBezTo>
                        <a:pt x="6938" y="7981"/>
                        <a:pt x="7206" y="8434"/>
                        <a:pt x="7597" y="8769"/>
                      </a:cubicBezTo>
                      <a:cubicBezTo>
                        <a:pt x="7741" y="8892"/>
                        <a:pt x="7929" y="9000"/>
                        <a:pt x="8110" y="9000"/>
                      </a:cubicBezTo>
                      <a:cubicBezTo>
                        <a:pt x="8174" y="9000"/>
                        <a:pt x="8238" y="8986"/>
                        <a:pt x="8298" y="8955"/>
                      </a:cubicBezTo>
                      <a:cubicBezTo>
                        <a:pt x="8544" y="8826"/>
                        <a:pt x="8572" y="8486"/>
                        <a:pt x="8530" y="8212"/>
                      </a:cubicBezTo>
                      <a:cubicBezTo>
                        <a:pt x="8362" y="7085"/>
                        <a:pt x="7644" y="6149"/>
                        <a:pt x="6893" y="5293"/>
                      </a:cubicBezTo>
                      <a:lnTo>
                        <a:pt x="6893" y="5293"/>
                      </a:lnTo>
                      <a:cubicBezTo>
                        <a:pt x="7863" y="5845"/>
                        <a:pt x="8885" y="6307"/>
                        <a:pt x="9941" y="6673"/>
                      </a:cubicBezTo>
                      <a:cubicBezTo>
                        <a:pt x="10162" y="6750"/>
                        <a:pt x="10406" y="6820"/>
                        <a:pt x="10637" y="6820"/>
                      </a:cubicBezTo>
                      <a:cubicBezTo>
                        <a:pt x="10800" y="6820"/>
                        <a:pt x="10957" y="6785"/>
                        <a:pt x="11095" y="6693"/>
                      </a:cubicBezTo>
                      <a:cubicBezTo>
                        <a:pt x="11221" y="6609"/>
                        <a:pt x="11321" y="6470"/>
                        <a:pt x="11322" y="6318"/>
                      </a:cubicBezTo>
                      <a:cubicBezTo>
                        <a:pt x="11323" y="6173"/>
                        <a:pt x="11239" y="6042"/>
                        <a:pt x="11146" y="5930"/>
                      </a:cubicBezTo>
                      <a:cubicBezTo>
                        <a:pt x="10781" y="5490"/>
                        <a:pt x="10261" y="5212"/>
                        <a:pt x="9742" y="4969"/>
                      </a:cubicBezTo>
                      <a:cubicBezTo>
                        <a:pt x="8911" y="4581"/>
                        <a:pt x="7963" y="4309"/>
                        <a:pt x="7039" y="4309"/>
                      </a:cubicBezTo>
                      <a:cubicBezTo>
                        <a:pt x="6965" y="4309"/>
                        <a:pt x="6892" y="4311"/>
                        <a:pt x="6818" y="4315"/>
                      </a:cubicBezTo>
                      <a:cubicBezTo>
                        <a:pt x="7598" y="3924"/>
                        <a:pt x="8356" y="3489"/>
                        <a:pt x="9085" y="3011"/>
                      </a:cubicBezTo>
                      <a:cubicBezTo>
                        <a:pt x="9562" y="2698"/>
                        <a:pt x="10035" y="2363"/>
                        <a:pt x="10391" y="1917"/>
                      </a:cubicBezTo>
                      <a:cubicBezTo>
                        <a:pt x="10556" y="1711"/>
                        <a:pt x="10701" y="1453"/>
                        <a:pt x="10650" y="1193"/>
                      </a:cubicBezTo>
                      <a:cubicBezTo>
                        <a:pt x="10607" y="973"/>
                        <a:pt x="10423" y="797"/>
                        <a:pt x="10213" y="717"/>
                      </a:cubicBezTo>
                      <a:cubicBezTo>
                        <a:pt x="10097" y="674"/>
                        <a:pt x="9974" y="657"/>
                        <a:pt x="9850" y="657"/>
                      </a:cubicBezTo>
                      <a:cubicBezTo>
                        <a:pt x="9748" y="657"/>
                        <a:pt x="9646" y="669"/>
                        <a:pt x="9547" y="687"/>
                      </a:cubicBezTo>
                      <a:cubicBezTo>
                        <a:pt x="9148" y="762"/>
                        <a:pt x="8778" y="947"/>
                        <a:pt x="8421" y="1142"/>
                      </a:cubicBezTo>
                      <a:cubicBezTo>
                        <a:pt x="7423" y="1683"/>
                        <a:pt x="6436" y="2365"/>
                        <a:pt x="5921" y="3378"/>
                      </a:cubicBezTo>
                      <a:cubicBezTo>
                        <a:pt x="5328" y="1988"/>
                        <a:pt x="4606" y="596"/>
                        <a:pt x="3187" y="77"/>
                      </a:cubicBezTo>
                      <a:cubicBezTo>
                        <a:pt x="3068" y="34"/>
                        <a:pt x="2934" y="1"/>
                        <a:pt x="2808" y="1"/>
                      </a:cubicBezTo>
                      <a:close/>
                    </a:path>
                  </a:pathLst>
                </a:custGeom>
                <a:solidFill>
                  <a:srgbClr val="FED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817300" y="4052350"/>
                  <a:ext cx="39550" cy="24925"/>
                </a:xfrm>
                <a:custGeom>
                  <a:avLst/>
                  <a:gdLst/>
                  <a:ahLst/>
                  <a:cxnLst/>
                  <a:rect l="l" t="t" r="r" b="b"/>
                  <a:pathLst>
                    <a:path w="1582" h="997" extrusionOk="0">
                      <a:moveTo>
                        <a:pt x="680" y="0"/>
                      </a:moveTo>
                      <a:cubicBezTo>
                        <a:pt x="351" y="0"/>
                        <a:pt x="83" y="148"/>
                        <a:pt x="45" y="372"/>
                      </a:cubicBezTo>
                      <a:cubicBezTo>
                        <a:pt x="0" y="639"/>
                        <a:pt x="298" y="911"/>
                        <a:pt x="710" y="980"/>
                      </a:cubicBezTo>
                      <a:cubicBezTo>
                        <a:pt x="775" y="991"/>
                        <a:pt x="839" y="996"/>
                        <a:pt x="901" y="996"/>
                      </a:cubicBezTo>
                      <a:cubicBezTo>
                        <a:pt x="1231" y="996"/>
                        <a:pt x="1499" y="847"/>
                        <a:pt x="1537" y="623"/>
                      </a:cubicBezTo>
                      <a:cubicBezTo>
                        <a:pt x="1582" y="358"/>
                        <a:pt x="1284" y="86"/>
                        <a:pt x="872" y="16"/>
                      </a:cubicBezTo>
                      <a:cubicBezTo>
                        <a:pt x="807" y="5"/>
                        <a:pt x="743"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797350" y="4223525"/>
                  <a:ext cx="218950" cy="177000"/>
                </a:xfrm>
                <a:custGeom>
                  <a:avLst/>
                  <a:gdLst/>
                  <a:ahLst/>
                  <a:cxnLst/>
                  <a:rect l="l" t="t" r="r" b="b"/>
                  <a:pathLst>
                    <a:path w="8758" h="7080" extrusionOk="0">
                      <a:moveTo>
                        <a:pt x="8757" y="0"/>
                      </a:moveTo>
                      <a:cubicBezTo>
                        <a:pt x="8689" y="10"/>
                        <a:pt x="8622" y="22"/>
                        <a:pt x="8554" y="33"/>
                      </a:cubicBezTo>
                      <a:lnTo>
                        <a:pt x="8552" y="33"/>
                      </a:lnTo>
                      <a:cubicBezTo>
                        <a:pt x="8379" y="59"/>
                        <a:pt x="8204" y="89"/>
                        <a:pt x="8030" y="116"/>
                      </a:cubicBezTo>
                      <a:cubicBezTo>
                        <a:pt x="6139" y="427"/>
                        <a:pt x="4208" y="834"/>
                        <a:pt x="2738" y="2030"/>
                      </a:cubicBezTo>
                      <a:cubicBezTo>
                        <a:pt x="1261" y="3234"/>
                        <a:pt x="395" y="5192"/>
                        <a:pt x="0" y="7079"/>
                      </a:cubicBezTo>
                      <a:cubicBezTo>
                        <a:pt x="122" y="6816"/>
                        <a:pt x="389" y="6602"/>
                        <a:pt x="647" y="6445"/>
                      </a:cubicBezTo>
                      <a:cubicBezTo>
                        <a:pt x="1971" y="5631"/>
                        <a:pt x="3509" y="5254"/>
                        <a:pt x="4965" y="4708"/>
                      </a:cubicBezTo>
                      <a:cubicBezTo>
                        <a:pt x="5684" y="4438"/>
                        <a:pt x="6395" y="4122"/>
                        <a:pt x="6998" y="3648"/>
                      </a:cubicBezTo>
                      <a:cubicBezTo>
                        <a:pt x="7626" y="3153"/>
                        <a:pt x="8114" y="2487"/>
                        <a:pt x="8413" y="1746"/>
                      </a:cubicBezTo>
                      <a:cubicBezTo>
                        <a:pt x="8599" y="1295"/>
                        <a:pt x="8712" y="814"/>
                        <a:pt x="8746" y="327"/>
                      </a:cubicBezTo>
                      <a:cubicBezTo>
                        <a:pt x="8755" y="218"/>
                        <a:pt x="8757" y="109"/>
                        <a:pt x="8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8630243" y="3822442"/>
                <a:ext cx="513765" cy="696427"/>
                <a:chOff x="5918925" y="3507525"/>
                <a:chExt cx="307000" cy="416150"/>
              </a:xfrm>
            </p:grpSpPr>
            <p:sp>
              <p:nvSpPr>
                <p:cNvPr id="32" name="Google Shape;32;p2"/>
                <p:cNvSpPr/>
                <p:nvPr/>
              </p:nvSpPr>
              <p:spPr>
                <a:xfrm>
                  <a:off x="6066775" y="3650325"/>
                  <a:ext cx="159150" cy="181925"/>
                </a:xfrm>
                <a:custGeom>
                  <a:avLst/>
                  <a:gdLst/>
                  <a:ahLst/>
                  <a:cxnLst/>
                  <a:rect l="l" t="t" r="r" b="b"/>
                  <a:pathLst>
                    <a:path w="6366" h="7277" extrusionOk="0">
                      <a:moveTo>
                        <a:pt x="88" y="1"/>
                      </a:moveTo>
                      <a:lnTo>
                        <a:pt x="0" y="89"/>
                      </a:lnTo>
                      <a:cubicBezTo>
                        <a:pt x="14" y="102"/>
                        <a:pt x="26" y="115"/>
                        <a:pt x="39" y="128"/>
                      </a:cubicBezTo>
                      <a:lnTo>
                        <a:pt x="40" y="129"/>
                      </a:lnTo>
                      <a:cubicBezTo>
                        <a:pt x="255" y="349"/>
                        <a:pt x="465" y="569"/>
                        <a:pt x="675" y="791"/>
                      </a:cubicBezTo>
                      <a:cubicBezTo>
                        <a:pt x="1464" y="1619"/>
                        <a:pt x="2239" y="2458"/>
                        <a:pt x="2999" y="3310"/>
                      </a:cubicBezTo>
                      <a:cubicBezTo>
                        <a:pt x="4155" y="4605"/>
                        <a:pt x="5278" y="5928"/>
                        <a:pt x="6366" y="7277"/>
                      </a:cubicBezTo>
                      <a:lnTo>
                        <a:pt x="6366" y="7080"/>
                      </a:lnTo>
                      <a:lnTo>
                        <a:pt x="6366" y="7079"/>
                      </a:lnTo>
                      <a:cubicBezTo>
                        <a:pt x="6129" y="6788"/>
                        <a:pt x="5892" y="6499"/>
                        <a:pt x="5654" y="6209"/>
                      </a:cubicBezTo>
                      <a:cubicBezTo>
                        <a:pt x="5519" y="6046"/>
                        <a:pt x="5384" y="5883"/>
                        <a:pt x="5250" y="5721"/>
                      </a:cubicBezTo>
                      <a:cubicBezTo>
                        <a:pt x="4548" y="4883"/>
                        <a:pt x="3832" y="4056"/>
                        <a:pt x="3102" y="3238"/>
                      </a:cubicBezTo>
                      <a:cubicBezTo>
                        <a:pt x="2379" y="2428"/>
                        <a:pt x="1641" y="1627"/>
                        <a:pt x="891" y="838"/>
                      </a:cubicBezTo>
                      <a:lnTo>
                        <a:pt x="890" y="837"/>
                      </a:lnTo>
                      <a:cubicBezTo>
                        <a:pt x="647" y="581"/>
                        <a:pt x="404" y="328"/>
                        <a:pt x="157" y="74"/>
                      </a:cubicBezTo>
                      <a:lnTo>
                        <a:pt x="157" y="73"/>
                      </a:lnTo>
                      <a:cubicBezTo>
                        <a:pt x="136" y="49"/>
                        <a:pt x="113" y="25"/>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918925" y="3507525"/>
                  <a:ext cx="275550" cy="264750"/>
                </a:xfrm>
                <a:custGeom>
                  <a:avLst/>
                  <a:gdLst/>
                  <a:ahLst/>
                  <a:cxnLst/>
                  <a:rect l="l" t="t" r="r" b="b"/>
                  <a:pathLst>
                    <a:path w="11022" h="10590" extrusionOk="0">
                      <a:moveTo>
                        <a:pt x="6360" y="0"/>
                      </a:moveTo>
                      <a:cubicBezTo>
                        <a:pt x="6149" y="0"/>
                        <a:pt x="5954" y="175"/>
                        <a:pt x="5817" y="350"/>
                      </a:cubicBezTo>
                      <a:cubicBezTo>
                        <a:pt x="4889" y="1543"/>
                        <a:pt x="5013" y="3106"/>
                        <a:pt x="5247" y="4599"/>
                      </a:cubicBezTo>
                      <a:cubicBezTo>
                        <a:pt x="4477" y="4135"/>
                        <a:pt x="3566" y="4005"/>
                        <a:pt x="2657" y="4005"/>
                      </a:cubicBezTo>
                      <a:cubicBezTo>
                        <a:pt x="2418" y="4005"/>
                        <a:pt x="2179" y="4014"/>
                        <a:pt x="1943" y="4028"/>
                      </a:cubicBezTo>
                      <a:cubicBezTo>
                        <a:pt x="1537" y="4053"/>
                        <a:pt x="1126" y="4092"/>
                        <a:pt x="748" y="4241"/>
                      </a:cubicBezTo>
                      <a:cubicBezTo>
                        <a:pt x="538" y="4322"/>
                        <a:pt x="336" y="4441"/>
                        <a:pt x="200" y="4619"/>
                      </a:cubicBezTo>
                      <a:cubicBezTo>
                        <a:pt x="63" y="4798"/>
                        <a:pt x="0" y="5043"/>
                        <a:pt x="81" y="5254"/>
                      </a:cubicBezTo>
                      <a:cubicBezTo>
                        <a:pt x="175" y="5501"/>
                        <a:pt x="435" y="5643"/>
                        <a:pt x="684" y="5730"/>
                      </a:cubicBezTo>
                      <a:cubicBezTo>
                        <a:pt x="1223" y="5918"/>
                        <a:pt x="1801" y="5954"/>
                        <a:pt x="2371" y="5965"/>
                      </a:cubicBezTo>
                      <a:cubicBezTo>
                        <a:pt x="2526" y="5969"/>
                        <a:pt x="2682" y="5970"/>
                        <a:pt x="2837" y="5970"/>
                      </a:cubicBezTo>
                      <a:cubicBezTo>
                        <a:pt x="3554" y="5970"/>
                        <a:pt x="4271" y="5936"/>
                        <a:pt x="4984" y="5869"/>
                      </a:cubicBezTo>
                      <a:lnTo>
                        <a:pt x="4984" y="5869"/>
                      </a:lnTo>
                      <a:cubicBezTo>
                        <a:pt x="4119" y="6354"/>
                        <a:pt x="3392" y="7143"/>
                        <a:pt x="2852" y="7976"/>
                      </a:cubicBezTo>
                      <a:cubicBezTo>
                        <a:pt x="2542" y="8455"/>
                        <a:pt x="2248" y="8966"/>
                        <a:pt x="2172" y="9532"/>
                      </a:cubicBezTo>
                      <a:cubicBezTo>
                        <a:pt x="2153" y="9677"/>
                        <a:pt x="2150" y="9834"/>
                        <a:pt x="2229" y="9956"/>
                      </a:cubicBezTo>
                      <a:cubicBezTo>
                        <a:pt x="2311" y="10083"/>
                        <a:pt x="2468" y="10148"/>
                        <a:pt x="2621" y="10153"/>
                      </a:cubicBezTo>
                      <a:cubicBezTo>
                        <a:pt x="2628" y="10153"/>
                        <a:pt x="2635" y="10153"/>
                        <a:pt x="2642" y="10153"/>
                      </a:cubicBezTo>
                      <a:cubicBezTo>
                        <a:pt x="3032" y="10153"/>
                        <a:pt x="3343" y="9829"/>
                        <a:pt x="3589" y="9524"/>
                      </a:cubicBezTo>
                      <a:cubicBezTo>
                        <a:pt x="4288" y="8654"/>
                        <a:pt x="4909" y="7720"/>
                        <a:pt x="5440" y="6738"/>
                      </a:cubicBezTo>
                      <a:lnTo>
                        <a:pt x="5440" y="6738"/>
                      </a:lnTo>
                      <a:cubicBezTo>
                        <a:pt x="5257" y="7861"/>
                        <a:pt x="5143" y="9037"/>
                        <a:pt x="5599" y="10081"/>
                      </a:cubicBezTo>
                      <a:cubicBezTo>
                        <a:pt x="5706" y="10326"/>
                        <a:pt x="5899" y="10589"/>
                        <a:pt x="6161" y="10589"/>
                      </a:cubicBezTo>
                      <a:cubicBezTo>
                        <a:pt x="6171" y="10589"/>
                        <a:pt x="6181" y="10589"/>
                        <a:pt x="6191" y="10588"/>
                      </a:cubicBezTo>
                      <a:cubicBezTo>
                        <a:pt x="6447" y="10568"/>
                        <a:pt x="6609" y="10304"/>
                        <a:pt x="6687" y="10057"/>
                      </a:cubicBezTo>
                      <a:cubicBezTo>
                        <a:pt x="6840" y="9567"/>
                        <a:pt x="6827" y="9041"/>
                        <a:pt x="6791" y="8527"/>
                      </a:cubicBezTo>
                      <a:cubicBezTo>
                        <a:pt x="6745" y="7849"/>
                        <a:pt x="6662" y="7174"/>
                        <a:pt x="6579" y="6500"/>
                      </a:cubicBezTo>
                      <a:lnTo>
                        <a:pt x="6579" y="6500"/>
                      </a:lnTo>
                      <a:cubicBezTo>
                        <a:pt x="7155" y="6634"/>
                        <a:pt x="7728" y="6691"/>
                        <a:pt x="8305" y="6691"/>
                      </a:cubicBezTo>
                      <a:cubicBezTo>
                        <a:pt x="8738" y="6691"/>
                        <a:pt x="9174" y="6659"/>
                        <a:pt x="9615" y="6603"/>
                      </a:cubicBezTo>
                      <a:cubicBezTo>
                        <a:pt x="9930" y="6564"/>
                        <a:pt x="10254" y="6509"/>
                        <a:pt x="10528" y="6347"/>
                      </a:cubicBezTo>
                      <a:cubicBezTo>
                        <a:pt x="10803" y="6185"/>
                        <a:pt x="11022" y="5893"/>
                        <a:pt x="11009" y="5574"/>
                      </a:cubicBezTo>
                      <a:cubicBezTo>
                        <a:pt x="10996" y="5250"/>
                        <a:pt x="10746" y="4972"/>
                        <a:pt x="10450" y="4838"/>
                      </a:cubicBezTo>
                      <a:cubicBezTo>
                        <a:pt x="10199" y="4725"/>
                        <a:pt x="9919" y="4699"/>
                        <a:pt x="9643" y="4699"/>
                      </a:cubicBezTo>
                      <a:cubicBezTo>
                        <a:pt x="9594" y="4699"/>
                        <a:pt x="9545" y="4699"/>
                        <a:pt x="9496" y="4701"/>
                      </a:cubicBezTo>
                      <a:cubicBezTo>
                        <a:pt x="8749" y="4720"/>
                        <a:pt x="8006" y="4842"/>
                        <a:pt x="7293" y="5065"/>
                      </a:cubicBezTo>
                      <a:lnTo>
                        <a:pt x="7293" y="5063"/>
                      </a:lnTo>
                      <a:cubicBezTo>
                        <a:pt x="8375" y="4508"/>
                        <a:pt x="9642" y="3905"/>
                        <a:pt x="10291" y="2876"/>
                      </a:cubicBezTo>
                      <a:cubicBezTo>
                        <a:pt x="10503" y="2540"/>
                        <a:pt x="10630" y="2037"/>
                        <a:pt x="10320" y="1786"/>
                      </a:cubicBezTo>
                      <a:cubicBezTo>
                        <a:pt x="10206" y="1695"/>
                        <a:pt x="10062" y="1664"/>
                        <a:pt x="9914" y="1664"/>
                      </a:cubicBezTo>
                      <a:cubicBezTo>
                        <a:pt x="9824" y="1664"/>
                        <a:pt x="9733" y="1675"/>
                        <a:pt x="9647" y="1691"/>
                      </a:cubicBezTo>
                      <a:cubicBezTo>
                        <a:pt x="8312" y="1940"/>
                        <a:pt x="7290" y="3031"/>
                        <a:pt x="6585" y="4192"/>
                      </a:cubicBezTo>
                      <a:cubicBezTo>
                        <a:pt x="6810" y="3392"/>
                        <a:pt x="6945" y="2567"/>
                        <a:pt x="6989" y="1738"/>
                      </a:cubicBezTo>
                      <a:cubicBezTo>
                        <a:pt x="7012" y="1275"/>
                        <a:pt x="7005" y="794"/>
                        <a:pt x="6810" y="372"/>
                      </a:cubicBezTo>
                      <a:cubicBezTo>
                        <a:pt x="6737" y="215"/>
                        <a:pt x="6625" y="59"/>
                        <a:pt x="6458" y="13"/>
                      </a:cubicBezTo>
                      <a:cubicBezTo>
                        <a:pt x="6425" y="4"/>
                        <a:pt x="6392" y="0"/>
                        <a:pt x="6360" y="0"/>
                      </a:cubicBezTo>
                      <a:close/>
                    </a:path>
                  </a:pathLst>
                </a:custGeom>
                <a:solidFill>
                  <a:srgbClr val="FED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049175" y="3623800"/>
                  <a:ext cx="37275" cy="31100"/>
                </a:xfrm>
                <a:custGeom>
                  <a:avLst/>
                  <a:gdLst/>
                  <a:ahLst/>
                  <a:cxnLst/>
                  <a:rect l="l" t="t" r="r" b="b"/>
                  <a:pathLst>
                    <a:path w="1491" h="1244" extrusionOk="0">
                      <a:moveTo>
                        <a:pt x="1012" y="1"/>
                      </a:moveTo>
                      <a:cubicBezTo>
                        <a:pt x="829" y="1"/>
                        <a:pt x="609" y="90"/>
                        <a:pt x="421" y="257"/>
                      </a:cubicBezTo>
                      <a:cubicBezTo>
                        <a:pt x="108" y="534"/>
                        <a:pt x="0" y="923"/>
                        <a:pt x="180" y="1124"/>
                      </a:cubicBezTo>
                      <a:cubicBezTo>
                        <a:pt x="251" y="1205"/>
                        <a:pt x="357" y="1244"/>
                        <a:pt x="478" y="1244"/>
                      </a:cubicBezTo>
                      <a:cubicBezTo>
                        <a:pt x="662" y="1244"/>
                        <a:pt x="881" y="1155"/>
                        <a:pt x="1069" y="988"/>
                      </a:cubicBezTo>
                      <a:cubicBezTo>
                        <a:pt x="1383" y="710"/>
                        <a:pt x="1490" y="322"/>
                        <a:pt x="1311" y="120"/>
                      </a:cubicBezTo>
                      <a:cubicBezTo>
                        <a:pt x="1240" y="40"/>
                        <a:pt x="1134" y="1"/>
                        <a:pt x="1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000000" y="3831000"/>
                  <a:ext cx="225925" cy="92675"/>
                </a:xfrm>
                <a:custGeom>
                  <a:avLst/>
                  <a:gdLst/>
                  <a:ahLst/>
                  <a:cxnLst/>
                  <a:rect l="l" t="t" r="r" b="b"/>
                  <a:pathLst>
                    <a:path w="9037" h="3707" extrusionOk="0">
                      <a:moveTo>
                        <a:pt x="5404" y="1"/>
                      </a:moveTo>
                      <a:cubicBezTo>
                        <a:pt x="4218" y="1"/>
                        <a:pt x="3046" y="321"/>
                        <a:pt x="1904" y="744"/>
                      </a:cubicBezTo>
                      <a:lnTo>
                        <a:pt x="1904" y="746"/>
                      </a:lnTo>
                      <a:cubicBezTo>
                        <a:pt x="1777" y="791"/>
                        <a:pt x="1652" y="840"/>
                        <a:pt x="1525" y="887"/>
                      </a:cubicBezTo>
                      <a:cubicBezTo>
                        <a:pt x="1011" y="1088"/>
                        <a:pt x="502" y="1307"/>
                        <a:pt x="1" y="1519"/>
                      </a:cubicBezTo>
                      <a:cubicBezTo>
                        <a:pt x="739" y="2707"/>
                        <a:pt x="2039" y="3527"/>
                        <a:pt x="3429" y="3677"/>
                      </a:cubicBezTo>
                      <a:cubicBezTo>
                        <a:pt x="3612" y="3697"/>
                        <a:pt x="3795" y="3706"/>
                        <a:pt x="3979" y="3706"/>
                      </a:cubicBezTo>
                      <a:cubicBezTo>
                        <a:pt x="4559" y="3706"/>
                        <a:pt x="5142" y="3616"/>
                        <a:pt x="5712" y="3499"/>
                      </a:cubicBezTo>
                      <a:cubicBezTo>
                        <a:pt x="6823" y="3273"/>
                        <a:pt x="7921" y="2950"/>
                        <a:pt x="9037" y="2785"/>
                      </a:cubicBezTo>
                      <a:lnTo>
                        <a:pt x="9037" y="1121"/>
                      </a:lnTo>
                      <a:cubicBezTo>
                        <a:pt x="8149" y="570"/>
                        <a:pt x="7183" y="174"/>
                        <a:pt x="6181" y="49"/>
                      </a:cubicBezTo>
                      <a:cubicBezTo>
                        <a:pt x="5922" y="16"/>
                        <a:pt x="5663" y="1"/>
                        <a:pt x="5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8718186" y="4460690"/>
                <a:ext cx="425864" cy="673709"/>
                <a:chOff x="5971450" y="3997950"/>
                <a:chExt cx="254475" cy="402575"/>
              </a:xfrm>
            </p:grpSpPr>
            <p:sp>
              <p:nvSpPr>
                <p:cNvPr id="37" name="Google Shape;37;p2"/>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 name="Google Shape;56;p2"/>
            <p:cNvGrpSpPr/>
            <p:nvPr/>
          </p:nvGrpSpPr>
          <p:grpSpPr>
            <a:xfrm>
              <a:off x="1067802" y="4133792"/>
              <a:ext cx="524879" cy="1009720"/>
              <a:chOff x="1312300" y="3710025"/>
              <a:chExt cx="483225" cy="929675"/>
            </a:xfrm>
          </p:grpSpPr>
          <p:sp>
            <p:nvSpPr>
              <p:cNvPr id="57" name="Google Shape;57;p2"/>
              <p:cNvSpPr/>
              <p:nvPr/>
            </p:nvSpPr>
            <p:spPr>
              <a:xfrm>
                <a:off x="1312300" y="3710025"/>
                <a:ext cx="483225" cy="929675"/>
              </a:xfrm>
              <a:custGeom>
                <a:avLst/>
                <a:gdLst/>
                <a:ahLst/>
                <a:cxnLst/>
                <a:rect l="l" t="t" r="r" b="b"/>
                <a:pathLst>
                  <a:path w="19329" h="37187" extrusionOk="0">
                    <a:moveTo>
                      <a:pt x="1837" y="1"/>
                    </a:moveTo>
                    <a:lnTo>
                      <a:pt x="1837" y="1"/>
                    </a:lnTo>
                    <a:cubicBezTo>
                      <a:pt x="1372" y="1738"/>
                      <a:pt x="1855" y="3595"/>
                      <a:pt x="2583" y="5239"/>
                    </a:cubicBezTo>
                    <a:cubicBezTo>
                      <a:pt x="3124" y="6460"/>
                      <a:pt x="3801" y="7621"/>
                      <a:pt x="4358" y="8832"/>
                    </a:cubicBezTo>
                    <a:cubicBezTo>
                      <a:pt x="5060" y="10820"/>
                      <a:pt x="5817" y="12783"/>
                      <a:pt x="6626" y="14722"/>
                    </a:cubicBezTo>
                    <a:cubicBezTo>
                      <a:pt x="4689" y="12214"/>
                      <a:pt x="2816" y="9588"/>
                      <a:pt x="0" y="8142"/>
                    </a:cubicBezTo>
                    <a:lnTo>
                      <a:pt x="0" y="8142"/>
                    </a:lnTo>
                    <a:cubicBezTo>
                      <a:pt x="721" y="10624"/>
                      <a:pt x="2564" y="12755"/>
                      <a:pt x="4917" y="13826"/>
                    </a:cubicBezTo>
                    <a:cubicBezTo>
                      <a:pt x="5522" y="14101"/>
                      <a:pt x="6188" y="14332"/>
                      <a:pt x="6654" y="14791"/>
                    </a:cubicBezTo>
                    <a:cubicBezTo>
                      <a:pt x="7309" y="16356"/>
                      <a:pt x="7998" y="17907"/>
                      <a:pt x="8721" y="19440"/>
                    </a:cubicBezTo>
                    <a:cubicBezTo>
                      <a:pt x="7794" y="18062"/>
                      <a:pt x="6665" y="16678"/>
                      <a:pt x="5342" y="15703"/>
                    </a:cubicBezTo>
                    <a:cubicBezTo>
                      <a:pt x="4071" y="14767"/>
                      <a:pt x="2538" y="14336"/>
                      <a:pt x="1025" y="13884"/>
                    </a:cubicBezTo>
                    <a:lnTo>
                      <a:pt x="1025" y="13884"/>
                    </a:lnTo>
                    <a:cubicBezTo>
                      <a:pt x="1188" y="15185"/>
                      <a:pt x="2050" y="16317"/>
                      <a:pt x="3117" y="17079"/>
                    </a:cubicBezTo>
                    <a:cubicBezTo>
                      <a:pt x="4183" y="17842"/>
                      <a:pt x="5441" y="18281"/>
                      <a:pt x="6693" y="18668"/>
                    </a:cubicBezTo>
                    <a:cubicBezTo>
                      <a:pt x="7443" y="18899"/>
                      <a:pt x="8224" y="19134"/>
                      <a:pt x="8816" y="19642"/>
                    </a:cubicBezTo>
                    <a:cubicBezTo>
                      <a:pt x="9049" y="20132"/>
                      <a:pt x="9284" y="20618"/>
                      <a:pt x="9524" y="21104"/>
                    </a:cubicBezTo>
                    <a:cubicBezTo>
                      <a:pt x="9520" y="21113"/>
                      <a:pt x="9518" y="21121"/>
                      <a:pt x="9515" y="21130"/>
                    </a:cubicBezTo>
                    <a:cubicBezTo>
                      <a:pt x="9518" y="21122"/>
                      <a:pt x="9521" y="21115"/>
                      <a:pt x="9526" y="21109"/>
                    </a:cubicBezTo>
                    <a:cubicBezTo>
                      <a:pt x="10016" y="22105"/>
                      <a:pt x="10520" y="23094"/>
                      <a:pt x="11040" y="24076"/>
                    </a:cubicBezTo>
                    <a:cubicBezTo>
                      <a:pt x="10005" y="22925"/>
                      <a:pt x="8804" y="21819"/>
                      <a:pt x="7483" y="21077"/>
                    </a:cubicBezTo>
                    <a:cubicBezTo>
                      <a:pt x="6107" y="20305"/>
                      <a:pt x="4532" y="20068"/>
                      <a:pt x="2975" y="19805"/>
                    </a:cubicBezTo>
                    <a:lnTo>
                      <a:pt x="2975" y="19805"/>
                    </a:lnTo>
                    <a:cubicBezTo>
                      <a:pt x="3296" y="21075"/>
                      <a:pt x="4293" y="22094"/>
                      <a:pt x="5444" y="22718"/>
                    </a:cubicBezTo>
                    <a:cubicBezTo>
                      <a:pt x="6596" y="23344"/>
                      <a:pt x="7900" y="23625"/>
                      <a:pt x="9190" y="23853"/>
                    </a:cubicBezTo>
                    <a:cubicBezTo>
                      <a:pt x="9893" y="23977"/>
                      <a:pt x="10623" y="24100"/>
                      <a:pt x="11238" y="24446"/>
                    </a:cubicBezTo>
                    <a:cubicBezTo>
                      <a:pt x="12034" y="25936"/>
                      <a:pt x="12863" y="27408"/>
                      <a:pt x="13726" y="28862"/>
                    </a:cubicBezTo>
                    <a:cubicBezTo>
                      <a:pt x="12332" y="28059"/>
                      <a:pt x="10769" y="27345"/>
                      <a:pt x="9212" y="27052"/>
                    </a:cubicBezTo>
                    <a:cubicBezTo>
                      <a:pt x="8738" y="26962"/>
                      <a:pt x="8261" y="26926"/>
                      <a:pt x="7784" y="26926"/>
                    </a:cubicBezTo>
                    <a:cubicBezTo>
                      <a:pt x="6702" y="26926"/>
                      <a:pt x="5616" y="27112"/>
                      <a:pt x="4534" y="27285"/>
                    </a:cubicBezTo>
                    <a:cubicBezTo>
                      <a:pt x="5244" y="28386"/>
                      <a:pt x="6514" y="29033"/>
                      <a:pt x="7804" y="29257"/>
                    </a:cubicBezTo>
                    <a:cubicBezTo>
                      <a:pt x="8263" y="29337"/>
                      <a:pt x="8726" y="29369"/>
                      <a:pt x="9191" y="29369"/>
                    </a:cubicBezTo>
                    <a:cubicBezTo>
                      <a:pt x="10033" y="29369"/>
                      <a:pt x="10881" y="29262"/>
                      <a:pt x="11716" y="29136"/>
                    </a:cubicBezTo>
                    <a:cubicBezTo>
                      <a:pt x="12198" y="29063"/>
                      <a:pt x="12692" y="28986"/>
                      <a:pt x="13178" y="28986"/>
                    </a:cubicBezTo>
                    <a:cubicBezTo>
                      <a:pt x="13398" y="28986"/>
                      <a:pt x="13617" y="29002"/>
                      <a:pt x="13833" y="29042"/>
                    </a:cubicBezTo>
                    <a:cubicBezTo>
                      <a:pt x="15491" y="31824"/>
                      <a:pt x="17271" y="34542"/>
                      <a:pt x="19171" y="37186"/>
                    </a:cubicBezTo>
                    <a:lnTo>
                      <a:pt x="19328" y="37076"/>
                    </a:lnTo>
                    <a:lnTo>
                      <a:pt x="19327" y="37075"/>
                    </a:lnTo>
                    <a:cubicBezTo>
                      <a:pt x="17466" y="34485"/>
                      <a:pt x="15720" y="31825"/>
                      <a:pt x="14091" y="29103"/>
                    </a:cubicBezTo>
                    <a:lnTo>
                      <a:pt x="14091" y="29103"/>
                    </a:lnTo>
                    <a:cubicBezTo>
                      <a:pt x="14118" y="29110"/>
                      <a:pt x="14145" y="29115"/>
                      <a:pt x="14171" y="29124"/>
                    </a:cubicBezTo>
                    <a:cubicBezTo>
                      <a:pt x="14136" y="29102"/>
                      <a:pt x="14101" y="29082"/>
                      <a:pt x="14067" y="29061"/>
                    </a:cubicBezTo>
                    <a:cubicBezTo>
                      <a:pt x="13618" y="28310"/>
                      <a:pt x="13178" y="27552"/>
                      <a:pt x="12747" y="26791"/>
                    </a:cubicBezTo>
                    <a:cubicBezTo>
                      <a:pt x="13134" y="25175"/>
                      <a:pt x="13561" y="23758"/>
                      <a:pt x="13611" y="22088"/>
                    </a:cubicBezTo>
                    <a:cubicBezTo>
                      <a:pt x="13663" y="20379"/>
                      <a:pt x="13431" y="18553"/>
                      <a:pt x="12497" y="17121"/>
                    </a:cubicBezTo>
                    <a:cubicBezTo>
                      <a:pt x="11058" y="19583"/>
                      <a:pt x="10963" y="22779"/>
                      <a:pt x="12255" y="25321"/>
                    </a:cubicBezTo>
                    <a:cubicBezTo>
                      <a:pt x="12487" y="25779"/>
                      <a:pt x="12766" y="26264"/>
                      <a:pt x="12732" y="26766"/>
                    </a:cubicBezTo>
                    <a:cubicBezTo>
                      <a:pt x="11642" y="24840"/>
                      <a:pt x="10609" y="22885"/>
                      <a:pt x="9636" y="20900"/>
                    </a:cubicBezTo>
                    <a:cubicBezTo>
                      <a:pt x="10389" y="19485"/>
                      <a:pt x="11122" y="18246"/>
                      <a:pt x="11572" y="16687"/>
                    </a:cubicBezTo>
                    <a:cubicBezTo>
                      <a:pt x="12046" y="15045"/>
                      <a:pt x="12275" y="13219"/>
                      <a:pt x="11726" y="11600"/>
                    </a:cubicBezTo>
                    <a:lnTo>
                      <a:pt x="11726" y="11600"/>
                    </a:lnTo>
                    <a:cubicBezTo>
                      <a:pt x="9721" y="13627"/>
                      <a:pt x="8835" y="16699"/>
                      <a:pt x="9455" y="19482"/>
                    </a:cubicBezTo>
                    <a:cubicBezTo>
                      <a:pt x="9555" y="19927"/>
                      <a:pt x="9683" y="20399"/>
                      <a:pt x="9603" y="20833"/>
                    </a:cubicBezTo>
                    <a:cubicBezTo>
                      <a:pt x="7791" y="17135"/>
                      <a:pt x="6184" y="13337"/>
                      <a:pt x="4784" y="9450"/>
                    </a:cubicBezTo>
                    <a:cubicBezTo>
                      <a:pt x="4578" y="7876"/>
                      <a:pt x="4626" y="6512"/>
                      <a:pt x="4281" y="4881"/>
                    </a:cubicBezTo>
                    <a:cubicBezTo>
                      <a:pt x="3888" y="3024"/>
                      <a:pt x="3231" y="1287"/>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469600" y="3866450"/>
                <a:ext cx="86675" cy="265625"/>
              </a:xfrm>
              <a:custGeom>
                <a:avLst/>
                <a:gdLst/>
                <a:ahLst/>
                <a:cxnLst/>
                <a:rect l="l" t="t" r="r" b="b"/>
                <a:pathLst>
                  <a:path w="3467" h="10625" extrusionOk="0">
                    <a:moveTo>
                      <a:pt x="2868" y="1"/>
                    </a:moveTo>
                    <a:cubicBezTo>
                      <a:pt x="557" y="2950"/>
                      <a:pt x="0" y="7177"/>
                      <a:pt x="1471" y="10624"/>
                    </a:cubicBezTo>
                    <a:cubicBezTo>
                      <a:pt x="1307" y="8802"/>
                      <a:pt x="2528" y="7276"/>
                      <a:pt x="2970" y="5502"/>
                    </a:cubicBezTo>
                    <a:cubicBezTo>
                      <a:pt x="3416" y="3709"/>
                      <a:pt x="3467" y="1749"/>
                      <a:pt x="2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flipH="1">
              <a:off x="124" y="3822442"/>
              <a:ext cx="895791" cy="1311961"/>
              <a:chOff x="8248259" y="3822442"/>
              <a:chExt cx="895791" cy="1311961"/>
            </a:xfrm>
          </p:grpSpPr>
          <p:grpSp>
            <p:nvGrpSpPr>
              <p:cNvPr id="60" name="Google Shape;60;p2"/>
              <p:cNvGrpSpPr/>
              <p:nvPr/>
            </p:nvGrpSpPr>
            <p:grpSpPr>
              <a:xfrm>
                <a:off x="8248259" y="4391619"/>
                <a:ext cx="537528" cy="742783"/>
                <a:chOff x="5695100" y="3956675"/>
                <a:chExt cx="321200" cy="443850"/>
              </a:xfrm>
            </p:grpSpPr>
            <p:sp>
              <p:nvSpPr>
                <p:cNvPr id="61" name="Google Shape;61;p2"/>
                <p:cNvSpPr/>
                <p:nvPr/>
              </p:nvSpPr>
              <p:spPr>
                <a:xfrm>
                  <a:off x="5793025" y="4074750"/>
                  <a:ext cx="51950" cy="325775"/>
                </a:xfrm>
                <a:custGeom>
                  <a:avLst/>
                  <a:gdLst/>
                  <a:ahLst/>
                  <a:cxnLst/>
                  <a:rect l="l" t="t" r="r" b="b"/>
                  <a:pathLst>
                    <a:path w="2078" h="13031" extrusionOk="0">
                      <a:moveTo>
                        <a:pt x="1956" y="0"/>
                      </a:moveTo>
                      <a:cubicBezTo>
                        <a:pt x="1947" y="34"/>
                        <a:pt x="1941" y="66"/>
                        <a:pt x="1935" y="99"/>
                      </a:cubicBezTo>
                      <a:lnTo>
                        <a:pt x="1935" y="100"/>
                      </a:lnTo>
                      <a:cubicBezTo>
                        <a:pt x="1861" y="446"/>
                        <a:pt x="1790" y="788"/>
                        <a:pt x="1718" y="1133"/>
                      </a:cubicBezTo>
                      <a:cubicBezTo>
                        <a:pt x="1282" y="3276"/>
                        <a:pt x="913" y="5427"/>
                        <a:pt x="612" y="7585"/>
                      </a:cubicBezTo>
                      <a:cubicBezTo>
                        <a:pt x="584" y="7794"/>
                        <a:pt x="556" y="8005"/>
                        <a:pt x="528" y="8214"/>
                      </a:cubicBezTo>
                      <a:cubicBezTo>
                        <a:pt x="417" y="9039"/>
                        <a:pt x="318" y="9866"/>
                        <a:pt x="228" y="10693"/>
                      </a:cubicBezTo>
                      <a:cubicBezTo>
                        <a:pt x="143" y="11472"/>
                        <a:pt x="68" y="12251"/>
                        <a:pt x="1" y="13030"/>
                      </a:cubicBezTo>
                      <a:lnTo>
                        <a:pt x="124" y="13030"/>
                      </a:lnTo>
                      <a:cubicBezTo>
                        <a:pt x="191" y="12250"/>
                        <a:pt x="270" y="11469"/>
                        <a:pt x="355" y="10690"/>
                      </a:cubicBezTo>
                      <a:cubicBezTo>
                        <a:pt x="706" y="7440"/>
                        <a:pt x="1214" y="4201"/>
                        <a:pt x="1877" y="981"/>
                      </a:cubicBezTo>
                      <a:lnTo>
                        <a:pt x="1877" y="979"/>
                      </a:lnTo>
                      <a:cubicBezTo>
                        <a:pt x="1937" y="681"/>
                        <a:pt x="2000" y="382"/>
                        <a:pt x="2066" y="83"/>
                      </a:cubicBezTo>
                      <a:lnTo>
                        <a:pt x="2066" y="82"/>
                      </a:lnTo>
                      <a:cubicBezTo>
                        <a:pt x="2068" y="63"/>
                        <a:pt x="2072" y="45"/>
                        <a:pt x="2077" y="27"/>
                      </a:cubicBezTo>
                      <a:lnTo>
                        <a:pt x="19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695100" y="3956675"/>
                  <a:ext cx="283075" cy="225000"/>
                </a:xfrm>
                <a:custGeom>
                  <a:avLst/>
                  <a:gdLst/>
                  <a:ahLst/>
                  <a:cxnLst/>
                  <a:rect l="l" t="t" r="r" b="b"/>
                  <a:pathLst>
                    <a:path w="11323" h="9000" extrusionOk="0">
                      <a:moveTo>
                        <a:pt x="2808" y="1"/>
                      </a:moveTo>
                      <a:cubicBezTo>
                        <a:pt x="2676" y="1"/>
                        <a:pt x="2553" y="36"/>
                        <a:pt x="2464" y="132"/>
                      </a:cubicBezTo>
                      <a:cubicBezTo>
                        <a:pt x="2347" y="260"/>
                        <a:pt x="2334" y="451"/>
                        <a:pt x="2357" y="622"/>
                      </a:cubicBezTo>
                      <a:cubicBezTo>
                        <a:pt x="2415" y="1082"/>
                        <a:pt x="2663" y="1495"/>
                        <a:pt x="2930" y="1875"/>
                      </a:cubicBezTo>
                      <a:cubicBezTo>
                        <a:pt x="3405" y="2555"/>
                        <a:pt x="3958" y="3183"/>
                        <a:pt x="4572" y="3742"/>
                      </a:cubicBezTo>
                      <a:cubicBezTo>
                        <a:pt x="3747" y="3326"/>
                        <a:pt x="2816" y="3016"/>
                        <a:pt x="1907" y="3016"/>
                      </a:cubicBezTo>
                      <a:cubicBezTo>
                        <a:pt x="1479" y="3016"/>
                        <a:pt x="1055" y="3085"/>
                        <a:pt x="650" y="3245"/>
                      </a:cubicBezTo>
                      <a:cubicBezTo>
                        <a:pt x="433" y="3331"/>
                        <a:pt x="207" y="3462"/>
                        <a:pt x="130" y="3682"/>
                      </a:cubicBezTo>
                      <a:cubicBezTo>
                        <a:pt x="1" y="4059"/>
                        <a:pt x="374" y="4418"/>
                        <a:pt x="734" y="4591"/>
                      </a:cubicBezTo>
                      <a:cubicBezTo>
                        <a:pt x="1330" y="4878"/>
                        <a:pt x="2015" y="4962"/>
                        <a:pt x="2711" y="4962"/>
                      </a:cubicBezTo>
                      <a:cubicBezTo>
                        <a:pt x="3293" y="4962"/>
                        <a:pt x="3882" y="4903"/>
                        <a:pt x="4434" y="4856"/>
                      </a:cubicBezTo>
                      <a:lnTo>
                        <a:pt x="4434" y="4856"/>
                      </a:lnTo>
                      <a:cubicBezTo>
                        <a:pt x="3712" y="5047"/>
                        <a:pt x="3016" y="5336"/>
                        <a:pt x="2373" y="5716"/>
                      </a:cubicBezTo>
                      <a:cubicBezTo>
                        <a:pt x="2094" y="5880"/>
                        <a:pt x="1817" y="6070"/>
                        <a:pt x="1638" y="6339"/>
                      </a:cubicBezTo>
                      <a:cubicBezTo>
                        <a:pt x="1458" y="6609"/>
                        <a:pt x="1393" y="6977"/>
                        <a:pt x="1554" y="7259"/>
                      </a:cubicBezTo>
                      <a:cubicBezTo>
                        <a:pt x="1707" y="7527"/>
                        <a:pt x="2031" y="7660"/>
                        <a:pt x="2341" y="7660"/>
                      </a:cubicBezTo>
                      <a:cubicBezTo>
                        <a:pt x="2351" y="7660"/>
                        <a:pt x="2361" y="7660"/>
                        <a:pt x="2371" y="7660"/>
                      </a:cubicBezTo>
                      <a:cubicBezTo>
                        <a:pt x="2690" y="7652"/>
                        <a:pt x="2993" y="7527"/>
                        <a:pt x="3282" y="7392"/>
                      </a:cubicBezTo>
                      <a:cubicBezTo>
                        <a:pt x="4221" y="6957"/>
                        <a:pt x="5071" y="6429"/>
                        <a:pt x="5801" y="5696"/>
                      </a:cubicBezTo>
                      <a:cubicBezTo>
                        <a:pt x="6088" y="6311"/>
                        <a:pt x="6376" y="6927"/>
                        <a:pt x="6696" y="7527"/>
                      </a:cubicBezTo>
                      <a:cubicBezTo>
                        <a:pt x="6938" y="7981"/>
                        <a:pt x="7206" y="8434"/>
                        <a:pt x="7597" y="8769"/>
                      </a:cubicBezTo>
                      <a:cubicBezTo>
                        <a:pt x="7741" y="8892"/>
                        <a:pt x="7929" y="9000"/>
                        <a:pt x="8110" y="9000"/>
                      </a:cubicBezTo>
                      <a:cubicBezTo>
                        <a:pt x="8174" y="9000"/>
                        <a:pt x="8238" y="8986"/>
                        <a:pt x="8298" y="8955"/>
                      </a:cubicBezTo>
                      <a:cubicBezTo>
                        <a:pt x="8544" y="8826"/>
                        <a:pt x="8572" y="8486"/>
                        <a:pt x="8530" y="8212"/>
                      </a:cubicBezTo>
                      <a:cubicBezTo>
                        <a:pt x="8362" y="7085"/>
                        <a:pt x="7644" y="6149"/>
                        <a:pt x="6893" y="5293"/>
                      </a:cubicBezTo>
                      <a:lnTo>
                        <a:pt x="6893" y="5293"/>
                      </a:lnTo>
                      <a:cubicBezTo>
                        <a:pt x="7863" y="5845"/>
                        <a:pt x="8885" y="6307"/>
                        <a:pt x="9941" y="6673"/>
                      </a:cubicBezTo>
                      <a:cubicBezTo>
                        <a:pt x="10162" y="6750"/>
                        <a:pt x="10406" y="6820"/>
                        <a:pt x="10637" y="6820"/>
                      </a:cubicBezTo>
                      <a:cubicBezTo>
                        <a:pt x="10800" y="6820"/>
                        <a:pt x="10957" y="6785"/>
                        <a:pt x="11095" y="6693"/>
                      </a:cubicBezTo>
                      <a:cubicBezTo>
                        <a:pt x="11221" y="6609"/>
                        <a:pt x="11321" y="6470"/>
                        <a:pt x="11322" y="6318"/>
                      </a:cubicBezTo>
                      <a:cubicBezTo>
                        <a:pt x="11323" y="6173"/>
                        <a:pt x="11239" y="6042"/>
                        <a:pt x="11146" y="5930"/>
                      </a:cubicBezTo>
                      <a:cubicBezTo>
                        <a:pt x="10781" y="5490"/>
                        <a:pt x="10261" y="5212"/>
                        <a:pt x="9742" y="4969"/>
                      </a:cubicBezTo>
                      <a:cubicBezTo>
                        <a:pt x="8911" y="4581"/>
                        <a:pt x="7963" y="4309"/>
                        <a:pt x="7039" y="4309"/>
                      </a:cubicBezTo>
                      <a:cubicBezTo>
                        <a:pt x="6965" y="4309"/>
                        <a:pt x="6892" y="4311"/>
                        <a:pt x="6818" y="4315"/>
                      </a:cubicBezTo>
                      <a:cubicBezTo>
                        <a:pt x="7598" y="3924"/>
                        <a:pt x="8356" y="3489"/>
                        <a:pt x="9085" y="3011"/>
                      </a:cubicBezTo>
                      <a:cubicBezTo>
                        <a:pt x="9562" y="2698"/>
                        <a:pt x="10035" y="2363"/>
                        <a:pt x="10391" y="1917"/>
                      </a:cubicBezTo>
                      <a:cubicBezTo>
                        <a:pt x="10556" y="1711"/>
                        <a:pt x="10701" y="1453"/>
                        <a:pt x="10650" y="1193"/>
                      </a:cubicBezTo>
                      <a:cubicBezTo>
                        <a:pt x="10607" y="973"/>
                        <a:pt x="10423" y="797"/>
                        <a:pt x="10213" y="717"/>
                      </a:cubicBezTo>
                      <a:cubicBezTo>
                        <a:pt x="10097" y="674"/>
                        <a:pt x="9974" y="657"/>
                        <a:pt x="9850" y="657"/>
                      </a:cubicBezTo>
                      <a:cubicBezTo>
                        <a:pt x="9748" y="657"/>
                        <a:pt x="9646" y="669"/>
                        <a:pt x="9547" y="687"/>
                      </a:cubicBezTo>
                      <a:cubicBezTo>
                        <a:pt x="9148" y="762"/>
                        <a:pt x="8778" y="947"/>
                        <a:pt x="8421" y="1142"/>
                      </a:cubicBezTo>
                      <a:cubicBezTo>
                        <a:pt x="7423" y="1683"/>
                        <a:pt x="6436" y="2365"/>
                        <a:pt x="5921" y="3378"/>
                      </a:cubicBezTo>
                      <a:cubicBezTo>
                        <a:pt x="5328" y="1988"/>
                        <a:pt x="4606" y="596"/>
                        <a:pt x="3187" y="77"/>
                      </a:cubicBezTo>
                      <a:cubicBezTo>
                        <a:pt x="3068" y="34"/>
                        <a:pt x="2934" y="1"/>
                        <a:pt x="2808" y="1"/>
                      </a:cubicBezTo>
                      <a:close/>
                    </a:path>
                  </a:pathLst>
                </a:custGeom>
                <a:solidFill>
                  <a:srgbClr val="FED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17300" y="4052350"/>
                  <a:ext cx="39550" cy="24925"/>
                </a:xfrm>
                <a:custGeom>
                  <a:avLst/>
                  <a:gdLst/>
                  <a:ahLst/>
                  <a:cxnLst/>
                  <a:rect l="l" t="t" r="r" b="b"/>
                  <a:pathLst>
                    <a:path w="1582" h="997" extrusionOk="0">
                      <a:moveTo>
                        <a:pt x="680" y="0"/>
                      </a:moveTo>
                      <a:cubicBezTo>
                        <a:pt x="351" y="0"/>
                        <a:pt x="83" y="148"/>
                        <a:pt x="45" y="372"/>
                      </a:cubicBezTo>
                      <a:cubicBezTo>
                        <a:pt x="0" y="639"/>
                        <a:pt x="298" y="911"/>
                        <a:pt x="710" y="980"/>
                      </a:cubicBezTo>
                      <a:cubicBezTo>
                        <a:pt x="775" y="991"/>
                        <a:pt x="839" y="996"/>
                        <a:pt x="901" y="996"/>
                      </a:cubicBezTo>
                      <a:cubicBezTo>
                        <a:pt x="1231" y="996"/>
                        <a:pt x="1499" y="847"/>
                        <a:pt x="1537" y="623"/>
                      </a:cubicBezTo>
                      <a:cubicBezTo>
                        <a:pt x="1582" y="358"/>
                        <a:pt x="1284" y="86"/>
                        <a:pt x="872" y="16"/>
                      </a:cubicBezTo>
                      <a:cubicBezTo>
                        <a:pt x="807" y="5"/>
                        <a:pt x="743"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797350" y="4223525"/>
                  <a:ext cx="218950" cy="177000"/>
                </a:xfrm>
                <a:custGeom>
                  <a:avLst/>
                  <a:gdLst/>
                  <a:ahLst/>
                  <a:cxnLst/>
                  <a:rect l="l" t="t" r="r" b="b"/>
                  <a:pathLst>
                    <a:path w="8758" h="7080" extrusionOk="0">
                      <a:moveTo>
                        <a:pt x="8757" y="0"/>
                      </a:moveTo>
                      <a:cubicBezTo>
                        <a:pt x="8689" y="10"/>
                        <a:pt x="8622" y="22"/>
                        <a:pt x="8554" y="33"/>
                      </a:cubicBezTo>
                      <a:lnTo>
                        <a:pt x="8552" y="33"/>
                      </a:lnTo>
                      <a:cubicBezTo>
                        <a:pt x="8379" y="59"/>
                        <a:pt x="8204" y="89"/>
                        <a:pt x="8030" y="116"/>
                      </a:cubicBezTo>
                      <a:cubicBezTo>
                        <a:pt x="6139" y="427"/>
                        <a:pt x="4208" y="834"/>
                        <a:pt x="2738" y="2030"/>
                      </a:cubicBezTo>
                      <a:cubicBezTo>
                        <a:pt x="1261" y="3234"/>
                        <a:pt x="395" y="5192"/>
                        <a:pt x="0" y="7079"/>
                      </a:cubicBezTo>
                      <a:cubicBezTo>
                        <a:pt x="122" y="6816"/>
                        <a:pt x="389" y="6602"/>
                        <a:pt x="647" y="6445"/>
                      </a:cubicBezTo>
                      <a:cubicBezTo>
                        <a:pt x="1971" y="5631"/>
                        <a:pt x="3509" y="5254"/>
                        <a:pt x="4965" y="4708"/>
                      </a:cubicBezTo>
                      <a:cubicBezTo>
                        <a:pt x="5684" y="4438"/>
                        <a:pt x="6395" y="4122"/>
                        <a:pt x="6998" y="3648"/>
                      </a:cubicBezTo>
                      <a:cubicBezTo>
                        <a:pt x="7626" y="3153"/>
                        <a:pt x="8114" y="2487"/>
                        <a:pt x="8413" y="1746"/>
                      </a:cubicBezTo>
                      <a:cubicBezTo>
                        <a:pt x="8599" y="1295"/>
                        <a:pt x="8712" y="814"/>
                        <a:pt x="8746" y="327"/>
                      </a:cubicBezTo>
                      <a:cubicBezTo>
                        <a:pt x="8755" y="218"/>
                        <a:pt x="8757" y="109"/>
                        <a:pt x="8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630243" y="3822442"/>
                <a:ext cx="513765" cy="696427"/>
                <a:chOff x="5918925" y="3507525"/>
                <a:chExt cx="307000" cy="416150"/>
              </a:xfrm>
            </p:grpSpPr>
            <p:sp>
              <p:nvSpPr>
                <p:cNvPr id="66" name="Google Shape;66;p2"/>
                <p:cNvSpPr/>
                <p:nvPr/>
              </p:nvSpPr>
              <p:spPr>
                <a:xfrm>
                  <a:off x="6066775" y="3650325"/>
                  <a:ext cx="159150" cy="181925"/>
                </a:xfrm>
                <a:custGeom>
                  <a:avLst/>
                  <a:gdLst/>
                  <a:ahLst/>
                  <a:cxnLst/>
                  <a:rect l="l" t="t" r="r" b="b"/>
                  <a:pathLst>
                    <a:path w="6366" h="7277" extrusionOk="0">
                      <a:moveTo>
                        <a:pt x="88" y="1"/>
                      </a:moveTo>
                      <a:lnTo>
                        <a:pt x="0" y="89"/>
                      </a:lnTo>
                      <a:cubicBezTo>
                        <a:pt x="14" y="102"/>
                        <a:pt x="26" y="115"/>
                        <a:pt x="39" y="128"/>
                      </a:cubicBezTo>
                      <a:lnTo>
                        <a:pt x="40" y="129"/>
                      </a:lnTo>
                      <a:cubicBezTo>
                        <a:pt x="255" y="349"/>
                        <a:pt x="465" y="569"/>
                        <a:pt x="675" y="791"/>
                      </a:cubicBezTo>
                      <a:cubicBezTo>
                        <a:pt x="1464" y="1619"/>
                        <a:pt x="2239" y="2458"/>
                        <a:pt x="2999" y="3310"/>
                      </a:cubicBezTo>
                      <a:cubicBezTo>
                        <a:pt x="4155" y="4605"/>
                        <a:pt x="5278" y="5928"/>
                        <a:pt x="6366" y="7277"/>
                      </a:cubicBezTo>
                      <a:lnTo>
                        <a:pt x="6366" y="7080"/>
                      </a:lnTo>
                      <a:lnTo>
                        <a:pt x="6366" y="7079"/>
                      </a:lnTo>
                      <a:cubicBezTo>
                        <a:pt x="6129" y="6788"/>
                        <a:pt x="5892" y="6499"/>
                        <a:pt x="5654" y="6209"/>
                      </a:cubicBezTo>
                      <a:cubicBezTo>
                        <a:pt x="5519" y="6046"/>
                        <a:pt x="5384" y="5883"/>
                        <a:pt x="5250" y="5721"/>
                      </a:cubicBezTo>
                      <a:cubicBezTo>
                        <a:pt x="4548" y="4883"/>
                        <a:pt x="3832" y="4056"/>
                        <a:pt x="3102" y="3238"/>
                      </a:cubicBezTo>
                      <a:cubicBezTo>
                        <a:pt x="2379" y="2428"/>
                        <a:pt x="1641" y="1627"/>
                        <a:pt x="891" y="838"/>
                      </a:cubicBezTo>
                      <a:lnTo>
                        <a:pt x="890" y="837"/>
                      </a:lnTo>
                      <a:cubicBezTo>
                        <a:pt x="647" y="581"/>
                        <a:pt x="404" y="328"/>
                        <a:pt x="157" y="74"/>
                      </a:cubicBezTo>
                      <a:lnTo>
                        <a:pt x="157" y="73"/>
                      </a:lnTo>
                      <a:cubicBezTo>
                        <a:pt x="136" y="49"/>
                        <a:pt x="113" y="25"/>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918925" y="3507525"/>
                  <a:ext cx="275550" cy="264750"/>
                </a:xfrm>
                <a:custGeom>
                  <a:avLst/>
                  <a:gdLst/>
                  <a:ahLst/>
                  <a:cxnLst/>
                  <a:rect l="l" t="t" r="r" b="b"/>
                  <a:pathLst>
                    <a:path w="11022" h="10590" extrusionOk="0">
                      <a:moveTo>
                        <a:pt x="6360" y="0"/>
                      </a:moveTo>
                      <a:cubicBezTo>
                        <a:pt x="6149" y="0"/>
                        <a:pt x="5954" y="175"/>
                        <a:pt x="5817" y="350"/>
                      </a:cubicBezTo>
                      <a:cubicBezTo>
                        <a:pt x="4889" y="1543"/>
                        <a:pt x="5013" y="3106"/>
                        <a:pt x="5247" y="4599"/>
                      </a:cubicBezTo>
                      <a:cubicBezTo>
                        <a:pt x="4477" y="4135"/>
                        <a:pt x="3566" y="4005"/>
                        <a:pt x="2657" y="4005"/>
                      </a:cubicBezTo>
                      <a:cubicBezTo>
                        <a:pt x="2418" y="4005"/>
                        <a:pt x="2179" y="4014"/>
                        <a:pt x="1943" y="4028"/>
                      </a:cubicBezTo>
                      <a:cubicBezTo>
                        <a:pt x="1537" y="4053"/>
                        <a:pt x="1126" y="4092"/>
                        <a:pt x="748" y="4241"/>
                      </a:cubicBezTo>
                      <a:cubicBezTo>
                        <a:pt x="538" y="4322"/>
                        <a:pt x="336" y="4441"/>
                        <a:pt x="200" y="4619"/>
                      </a:cubicBezTo>
                      <a:cubicBezTo>
                        <a:pt x="63" y="4798"/>
                        <a:pt x="0" y="5043"/>
                        <a:pt x="81" y="5254"/>
                      </a:cubicBezTo>
                      <a:cubicBezTo>
                        <a:pt x="175" y="5501"/>
                        <a:pt x="435" y="5643"/>
                        <a:pt x="684" y="5730"/>
                      </a:cubicBezTo>
                      <a:cubicBezTo>
                        <a:pt x="1223" y="5918"/>
                        <a:pt x="1801" y="5954"/>
                        <a:pt x="2371" y="5965"/>
                      </a:cubicBezTo>
                      <a:cubicBezTo>
                        <a:pt x="2526" y="5969"/>
                        <a:pt x="2682" y="5970"/>
                        <a:pt x="2837" y="5970"/>
                      </a:cubicBezTo>
                      <a:cubicBezTo>
                        <a:pt x="3554" y="5970"/>
                        <a:pt x="4271" y="5936"/>
                        <a:pt x="4984" y="5869"/>
                      </a:cubicBezTo>
                      <a:lnTo>
                        <a:pt x="4984" y="5869"/>
                      </a:lnTo>
                      <a:cubicBezTo>
                        <a:pt x="4119" y="6354"/>
                        <a:pt x="3392" y="7143"/>
                        <a:pt x="2852" y="7976"/>
                      </a:cubicBezTo>
                      <a:cubicBezTo>
                        <a:pt x="2542" y="8455"/>
                        <a:pt x="2248" y="8966"/>
                        <a:pt x="2172" y="9532"/>
                      </a:cubicBezTo>
                      <a:cubicBezTo>
                        <a:pt x="2153" y="9677"/>
                        <a:pt x="2150" y="9834"/>
                        <a:pt x="2229" y="9956"/>
                      </a:cubicBezTo>
                      <a:cubicBezTo>
                        <a:pt x="2311" y="10083"/>
                        <a:pt x="2468" y="10148"/>
                        <a:pt x="2621" y="10153"/>
                      </a:cubicBezTo>
                      <a:cubicBezTo>
                        <a:pt x="2628" y="10153"/>
                        <a:pt x="2635" y="10153"/>
                        <a:pt x="2642" y="10153"/>
                      </a:cubicBezTo>
                      <a:cubicBezTo>
                        <a:pt x="3032" y="10153"/>
                        <a:pt x="3343" y="9829"/>
                        <a:pt x="3589" y="9524"/>
                      </a:cubicBezTo>
                      <a:cubicBezTo>
                        <a:pt x="4288" y="8654"/>
                        <a:pt x="4909" y="7720"/>
                        <a:pt x="5440" y="6738"/>
                      </a:cubicBezTo>
                      <a:lnTo>
                        <a:pt x="5440" y="6738"/>
                      </a:lnTo>
                      <a:cubicBezTo>
                        <a:pt x="5257" y="7861"/>
                        <a:pt x="5143" y="9037"/>
                        <a:pt x="5599" y="10081"/>
                      </a:cubicBezTo>
                      <a:cubicBezTo>
                        <a:pt x="5706" y="10326"/>
                        <a:pt x="5899" y="10589"/>
                        <a:pt x="6161" y="10589"/>
                      </a:cubicBezTo>
                      <a:cubicBezTo>
                        <a:pt x="6171" y="10589"/>
                        <a:pt x="6181" y="10589"/>
                        <a:pt x="6191" y="10588"/>
                      </a:cubicBezTo>
                      <a:cubicBezTo>
                        <a:pt x="6447" y="10568"/>
                        <a:pt x="6609" y="10304"/>
                        <a:pt x="6687" y="10057"/>
                      </a:cubicBezTo>
                      <a:cubicBezTo>
                        <a:pt x="6840" y="9567"/>
                        <a:pt x="6827" y="9041"/>
                        <a:pt x="6791" y="8527"/>
                      </a:cubicBezTo>
                      <a:cubicBezTo>
                        <a:pt x="6745" y="7849"/>
                        <a:pt x="6662" y="7174"/>
                        <a:pt x="6579" y="6500"/>
                      </a:cubicBezTo>
                      <a:lnTo>
                        <a:pt x="6579" y="6500"/>
                      </a:lnTo>
                      <a:cubicBezTo>
                        <a:pt x="7155" y="6634"/>
                        <a:pt x="7728" y="6691"/>
                        <a:pt x="8305" y="6691"/>
                      </a:cubicBezTo>
                      <a:cubicBezTo>
                        <a:pt x="8738" y="6691"/>
                        <a:pt x="9174" y="6659"/>
                        <a:pt x="9615" y="6603"/>
                      </a:cubicBezTo>
                      <a:cubicBezTo>
                        <a:pt x="9930" y="6564"/>
                        <a:pt x="10254" y="6509"/>
                        <a:pt x="10528" y="6347"/>
                      </a:cubicBezTo>
                      <a:cubicBezTo>
                        <a:pt x="10803" y="6185"/>
                        <a:pt x="11022" y="5893"/>
                        <a:pt x="11009" y="5574"/>
                      </a:cubicBezTo>
                      <a:cubicBezTo>
                        <a:pt x="10996" y="5250"/>
                        <a:pt x="10746" y="4972"/>
                        <a:pt x="10450" y="4838"/>
                      </a:cubicBezTo>
                      <a:cubicBezTo>
                        <a:pt x="10199" y="4725"/>
                        <a:pt x="9919" y="4699"/>
                        <a:pt x="9643" y="4699"/>
                      </a:cubicBezTo>
                      <a:cubicBezTo>
                        <a:pt x="9594" y="4699"/>
                        <a:pt x="9545" y="4699"/>
                        <a:pt x="9496" y="4701"/>
                      </a:cubicBezTo>
                      <a:cubicBezTo>
                        <a:pt x="8749" y="4720"/>
                        <a:pt x="8006" y="4842"/>
                        <a:pt x="7293" y="5065"/>
                      </a:cubicBezTo>
                      <a:lnTo>
                        <a:pt x="7293" y="5063"/>
                      </a:lnTo>
                      <a:cubicBezTo>
                        <a:pt x="8375" y="4508"/>
                        <a:pt x="9642" y="3905"/>
                        <a:pt x="10291" y="2876"/>
                      </a:cubicBezTo>
                      <a:cubicBezTo>
                        <a:pt x="10503" y="2540"/>
                        <a:pt x="10630" y="2037"/>
                        <a:pt x="10320" y="1786"/>
                      </a:cubicBezTo>
                      <a:cubicBezTo>
                        <a:pt x="10206" y="1695"/>
                        <a:pt x="10062" y="1664"/>
                        <a:pt x="9914" y="1664"/>
                      </a:cubicBezTo>
                      <a:cubicBezTo>
                        <a:pt x="9824" y="1664"/>
                        <a:pt x="9733" y="1675"/>
                        <a:pt x="9647" y="1691"/>
                      </a:cubicBezTo>
                      <a:cubicBezTo>
                        <a:pt x="8312" y="1940"/>
                        <a:pt x="7290" y="3031"/>
                        <a:pt x="6585" y="4192"/>
                      </a:cubicBezTo>
                      <a:cubicBezTo>
                        <a:pt x="6810" y="3392"/>
                        <a:pt x="6945" y="2567"/>
                        <a:pt x="6989" y="1738"/>
                      </a:cubicBezTo>
                      <a:cubicBezTo>
                        <a:pt x="7012" y="1275"/>
                        <a:pt x="7005" y="794"/>
                        <a:pt x="6810" y="372"/>
                      </a:cubicBezTo>
                      <a:cubicBezTo>
                        <a:pt x="6737" y="215"/>
                        <a:pt x="6625" y="59"/>
                        <a:pt x="6458" y="13"/>
                      </a:cubicBezTo>
                      <a:cubicBezTo>
                        <a:pt x="6425" y="4"/>
                        <a:pt x="6392" y="0"/>
                        <a:pt x="6360" y="0"/>
                      </a:cubicBezTo>
                      <a:close/>
                    </a:path>
                  </a:pathLst>
                </a:custGeom>
                <a:solidFill>
                  <a:srgbClr val="FED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6049175" y="3623800"/>
                  <a:ext cx="37275" cy="31100"/>
                </a:xfrm>
                <a:custGeom>
                  <a:avLst/>
                  <a:gdLst/>
                  <a:ahLst/>
                  <a:cxnLst/>
                  <a:rect l="l" t="t" r="r" b="b"/>
                  <a:pathLst>
                    <a:path w="1491" h="1244" extrusionOk="0">
                      <a:moveTo>
                        <a:pt x="1012" y="1"/>
                      </a:moveTo>
                      <a:cubicBezTo>
                        <a:pt x="829" y="1"/>
                        <a:pt x="609" y="90"/>
                        <a:pt x="421" y="257"/>
                      </a:cubicBezTo>
                      <a:cubicBezTo>
                        <a:pt x="108" y="534"/>
                        <a:pt x="0" y="923"/>
                        <a:pt x="180" y="1124"/>
                      </a:cubicBezTo>
                      <a:cubicBezTo>
                        <a:pt x="251" y="1205"/>
                        <a:pt x="357" y="1244"/>
                        <a:pt x="478" y="1244"/>
                      </a:cubicBezTo>
                      <a:cubicBezTo>
                        <a:pt x="662" y="1244"/>
                        <a:pt x="881" y="1155"/>
                        <a:pt x="1069" y="988"/>
                      </a:cubicBezTo>
                      <a:cubicBezTo>
                        <a:pt x="1383" y="710"/>
                        <a:pt x="1490" y="322"/>
                        <a:pt x="1311" y="120"/>
                      </a:cubicBezTo>
                      <a:cubicBezTo>
                        <a:pt x="1240" y="40"/>
                        <a:pt x="1134" y="1"/>
                        <a:pt x="1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000000" y="3831000"/>
                  <a:ext cx="225925" cy="92675"/>
                </a:xfrm>
                <a:custGeom>
                  <a:avLst/>
                  <a:gdLst/>
                  <a:ahLst/>
                  <a:cxnLst/>
                  <a:rect l="l" t="t" r="r" b="b"/>
                  <a:pathLst>
                    <a:path w="9037" h="3707" extrusionOk="0">
                      <a:moveTo>
                        <a:pt x="5404" y="1"/>
                      </a:moveTo>
                      <a:cubicBezTo>
                        <a:pt x="4218" y="1"/>
                        <a:pt x="3046" y="321"/>
                        <a:pt x="1904" y="744"/>
                      </a:cubicBezTo>
                      <a:lnTo>
                        <a:pt x="1904" y="746"/>
                      </a:lnTo>
                      <a:cubicBezTo>
                        <a:pt x="1777" y="791"/>
                        <a:pt x="1652" y="840"/>
                        <a:pt x="1525" y="887"/>
                      </a:cubicBezTo>
                      <a:cubicBezTo>
                        <a:pt x="1011" y="1088"/>
                        <a:pt x="502" y="1307"/>
                        <a:pt x="1" y="1519"/>
                      </a:cubicBezTo>
                      <a:cubicBezTo>
                        <a:pt x="739" y="2707"/>
                        <a:pt x="2039" y="3527"/>
                        <a:pt x="3429" y="3677"/>
                      </a:cubicBezTo>
                      <a:cubicBezTo>
                        <a:pt x="3612" y="3697"/>
                        <a:pt x="3795" y="3706"/>
                        <a:pt x="3979" y="3706"/>
                      </a:cubicBezTo>
                      <a:cubicBezTo>
                        <a:pt x="4559" y="3706"/>
                        <a:pt x="5142" y="3616"/>
                        <a:pt x="5712" y="3499"/>
                      </a:cubicBezTo>
                      <a:cubicBezTo>
                        <a:pt x="6823" y="3273"/>
                        <a:pt x="7921" y="2950"/>
                        <a:pt x="9037" y="2785"/>
                      </a:cubicBezTo>
                      <a:lnTo>
                        <a:pt x="9037" y="1121"/>
                      </a:lnTo>
                      <a:cubicBezTo>
                        <a:pt x="8149" y="570"/>
                        <a:pt x="7183" y="174"/>
                        <a:pt x="6181" y="49"/>
                      </a:cubicBezTo>
                      <a:cubicBezTo>
                        <a:pt x="5922" y="16"/>
                        <a:pt x="5663" y="1"/>
                        <a:pt x="5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2"/>
              <p:cNvGrpSpPr/>
              <p:nvPr/>
            </p:nvGrpSpPr>
            <p:grpSpPr>
              <a:xfrm>
                <a:off x="8718186" y="4460690"/>
                <a:ext cx="425864" cy="673709"/>
                <a:chOff x="5971450" y="3997950"/>
                <a:chExt cx="254475" cy="402575"/>
              </a:xfrm>
            </p:grpSpPr>
            <p:sp>
              <p:nvSpPr>
                <p:cNvPr id="71" name="Google Shape;71;p2"/>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 name="Google Shape;90;p2"/>
            <p:cNvGrpSpPr/>
            <p:nvPr/>
          </p:nvGrpSpPr>
          <p:grpSpPr>
            <a:xfrm rot="-1203691" flipH="1">
              <a:off x="7705373" y="4099137"/>
              <a:ext cx="524882" cy="1009731"/>
              <a:chOff x="1312300" y="3710025"/>
              <a:chExt cx="483225" cy="929675"/>
            </a:xfrm>
          </p:grpSpPr>
          <p:sp>
            <p:nvSpPr>
              <p:cNvPr id="91" name="Google Shape;91;p2"/>
              <p:cNvSpPr/>
              <p:nvPr/>
            </p:nvSpPr>
            <p:spPr>
              <a:xfrm>
                <a:off x="1312300" y="3710025"/>
                <a:ext cx="483225" cy="929675"/>
              </a:xfrm>
              <a:custGeom>
                <a:avLst/>
                <a:gdLst/>
                <a:ahLst/>
                <a:cxnLst/>
                <a:rect l="l" t="t" r="r" b="b"/>
                <a:pathLst>
                  <a:path w="19329" h="37187" extrusionOk="0">
                    <a:moveTo>
                      <a:pt x="1837" y="1"/>
                    </a:moveTo>
                    <a:lnTo>
                      <a:pt x="1837" y="1"/>
                    </a:lnTo>
                    <a:cubicBezTo>
                      <a:pt x="1372" y="1738"/>
                      <a:pt x="1855" y="3595"/>
                      <a:pt x="2583" y="5239"/>
                    </a:cubicBezTo>
                    <a:cubicBezTo>
                      <a:pt x="3124" y="6460"/>
                      <a:pt x="3801" y="7621"/>
                      <a:pt x="4358" y="8832"/>
                    </a:cubicBezTo>
                    <a:cubicBezTo>
                      <a:pt x="5060" y="10820"/>
                      <a:pt x="5817" y="12783"/>
                      <a:pt x="6626" y="14722"/>
                    </a:cubicBezTo>
                    <a:cubicBezTo>
                      <a:pt x="4689" y="12214"/>
                      <a:pt x="2816" y="9588"/>
                      <a:pt x="0" y="8142"/>
                    </a:cubicBezTo>
                    <a:lnTo>
                      <a:pt x="0" y="8142"/>
                    </a:lnTo>
                    <a:cubicBezTo>
                      <a:pt x="721" y="10624"/>
                      <a:pt x="2564" y="12755"/>
                      <a:pt x="4917" y="13826"/>
                    </a:cubicBezTo>
                    <a:cubicBezTo>
                      <a:pt x="5522" y="14101"/>
                      <a:pt x="6188" y="14332"/>
                      <a:pt x="6654" y="14791"/>
                    </a:cubicBezTo>
                    <a:cubicBezTo>
                      <a:pt x="7309" y="16356"/>
                      <a:pt x="7998" y="17907"/>
                      <a:pt x="8721" y="19440"/>
                    </a:cubicBezTo>
                    <a:cubicBezTo>
                      <a:pt x="7794" y="18062"/>
                      <a:pt x="6665" y="16678"/>
                      <a:pt x="5342" y="15703"/>
                    </a:cubicBezTo>
                    <a:cubicBezTo>
                      <a:pt x="4071" y="14767"/>
                      <a:pt x="2538" y="14336"/>
                      <a:pt x="1025" y="13884"/>
                    </a:cubicBezTo>
                    <a:lnTo>
                      <a:pt x="1025" y="13884"/>
                    </a:lnTo>
                    <a:cubicBezTo>
                      <a:pt x="1188" y="15185"/>
                      <a:pt x="2050" y="16317"/>
                      <a:pt x="3117" y="17079"/>
                    </a:cubicBezTo>
                    <a:cubicBezTo>
                      <a:pt x="4183" y="17842"/>
                      <a:pt x="5441" y="18281"/>
                      <a:pt x="6693" y="18668"/>
                    </a:cubicBezTo>
                    <a:cubicBezTo>
                      <a:pt x="7443" y="18899"/>
                      <a:pt x="8224" y="19134"/>
                      <a:pt x="8816" y="19642"/>
                    </a:cubicBezTo>
                    <a:cubicBezTo>
                      <a:pt x="9049" y="20132"/>
                      <a:pt x="9284" y="20618"/>
                      <a:pt x="9524" y="21104"/>
                    </a:cubicBezTo>
                    <a:cubicBezTo>
                      <a:pt x="9520" y="21113"/>
                      <a:pt x="9518" y="21121"/>
                      <a:pt x="9515" y="21130"/>
                    </a:cubicBezTo>
                    <a:cubicBezTo>
                      <a:pt x="9518" y="21122"/>
                      <a:pt x="9521" y="21115"/>
                      <a:pt x="9526" y="21109"/>
                    </a:cubicBezTo>
                    <a:cubicBezTo>
                      <a:pt x="10016" y="22105"/>
                      <a:pt x="10520" y="23094"/>
                      <a:pt x="11040" y="24076"/>
                    </a:cubicBezTo>
                    <a:cubicBezTo>
                      <a:pt x="10005" y="22925"/>
                      <a:pt x="8804" y="21819"/>
                      <a:pt x="7483" y="21077"/>
                    </a:cubicBezTo>
                    <a:cubicBezTo>
                      <a:pt x="6107" y="20305"/>
                      <a:pt x="4532" y="20068"/>
                      <a:pt x="2975" y="19805"/>
                    </a:cubicBezTo>
                    <a:lnTo>
                      <a:pt x="2975" y="19805"/>
                    </a:lnTo>
                    <a:cubicBezTo>
                      <a:pt x="3296" y="21075"/>
                      <a:pt x="4293" y="22094"/>
                      <a:pt x="5444" y="22718"/>
                    </a:cubicBezTo>
                    <a:cubicBezTo>
                      <a:pt x="6596" y="23344"/>
                      <a:pt x="7900" y="23625"/>
                      <a:pt x="9190" y="23853"/>
                    </a:cubicBezTo>
                    <a:cubicBezTo>
                      <a:pt x="9893" y="23977"/>
                      <a:pt x="10623" y="24100"/>
                      <a:pt x="11238" y="24446"/>
                    </a:cubicBezTo>
                    <a:cubicBezTo>
                      <a:pt x="12034" y="25936"/>
                      <a:pt x="12863" y="27408"/>
                      <a:pt x="13726" y="28862"/>
                    </a:cubicBezTo>
                    <a:cubicBezTo>
                      <a:pt x="12332" y="28059"/>
                      <a:pt x="10769" y="27345"/>
                      <a:pt x="9212" y="27052"/>
                    </a:cubicBezTo>
                    <a:cubicBezTo>
                      <a:pt x="8738" y="26962"/>
                      <a:pt x="8261" y="26926"/>
                      <a:pt x="7784" y="26926"/>
                    </a:cubicBezTo>
                    <a:cubicBezTo>
                      <a:pt x="6702" y="26926"/>
                      <a:pt x="5616" y="27112"/>
                      <a:pt x="4534" y="27285"/>
                    </a:cubicBezTo>
                    <a:cubicBezTo>
                      <a:pt x="5244" y="28386"/>
                      <a:pt x="6514" y="29033"/>
                      <a:pt x="7804" y="29257"/>
                    </a:cubicBezTo>
                    <a:cubicBezTo>
                      <a:pt x="8263" y="29337"/>
                      <a:pt x="8726" y="29369"/>
                      <a:pt x="9191" y="29369"/>
                    </a:cubicBezTo>
                    <a:cubicBezTo>
                      <a:pt x="10033" y="29369"/>
                      <a:pt x="10881" y="29262"/>
                      <a:pt x="11716" y="29136"/>
                    </a:cubicBezTo>
                    <a:cubicBezTo>
                      <a:pt x="12198" y="29063"/>
                      <a:pt x="12692" y="28986"/>
                      <a:pt x="13178" y="28986"/>
                    </a:cubicBezTo>
                    <a:cubicBezTo>
                      <a:pt x="13398" y="28986"/>
                      <a:pt x="13617" y="29002"/>
                      <a:pt x="13833" y="29042"/>
                    </a:cubicBezTo>
                    <a:cubicBezTo>
                      <a:pt x="15491" y="31824"/>
                      <a:pt x="17271" y="34542"/>
                      <a:pt x="19171" y="37186"/>
                    </a:cubicBezTo>
                    <a:lnTo>
                      <a:pt x="19328" y="37076"/>
                    </a:lnTo>
                    <a:lnTo>
                      <a:pt x="19327" y="37075"/>
                    </a:lnTo>
                    <a:cubicBezTo>
                      <a:pt x="17466" y="34485"/>
                      <a:pt x="15720" y="31825"/>
                      <a:pt x="14091" y="29103"/>
                    </a:cubicBezTo>
                    <a:lnTo>
                      <a:pt x="14091" y="29103"/>
                    </a:lnTo>
                    <a:cubicBezTo>
                      <a:pt x="14118" y="29110"/>
                      <a:pt x="14145" y="29115"/>
                      <a:pt x="14171" y="29124"/>
                    </a:cubicBezTo>
                    <a:cubicBezTo>
                      <a:pt x="14136" y="29102"/>
                      <a:pt x="14101" y="29082"/>
                      <a:pt x="14067" y="29061"/>
                    </a:cubicBezTo>
                    <a:cubicBezTo>
                      <a:pt x="13618" y="28310"/>
                      <a:pt x="13178" y="27552"/>
                      <a:pt x="12747" y="26791"/>
                    </a:cubicBezTo>
                    <a:cubicBezTo>
                      <a:pt x="13134" y="25175"/>
                      <a:pt x="13561" y="23758"/>
                      <a:pt x="13611" y="22088"/>
                    </a:cubicBezTo>
                    <a:cubicBezTo>
                      <a:pt x="13663" y="20379"/>
                      <a:pt x="13431" y="18553"/>
                      <a:pt x="12497" y="17121"/>
                    </a:cubicBezTo>
                    <a:cubicBezTo>
                      <a:pt x="11058" y="19583"/>
                      <a:pt x="10963" y="22779"/>
                      <a:pt x="12255" y="25321"/>
                    </a:cubicBezTo>
                    <a:cubicBezTo>
                      <a:pt x="12487" y="25779"/>
                      <a:pt x="12766" y="26264"/>
                      <a:pt x="12732" y="26766"/>
                    </a:cubicBezTo>
                    <a:cubicBezTo>
                      <a:pt x="11642" y="24840"/>
                      <a:pt x="10609" y="22885"/>
                      <a:pt x="9636" y="20900"/>
                    </a:cubicBezTo>
                    <a:cubicBezTo>
                      <a:pt x="10389" y="19485"/>
                      <a:pt x="11122" y="18246"/>
                      <a:pt x="11572" y="16687"/>
                    </a:cubicBezTo>
                    <a:cubicBezTo>
                      <a:pt x="12046" y="15045"/>
                      <a:pt x="12275" y="13219"/>
                      <a:pt x="11726" y="11600"/>
                    </a:cubicBezTo>
                    <a:lnTo>
                      <a:pt x="11726" y="11600"/>
                    </a:lnTo>
                    <a:cubicBezTo>
                      <a:pt x="9721" y="13627"/>
                      <a:pt x="8835" y="16699"/>
                      <a:pt x="9455" y="19482"/>
                    </a:cubicBezTo>
                    <a:cubicBezTo>
                      <a:pt x="9555" y="19927"/>
                      <a:pt x="9683" y="20399"/>
                      <a:pt x="9603" y="20833"/>
                    </a:cubicBezTo>
                    <a:cubicBezTo>
                      <a:pt x="7791" y="17135"/>
                      <a:pt x="6184" y="13337"/>
                      <a:pt x="4784" y="9450"/>
                    </a:cubicBezTo>
                    <a:cubicBezTo>
                      <a:pt x="4578" y="7876"/>
                      <a:pt x="4626" y="6512"/>
                      <a:pt x="4281" y="4881"/>
                    </a:cubicBezTo>
                    <a:cubicBezTo>
                      <a:pt x="3888" y="3024"/>
                      <a:pt x="3231" y="1287"/>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469600" y="3866450"/>
                <a:ext cx="86675" cy="265625"/>
              </a:xfrm>
              <a:custGeom>
                <a:avLst/>
                <a:gdLst/>
                <a:ahLst/>
                <a:cxnLst/>
                <a:rect l="l" t="t" r="r" b="b"/>
                <a:pathLst>
                  <a:path w="3467" h="10625" extrusionOk="0">
                    <a:moveTo>
                      <a:pt x="2868" y="1"/>
                    </a:moveTo>
                    <a:cubicBezTo>
                      <a:pt x="557" y="2950"/>
                      <a:pt x="0" y="7177"/>
                      <a:pt x="1471" y="10624"/>
                    </a:cubicBezTo>
                    <a:cubicBezTo>
                      <a:pt x="1307" y="8802"/>
                      <a:pt x="2528" y="7276"/>
                      <a:pt x="2970" y="5502"/>
                    </a:cubicBezTo>
                    <a:cubicBezTo>
                      <a:pt x="3416" y="3709"/>
                      <a:pt x="3467" y="1749"/>
                      <a:pt x="2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853252" y="4737121"/>
              <a:ext cx="347840" cy="328582"/>
              <a:chOff x="6615475" y="2334725"/>
              <a:chExt cx="233450" cy="220525"/>
            </a:xfrm>
          </p:grpSpPr>
          <p:sp>
            <p:nvSpPr>
              <p:cNvPr id="94" name="Google Shape;94;p2"/>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a:off x="4198033" y="4451540"/>
              <a:ext cx="1352647" cy="691985"/>
              <a:chOff x="1853900" y="3941575"/>
              <a:chExt cx="1073700" cy="549325"/>
            </a:xfrm>
          </p:grpSpPr>
          <p:sp>
            <p:nvSpPr>
              <p:cNvPr id="102" name="Google Shape;102;p2"/>
              <p:cNvSpPr/>
              <p:nvPr/>
            </p:nvSpPr>
            <p:spPr>
              <a:xfrm>
                <a:off x="2241450" y="3944900"/>
                <a:ext cx="153425" cy="541150"/>
              </a:xfrm>
              <a:custGeom>
                <a:avLst/>
                <a:gdLst/>
                <a:ahLst/>
                <a:cxnLst/>
                <a:rect l="l" t="t" r="r" b="b"/>
                <a:pathLst>
                  <a:path w="6137" h="21646" extrusionOk="0">
                    <a:moveTo>
                      <a:pt x="2374" y="1"/>
                    </a:moveTo>
                    <a:cubicBezTo>
                      <a:pt x="2296" y="1"/>
                      <a:pt x="2219" y="32"/>
                      <a:pt x="2140" y="96"/>
                    </a:cubicBezTo>
                    <a:cubicBezTo>
                      <a:pt x="1" y="1862"/>
                      <a:pt x="6136" y="21646"/>
                      <a:pt x="6136" y="21646"/>
                    </a:cubicBezTo>
                    <a:cubicBezTo>
                      <a:pt x="6136" y="21646"/>
                      <a:pt x="4414" y="1"/>
                      <a:pt x="2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375450" y="3941575"/>
                <a:ext cx="121275" cy="547150"/>
              </a:xfrm>
              <a:custGeom>
                <a:avLst/>
                <a:gdLst/>
                <a:ahLst/>
                <a:cxnLst/>
                <a:rect l="l" t="t" r="r" b="b"/>
                <a:pathLst>
                  <a:path w="4851" h="21886" extrusionOk="0">
                    <a:moveTo>
                      <a:pt x="2701" y="1"/>
                    </a:moveTo>
                    <a:cubicBezTo>
                      <a:pt x="2648" y="1"/>
                      <a:pt x="2590" y="14"/>
                      <a:pt x="2529" y="42"/>
                    </a:cubicBezTo>
                    <a:cubicBezTo>
                      <a:pt x="1" y="1186"/>
                      <a:pt x="748" y="21885"/>
                      <a:pt x="748" y="21885"/>
                    </a:cubicBezTo>
                    <a:cubicBezTo>
                      <a:pt x="748" y="21885"/>
                      <a:pt x="4850" y="1"/>
                      <a:pt x="2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988675" y="4102925"/>
                <a:ext cx="411675" cy="387975"/>
              </a:xfrm>
              <a:custGeom>
                <a:avLst/>
                <a:gdLst/>
                <a:ahLst/>
                <a:cxnLst/>
                <a:rect l="l" t="t" r="r" b="b"/>
                <a:pathLst>
                  <a:path w="16467" h="15519" extrusionOk="0">
                    <a:moveTo>
                      <a:pt x="1070" y="0"/>
                    </a:moveTo>
                    <a:cubicBezTo>
                      <a:pt x="892" y="0"/>
                      <a:pt x="772" y="87"/>
                      <a:pt x="722" y="273"/>
                    </a:cubicBezTo>
                    <a:cubicBezTo>
                      <a:pt x="0" y="2953"/>
                      <a:pt x="16467" y="15518"/>
                      <a:pt x="16467" y="15518"/>
                    </a:cubicBezTo>
                    <a:cubicBezTo>
                      <a:pt x="16467" y="15518"/>
                      <a:pt x="3461"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894475" y="4257625"/>
                <a:ext cx="504200" cy="227025"/>
              </a:xfrm>
              <a:custGeom>
                <a:avLst/>
                <a:gdLst/>
                <a:ahLst/>
                <a:cxnLst/>
                <a:rect l="l" t="t" r="r" b="b"/>
                <a:pathLst>
                  <a:path w="20168" h="9081" extrusionOk="0">
                    <a:moveTo>
                      <a:pt x="612" y="0"/>
                    </a:moveTo>
                    <a:cubicBezTo>
                      <a:pt x="211" y="0"/>
                      <a:pt x="0" y="133"/>
                      <a:pt x="30" y="431"/>
                    </a:cubicBezTo>
                    <a:cubicBezTo>
                      <a:pt x="309" y="3192"/>
                      <a:pt x="20167" y="9081"/>
                      <a:pt x="20167" y="9081"/>
                    </a:cubicBezTo>
                    <a:cubicBezTo>
                      <a:pt x="20167" y="9081"/>
                      <a:pt x="3922"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089850" y="4005900"/>
                <a:ext cx="305900" cy="481575"/>
              </a:xfrm>
              <a:custGeom>
                <a:avLst/>
                <a:gdLst/>
                <a:ahLst/>
                <a:cxnLst/>
                <a:rect l="l" t="t" r="r" b="b"/>
                <a:pathLst>
                  <a:path w="12236" h="19263" extrusionOk="0">
                    <a:moveTo>
                      <a:pt x="1741" y="1"/>
                    </a:moveTo>
                    <a:cubicBezTo>
                      <a:pt x="1624" y="1"/>
                      <a:pt x="1527" y="60"/>
                      <a:pt x="1451" y="183"/>
                    </a:cubicBezTo>
                    <a:cubicBezTo>
                      <a:pt x="0" y="2550"/>
                      <a:pt x="12236" y="19263"/>
                      <a:pt x="12236" y="19263"/>
                    </a:cubicBezTo>
                    <a:cubicBezTo>
                      <a:pt x="12236" y="19263"/>
                      <a:pt x="3852" y="1"/>
                      <a:pt x="1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853900" y="4389125"/>
                <a:ext cx="546175" cy="98525"/>
              </a:xfrm>
              <a:custGeom>
                <a:avLst/>
                <a:gdLst/>
                <a:ahLst/>
                <a:cxnLst/>
                <a:rect l="l" t="t" r="r" b="b"/>
                <a:pathLst>
                  <a:path w="21847" h="3941" extrusionOk="0">
                    <a:moveTo>
                      <a:pt x="1699" y="0"/>
                    </a:moveTo>
                    <a:cubicBezTo>
                      <a:pt x="600" y="0"/>
                      <a:pt x="0" y="193"/>
                      <a:pt x="176" y="665"/>
                    </a:cubicBezTo>
                    <a:cubicBezTo>
                      <a:pt x="1144" y="3266"/>
                      <a:pt x="21846" y="3941"/>
                      <a:pt x="21846" y="3941"/>
                    </a:cubicBezTo>
                    <a:cubicBezTo>
                      <a:pt x="21846" y="3941"/>
                      <a:pt x="6668" y="0"/>
                      <a:pt x="1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388750" y="4077525"/>
                <a:ext cx="391475" cy="411075"/>
              </a:xfrm>
              <a:custGeom>
                <a:avLst/>
                <a:gdLst/>
                <a:ahLst/>
                <a:cxnLst/>
                <a:rect l="l" t="t" r="r" b="b"/>
                <a:pathLst>
                  <a:path w="15659" h="16443" extrusionOk="0">
                    <a:moveTo>
                      <a:pt x="14440" y="1"/>
                    </a:moveTo>
                    <a:cubicBezTo>
                      <a:pt x="12132" y="1"/>
                      <a:pt x="0" y="16443"/>
                      <a:pt x="0" y="16443"/>
                    </a:cubicBezTo>
                    <a:cubicBezTo>
                      <a:pt x="0" y="16443"/>
                      <a:pt x="15658" y="2884"/>
                      <a:pt x="14773" y="253"/>
                    </a:cubicBezTo>
                    <a:cubicBezTo>
                      <a:pt x="14715" y="81"/>
                      <a:pt x="14602" y="1"/>
                      <a:pt x="1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390025" y="4225350"/>
                <a:ext cx="489400" cy="256925"/>
              </a:xfrm>
              <a:custGeom>
                <a:avLst/>
                <a:gdLst/>
                <a:ahLst/>
                <a:cxnLst/>
                <a:rect l="l" t="t" r="r" b="b"/>
                <a:pathLst>
                  <a:path w="19576" h="10277" extrusionOk="0">
                    <a:moveTo>
                      <a:pt x="19056" y="1"/>
                    </a:moveTo>
                    <a:cubicBezTo>
                      <a:pt x="15978" y="1"/>
                      <a:pt x="1" y="10277"/>
                      <a:pt x="1" y="10277"/>
                    </a:cubicBezTo>
                    <a:cubicBezTo>
                      <a:pt x="1" y="10277"/>
                      <a:pt x="19457" y="3172"/>
                      <a:pt x="19565" y="398"/>
                    </a:cubicBezTo>
                    <a:cubicBezTo>
                      <a:pt x="19576" y="124"/>
                      <a:pt x="19393" y="1"/>
                      <a:pt x="19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393125" y="3988050"/>
                <a:ext cx="279475" cy="496850"/>
              </a:xfrm>
              <a:custGeom>
                <a:avLst/>
                <a:gdLst/>
                <a:ahLst/>
                <a:cxnLst/>
                <a:rect l="l" t="t" r="r" b="b"/>
                <a:pathLst>
                  <a:path w="11179" h="19874" extrusionOk="0">
                    <a:moveTo>
                      <a:pt x="9305" y="1"/>
                    </a:moveTo>
                    <a:cubicBezTo>
                      <a:pt x="7225" y="1"/>
                      <a:pt x="1" y="19874"/>
                      <a:pt x="1" y="19874"/>
                    </a:cubicBezTo>
                    <a:cubicBezTo>
                      <a:pt x="1" y="19874"/>
                      <a:pt x="11179" y="2436"/>
                      <a:pt x="9585" y="165"/>
                    </a:cubicBezTo>
                    <a:cubicBezTo>
                      <a:pt x="9507" y="54"/>
                      <a:pt x="9413" y="1"/>
                      <a:pt x="9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2388825" y="4355500"/>
                <a:ext cx="538775" cy="129850"/>
              </a:xfrm>
              <a:custGeom>
                <a:avLst/>
                <a:gdLst/>
                <a:ahLst/>
                <a:cxnLst/>
                <a:rect l="l" t="t" r="r" b="b"/>
                <a:pathLst>
                  <a:path w="21551" h="5194" extrusionOk="0">
                    <a:moveTo>
                      <a:pt x="20316" y="1"/>
                    </a:moveTo>
                    <a:cubicBezTo>
                      <a:pt x="15891" y="1"/>
                      <a:pt x="1" y="5194"/>
                      <a:pt x="1" y="5194"/>
                    </a:cubicBezTo>
                    <a:cubicBezTo>
                      <a:pt x="1" y="5194"/>
                      <a:pt x="20621" y="3241"/>
                      <a:pt x="21426" y="585"/>
                    </a:cubicBezTo>
                    <a:cubicBezTo>
                      <a:pt x="21551" y="174"/>
                      <a:pt x="21125" y="1"/>
                      <a:pt x="20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2" name="Google Shape;112;p2"/>
          <p:cNvSpPr txBox="1">
            <a:spLocks noGrp="1"/>
          </p:cNvSpPr>
          <p:nvPr>
            <p:ph type="ctrTitle"/>
          </p:nvPr>
        </p:nvSpPr>
        <p:spPr>
          <a:xfrm>
            <a:off x="950967" y="960328"/>
            <a:ext cx="5799600" cy="115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733">
                <a:latin typeface="Snippet"/>
                <a:ea typeface="Snippet"/>
                <a:cs typeface="Snippet"/>
                <a:sym typeface="Snippet"/>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13" name="Google Shape;113;p2"/>
          <p:cNvSpPr txBox="1">
            <a:spLocks noGrp="1"/>
          </p:cNvSpPr>
          <p:nvPr>
            <p:ph type="subTitle" idx="1"/>
          </p:nvPr>
        </p:nvSpPr>
        <p:spPr>
          <a:xfrm>
            <a:off x="950967" y="3017851"/>
            <a:ext cx="57996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latin typeface="Snippet"/>
                <a:ea typeface="Snippet"/>
                <a:cs typeface="Snippet"/>
                <a:sym typeface="Snippe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sp>
        <p:nvSpPr>
          <p:cNvPr id="114" name="Google Shape;114;p2"/>
          <p:cNvSpPr txBox="1">
            <a:spLocks noGrp="1"/>
          </p:cNvSpPr>
          <p:nvPr>
            <p:ph type="ctrTitle" idx="2"/>
          </p:nvPr>
        </p:nvSpPr>
        <p:spPr>
          <a:xfrm>
            <a:off x="950967" y="1872261"/>
            <a:ext cx="5799600" cy="115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733">
                <a:latin typeface="Abril Fatface"/>
                <a:ea typeface="Abril Fatface"/>
                <a:cs typeface="Abril Fatface"/>
                <a:sym typeface="Abril Fatfac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Tree>
    <p:extLst>
      <p:ext uri="{BB962C8B-B14F-4D97-AF65-F5344CB8AC3E}">
        <p14:creationId xmlns:p14="http://schemas.microsoft.com/office/powerpoint/2010/main" val="107604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5"/>
        <p:cNvGrpSpPr/>
        <p:nvPr/>
      </p:nvGrpSpPr>
      <p:grpSpPr>
        <a:xfrm>
          <a:off x="0" y="0"/>
          <a:ext cx="0" cy="0"/>
          <a:chOff x="0" y="0"/>
          <a:chExt cx="0" cy="0"/>
        </a:xfrm>
      </p:grpSpPr>
      <p:grpSp>
        <p:nvGrpSpPr>
          <p:cNvPr id="116" name="Google Shape;116;p3"/>
          <p:cNvGrpSpPr/>
          <p:nvPr/>
        </p:nvGrpSpPr>
        <p:grpSpPr>
          <a:xfrm>
            <a:off x="-488213" y="0"/>
            <a:ext cx="12680200" cy="7531424"/>
            <a:chOff x="-366110" y="0"/>
            <a:chExt cx="9510150" cy="5648568"/>
          </a:xfrm>
        </p:grpSpPr>
        <p:sp>
          <p:nvSpPr>
            <p:cNvPr id="117" name="Google Shape;117;p3"/>
            <p:cNvSpPr/>
            <p:nvPr/>
          </p:nvSpPr>
          <p:spPr>
            <a:xfrm>
              <a:off x="-143237" y="102962"/>
              <a:ext cx="1494655" cy="1494780"/>
            </a:xfrm>
            <a:custGeom>
              <a:avLst/>
              <a:gdLst/>
              <a:ahLst/>
              <a:cxnLst/>
              <a:rect l="l" t="t" r="r" b="b"/>
              <a:pathLst>
                <a:path w="9982" h="9983" extrusionOk="0">
                  <a:moveTo>
                    <a:pt x="4991" y="1"/>
                  </a:moveTo>
                  <a:cubicBezTo>
                    <a:pt x="2234" y="1"/>
                    <a:pt x="0" y="2235"/>
                    <a:pt x="0" y="4992"/>
                  </a:cubicBezTo>
                  <a:cubicBezTo>
                    <a:pt x="0" y="7748"/>
                    <a:pt x="2234" y="9982"/>
                    <a:pt x="4991" y="9982"/>
                  </a:cubicBezTo>
                  <a:cubicBezTo>
                    <a:pt x="7748" y="9982"/>
                    <a:pt x="9982" y="7748"/>
                    <a:pt x="9982" y="4992"/>
                  </a:cubicBezTo>
                  <a:cubicBezTo>
                    <a:pt x="9982" y="2235"/>
                    <a:pt x="7748" y="1"/>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66110" y="1459287"/>
              <a:ext cx="1567619" cy="375001"/>
            </a:xfrm>
            <a:custGeom>
              <a:avLst/>
              <a:gdLst/>
              <a:ahLst/>
              <a:cxnLst/>
              <a:rect l="l" t="t" r="r" b="b"/>
              <a:pathLst>
                <a:path w="20425" h="4886" extrusionOk="0">
                  <a:moveTo>
                    <a:pt x="12664" y="1"/>
                  </a:moveTo>
                  <a:cubicBezTo>
                    <a:pt x="11339" y="1"/>
                    <a:pt x="10009" y="275"/>
                    <a:pt x="8789" y="793"/>
                  </a:cubicBezTo>
                  <a:cubicBezTo>
                    <a:pt x="7237" y="1452"/>
                    <a:pt x="5817" y="2528"/>
                    <a:pt x="5014" y="4009"/>
                  </a:cubicBezTo>
                  <a:cubicBezTo>
                    <a:pt x="4409" y="3635"/>
                    <a:pt x="3695" y="3439"/>
                    <a:pt x="2983" y="3439"/>
                  </a:cubicBezTo>
                  <a:cubicBezTo>
                    <a:pt x="2643" y="3439"/>
                    <a:pt x="2303" y="3484"/>
                    <a:pt x="1975" y="3575"/>
                  </a:cubicBezTo>
                  <a:cubicBezTo>
                    <a:pt x="1200" y="3790"/>
                    <a:pt x="502" y="4258"/>
                    <a:pt x="0" y="4885"/>
                  </a:cubicBezTo>
                  <a:lnTo>
                    <a:pt x="20425" y="4885"/>
                  </a:lnTo>
                  <a:cubicBezTo>
                    <a:pt x="19556" y="2862"/>
                    <a:pt x="17776" y="1262"/>
                    <a:pt x="15698" y="516"/>
                  </a:cubicBezTo>
                  <a:cubicBezTo>
                    <a:pt x="14726" y="167"/>
                    <a:pt x="13696" y="1"/>
                    <a:pt x="1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 name="Google Shape;119;p3"/>
            <p:cNvGrpSpPr/>
            <p:nvPr/>
          </p:nvGrpSpPr>
          <p:grpSpPr>
            <a:xfrm>
              <a:off x="0" y="0"/>
              <a:ext cx="9144040" cy="5648568"/>
              <a:chOff x="0" y="0"/>
              <a:chExt cx="9144040" cy="5648568"/>
            </a:xfrm>
          </p:grpSpPr>
          <p:grpSp>
            <p:nvGrpSpPr>
              <p:cNvPr id="120" name="Google Shape;120;p3"/>
              <p:cNvGrpSpPr/>
              <p:nvPr/>
            </p:nvGrpSpPr>
            <p:grpSpPr>
              <a:xfrm>
                <a:off x="0" y="0"/>
                <a:ext cx="9144010" cy="1149259"/>
                <a:chOff x="0" y="0"/>
                <a:chExt cx="9144010" cy="1149259"/>
              </a:xfrm>
            </p:grpSpPr>
            <p:sp>
              <p:nvSpPr>
                <p:cNvPr id="121" name="Google Shape;121;p3"/>
                <p:cNvSpPr/>
                <p:nvPr/>
              </p:nvSpPr>
              <p:spPr>
                <a:xfrm>
                  <a:off x="0" y="0"/>
                  <a:ext cx="2230129" cy="1149259"/>
                </a:xfrm>
                <a:custGeom>
                  <a:avLst/>
                  <a:gdLst/>
                  <a:ahLst/>
                  <a:cxnLst/>
                  <a:rect l="l" t="t" r="r" b="b"/>
                  <a:pathLst>
                    <a:path w="29544" h="15225" extrusionOk="0">
                      <a:moveTo>
                        <a:pt x="0" y="0"/>
                      </a:moveTo>
                      <a:lnTo>
                        <a:pt x="0" y="15224"/>
                      </a:lnTo>
                      <a:cubicBezTo>
                        <a:pt x="2277" y="14714"/>
                        <a:pt x="4460" y="13542"/>
                        <a:pt x="5472" y="11485"/>
                      </a:cubicBezTo>
                      <a:cubicBezTo>
                        <a:pt x="6537" y="12714"/>
                        <a:pt x="8168" y="13386"/>
                        <a:pt x="9789" y="13386"/>
                      </a:cubicBezTo>
                      <a:cubicBezTo>
                        <a:pt x="10635" y="13386"/>
                        <a:pt x="11478" y="13203"/>
                        <a:pt x="12235" y="12821"/>
                      </a:cubicBezTo>
                      <a:cubicBezTo>
                        <a:pt x="14445" y="11707"/>
                        <a:pt x="15723" y="9002"/>
                        <a:pt x="15181" y="6588"/>
                      </a:cubicBezTo>
                      <a:lnTo>
                        <a:pt x="15181" y="6588"/>
                      </a:lnTo>
                      <a:cubicBezTo>
                        <a:pt x="16233" y="7090"/>
                        <a:pt x="17406" y="7385"/>
                        <a:pt x="18567" y="7385"/>
                      </a:cubicBezTo>
                      <a:cubicBezTo>
                        <a:pt x="19302" y="7385"/>
                        <a:pt x="20033" y="7267"/>
                        <a:pt x="20724" y="7007"/>
                      </a:cubicBezTo>
                      <a:cubicBezTo>
                        <a:pt x="22507" y="6337"/>
                        <a:pt x="23937" y="4625"/>
                        <a:pt x="23978" y="2720"/>
                      </a:cubicBezTo>
                      <a:cubicBezTo>
                        <a:pt x="24396" y="2848"/>
                        <a:pt x="24832" y="2909"/>
                        <a:pt x="25269" y="2909"/>
                      </a:cubicBezTo>
                      <a:cubicBezTo>
                        <a:pt x="25792" y="2909"/>
                        <a:pt x="26315" y="2821"/>
                        <a:pt x="26810" y="2650"/>
                      </a:cubicBezTo>
                      <a:cubicBezTo>
                        <a:pt x="26811" y="2649"/>
                        <a:pt x="26812" y="2649"/>
                        <a:pt x="26812" y="2649"/>
                      </a:cubicBezTo>
                      <a:cubicBezTo>
                        <a:pt x="26998" y="2584"/>
                        <a:pt x="27181" y="2508"/>
                        <a:pt x="27358" y="2420"/>
                      </a:cubicBezTo>
                      <a:cubicBezTo>
                        <a:pt x="27384" y="2407"/>
                        <a:pt x="27411" y="2394"/>
                        <a:pt x="27437" y="2382"/>
                      </a:cubicBezTo>
                      <a:cubicBezTo>
                        <a:pt x="27467" y="2364"/>
                        <a:pt x="27499" y="2347"/>
                        <a:pt x="27531" y="2330"/>
                      </a:cubicBezTo>
                      <a:cubicBezTo>
                        <a:pt x="27810" y="2177"/>
                        <a:pt x="28071" y="1994"/>
                        <a:pt x="28310" y="1784"/>
                      </a:cubicBezTo>
                      <a:cubicBezTo>
                        <a:pt x="28860" y="1303"/>
                        <a:pt x="29279" y="682"/>
                        <a:pt x="29543" y="1"/>
                      </a:cubicBezTo>
                      <a:lnTo>
                        <a:pt x="295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945549" y="220249"/>
                  <a:ext cx="1232853" cy="294919"/>
                </a:xfrm>
                <a:custGeom>
                  <a:avLst/>
                  <a:gdLst/>
                  <a:ahLst/>
                  <a:cxnLst/>
                  <a:rect l="l" t="t" r="r" b="b"/>
                  <a:pathLst>
                    <a:path w="20425" h="4886" extrusionOk="0">
                      <a:moveTo>
                        <a:pt x="12664" y="1"/>
                      </a:moveTo>
                      <a:cubicBezTo>
                        <a:pt x="11339" y="1"/>
                        <a:pt x="10009" y="275"/>
                        <a:pt x="8789" y="793"/>
                      </a:cubicBezTo>
                      <a:cubicBezTo>
                        <a:pt x="7237" y="1452"/>
                        <a:pt x="5817" y="2528"/>
                        <a:pt x="5014" y="4009"/>
                      </a:cubicBezTo>
                      <a:cubicBezTo>
                        <a:pt x="4409" y="3635"/>
                        <a:pt x="3695" y="3439"/>
                        <a:pt x="2983" y="3439"/>
                      </a:cubicBezTo>
                      <a:cubicBezTo>
                        <a:pt x="2643" y="3439"/>
                        <a:pt x="2303" y="3484"/>
                        <a:pt x="1975" y="3575"/>
                      </a:cubicBezTo>
                      <a:cubicBezTo>
                        <a:pt x="1200" y="3790"/>
                        <a:pt x="502" y="4258"/>
                        <a:pt x="0" y="4885"/>
                      </a:cubicBezTo>
                      <a:lnTo>
                        <a:pt x="20425" y="4885"/>
                      </a:lnTo>
                      <a:cubicBezTo>
                        <a:pt x="19556" y="2862"/>
                        <a:pt x="17776" y="1262"/>
                        <a:pt x="15698" y="516"/>
                      </a:cubicBezTo>
                      <a:cubicBezTo>
                        <a:pt x="14726" y="167"/>
                        <a:pt x="13696" y="1"/>
                        <a:pt x="1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7178897" y="0"/>
                  <a:ext cx="1965113" cy="806687"/>
                </a:xfrm>
                <a:custGeom>
                  <a:avLst/>
                  <a:gdLst/>
                  <a:ahLst/>
                  <a:cxnLst/>
                  <a:rect l="l" t="t" r="r" b="b"/>
                  <a:pathLst>
                    <a:path w="40499" h="16625" extrusionOk="0">
                      <a:moveTo>
                        <a:pt x="1" y="1"/>
                      </a:moveTo>
                      <a:cubicBezTo>
                        <a:pt x="331" y="337"/>
                        <a:pt x="693" y="642"/>
                        <a:pt x="1079" y="910"/>
                      </a:cubicBezTo>
                      <a:cubicBezTo>
                        <a:pt x="1628" y="1290"/>
                        <a:pt x="2219" y="1598"/>
                        <a:pt x="2839" y="1836"/>
                      </a:cubicBezTo>
                      <a:cubicBezTo>
                        <a:pt x="3137" y="1953"/>
                        <a:pt x="3444" y="2053"/>
                        <a:pt x="3755" y="2136"/>
                      </a:cubicBezTo>
                      <a:lnTo>
                        <a:pt x="3904" y="2175"/>
                      </a:lnTo>
                      <a:cubicBezTo>
                        <a:pt x="4281" y="2269"/>
                        <a:pt x="4665" y="2341"/>
                        <a:pt x="5050" y="2388"/>
                      </a:cubicBezTo>
                      <a:cubicBezTo>
                        <a:pt x="5094" y="2395"/>
                        <a:pt x="5139" y="2401"/>
                        <a:pt x="5184" y="2404"/>
                      </a:cubicBezTo>
                      <a:cubicBezTo>
                        <a:pt x="5559" y="2447"/>
                        <a:pt x="5936" y="2468"/>
                        <a:pt x="6314" y="2468"/>
                      </a:cubicBezTo>
                      <a:cubicBezTo>
                        <a:pt x="6618" y="2468"/>
                        <a:pt x="6922" y="2455"/>
                        <a:pt x="7224" y="2428"/>
                      </a:cubicBezTo>
                      <a:cubicBezTo>
                        <a:pt x="7337" y="2418"/>
                        <a:pt x="7452" y="2407"/>
                        <a:pt x="7565" y="2407"/>
                      </a:cubicBezTo>
                      <a:cubicBezTo>
                        <a:pt x="7690" y="2407"/>
                        <a:pt x="7813" y="2420"/>
                        <a:pt x="7927" y="2463"/>
                      </a:cubicBezTo>
                      <a:cubicBezTo>
                        <a:pt x="7949" y="2471"/>
                        <a:pt x="7970" y="2480"/>
                        <a:pt x="7992" y="2490"/>
                      </a:cubicBezTo>
                      <a:cubicBezTo>
                        <a:pt x="8015" y="2501"/>
                        <a:pt x="8036" y="2514"/>
                        <a:pt x="8057" y="2526"/>
                      </a:cubicBezTo>
                      <a:cubicBezTo>
                        <a:pt x="8077" y="2539"/>
                        <a:pt x="8095" y="2553"/>
                        <a:pt x="8114" y="2566"/>
                      </a:cubicBezTo>
                      <a:cubicBezTo>
                        <a:pt x="8352" y="2750"/>
                        <a:pt x="8469" y="3073"/>
                        <a:pt x="8571" y="3366"/>
                      </a:cubicBezTo>
                      <a:cubicBezTo>
                        <a:pt x="9417" y="5828"/>
                        <a:pt x="10683" y="8186"/>
                        <a:pt x="12541" y="10006"/>
                      </a:cubicBezTo>
                      <a:cubicBezTo>
                        <a:pt x="14401" y="11826"/>
                        <a:pt x="16896" y="13073"/>
                        <a:pt x="19499" y="13116"/>
                      </a:cubicBezTo>
                      <a:cubicBezTo>
                        <a:pt x="19547" y="13117"/>
                        <a:pt x="19596" y="13117"/>
                        <a:pt x="19644" y="13117"/>
                      </a:cubicBezTo>
                      <a:cubicBezTo>
                        <a:pt x="20846" y="13117"/>
                        <a:pt x="22020" y="12870"/>
                        <a:pt x="23150" y="12462"/>
                      </a:cubicBezTo>
                      <a:cubicBezTo>
                        <a:pt x="23964" y="12169"/>
                        <a:pt x="24754" y="11791"/>
                        <a:pt x="25516" y="11363"/>
                      </a:cubicBezTo>
                      <a:cubicBezTo>
                        <a:pt x="25565" y="11334"/>
                        <a:pt x="25615" y="11307"/>
                        <a:pt x="25663" y="11278"/>
                      </a:cubicBezTo>
                      <a:cubicBezTo>
                        <a:pt x="26214" y="10964"/>
                        <a:pt x="26750" y="10623"/>
                        <a:pt x="27269" y="10268"/>
                      </a:cubicBezTo>
                      <a:cubicBezTo>
                        <a:pt x="27342" y="10447"/>
                        <a:pt x="27421" y="10621"/>
                        <a:pt x="27511" y="10791"/>
                      </a:cubicBezTo>
                      <a:cubicBezTo>
                        <a:pt x="27529" y="10830"/>
                        <a:pt x="27550" y="10869"/>
                        <a:pt x="27571" y="10907"/>
                      </a:cubicBezTo>
                      <a:cubicBezTo>
                        <a:pt x="27972" y="11648"/>
                        <a:pt x="28515" y="12298"/>
                        <a:pt x="29145" y="12867"/>
                      </a:cubicBezTo>
                      <a:cubicBezTo>
                        <a:pt x="30142" y="13770"/>
                        <a:pt x="31357" y="14475"/>
                        <a:pt x="32583" y="15035"/>
                      </a:cubicBezTo>
                      <a:cubicBezTo>
                        <a:pt x="34641" y="15974"/>
                        <a:pt x="36900" y="16625"/>
                        <a:pt x="39140" y="16625"/>
                      </a:cubicBezTo>
                      <a:cubicBezTo>
                        <a:pt x="39594" y="16625"/>
                        <a:pt x="40048" y="16598"/>
                        <a:pt x="40498" y="16542"/>
                      </a:cubicBezTo>
                      <a:lnTo>
                        <a:pt x="40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3"/>
              <p:cNvSpPr/>
              <p:nvPr/>
            </p:nvSpPr>
            <p:spPr>
              <a:xfrm>
                <a:off x="232725" y="233025"/>
                <a:ext cx="8695500" cy="4692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a:off x="0" y="3420926"/>
                <a:ext cx="9144040" cy="2227642"/>
                <a:chOff x="0" y="3420926"/>
                <a:chExt cx="9144040" cy="2227642"/>
              </a:xfrm>
            </p:grpSpPr>
            <p:sp>
              <p:nvSpPr>
                <p:cNvPr id="127" name="Google Shape;127;p3"/>
                <p:cNvSpPr/>
                <p:nvPr/>
              </p:nvSpPr>
              <p:spPr>
                <a:xfrm>
                  <a:off x="50" y="3420926"/>
                  <a:ext cx="9143944" cy="1722574"/>
                </a:xfrm>
                <a:custGeom>
                  <a:avLst/>
                  <a:gdLst/>
                  <a:ahLst/>
                  <a:cxnLst/>
                  <a:rect l="l" t="t" r="r" b="b"/>
                  <a:pathLst>
                    <a:path w="91756" h="31099" extrusionOk="0">
                      <a:moveTo>
                        <a:pt x="91755" y="1"/>
                      </a:moveTo>
                      <a:cubicBezTo>
                        <a:pt x="90380" y="264"/>
                        <a:pt x="89068" y="840"/>
                        <a:pt x="87981" y="1729"/>
                      </a:cubicBezTo>
                      <a:cubicBezTo>
                        <a:pt x="87047" y="875"/>
                        <a:pt x="85779" y="411"/>
                        <a:pt x="84515" y="411"/>
                      </a:cubicBezTo>
                      <a:cubicBezTo>
                        <a:pt x="83998" y="411"/>
                        <a:pt x="83481" y="489"/>
                        <a:pt x="82988" y="650"/>
                      </a:cubicBezTo>
                      <a:cubicBezTo>
                        <a:pt x="81293" y="1203"/>
                        <a:pt x="79947" y="2716"/>
                        <a:pt x="79595" y="4464"/>
                      </a:cubicBezTo>
                      <a:cubicBezTo>
                        <a:pt x="78679" y="3375"/>
                        <a:pt x="77256" y="2748"/>
                        <a:pt x="75838" y="2748"/>
                      </a:cubicBezTo>
                      <a:cubicBezTo>
                        <a:pt x="75451" y="2748"/>
                        <a:pt x="75065" y="2795"/>
                        <a:pt x="74689" y="2891"/>
                      </a:cubicBezTo>
                      <a:cubicBezTo>
                        <a:pt x="72935" y="3340"/>
                        <a:pt x="71501" y="4855"/>
                        <a:pt x="71147" y="6631"/>
                      </a:cubicBezTo>
                      <a:cubicBezTo>
                        <a:pt x="70222" y="6155"/>
                        <a:pt x="69183" y="5920"/>
                        <a:pt x="68143" y="5920"/>
                      </a:cubicBezTo>
                      <a:cubicBezTo>
                        <a:pt x="66845" y="5920"/>
                        <a:pt x="65545" y="6286"/>
                        <a:pt x="64464" y="7005"/>
                      </a:cubicBezTo>
                      <a:cubicBezTo>
                        <a:pt x="62516" y="8304"/>
                        <a:pt x="61354" y="10697"/>
                        <a:pt x="61541" y="13030"/>
                      </a:cubicBezTo>
                      <a:cubicBezTo>
                        <a:pt x="60777" y="12465"/>
                        <a:pt x="59852" y="12206"/>
                        <a:pt x="58916" y="12206"/>
                      </a:cubicBezTo>
                      <a:cubicBezTo>
                        <a:pt x="56922" y="12206"/>
                        <a:pt x="54876" y="13382"/>
                        <a:pt x="54208" y="15291"/>
                      </a:cubicBezTo>
                      <a:cubicBezTo>
                        <a:pt x="53119" y="14460"/>
                        <a:pt x="51768" y="14068"/>
                        <a:pt x="50407" y="14068"/>
                      </a:cubicBezTo>
                      <a:cubicBezTo>
                        <a:pt x="48163" y="14068"/>
                        <a:pt x="45891" y="15133"/>
                        <a:pt x="44707" y="17056"/>
                      </a:cubicBezTo>
                      <a:cubicBezTo>
                        <a:pt x="43223" y="15628"/>
                        <a:pt x="41165" y="14829"/>
                        <a:pt x="39108" y="14829"/>
                      </a:cubicBezTo>
                      <a:cubicBezTo>
                        <a:pt x="38618" y="14829"/>
                        <a:pt x="38128" y="14874"/>
                        <a:pt x="37646" y="14967"/>
                      </a:cubicBezTo>
                      <a:cubicBezTo>
                        <a:pt x="35143" y="15453"/>
                        <a:pt x="32920" y="17212"/>
                        <a:pt x="31875" y="19539"/>
                      </a:cubicBezTo>
                      <a:cubicBezTo>
                        <a:pt x="30976" y="18266"/>
                        <a:pt x="29421" y="17613"/>
                        <a:pt x="27872" y="17613"/>
                      </a:cubicBezTo>
                      <a:cubicBezTo>
                        <a:pt x="26496" y="17613"/>
                        <a:pt x="25125" y="18128"/>
                        <a:pt x="24224" y="19180"/>
                      </a:cubicBezTo>
                      <a:cubicBezTo>
                        <a:pt x="24170" y="17394"/>
                        <a:pt x="23045" y="15683"/>
                        <a:pt x="21429" y="14924"/>
                      </a:cubicBezTo>
                      <a:cubicBezTo>
                        <a:pt x="20794" y="14627"/>
                        <a:pt x="20095" y="14482"/>
                        <a:pt x="19395" y="14482"/>
                      </a:cubicBezTo>
                      <a:cubicBezTo>
                        <a:pt x="18312" y="14482"/>
                        <a:pt x="17225" y="14830"/>
                        <a:pt x="16371" y="15499"/>
                      </a:cubicBezTo>
                      <a:cubicBezTo>
                        <a:pt x="16237" y="13539"/>
                        <a:pt x="14856" y="11722"/>
                        <a:pt x="13003" y="11069"/>
                      </a:cubicBezTo>
                      <a:cubicBezTo>
                        <a:pt x="12481" y="10885"/>
                        <a:pt x="11929" y="10796"/>
                        <a:pt x="11377" y="10796"/>
                      </a:cubicBezTo>
                      <a:cubicBezTo>
                        <a:pt x="9972" y="10796"/>
                        <a:pt x="8559" y="11370"/>
                        <a:pt x="7602" y="12404"/>
                      </a:cubicBezTo>
                      <a:cubicBezTo>
                        <a:pt x="6199" y="11332"/>
                        <a:pt x="4437" y="10798"/>
                        <a:pt x="2675" y="10798"/>
                      </a:cubicBezTo>
                      <a:cubicBezTo>
                        <a:pt x="1768" y="10798"/>
                        <a:pt x="860" y="10939"/>
                        <a:pt x="1" y="11223"/>
                      </a:cubicBezTo>
                      <a:lnTo>
                        <a:pt x="1" y="31098"/>
                      </a:lnTo>
                      <a:lnTo>
                        <a:pt x="91755" y="31098"/>
                      </a:lnTo>
                      <a:lnTo>
                        <a:pt x="91755" y="1"/>
                      </a:lnTo>
                      <a:close/>
                    </a:path>
                  </a:pathLst>
                </a:custGeom>
                <a:solidFill>
                  <a:srgbClr val="00585B">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859225" y="4106300"/>
                  <a:ext cx="3284815" cy="1037175"/>
                </a:xfrm>
                <a:custGeom>
                  <a:avLst/>
                  <a:gdLst/>
                  <a:ahLst/>
                  <a:cxnLst/>
                  <a:rect l="l" t="t" r="r" b="b"/>
                  <a:pathLst>
                    <a:path w="43437" h="23128" extrusionOk="0">
                      <a:moveTo>
                        <a:pt x="43435" y="0"/>
                      </a:moveTo>
                      <a:lnTo>
                        <a:pt x="43435" y="1"/>
                      </a:lnTo>
                      <a:lnTo>
                        <a:pt x="43435" y="1"/>
                      </a:lnTo>
                      <a:cubicBezTo>
                        <a:pt x="43436" y="1"/>
                        <a:pt x="43436" y="0"/>
                        <a:pt x="43437" y="0"/>
                      </a:cubicBezTo>
                      <a:close/>
                      <a:moveTo>
                        <a:pt x="43435" y="1"/>
                      </a:moveTo>
                      <a:lnTo>
                        <a:pt x="43435" y="1"/>
                      </a:lnTo>
                      <a:cubicBezTo>
                        <a:pt x="42858" y="381"/>
                        <a:pt x="42309" y="802"/>
                        <a:pt x="41794" y="1257"/>
                      </a:cubicBezTo>
                      <a:cubicBezTo>
                        <a:pt x="41478" y="1535"/>
                        <a:pt x="41174" y="1828"/>
                        <a:pt x="40884" y="2133"/>
                      </a:cubicBezTo>
                      <a:cubicBezTo>
                        <a:pt x="40270" y="2781"/>
                        <a:pt x="39718" y="3482"/>
                        <a:pt x="39240" y="4232"/>
                      </a:cubicBezTo>
                      <a:cubicBezTo>
                        <a:pt x="39215" y="4274"/>
                        <a:pt x="39186" y="4317"/>
                        <a:pt x="39162" y="4360"/>
                      </a:cubicBezTo>
                      <a:cubicBezTo>
                        <a:pt x="38895" y="4787"/>
                        <a:pt x="38654" y="5231"/>
                        <a:pt x="38440" y="5687"/>
                      </a:cubicBezTo>
                      <a:cubicBezTo>
                        <a:pt x="37209" y="4915"/>
                        <a:pt x="35770" y="4556"/>
                        <a:pt x="34315" y="4556"/>
                      </a:cubicBezTo>
                      <a:cubicBezTo>
                        <a:pt x="34028" y="4556"/>
                        <a:pt x="33740" y="4570"/>
                        <a:pt x="33454" y="4598"/>
                      </a:cubicBezTo>
                      <a:lnTo>
                        <a:pt x="33450" y="4598"/>
                      </a:lnTo>
                      <a:cubicBezTo>
                        <a:pt x="33297" y="4612"/>
                        <a:pt x="33143" y="4632"/>
                        <a:pt x="32990" y="4654"/>
                      </a:cubicBezTo>
                      <a:cubicBezTo>
                        <a:pt x="31467" y="4880"/>
                        <a:pt x="29990" y="5486"/>
                        <a:pt x="28779" y="6411"/>
                      </a:cubicBezTo>
                      <a:cubicBezTo>
                        <a:pt x="27737" y="7205"/>
                        <a:pt x="26886" y="8196"/>
                        <a:pt x="26228" y="9306"/>
                      </a:cubicBezTo>
                      <a:cubicBezTo>
                        <a:pt x="26193" y="9362"/>
                        <a:pt x="26159" y="9419"/>
                        <a:pt x="26128" y="9476"/>
                      </a:cubicBezTo>
                      <a:cubicBezTo>
                        <a:pt x="25128" y="11225"/>
                        <a:pt x="24594" y="13252"/>
                        <a:pt x="24539" y="15261"/>
                      </a:cubicBezTo>
                      <a:cubicBezTo>
                        <a:pt x="22972" y="14509"/>
                        <a:pt x="21233" y="14115"/>
                        <a:pt x="19490" y="14088"/>
                      </a:cubicBezTo>
                      <a:lnTo>
                        <a:pt x="19488" y="14088"/>
                      </a:lnTo>
                      <a:cubicBezTo>
                        <a:pt x="19418" y="14087"/>
                        <a:pt x="19348" y="14087"/>
                        <a:pt x="19278" y="14087"/>
                      </a:cubicBezTo>
                      <a:cubicBezTo>
                        <a:pt x="18558" y="14087"/>
                        <a:pt x="17838" y="14150"/>
                        <a:pt x="17129" y="14275"/>
                      </a:cubicBezTo>
                      <a:cubicBezTo>
                        <a:pt x="16820" y="14330"/>
                        <a:pt x="16513" y="14396"/>
                        <a:pt x="16210" y="14476"/>
                      </a:cubicBezTo>
                      <a:cubicBezTo>
                        <a:pt x="16166" y="14487"/>
                        <a:pt x="16123" y="14498"/>
                        <a:pt x="16079" y="14510"/>
                      </a:cubicBezTo>
                      <a:cubicBezTo>
                        <a:pt x="15739" y="14603"/>
                        <a:pt x="15401" y="14710"/>
                        <a:pt x="15071" y="14834"/>
                      </a:cubicBezTo>
                      <a:lnTo>
                        <a:pt x="15070" y="14834"/>
                      </a:lnTo>
                      <a:lnTo>
                        <a:pt x="15008" y="14858"/>
                      </a:lnTo>
                      <a:cubicBezTo>
                        <a:pt x="14595" y="15014"/>
                        <a:pt x="14193" y="15194"/>
                        <a:pt x="13804" y="15395"/>
                      </a:cubicBezTo>
                      <a:cubicBezTo>
                        <a:pt x="12747" y="15939"/>
                        <a:pt x="11779" y="16643"/>
                        <a:pt x="10931" y="17466"/>
                      </a:cubicBezTo>
                      <a:cubicBezTo>
                        <a:pt x="10772" y="17622"/>
                        <a:pt x="10616" y="17783"/>
                        <a:pt x="10465" y="17948"/>
                      </a:cubicBezTo>
                      <a:cubicBezTo>
                        <a:pt x="9524" y="18972"/>
                        <a:pt x="8767" y="20156"/>
                        <a:pt x="8253" y="21437"/>
                      </a:cubicBezTo>
                      <a:cubicBezTo>
                        <a:pt x="7422" y="21138"/>
                        <a:pt x="6545" y="20996"/>
                        <a:pt x="5666" y="20996"/>
                      </a:cubicBezTo>
                      <a:cubicBezTo>
                        <a:pt x="3605" y="20996"/>
                        <a:pt x="1530" y="21775"/>
                        <a:pt x="0" y="23128"/>
                      </a:cubicBezTo>
                      <a:lnTo>
                        <a:pt x="43435" y="23128"/>
                      </a:lnTo>
                      <a:lnTo>
                        <a:pt x="43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0" y="4002017"/>
                  <a:ext cx="3584678" cy="1141463"/>
                </a:xfrm>
                <a:custGeom>
                  <a:avLst/>
                  <a:gdLst/>
                  <a:ahLst/>
                  <a:cxnLst/>
                  <a:rect l="l" t="t" r="r" b="b"/>
                  <a:pathLst>
                    <a:path w="44580" h="19128" extrusionOk="0">
                      <a:moveTo>
                        <a:pt x="2451" y="1"/>
                      </a:moveTo>
                      <a:cubicBezTo>
                        <a:pt x="2213" y="1"/>
                        <a:pt x="1975" y="11"/>
                        <a:pt x="1739" y="33"/>
                      </a:cubicBezTo>
                      <a:cubicBezTo>
                        <a:pt x="1141" y="89"/>
                        <a:pt x="555" y="214"/>
                        <a:pt x="1" y="416"/>
                      </a:cubicBezTo>
                      <a:lnTo>
                        <a:pt x="1" y="19128"/>
                      </a:lnTo>
                      <a:lnTo>
                        <a:pt x="44579" y="19128"/>
                      </a:lnTo>
                      <a:cubicBezTo>
                        <a:pt x="43161" y="17423"/>
                        <a:pt x="41216" y="16155"/>
                        <a:pt x="39071" y="15590"/>
                      </a:cubicBezTo>
                      <a:cubicBezTo>
                        <a:pt x="38203" y="15361"/>
                        <a:pt x="37306" y="15249"/>
                        <a:pt x="36409" y="15249"/>
                      </a:cubicBezTo>
                      <a:cubicBezTo>
                        <a:pt x="35512" y="15249"/>
                        <a:pt x="34614" y="15361"/>
                        <a:pt x="33744" y="15580"/>
                      </a:cubicBezTo>
                      <a:cubicBezTo>
                        <a:pt x="32458" y="15902"/>
                        <a:pt x="31232" y="16458"/>
                        <a:pt x="30154" y="17228"/>
                      </a:cubicBezTo>
                      <a:cubicBezTo>
                        <a:pt x="30041" y="16737"/>
                        <a:pt x="29891" y="16256"/>
                        <a:pt x="29711" y="15788"/>
                      </a:cubicBezTo>
                      <a:cubicBezTo>
                        <a:pt x="29461" y="15137"/>
                        <a:pt x="29146" y="14514"/>
                        <a:pt x="28777" y="13922"/>
                      </a:cubicBezTo>
                      <a:cubicBezTo>
                        <a:pt x="28737" y="13854"/>
                        <a:pt x="28695" y="13789"/>
                        <a:pt x="28652" y="13723"/>
                      </a:cubicBezTo>
                      <a:cubicBezTo>
                        <a:pt x="27991" y="12709"/>
                        <a:pt x="27171" y="11800"/>
                        <a:pt x="26232" y="11039"/>
                      </a:cubicBezTo>
                      <a:cubicBezTo>
                        <a:pt x="25870" y="10745"/>
                        <a:pt x="25490" y="10475"/>
                        <a:pt x="25095" y="10228"/>
                      </a:cubicBezTo>
                      <a:cubicBezTo>
                        <a:pt x="24376" y="9779"/>
                        <a:pt x="23605" y="9414"/>
                        <a:pt x="22798" y="9145"/>
                      </a:cubicBezTo>
                      <a:cubicBezTo>
                        <a:pt x="21837" y="8825"/>
                        <a:pt x="20832" y="8648"/>
                        <a:pt x="19823" y="8607"/>
                      </a:cubicBezTo>
                      <a:cubicBezTo>
                        <a:pt x="19789" y="8606"/>
                        <a:pt x="19756" y="8605"/>
                        <a:pt x="19724" y="8605"/>
                      </a:cubicBezTo>
                      <a:cubicBezTo>
                        <a:pt x="19613" y="8600"/>
                        <a:pt x="19504" y="8598"/>
                        <a:pt x="19393" y="8598"/>
                      </a:cubicBezTo>
                      <a:cubicBezTo>
                        <a:pt x="19355" y="8598"/>
                        <a:pt x="19317" y="8598"/>
                        <a:pt x="19278" y="8599"/>
                      </a:cubicBezTo>
                      <a:lnTo>
                        <a:pt x="19277" y="8599"/>
                      </a:lnTo>
                      <a:cubicBezTo>
                        <a:pt x="18457" y="8605"/>
                        <a:pt x="17639" y="8699"/>
                        <a:pt x="16837" y="8877"/>
                      </a:cubicBezTo>
                      <a:cubicBezTo>
                        <a:pt x="15089" y="9266"/>
                        <a:pt x="13433" y="10059"/>
                        <a:pt x="12064" y="11218"/>
                      </a:cubicBezTo>
                      <a:cubicBezTo>
                        <a:pt x="11918" y="9982"/>
                        <a:pt x="11663" y="8734"/>
                        <a:pt x="11278" y="7539"/>
                      </a:cubicBezTo>
                      <a:cubicBezTo>
                        <a:pt x="10974" y="6596"/>
                        <a:pt x="10588" y="5687"/>
                        <a:pt x="10107" y="4839"/>
                      </a:cubicBezTo>
                      <a:cubicBezTo>
                        <a:pt x="9728" y="4166"/>
                        <a:pt x="9287" y="3533"/>
                        <a:pt x="8780" y="2955"/>
                      </a:cubicBezTo>
                      <a:cubicBezTo>
                        <a:pt x="8515" y="2650"/>
                        <a:pt x="8229" y="2361"/>
                        <a:pt x="7926" y="2090"/>
                      </a:cubicBezTo>
                      <a:cubicBezTo>
                        <a:pt x="7764" y="1946"/>
                        <a:pt x="7599" y="1808"/>
                        <a:pt x="7428" y="1674"/>
                      </a:cubicBezTo>
                      <a:cubicBezTo>
                        <a:pt x="6977" y="1325"/>
                        <a:pt x="6483" y="1027"/>
                        <a:pt x="5961" y="784"/>
                      </a:cubicBezTo>
                      <a:cubicBezTo>
                        <a:pt x="5669" y="647"/>
                        <a:pt x="5366" y="528"/>
                        <a:pt x="5058" y="425"/>
                      </a:cubicBezTo>
                      <a:cubicBezTo>
                        <a:pt x="4825" y="347"/>
                        <a:pt x="4588" y="281"/>
                        <a:pt x="4348" y="225"/>
                      </a:cubicBezTo>
                      <a:cubicBezTo>
                        <a:pt x="3723" y="77"/>
                        <a:pt x="3084" y="1"/>
                        <a:pt x="2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2" name="Google Shape;132;p3"/>
                <p:cNvGrpSpPr/>
                <p:nvPr/>
              </p:nvGrpSpPr>
              <p:grpSpPr>
                <a:xfrm>
                  <a:off x="970560" y="4687815"/>
                  <a:ext cx="816429" cy="801744"/>
                  <a:chOff x="1516025" y="2774800"/>
                  <a:chExt cx="493400" cy="484525"/>
                </a:xfrm>
              </p:grpSpPr>
              <p:sp>
                <p:nvSpPr>
                  <p:cNvPr id="133" name="Google Shape;133;p3"/>
                  <p:cNvSpPr/>
                  <p:nvPr/>
                </p:nvSpPr>
                <p:spPr>
                  <a:xfrm>
                    <a:off x="1516025" y="2774800"/>
                    <a:ext cx="493400" cy="484525"/>
                  </a:xfrm>
                  <a:custGeom>
                    <a:avLst/>
                    <a:gdLst/>
                    <a:ahLst/>
                    <a:cxnLst/>
                    <a:rect l="l" t="t" r="r" b="b"/>
                    <a:pathLst>
                      <a:path w="19736" h="19381" extrusionOk="0">
                        <a:moveTo>
                          <a:pt x="9451" y="1"/>
                        </a:moveTo>
                        <a:cubicBezTo>
                          <a:pt x="7677" y="1"/>
                          <a:pt x="5903" y="250"/>
                          <a:pt x="4289" y="915"/>
                        </a:cubicBezTo>
                        <a:cubicBezTo>
                          <a:pt x="4438" y="1047"/>
                          <a:pt x="4570" y="1187"/>
                          <a:pt x="4672" y="1309"/>
                        </a:cubicBezTo>
                        <a:cubicBezTo>
                          <a:pt x="4854" y="1526"/>
                          <a:pt x="5009" y="1781"/>
                          <a:pt x="5037" y="2062"/>
                        </a:cubicBezTo>
                        <a:cubicBezTo>
                          <a:pt x="5065" y="2347"/>
                          <a:pt x="4941" y="2657"/>
                          <a:pt x="4689" y="2784"/>
                        </a:cubicBezTo>
                        <a:cubicBezTo>
                          <a:pt x="4582" y="2838"/>
                          <a:pt x="4463" y="2856"/>
                          <a:pt x="4343" y="2856"/>
                        </a:cubicBezTo>
                        <a:cubicBezTo>
                          <a:pt x="4297" y="2856"/>
                          <a:pt x="4251" y="2853"/>
                          <a:pt x="4206" y="2849"/>
                        </a:cubicBezTo>
                        <a:cubicBezTo>
                          <a:pt x="3549" y="2788"/>
                          <a:pt x="2938" y="2378"/>
                          <a:pt x="2623" y="1804"/>
                        </a:cubicBezTo>
                        <a:cubicBezTo>
                          <a:pt x="1334" y="2686"/>
                          <a:pt x="291" y="3982"/>
                          <a:pt x="156" y="5513"/>
                        </a:cubicBezTo>
                        <a:cubicBezTo>
                          <a:pt x="0" y="7292"/>
                          <a:pt x="1081" y="8938"/>
                          <a:pt x="2255" y="10283"/>
                        </a:cubicBezTo>
                        <a:cubicBezTo>
                          <a:pt x="2907" y="11028"/>
                          <a:pt x="3611" y="11740"/>
                          <a:pt x="4438" y="12280"/>
                        </a:cubicBezTo>
                        <a:cubicBezTo>
                          <a:pt x="5218" y="12789"/>
                          <a:pt x="5955" y="13220"/>
                          <a:pt x="6871" y="13380"/>
                        </a:cubicBezTo>
                        <a:cubicBezTo>
                          <a:pt x="6806" y="14998"/>
                          <a:pt x="7260" y="16681"/>
                          <a:pt x="8345" y="17879"/>
                        </a:cubicBezTo>
                        <a:cubicBezTo>
                          <a:pt x="9129" y="18747"/>
                          <a:pt x="10265" y="19314"/>
                          <a:pt x="11415" y="19380"/>
                        </a:cubicBezTo>
                        <a:cubicBezTo>
                          <a:pt x="11409" y="19275"/>
                          <a:pt x="11414" y="19170"/>
                          <a:pt x="11431" y="19067"/>
                        </a:cubicBezTo>
                        <a:cubicBezTo>
                          <a:pt x="11473" y="18819"/>
                          <a:pt x="11597" y="18591"/>
                          <a:pt x="11740" y="18386"/>
                        </a:cubicBezTo>
                        <a:cubicBezTo>
                          <a:pt x="11933" y="18113"/>
                          <a:pt x="12209" y="17851"/>
                          <a:pt x="12545" y="17851"/>
                        </a:cubicBezTo>
                        <a:cubicBezTo>
                          <a:pt x="12545" y="17851"/>
                          <a:pt x="12546" y="17851"/>
                          <a:pt x="12547" y="17851"/>
                        </a:cubicBezTo>
                        <a:cubicBezTo>
                          <a:pt x="12929" y="17852"/>
                          <a:pt x="13226" y="18203"/>
                          <a:pt x="13355" y="18564"/>
                        </a:cubicBezTo>
                        <a:cubicBezTo>
                          <a:pt x="13393" y="18670"/>
                          <a:pt x="13424" y="18789"/>
                          <a:pt x="13446" y="18917"/>
                        </a:cubicBezTo>
                        <a:cubicBezTo>
                          <a:pt x="14136" y="18541"/>
                          <a:pt x="14725" y="17974"/>
                          <a:pt x="15230" y="17363"/>
                        </a:cubicBezTo>
                        <a:cubicBezTo>
                          <a:pt x="16847" y="15409"/>
                          <a:pt x="17714" y="12988"/>
                          <a:pt x="18334" y="10504"/>
                        </a:cubicBezTo>
                        <a:cubicBezTo>
                          <a:pt x="17662" y="10244"/>
                          <a:pt x="16964" y="9750"/>
                          <a:pt x="16762" y="9478"/>
                        </a:cubicBezTo>
                        <a:cubicBezTo>
                          <a:pt x="16652" y="9329"/>
                          <a:pt x="16555" y="9165"/>
                          <a:pt x="16521" y="8984"/>
                        </a:cubicBezTo>
                        <a:cubicBezTo>
                          <a:pt x="16491" y="8801"/>
                          <a:pt x="16531" y="8596"/>
                          <a:pt x="16667" y="8470"/>
                        </a:cubicBezTo>
                        <a:cubicBezTo>
                          <a:pt x="16777" y="8368"/>
                          <a:pt x="16924" y="8331"/>
                          <a:pt x="17076" y="8331"/>
                        </a:cubicBezTo>
                        <a:cubicBezTo>
                          <a:pt x="17176" y="8331"/>
                          <a:pt x="17277" y="8347"/>
                          <a:pt x="17372" y="8370"/>
                        </a:cubicBezTo>
                        <a:cubicBezTo>
                          <a:pt x="17651" y="8439"/>
                          <a:pt x="18200" y="8631"/>
                          <a:pt x="18706" y="8900"/>
                        </a:cubicBezTo>
                        <a:cubicBezTo>
                          <a:pt x="18751" y="8686"/>
                          <a:pt x="18797" y="8473"/>
                          <a:pt x="18841" y="8260"/>
                        </a:cubicBezTo>
                        <a:cubicBezTo>
                          <a:pt x="19314" y="6001"/>
                          <a:pt x="19736" y="3711"/>
                          <a:pt x="19656" y="1405"/>
                        </a:cubicBezTo>
                        <a:cubicBezTo>
                          <a:pt x="19656" y="1401"/>
                          <a:pt x="19655" y="1397"/>
                          <a:pt x="19655" y="1393"/>
                        </a:cubicBezTo>
                        <a:cubicBezTo>
                          <a:pt x="17893" y="1173"/>
                          <a:pt x="16140" y="807"/>
                          <a:pt x="14382" y="504"/>
                        </a:cubicBezTo>
                        <a:cubicBezTo>
                          <a:pt x="14367" y="987"/>
                          <a:pt x="14289" y="1490"/>
                          <a:pt x="14274" y="1836"/>
                        </a:cubicBezTo>
                        <a:cubicBezTo>
                          <a:pt x="14255" y="2342"/>
                          <a:pt x="14227" y="2852"/>
                          <a:pt x="14089" y="3338"/>
                        </a:cubicBezTo>
                        <a:cubicBezTo>
                          <a:pt x="13999" y="3657"/>
                          <a:pt x="13772" y="4013"/>
                          <a:pt x="13457" y="4013"/>
                        </a:cubicBezTo>
                        <a:cubicBezTo>
                          <a:pt x="13436" y="4013"/>
                          <a:pt x="13414" y="4011"/>
                          <a:pt x="13392" y="4008"/>
                        </a:cubicBezTo>
                        <a:cubicBezTo>
                          <a:pt x="13075" y="3958"/>
                          <a:pt x="12937" y="3588"/>
                          <a:pt x="12875" y="3274"/>
                        </a:cubicBezTo>
                        <a:cubicBezTo>
                          <a:pt x="12681" y="2281"/>
                          <a:pt x="12664" y="1260"/>
                          <a:pt x="12757" y="250"/>
                        </a:cubicBezTo>
                        <a:cubicBezTo>
                          <a:pt x="12291" y="185"/>
                          <a:pt x="11822" y="130"/>
                          <a:pt x="11354" y="89"/>
                        </a:cubicBezTo>
                        <a:cubicBezTo>
                          <a:pt x="10724" y="33"/>
                          <a:pt x="10088" y="1"/>
                          <a:pt x="9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684975" y="2809225"/>
                    <a:ext cx="323025" cy="298000"/>
                  </a:xfrm>
                  <a:custGeom>
                    <a:avLst/>
                    <a:gdLst/>
                    <a:ahLst/>
                    <a:cxnLst/>
                    <a:rect l="l" t="t" r="r" b="b"/>
                    <a:pathLst>
                      <a:path w="12921" h="11920" fill="none" extrusionOk="0">
                        <a:moveTo>
                          <a:pt x="12921" y="0"/>
                        </a:moveTo>
                        <a:cubicBezTo>
                          <a:pt x="9244" y="4590"/>
                          <a:pt x="4872" y="8624"/>
                          <a:pt x="0" y="11919"/>
                        </a:cubicBezTo>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818250" y="3011250"/>
                    <a:ext cx="55300" cy="132925"/>
                  </a:xfrm>
                  <a:custGeom>
                    <a:avLst/>
                    <a:gdLst/>
                    <a:ahLst/>
                    <a:cxnLst/>
                    <a:rect l="l" t="t" r="r" b="b"/>
                    <a:pathLst>
                      <a:path w="2212" h="5317" fill="none" extrusionOk="0">
                        <a:moveTo>
                          <a:pt x="2162" y="3229"/>
                        </a:moveTo>
                        <a:cubicBezTo>
                          <a:pt x="2212" y="3678"/>
                          <a:pt x="2204" y="4145"/>
                          <a:pt x="2043" y="4568"/>
                        </a:cubicBezTo>
                        <a:cubicBezTo>
                          <a:pt x="1955" y="4794"/>
                          <a:pt x="1819" y="5011"/>
                          <a:pt x="1616" y="5145"/>
                        </a:cubicBezTo>
                        <a:cubicBezTo>
                          <a:pt x="1414" y="5279"/>
                          <a:pt x="1136" y="5317"/>
                          <a:pt x="925" y="5195"/>
                        </a:cubicBezTo>
                        <a:cubicBezTo>
                          <a:pt x="761" y="5101"/>
                          <a:pt x="659" y="4930"/>
                          <a:pt x="574" y="4763"/>
                        </a:cubicBezTo>
                        <a:cubicBezTo>
                          <a:pt x="280" y="4181"/>
                          <a:pt x="110" y="3538"/>
                          <a:pt x="71" y="2888"/>
                        </a:cubicBezTo>
                        <a:cubicBezTo>
                          <a:pt x="40" y="2399"/>
                          <a:pt x="0" y="1488"/>
                          <a:pt x="364" y="1100"/>
                        </a:cubicBezTo>
                        <a:cubicBezTo>
                          <a:pt x="1399" y="0"/>
                          <a:pt x="2100" y="2666"/>
                          <a:pt x="2162" y="3229"/>
                        </a:cubicBezTo>
                        <a:close/>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1601900" y="2920600"/>
                    <a:ext cx="128500" cy="119525"/>
                  </a:xfrm>
                  <a:custGeom>
                    <a:avLst/>
                    <a:gdLst/>
                    <a:ahLst/>
                    <a:cxnLst/>
                    <a:rect l="l" t="t" r="r" b="b"/>
                    <a:pathLst>
                      <a:path w="5140" h="4781" fill="none" extrusionOk="0">
                        <a:moveTo>
                          <a:pt x="5105" y="2601"/>
                        </a:moveTo>
                        <a:cubicBezTo>
                          <a:pt x="5140" y="2970"/>
                          <a:pt x="5096" y="3358"/>
                          <a:pt x="4905" y="3674"/>
                        </a:cubicBezTo>
                        <a:cubicBezTo>
                          <a:pt x="4765" y="3906"/>
                          <a:pt x="4554" y="4087"/>
                          <a:pt x="4325" y="4232"/>
                        </a:cubicBezTo>
                        <a:cubicBezTo>
                          <a:pt x="3625" y="4673"/>
                          <a:pt x="2723" y="4780"/>
                          <a:pt x="1940" y="4515"/>
                        </a:cubicBezTo>
                        <a:cubicBezTo>
                          <a:pt x="1155" y="4250"/>
                          <a:pt x="504" y="3618"/>
                          <a:pt x="215" y="2843"/>
                        </a:cubicBezTo>
                        <a:cubicBezTo>
                          <a:pt x="46" y="2389"/>
                          <a:pt x="0" y="1875"/>
                          <a:pt x="178" y="1426"/>
                        </a:cubicBezTo>
                        <a:cubicBezTo>
                          <a:pt x="392" y="886"/>
                          <a:pt x="902" y="508"/>
                          <a:pt x="1450" y="316"/>
                        </a:cubicBezTo>
                        <a:cubicBezTo>
                          <a:pt x="2285" y="22"/>
                          <a:pt x="3006" y="1"/>
                          <a:pt x="3753" y="474"/>
                        </a:cubicBezTo>
                        <a:cubicBezTo>
                          <a:pt x="4489" y="940"/>
                          <a:pt x="5023" y="1725"/>
                          <a:pt x="5105" y="2601"/>
                        </a:cubicBezTo>
                        <a:close/>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3"/>
                <p:cNvGrpSpPr/>
                <p:nvPr/>
              </p:nvGrpSpPr>
              <p:grpSpPr>
                <a:xfrm>
                  <a:off x="3996319" y="4759788"/>
                  <a:ext cx="882279" cy="888780"/>
                  <a:chOff x="2285950" y="2815300"/>
                  <a:chExt cx="491575" cy="495225"/>
                </a:xfrm>
              </p:grpSpPr>
              <p:sp>
                <p:nvSpPr>
                  <p:cNvPr id="138" name="Google Shape;138;p3"/>
                  <p:cNvSpPr/>
                  <p:nvPr/>
                </p:nvSpPr>
                <p:spPr>
                  <a:xfrm>
                    <a:off x="2285950" y="2815875"/>
                    <a:ext cx="491575" cy="494650"/>
                  </a:xfrm>
                  <a:custGeom>
                    <a:avLst/>
                    <a:gdLst/>
                    <a:ahLst/>
                    <a:cxnLst/>
                    <a:rect l="l" t="t" r="r" b="b"/>
                    <a:pathLst>
                      <a:path w="19663" h="19786" extrusionOk="0">
                        <a:moveTo>
                          <a:pt x="2295" y="1"/>
                        </a:moveTo>
                        <a:cubicBezTo>
                          <a:pt x="2290" y="1"/>
                          <a:pt x="2287" y="2"/>
                          <a:pt x="2282" y="2"/>
                        </a:cubicBezTo>
                        <a:cubicBezTo>
                          <a:pt x="1942" y="1743"/>
                          <a:pt x="1456" y="3468"/>
                          <a:pt x="1034" y="5201"/>
                        </a:cubicBezTo>
                        <a:cubicBezTo>
                          <a:pt x="1514" y="5249"/>
                          <a:pt x="2011" y="5361"/>
                          <a:pt x="2356" y="5400"/>
                        </a:cubicBezTo>
                        <a:cubicBezTo>
                          <a:pt x="2859" y="5454"/>
                          <a:pt x="3367" y="5517"/>
                          <a:pt x="3841" y="5688"/>
                        </a:cubicBezTo>
                        <a:cubicBezTo>
                          <a:pt x="4175" y="5807"/>
                          <a:pt x="4540" y="6085"/>
                          <a:pt x="4461" y="6430"/>
                        </a:cubicBezTo>
                        <a:cubicBezTo>
                          <a:pt x="4390" y="6742"/>
                          <a:pt x="4011" y="6854"/>
                          <a:pt x="3695" y="6894"/>
                        </a:cubicBezTo>
                        <a:cubicBezTo>
                          <a:pt x="3314" y="6942"/>
                          <a:pt x="2931" y="6963"/>
                          <a:pt x="2548" y="6963"/>
                        </a:cubicBezTo>
                        <a:cubicBezTo>
                          <a:pt x="1920" y="6963"/>
                          <a:pt x="1291" y="6905"/>
                          <a:pt x="669" y="6805"/>
                        </a:cubicBezTo>
                        <a:cubicBezTo>
                          <a:pt x="573" y="7266"/>
                          <a:pt x="486" y="7729"/>
                          <a:pt x="413" y="8194"/>
                        </a:cubicBezTo>
                        <a:cubicBezTo>
                          <a:pt x="36" y="10556"/>
                          <a:pt x="0" y="13048"/>
                          <a:pt x="752" y="15298"/>
                        </a:cubicBezTo>
                        <a:cubicBezTo>
                          <a:pt x="894" y="15159"/>
                          <a:pt x="1043" y="15037"/>
                          <a:pt x="1171" y="14944"/>
                        </a:cubicBezTo>
                        <a:cubicBezTo>
                          <a:pt x="1401" y="14776"/>
                          <a:pt x="1666" y="14639"/>
                          <a:pt x="1949" y="14630"/>
                        </a:cubicBezTo>
                        <a:cubicBezTo>
                          <a:pt x="1956" y="14630"/>
                          <a:pt x="1963" y="14630"/>
                          <a:pt x="1971" y="14630"/>
                        </a:cubicBezTo>
                        <a:cubicBezTo>
                          <a:pt x="2248" y="14630"/>
                          <a:pt x="2537" y="14774"/>
                          <a:pt x="2645" y="15028"/>
                        </a:cubicBezTo>
                        <a:cubicBezTo>
                          <a:pt x="2709" y="15180"/>
                          <a:pt x="2702" y="15351"/>
                          <a:pt x="2676" y="15512"/>
                        </a:cubicBezTo>
                        <a:cubicBezTo>
                          <a:pt x="2570" y="16164"/>
                          <a:pt x="2119" y="16747"/>
                          <a:pt x="1524" y="17022"/>
                        </a:cubicBezTo>
                        <a:cubicBezTo>
                          <a:pt x="2316" y="18367"/>
                          <a:pt x="3538" y="19497"/>
                          <a:pt x="5057" y="19737"/>
                        </a:cubicBezTo>
                        <a:cubicBezTo>
                          <a:pt x="5264" y="19770"/>
                          <a:pt x="5471" y="19785"/>
                          <a:pt x="5677" y="19785"/>
                        </a:cubicBezTo>
                        <a:cubicBezTo>
                          <a:pt x="7221" y="19785"/>
                          <a:pt x="8704" y="18922"/>
                          <a:pt x="9959" y="17970"/>
                        </a:cubicBezTo>
                        <a:cubicBezTo>
                          <a:pt x="10748" y="17371"/>
                          <a:pt x="11505" y="16718"/>
                          <a:pt x="12100" y="15929"/>
                        </a:cubicBezTo>
                        <a:cubicBezTo>
                          <a:pt x="12662" y="15185"/>
                          <a:pt x="13143" y="14480"/>
                          <a:pt x="13365" y="13576"/>
                        </a:cubicBezTo>
                        <a:cubicBezTo>
                          <a:pt x="13635" y="13606"/>
                          <a:pt x="13908" y="13621"/>
                          <a:pt x="14182" y="13621"/>
                        </a:cubicBezTo>
                        <a:cubicBezTo>
                          <a:pt x="15536" y="13621"/>
                          <a:pt x="16897" y="13248"/>
                          <a:pt x="17955" y="12414"/>
                        </a:cubicBezTo>
                        <a:cubicBezTo>
                          <a:pt x="18874" y="11693"/>
                          <a:pt x="19517" y="10599"/>
                          <a:pt x="19663" y="9455"/>
                        </a:cubicBezTo>
                        <a:cubicBezTo>
                          <a:pt x="19557" y="9454"/>
                          <a:pt x="19452" y="9441"/>
                          <a:pt x="19351" y="9417"/>
                        </a:cubicBezTo>
                        <a:cubicBezTo>
                          <a:pt x="19108" y="9358"/>
                          <a:pt x="18887" y="9220"/>
                          <a:pt x="18692" y="9062"/>
                        </a:cubicBezTo>
                        <a:cubicBezTo>
                          <a:pt x="18433" y="8850"/>
                          <a:pt x="18190" y="8556"/>
                          <a:pt x="18215" y="8221"/>
                        </a:cubicBezTo>
                        <a:cubicBezTo>
                          <a:pt x="18243" y="7841"/>
                          <a:pt x="18612" y="7568"/>
                          <a:pt x="18981" y="7464"/>
                        </a:cubicBezTo>
                        <a:cubicBezTo>
                          <a:pt x="19090" y="7434"/>
                          <a:pt x="19211" y="7410"/>
                          <a:pt x="19339" y="7398"/>
                        </a:cubicBezTo>
                        <a:cubicBezTo>
                          <a:pt x="19011" y="6683"/>
                          <a:pt x="18488" y="6056"/>
                          <a:pt x="17912" y="5511"/>
                        </a:cubicBezTo>
                        <a:cubicBezTo>
                          <a:pt x="16073" y="3764"/>
                          <a:pt x="13717" y="2733"/>
                          <a:pt x="11282" y="1943"/>
                        </a:cubicBezTo>
                        <a:cubicBezTo>
                          <a:pt x="10976" y="2597"/>
                          <a:pt x="10436" y="3258"/>
                          <a:pt x="10150" y="3442"/>
                        </a:cubicBezTo>
                        <a:cubicBezTo>
                          <a:pt x="9995" y="3541"/>
                          <a:pt x="9824" y="3627"/>
                          <a:pt x="9640" y="3648"/>
                        </a:cubicBezTo>
                        <a:cubicBezTo>
                          <a:pt x="9618" y="3650"/>
                          <a:pt x="9595" y="3652"/>
                          <a:pt x="9573" y="3652"/>
                        </a:cubicBezTo>
                        <a:cubicBezTo>
                          <a:pt x="9409" y="3652"/>
                          <a:pt x="9241" y="3594"/>
                          <a:pt x="9138" y="3467"/>
                        </a:cubicBezTo>
                        <a:cubicBezTo>
                          <a:pt x="8983" y="3274"/>
                          <a:pt x="9011" y="2994"/>
                          <a:pt x="9087" y="2757"/>
                        </a:cubicBezTo>
                        <a:cubicBezTo>
                          <a:pt x="9174" y="2484"/>
                          <a:pt x="9404" y="1948"/>
                          <a:pt x="9707" y="1464"/>
                        </a:cubicBezTo>
                        <a:lnTo>
                          <a:pt x="9077" y="1283"/>
                        </a:lnTo>
                        <a:cubicBezTo>
                          <a:pt x="6855" y="658"/>
                          <a:pt x="4600" y="7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2342650" y="2815300"/>
                    <a:ext cx="275150" cy="342700"/>
                  </a:xfrm>
                  <a:custGeom>
                    <a:avLst/>
                    <a:gdLst/>
                    <a:ahLst/>
                    <a:cxnLst/>
                    <a:rect l="l" t="t" r="r" b="b"/>
                    <a:pathLst>
                      <a:path w="11006" h="13708" fill="none" extrusionOk="0">
                        <a:moveTo>
                          <a:pt x="1" y="0"/>
                        </a:moveTo>
                        <a:cubicBezTo>
                          <a:pt x="4328" y="3982"/>
                          <a:pt x="8053" y="8621"/>
                          <a:pt x="11005" y="13707"/>
                        </a:cubicBezTo>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533600" y="2969550"/>
                    <a:ext cx="132150" cy="52200"/>
                  </a:xfrm>
                  <a:custGeom>
                    <a:avLst/>
                    <a:gdLst/>
                    <a:ahLst/>
                    <a:cxnLst/>
                    <a:rect l="l" t="t" r="r" b="b"/>
                    <a:pathLst>
                      <a:path w="5286" h="2088" fill="none" extrusionOk="0">
                        <a:moveTo>
                          <a:pt x="3274" y="20"/>
                        </a:moveTo>
                        <a:cubicBezTo>
                          <a:pt x="3725" y="1"/>
                          <a:pt x="4191" y="41"/>
                          <a:pt x="4601" y="231"/>
                        </a:cubicBezTo>
                        <a:cubicBezTo>
                          <a:pt x="4821" y="333"/>
                          <a:pt x="5028" y="484"/>
                          <a:pt x="5148" y="696"/>
                        </a:cubicBezTo>
                        <a:cubicBezTo>
                          <a:pt x="5268" y="907"/>
                          <a:pt x="5285" y="1187"/>
                          <a:pt x="5150" y="1388"/>
                        </a:cubicBezTo>
                        <a:cubicBezTo>
                          <a:pt x="5045" y="1545"/>
                          <a:pt x="4868" y="1636"/>
                          <a:pt x="4695" y="1710"/>
                        </a:cubicBezTo>
                        <a:cubicBezTo>
                          <a:pt x="4093" y="1963"/>
                          <a:pt x="3441" y="2088"/>
                          <a:pt x="2790" y="2083"/>
                        </a:cubicBezTo>
                        <a:cubicBezTo>
                          <a:pt x="2300" y="2080"/>
                          <a:pt x="1388" y="2058"/>
                          <a:pt x="1027" y="1667"/>
                        </a:cubicBezTo>
                        <a:cubicBezTo>
                          <a:pt x="0" y="560"/>
                          <a:pt x="2708" y="43"/>
                          <a:pt x="3274" y="20"/>
                        </a:cubicBezTo>
                        <a:close/>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2430375" y="3104950"/>
                    <a:ext cx="119450" cy="126325"/>
                  </a:xfrm>
                  <a:custGeom>
                    <a:avLst/>
                    <a:gdLst/>
                    <a:ahLst/>
                    <a:cxnLst/>
                    <a:rect l="l" t="t" r="r" b="b"/>
                    <a:pathLst>
                      <a:path w="4778" h="5053" fill="none" extrusionOk="0">
                        <a:moveTo>
                          <a:pt x="2767" y="9"/>
                        </a:moveTo>
                        <a:cubicBezTo>
                          <a:pt x="3138" y="1"/>
                          <a:pt x="3522" y="71"/>
                          <a:pt x="3825" y="284"/>
                        </a:cubicBezTo>
                        <a:cubicBezTo>
                          <a:pt x="4046" y="439"/>
                          <a:pt x="4212" y="662"/>
                          <a:pt x="4341" y="900"/>
                        </a:cubicBezTo>
                        <a:cubicBezTo>
                          <a:pt x="4733" y="1629"/>
                          <a:pt x="4777" y="2536"/>
                          <a:pt x="4460" y="3299"/>
                        </a:cubicBezTo>
                        <a:cubicBezTo>
                          <a:pt x="4142" y="4063"/>
                          <a:pt x="3467" y="4670"/>
                          <a:pt x="2673" y="4905"/>
                        </a:cubicBezTo>
                        <a:cubicBezTo>
                          <a:pt x="2210" y="5043"/>
                          <a:pt x="1693" y="5053"/>
                          <a:pt x="1257" y="4845"/>
                        </a:cubicBezTo>
                        <a:cubicBezTo>
                          <a:pt x="734" y="4594"/>
                          <a:pt x="391" y="4059"/>
                          <a:pt x="237" y="3500"/>
                        </a:cubicBezTo>
                        <a:cubicBezTo>
                          <a:pt x="1" y="2646"/>
                          <a:pt x="30" y="1924"/>
                          <a:pt x="552" y="1213"/>
                        </a:cubicBezTo>
                        <a:cubicBezTo>
                          <a:pt x="1068" y="511"/>
                          <a:pt x="1887" y="32"/>
                          <a:pt x="2767" y="9"/>
                        </a:cubicBezTo>
                        <a:close/>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3"/>
                <p:cNvGrpSpPr/>
                <p:nvPr/>
              </p:nvGrpSpPr>
              <p:grpSpPr>
                <a:xfrm>
                  <a:off x="7867455" y="4697457"/>
                  <a:ext cx="312216" cy="294930"/>
                  <a:chOff x="6615475" y="2334725"/>
                  <a:chExt cx="233450" cy="220525"/>
                </a:xfrm>
              </p:grpSpPr>
              <p:sp>
                <p:nvSpPr>
                  <p:cNvPr id="143" name="Google Shape;143;p3"/>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224628" y="4377521"/>
                  <a:ext cx="554231" cy="765863"/>
                  <a:chOff x="5695100" y="3956675"/>
                  <a:chExt cx="321200" cy="443850"/>
                </a:xfrm>
              </p:grpSpPr>
              <p:sp>
                <p:nvSpPr>
                  <p:cNvPr id="151" name="Google Shape;151;p3"/>
                  <p:cNvSpPr/>
                  <p:nvPr/>
                </p:nvSpPr>
                <p:spPr>
                  <a:xfrm>
                    <a:off x="5793025" y="4074750"/>
                    <a:ext cx="51950" cy="325775"/>
                  </a:xfrm>
                  <a:custGeom>
                    <a:avLst/>
                    <a:gdLst/>
                    <a:ahLst/>
                    <a:cxnLst/>
                    <a:rect l="l" t="t" r="r" b="b"/>
                    <a:pathLst>
                      <a:path w="2078" h="13031" extrusionOk="0">
                        <a:moveTo>
                          <a:pt x="1956" y="0"/>
                        </a:moveTo>
                        <a:cubicBezTo>
                          <a:pt x="1947" y="34"/>
                          <a:pt x="1941" y="66"/>
                          <a:pt x="1935" y="99"/>
                        </a:cubicBezTo>
                        <a:lnTo>
                          <a:pt x="1935" y="100"/>
                        </a:lnTo>
                        <a:cubicBezTo>
                          <a:pt x="1861" y="446"/>
                          <a:pt x="1790" y="788"/>
                          <a:pt x="1718" y="1133"/>
                        </a:cubicBezTo>
                        <a:cubicBezTo>
                          <a:pt x="1282" y="3276"/>
                          <a:pt x="913" y="5427"/>
                          <a:pt x="612" y="7585"/>
                        </a:cubicBezTo>
                        <a:cubicBezTo>
                          <a:pt x="584" y="7794"/>
                          <a:pt x="556" y="8005"/>
                          <a:pt x="528" y="8214"/>
                        </a:cubicBezTo>
                        <a:cubicBezTo>
                          <a:pt x="417" y="9039"/>
                          <a:pt x="318" y="9866"/>
                          <a:pt x="228" y="10693"/>
                        </a:cubicBezTo>
                        <a:cubicBezTo>
                          <a:pt x="143" y="11472"/>
                          <a:pt x="68" y="12251"/>
                          <a:pt x="1" y="13030"/>
                        </a:cubicBezTo>
                        <a:lnTo>
                          <a:pt x="124" y="13030"/>
                        </a:lnTo>
                        <a:cubicBezTo>
                          <a:pt x="191" y="12250"/>
                          <a:pt x="270" y="11469"/>
                          <a:pt x="355" y="10690"/>
                        </a:cubicBezTo>
                        <a:cubicBezTo>
                          <a:pt x="706" y="7440"/>
                          <a:pt x="1214" y="4201"/>
                          <a:pt x="1877" y="981"/>
                        </a:cubicBezTo>
                        <a:lnTo>
                          <a:pt x="1877" y="979"/>
                        </a:lnTo>
                        <a:cubicBezTo>
                          <a:pt x="1937" y="681"/>
                          <a:pt x="2000" y="382"/>
                          <a:pt x="2066" y="83"/>
                        </a:cubicBezTo>
                        <a:lnTo>
                          <a:pt x="2066" y="82"/>
                        </a:lnTo>
                        <a:cubicBezTo>
                          <a:pt x="2068" y="63"/>
                          <a:pt x="2072" y="45"/>
                          <a:pt x="2077" y="27"/>
                        </a:cubicBezTo>
                        <a:lnTo>
                          <a:pt x="19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5695100" y="3956675"/>
                    <a:ext cx="283075" cy="225000"/>
                  </a:xfrm>
                  <a:custGeom>
                    <a:avLst/>
                    <a:gdLst/>
                    <a:ahLst/>
                    <a:cxnLst/>
                    <a:rect l="l" t="t" r="r" b="b"/>
                    <a:pathLst>
                      <a:path w="11323" h="9000" extrusionOk="0">
                        <a:moveTo>
                          <a:pt x="2808" y="1"/>
                        </a:moveTo>
                        <a:cubicBezTo>
                          <a:pt x="2676" y="1"/>
                          <a:pt x="2553" y="36"/>
                          <a:pt x="2464" y="132"/>
                        </a:cubicBezTo>
                        <a:cubicBezTo>
                          <a:pt x="2347" y="260"/>
                          <a:pt x="2334" y="451"/>
                          <a:pt x="2357" y="622"/>
                        </a:cubicBezTo>
                        <a:cubicBezTo>
                          <a:pt x="2415" y="1082"/>
                          <a:pt x="2663" y="1495"/>
                          <a:pt x="2930" y="1875"/>
                        </a:cubicBezTo>
                        <a:cubicBezTo>
                          <a:pt x="3405" y="2555"/>
                          <a:pt x="3958" y="3183"/>
                          <a:pt x="4572" y="3742"/>
                        </a:cubicBezTo>
                        <a:cubicBezTo>
                          <a:pt x="3747" y="3326"/>
                          <a:pt x="2816" y="3016"/>
                          <a:pt x="1907" y="3016"/>
                        </a:cubicBezTo>
                        <a:cubicBezTo>
                          <a:pt x="1479" y="3016"/>
                          <a:pt x="1055" y="3085"/>
                          <a:pt x="650" y="3245"/>
                        </a:cubicBezTo>
                        <a:cubicBezTo>
                          <a:pt x="433" y="3331"/>
                          <a:pt x="207" y="3462"/>
                          <a:pt x="130" y="3682"/>
                        </a:cubicBezTo>
                        <a:cubicBezTo>
                          <a:pt x="1" y="4059"/>
                          <a:pt x="374" y="4418"/>
                          <a:pt x="734" y="4591"/>
                        </a:cubicBezTo>
                        <a:cubicBezTo>
                          <a:pt x="1330" y="4878"/>
                          <a:pt x="2015" y="4962"/>
                          <a:pt x="2711" y="4962"/>
                        </a:cubicBezTo>
                        <a:cubicBezTo>
                          <a:pt x="3293" y="4962"/>
                          <a:pt x="3882" y="4903"/>
                          <a:pt x="4434" y="4856"/>
                        </a:cubicBezTo>
                        <a:lnTo>
                          <a:pt x="4434" y="4856"/>
                        </a:lnTo>
                        <a:cubicBezTo>
                          <a:pt x="3712" y="5047"/>
                          <a:pt x="3016" y="5336"/>
                          <a:pt x="2373" y="5716"/>
                        </a:cubicBezTo>
                        <a:cubicBezTo>
                          <a:pt x="2094" y="5880"/>
                          <a:pt x="1817" y="6070"/>
                          <a:pt x="1638" y="6339"/>
                        </a:cubicBezTo>
                        <a:cubicBezTo>
                          <a:pt x="1458" y="6609"/>
                          <a:pt x="1393" y="6977"/>
                          <a:pt x="1554" y="7259"/>
                        </a:cubicBezTo>
                        <a:cubicBezTo>
                          <a:pt x="1707" y="7527"/>
                          <a:pt x="2031" y="7660"/>
                          <a:pt x="2341" y="7660"/>
                        </a:cubicBezTo>
                        <a:cubicBezTo>
                          <a:pt x="2351" y="7660"/>
                          <a:pt x="2361" y="7660"/>
                          <a:pt x="2371" y="7660"/>
                        </a:cubicBezTo>
                        <a:cubicBezTo>
                          <a:pt x="2690" y="7652"/>
                          <a:pt x="2993" y="7527"/>
                          <a:pt x="3282" y="7392"/>
                        </a:cubicBezTo>
                        <a:cubicBezTo>
                          <a:pt x="4221" y="6957"/>
                          <a:pt x="5071" y="6429"/>
                          <a:pt x="5801" y="5696"/>
                        </a:cubicBezTo>
                        <a:cubicBezTo>
                          <a:pt x="6088" y="6311"/>
                          <a:pt x="6376" y="6927"/>
                          <a:pt x="6696" y="7527"/>
                        </a:cubicBezTo>
                        <a:cubicBezTo>
                          <a:pt x="6938" y="7981"/>
                          <a:pt x="7206" y="8434"/>
                          <a:pt x="7597" y="8769"/>
                        </a:cubicBezTo>
                        <a:cubicBezTo>
                          <a:pt x="7741" y="8892"/>
                          <a:pt x="7929" y="9000"/>
                          <a:pt x="8110" y="9000"/>
                        </a:cubicBezTo>
                        <a:cubicBezTo>
                          <a:pt x="8174" y="9000"/>
                          <a:pt x="8238" y="8986"/>
                          <a:pt x="8298" y="8955"/>
                        </a:cubicBezTo>
                        <a:cubicBezTo>
                          <a:pt x="8544" y="8826"/>
                          <a:pt x="8572" y="8486"/>
                          <a:pt x="8530" y="8212"/>
                        </a:cubicBezTo>
                        <a:cubicBezTo>
                          <a:pt x="8362" y="7085"/>
                          <a:pt x="7644" y="6149"/>
                          <a:pt x="6893" y="5293"/>
                        </a:cubicBezTo>
                        <a:lnTo>
                          <a:pt x="6893" y="5293"/>
                        </a:lnTo>
                        <a:cubicBezTo>
                          <a:pt x="7863" y="5845"/>
                          <a:pt x="8885" y="6307"/>
                          <a:pt x="9941" y="6673"/>
                        </a:cubicBezTo>
                        <a:cubicBezTo>
                          <a:pt x="10162" y="6750"/>
                          <a:pt x="10406" y="6820"/>
                          <a:pt x="10637" y="6820"/>
                        </a:cubicBezTo>
                        <a:cubicBezTo>
                          <a:pt x="10800" y="6820"/>
                          <a:pt x="10957" y="6785"/>
                          <a:pt x="11095" y="6693"/>
                        </a:cubicBezTo>
                        <a:cubicBezTo>
                          <a:pt x="11221" y="6609"/>
                          <a:pt x="11321" y="6470"/>
                          <a:pt x="11322" y="6318"/>
                        </a:cubicBezTo>
                        <a:cubicBezTo>
                          <a:pt x="11323" y="6173"/>
                          <a:pt x="11239" y="6042"/>
                          <a:pt x="11146" y="5930"/>
                        </a:cubicBezTo>
                        <a:cubicBezTo>
                          <a:pt x="10781" y="5490"/>
                          <a:pt x="10261" y="5212"/>
                          <a:pt x="9742" y="4969"/>
                        </a:cubicBezTo>
                        <a:cubicBezTo>
                          <a:pt x="8911" y="4581"/>
                          <a:pt x="7963" y="4309"/>
                          <a:pt x="7039" y="4309"/>
                        </a:cubicBezTo>
                        <a:cubicBezTo>
                          <a:pt x="6965" y="4309"/>
                          <a:pt x="6892" y="4311"/>
                          <a:pt x="6818" y="4315"/>
                        </a:cubicBezTo>
                        <a:cubicBezTo>
                          <a:pt x="7598" y="3924"/>
                          <a:pt x="8356" y="3489"/>
                          <a:pt x="9085" y="3011"/>
                        </a:cubicBezTo>
                        <a:cubicBezTo>
                          <a:pt x="9562" y="2698"/>
                          <a:pt x="10035" y="2363"/>
                          <a:pt x="10391" y="1917"/>
                        </a:cubicBezTo>
                        <a:cubicBezTo>
                          <a:pt x="10556" y="1711"/>
                          <a:pt x="10701" y="1453"/>
                          <a:pt x="10650" y="1193"/>
                        </a:cubicBezTo>
                        <a:cubicBezTo>
                          <a:pt x="10607" y="973"/>
                          <a:pt x="10423" y="797"/>
                          <a:pt x="10213" y="717"/>
                        </a:cubicBezTo>
                        <a:cubicBezTo>
                          <a:pt x="10097" y="674"/>
                          <a:pt x="9974" y="657"/>
                          <a:pt x="9850" y="657"/>
                        </a:cubicBezTo>
                        <a:cubicBezTo>
                          <a:pt x="9748" y="657"/>
                          <a:pt x="9646" y="669"/>
                          <a:pt x="9547" y="687"/>
                        </a:cubicBezTo>
                        <a:cubicBezTo>
                          <a:pt x="9148" y="762"/>
                          <a:pt x="8778" y="947"/>
                          <a:pt x="8421" y="1142"/>
                        </a:cubicBezTo>
                        <a:cubicBezTo>
                          <a:pt x="7423" y="1683"/>
                          <a:pt x="6436" y="2365"/>
                          <a:pt x="5921" y="3378"/>
                        </a:cubicBezTo>
                        <a:cubicBezTo>
                          <a:pt x="5328" y="1988"/>
                          <a:pt x="4606" y="596"/>
                          <a:pt x="3187" y="77"/>
                        </a:cubicBezTo>
                        <a:cubicBezTo>
                          <a:pt x="3068" y="34"/>
                          <a:pt x="2934" y="1"/>
                          <a:pt x="28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5817300" y="4052350"/>
                    <a:ext cx="39550" cy="24925"/>
                  </a:xfrm>
                  <a:custGeom>
                    <a:avLst/>
                    <a:gdLst/>
                    <a:ahLst/>
                    <a:cxnLst/>
                    <a:rect l="l" t="t" r="r" b="b"/>
                    <a:pathLst>
                      <a:path w="1582" h="997" extrusionOk="0">
                        <a:moveTo>
                          <a:pt x="680" y="0"/>
                        </a:moveTo>
                        <a:cubicBezTo>
                          <a:pt x="351" y="0"/>
                          <a:pt x="83" y="148"/>
                          <a:pt x="45" y="372"/>
                        </a:cubicBezTo>
                        <a:cubicBezTo>
                          <a:pt x="0" y="639"/>
                          <a:pt x="298" y="911"/>
                          <a:pt x="710" y="980"/>
                        </a:cubicBezTo>
                        <a:cubicBezTo>
                          <a:pt x="775" y="991"/>
                          <a:pt x="839" y="996"/>
                          <a:pt x="901" y="996"/>
                        </a:cubicBezTo>
                        <a:cubicBezTo>
                          <a:pt x="1231" y="996"/>
                          <a:pt x="1499" y="847"/>
                          <a:pt x="1537" y="623"/>
                        </a:cubicBezTo>
                        <a:cubicBezTo>
                          <a:pt x="1582" y="358"/>
                          <a:pt x="1284" y="86"/>
                          <a:pt x="872" y="16"/>
                        </a:cubicBezTo>
                        <a:cubicBezTo>
                          <a:pt x="807" y="5"/>
                          <a:pt x="743"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5797350" y="4223525"/>
                    <a:ext cx="218950" cy="177000"/>
                  </a:xfrm>
                  <a:custGeom>
                    <a:avLst/>
                    <a:gdLst/>
                    <a:ahLst/>
                    <a:cxnLst/>
                    <a:rect l="l" t="t" r="r" b="b"/>
                    <a:pathLst>
                      <a:path w="8758" h="7080" extrusionOk="0">
                        <a:moveTo>
                          <a:pt x="8757" y="0"/>
                        </a:moveTo>
                        <a:cubicBezTo>
                          <a:pt x="8689" y="10"/>
                          <a:pt x="8622" y="22"/>
                          <a:pt x="8554" y="33"/>
                        </a:cubicBezTo>
                        <a:lnTo>
                          <a:pt x="8552" y="33"/>
                        </a:lnTo>
                        <a:cubicBezTo>
                          <a:pt x="8379" y="59"/>
                          <a:pt x="8204" y="89"/>
                          <a:pt x="8030" y="116"/>
                        </a:cubicBezTo>
                        <a:cubicBezTo>
                          <a:pt x="6139" y="427"/>
                          <a:pt x="4208" y="834"/>
                          <a:pt x="2738" y="2030"/>
                        </a:cubicBezTo>
                        <a:cubicBezTo>
                          <a:pt x="1261" y="3234"/>
                          <a:pt x="395" y="5192"/>
                          <a:pt x="0" y="7079"/>
                        </a:cubicBezTo>
                        <a:cubicBezTo>
                          <a:pt x="122" y="6816"/>
                          <a:pt x="389" y="6602"/>
                          <a:pt x="647" y="6445"/>
                        </a:cubicBezTo>
                        <a:cubicBezTo>
                          <a:pt x="1971" y="5631"/>
                          <a:pt x="3509" y="5254"/>
                          <a:pt x="4965" y="4708"/>
                        </a:cubicBezTo>
                        <a:cubicBezTo>
                          <a:pt x="5684" y="4438"/>
                          <a:pt x="6395" y="4122"/>
                          <a:pt x="6998" y="3648"/>
                        </a:cubicBezTo>
                        <a:cubicBezTo>
                          <a:pt x="7626" y="3153"/>
                          <a:pt x="8114" y="2487"/>
                          <a:pt x="8413" y="1746"/>
                        </a:cubicBezTo>
                        <a:cubicBezTo>
                          <a:pt x="8599" y="1295"/>
                          <a:pt x="8712" y="814"/>
                          <a:pt x="8746" y="327"/>
                        </a:cubicBezTo>
                        <a:cubicBezTo>
                          <a:pt x="8755" y="218"/>
                          <a:pt x="8757" y="109"/>
                          <a:pt x="8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3"/>
                <p:cNvGrpSpPr/>
                <p:nvPr/>
              </p:nvGrpSpPr>
              <p:grpSpPr>
                <a:xfrm>
                  <a:off x="8701470" y="4448741"/>
                  <a:ext cx="439097" cy="694643"/>
                  <a:chOff x="5971450" y="3997950"/>
                  <a:chExt cx="254475" cy="402575"/>
                </a:xfrm>
              </p:grpSpPr>
              <p:sp>
                <p:nvSpPr>
                  <p:cNvPr id="156" name="Google Shape;156;p3"/>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3"/>
                <p:cNvGrpSpPr/>
                <p:nvPr/>
              </p:nvGrpSpPr>
              <p:grpSpPr>
                <a:xfrm flipH="1">
                  <a:off x="361711" y="4377521"/>
                  <a:ext cx="554231" cy="765863"/>
                  <a:chOff x="5695100" y="3956675"/>
                  <a:chExt cx="321200" cy="443850"/>
                </a:xfrm>
              </p:grpSpPr>
              <p:sp>
                <p:nvSpPr>
                  <p:cNvPr id="176" name="Google Shape;176;p3"/>
                  <p:cNvSpPr/>
                  <p:nvPr/>
                </p:nvSpPr>
                <p:spPr>
                  <a:xfrm>
                    <a:off x="5793025" y="4074750"/>
                    <a:ext cx="51950" cy="325775"/>
                  </a:xfrm>
                  <a:custGeom>
                    <a:avLst/>
                    <a:gdLst/>
                    <a:ahLst/>
                    <a:cxnLst/>
                    <a:rect l="l" t="t" r="r" b="b"/>
                    <a:pathLst>
                      <a:path w="2078" h="13031" extrusionOk="0">
                        <a:moveTo>
                          <a:pt x="1956" y="0"/>
                        </a:moveTo>
                        <a:cubicBezTo>
                          <a:pt x="1947" y="34"/>
                          <a:pt x="1941" y="66"/>
                          <a:pt x="1935" y="99"/>
                        </a:cubicBezTo>
                        <a:lnTo>
                          <a:pt x="1935" y="100"/>
                        </a:lnTo>
                        <a:cubicBezTo>
                          <a:pt x="1861" y="446"/>
                          <a:pt x="1790" y="788"/>
                          <a:pt x="1718" y="1133"/>
                        </a:cubicBezTo>
                        <a:cubicBezTo>
                          <a:pt x="1282" y="3276"/>
                          <a:pt x="913" y="5427"/>
                          <a:pt x="612" y="7585"/>
                        </a:cubicBezTo>
                        <a:cubicBezTo>
                          <a:pt x="584" y="7794"/>
                          <a:pt x="556" y="8005"/>
                          <a:pt x="528" y="8214"/>
                        </a:cubicBezTo>
                        <a:cubicBezTo>
                          <a:pt x="417" y="9039"/>
                          <a:pt x="318" y="9866"/>
                          <a:pt x="228" y="10693"/>
                        </a:cubicBezTo>
                        <a:cubicBezTo>
                          <a:pt x="143" y="11472"/>
                          <a:pt x="68" y="12251"/>
                          <a:pt x="1" y="13030"/>
                        </a:cubicBezTo>
                        <a:lnTo>
                          <a:pt x="124" y="13030"/>
                        </a:lnTo>
                        <a:cubicBezTo>
                          <a:pt x="191" y="12250"/>
                          <a:pt x="270" y="11469"/>
                          <a:pt x="355" y="10690"/>
                        </a:cubicBezTo>
                        <a:cubicBezTo>
                          <a:pt x="706" y="7440"/>
                          <a:pt x="1214" y="4201"/>
                          <a:pt x="1877" y="981"/>
                        </a:cubicBezTo>
                        <a:lnTo>
                          <a:pt x="1877" y="979"/>
                        </a:lnTo>
                        <a:cubicBezTo>
                          <a:pt x="1937" y="681"/>
                          <a:pt x="2000" y="382"/>
                          <a:pt x="2066" y="83"/>
                        </a:cubicBezTo>
                        <a:lnTo>
                          <a:pt x="2066" y="82"/>
                        </a:lnTo>
                        <a:cubicBezTo>
                          <a:pt x="2068" y="63"/>
                          <a:pt x="2072" y="45"/>
                          <a:pt x="2077" y="27"/>
                        </a:cubicBezTo>
                        <a:lnTo>
                          <a:pt x="19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5695100" y="3956675"/>
                    <a:ext cx="283075" cy="225000"/>
                  </a:xfrm>
                  <a:custGeom>
                    <a:avLst/>
                    <a:gdLst/>
                    <a:ahLst/>
                    <a:cxnLst/>
                    <a:rect l="l" t="t" r="r" b="b"/>
                    <a:pathLst>
                      <a:path w="11323" h="9000" extrusionOk="0">
                        <a:moveTo>
                          <a:pt x="2808" y="1"/>
                        </a:moveTo>
                        <a:cubicBezTo>
                          <a:pt x="2676" y="1"/>
                          <a:pt x="2553" y="36"/>
                          <a:pt x="2464" y="132"/>
                        </a:cubicBezTo>
                        <a:cubicBezTo>
                          <a:pt x="2347" y="260"/>
                          <a:pt x="2334" y="451"/>
                          <a:pt x="2357" y="622"/>
                        </a:cubicBezTo>
                        <a:cubicBezTo>
                          <a:pt x="2415" y="1082"/>
                          <a:pt x="2663" y="1495"/>
                          <a:pt x="2930" y="1875"/>
                        </a:cubicBezTo>
                        <a:cubicBezTo>
                          <a:pt x="3405" y="2555"/>
                          <a:pt x="3958" y="3183"/>
                          <a:pt x="4572" y="3742"/>
                        </a:cubicBezTo>
                        <a:cubicBezTo>
                          <a:pt x="3747" y="3326"/>
                          <a:pt x="2816" y="3016"/>
                          <a:pt x="1907" y="3016"/>
                        </a:cubicBezTo>
                        <a:cubicBezTo>
                          <a:pt x="1479" y="3016"/>
                          <a:pt x="1055" y="3085"/>
                          <a:pt x="650" y="3245"/>
                        </a:cubicBezTo>
                        <a:cubicBezTo>
                          <a:pt x="433" y="3331"/>
                          <a:pt x="207" y="3462"/>
                          <a:pt x="130" y="3682"/>
                        </a:cubicBezTo>
                        <a:cubicBezTo>
                          <a:pt x="1" y="4059"/>
                          <a:pt x="374" y="4418"/>
                          <a:pt x="734" y="4591"/>
                        </a:cubicBezTo>
                        <a:cubicBezTo>
                          <a:pt x="1330" y="4878"/>
                          <a:pt x="2015" y="4962"/>
                          <a:pt x="2711" y="4962"/>
                        </a:cubicBezTo>
                        <a:cubicBezTo>
                          <a:pt x="3293" y="4962"/>
                          <a:pt x="3882" y="4903"/>
                          <a:pt x="4434" y="4856"/>
                        </a:cubicBezTo>
                        <a:lnTo>
                          <a:pt x="4434" y="4856"/>
                        </a:lnTo>
                        <a:cubicBezTo>
                          <a:pt x="3712" y="5047"/>
                          <a:pt x="3016" y="5336"/>
                          <a:pt x="2373" y="5716"/>
                        </a:cubicBezTo>
                        <a:cubicBezTo>
                          <a:pt x="2094" y="5880"/>
                          <a:pt x="1817" y="6070"/>
                          <a:pt x="1638" y="6339"/>
                        </a:cubicBezTo>
                        <a:cubicBezTo>
                          <a:pt x="1458" y="6609"/>
                          <a:pt x="1393" y="6977"/>
                          <a:pt x="1554" y="7259"/>
                        </a:cubicBezTo>
                        <a:cubicBezTo>
                          <a:pt x="1707" y="7527"/>
                          <a:pt x="2031" y="7660"/>
                          <a:pt x="2341" y="7660"/>
                        </a:cubicBezTo>
                        <a:cubicBezTo>
                          <a:pt x="2351" y="7660"/>
                          <a:pt x="2361" y="7660"/>
                          <a:pt x="2371" y="7660"/>
                        </a:cubicBezTo>
                        <a:cubicBezTo>
                          <a:pt x="2690" y="7652"/>
                          <a:pt x="2993" y="7527"/>
                          <a:pt x="3282" y="7392"/>
                        </a:cubicBezTo>
                        <a:cubicBezTo>
                          <a:pt x="4221" y="6957"/>
                          <a:pt x="5071" y="6429"/>
                          <a:pt x="5801" y="5696"/>
                        </a:cubicBezTo>
                        <a:cubicBezTo>
                          <a:pt x="6088" y="6311"/>
                          <a:pt x="6376" y="6927"/>
                          <a:pt x="6696" y="7527"/>
                        </a:cubicBezTo>
                        <a:cubicBezTo>
                          <a:pt x="6938" y="7981"/>
                          <a:pt x="7206" y="8434"/>
                          <a:pt x="7597" y="8769"/>
                        </a:cubicBezTo>
                        <a:cubicBezTo>
                          <a:pt x="7741" y="8892"/>
                          <a:pt x="7929" y="9000"/>
                          <a:pt x="8110" y="9000"/>
                        </a:cubicBezTo>
                        <a:cubicBezTo>
                          <a:pt x="8174" y="9000"/>
                          <a:pt x="8238" y="8986"/>
                          <a:pt x="8298" y="8955"/>
                        </a:cubicBezTo>
                        <a:cubicBezTo>
                          <a:pt x="8544" y="8826"/>
                          <a:pt x="8572" y="8486"/>
                          <a:pt x="8530" y="8212"/>
                        </a:cubicBezTo>
                        <a:cubicBezTo>
                          <a:pt x="8362" y="7085"/>
                          <a:pt x="7644" y="6149"/>
                          <a:pt x="6893" y="5293"/>
                        </a:cubicBezTo>
                        <a:lnTo>
                          <a:pt x="6893" y="5293"/>
                        </a:lnTo>
                        <a:cubicBezTo>
                          <a:pt x="7863" y="5845"/>
                          <a:pt x="8885" y="6307"/>
                          <a:pt x="9941" y="6673"/>
                        </a:cubicBezTo>
                        <a:cubicBezTo>
                          <a:pt x="10162" y="6750"/>
                          <a:pt x="10406" y="6820"/>
                          <a:pt x="10637" y="6820"/>
                        </a:cubicBezTo>
                        <a:cubicBezTo>
                          <a:pt x="10800" y="6820"/>
                          <a:pt x="10957" y="6785"/>
                          <a:pt x="11095" y="6693"/>
                        </a:cubicBezTo>
                        <a:cubicBezTo>
                          <a:pt x="11221" y="6609"/>
                          <a:pt x="11321" y="6470"/>
                          <a:pt x="11322" y="6318"/>
                        </a:cubicBezTo>
                        <a:cubicBezTo>
                          <a:pt x="11323" y="6173"/>
                          <a:pt x="11239" y="6042"/>
                          <a:pt x="11146" y="5930"/>
                        </a:cubicBezTo>
                        <a:cubicBezTo>
                          <a:pt x="10781" y="5490"/>
                          <a:pt x="10261" y="5212"/>
                          <a:pt x="9742" y="4969"/>
                        </a:cubicBezTo>
                        <a:cubicBezTo>
                          <a:pt x="8911" y="4581"/>
                          <a:pt x="7963" y="4309"/>
                          <a:pt x="7039" y="4309"/>
                        </a:cubicBezTo>
                        <a:cubicBezTo>
                          <a:pt x="6965" y="4309"/>
                          <a:pt x="6892" y="4311"/>
                          <a:pt x="6818" y="4315"/>
                        </a:cubicBezTo>
                        <a:cubicBezTo>
                          <a:pt x="7598" y="3924"/>
                          <a:pt x="8356" y="3489"/>
                          <a:pt x="9085" y="3011"/>
                        </a:cubicBezTo>
                        <a:cubicBezTo>
                          <a:pt x="9562" y="2698"/>
                          <a:pt x="10035" y="2363"/>
                          <a:pt x="10391" y="1917"/>
                        </a:cubicBezTo>
                        <a:cubicBezTo>
                          <a:pt x="10556" y="1711"/>
                          <a:pt x="10701" y="1453"/>
                          <a:pt x="10650" y="1193"/>
                        </a:cubicBezTo>
                        <a:cubicBezTo>
                          <a:pt x="10607" y="973"/>
                          <a:pt x="10423" y="797"/>
                          <a:pt x="10213" y="717"/>
                        </a:cubicBezTo>
                        <a:cubicBezTo>
                          <a:pt x="10097" y="674"/>
                          <a:pt x="9974" y="657"/>
                          <a:pt x="9850" y="657"/>
                        </a:cubicBezTo>
                        <a:cubicBezTo>
                          <a:pt x="9748" y="657"/>
                          <a:pt x="9646" y="669"/>
                          <a:pt x="9547" y="687"/>
                        </a:cubicBezTo>
                        <a:cubicBezTo>
                          <a:pt x="9148" y="762"/>
                          <a:pt x="8778" y="947"/>
                          <a:pt x="8421" y="1142"/>
                        </a:cubicBezTo>
                        <a:cubicBezTo>
                          <a:pt x="7423" y="1683"/>
                          <a:pt x="6436" y="2365"/>
                          <a:pt x="5921" y="3378"/>
                        </a:cubicBezTo>
                        <a:cubicBezTo>
                          <a:pt x="5328" y="1988"/>
                          <a:pt x="4606" y="596"/>
                          <a:pt x="3187" y="77"/>
                        </a:cubicBezTo>
                        <a:cubicBezTo>
                          <a:pt x="3068" y="34"/>
                          <a:pt x="2934" y="1"/>
                          <a:pt x="28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817300" y="4052350"/>
                    <a:ext cx="39550" cy="24925"/>
                  </a:xfrm>
                  <a:custGeom>
                    <a:avLst/>
                    <a:gdLst/>
                    <a:ahLst/>
                    <a:cxnLst/>
                    <a:rect l="l" t="t" r="r" b="b"/>
                    <a:pathLst>
                      <a:path w="1582" h="997" extrusionOk="0">
                        <a:moveTo>
                          <a:pt x="680" y="0"/>
                        </a:moveTo>
                        <a:cubicBezTo>
                          <a:pt x="351" y="0"/>
                          <a:pt x="83" y="148"/>
                          <a:pt x="45" y="372"/>
                        </a:cubicBezTo>
                        <a:cubicBezTo>
                          <a:pt x="0" y="639"/>
                          <a:pt x="298" y="911"/>
                          <a:pt x="710" y="980"/>
                        </a:cubicBezTo>
                        <a:cubicBezTo>
                          <a:pt x="775" y="991"/>
                          <a:pt x="839" y="996"/>
                          <a:pt x="901" y="996"/>
                        </a:cubicBezTo>
                        <a:cubicBezTo>
                          <a:pt x="1231" y="996"/>
                          <a:pt x="1499" y="847"/>
                          <a:pt x="1537" y="623"/>
                        </a:cubicBezTo>
                        <a:cubicBezTo>
                          <a:pt x="1582" y="358"/>
                          <a:pt x="1284" y="86"/>
                          <a:pt x="872" y="16"/>
                        </a:cubicBezTo>
                        <a:cubicBezTo>
                          <a:pt x="807" y="5"/>
                          <a:pt x="743"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797350" y="4223525"/>
                    <a:ext cx="218950" cy="177000"/>
                  </a:xfrm>
                  <a:custGeom>
                    <a:avLst/>
                    <a:gdLst/>
                    <a:ahLst/>
                    <a:cxnLst/>
                    <a:rect l="l" t="t" r="r" b="b"/>
                    <a:pathLst>
                      <a:path w="8758" h="7080" extrusionOk="0">
                        <a:moveTo>
                          <a:pt x="8757" y="0"/>
                        </a:moveTo>
                        <a:cubicBezTo>
                          <a:pt x="8689" y="10"/>
                          <a:pt x="8622" y="22"/>
                          <a:pt x="8554" y="33"/>
                        </a:cubicBezTo>
                        <a:lnTo>
                          <a:pt x="8552" y="33"/>
                        </a:lnTo>
                        <a:cubicBezTo>
                          <a:pt x="8379" y="59"/>
                          <a:pt x="8204" y="89"/>
                          <a:pt x="8030" y="116"/>
                        </a:cubicBezTo>
                        <a:cubicBezTo>
                          <a:pt x="6139" y="427"/>
                          <a:pt x="4208" y="834"/>
                          <a:pt x="2738" y="2030"/>
                        </a:cubicBezTo>
                        <a:cubicBezTo>
                          <a:pt x="1261" y="3234"/>
                          <a:pt x="395" y="5192"/>
                          <a:pt x="0" y="7079"/>
                        </a:cubicBezTo>
                        <a:cubicBezTo>
                          <a:pt x="122" y="6816"/>
                          <a:pt x="389" y="6602"/>
                          <a:pt x="647" y="6445"/>
                        </a:cubicBezTo>
                        <a:cubicBezTo>
                          <a:pt x="1971" y="5631"/>
                          <a:pt x="3509" y="5254"/>
                          <a:pt x="4965" y="4708"/>
                        </a:cubicBezTo>
                        <a:cubicBezTo>
                          <a:pt x="5684" y="4438"/>
                          <a:pt x="6395" y="4122"/>
                          <a:pt x="6998" y="3648"/>
                        </a:cubicBezTo>
                        <a:cubicBezTo>
                          <a:pt x="7626" y="3153"/>
                          <a:pt x="8114" y="2487"/>
                          <a:pt x="8413" y="1746"/>
                        </a:cubicBezTo>
                        <a:cubicBezTo>
                          <a:pt x="8599" y="1295"/>
                          <a:pt x="8712" y="814"/>
                          <a:pt x="8746" y="327"/>
                        </a:cubicBezTo>
                        <a:cubicBezTo>
                          <a:pt x="8755" y="218"/>
                          <a:pt x="8757" y="109"/>
                          <a:pt x="8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flipH="1">
                  <a:off x="3" y="4448741"/>
                  <a:ext cx="439097" cy="694643"/>
                  <a:chOff x="5971450" y="3997950"/>
                  <a:chExt cx="254475" cy="402575"/>
                </a:xfrm>
              </p:grpSpPr>
              <p:sp>
                <p:nvSpPr>
                  <p:cNvPr id="181" name="Google Shape;181;p3"/>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a:off x="7030563" y="4546315"/>
                  <a:ext cx="456200" cy="597181"/>
                  <a:chOff x="5268200" y="3373650"/>
                  <a:chExt cx="295275" cy="386525"/>
                </a:xfrm>
              </p:grpSpPr>
              <p:sp>
                <p:nvSpPr>
                  <p:cNvPr id="201" name="Google Shape;201;p3"/>
                  <p:cNvSpPr/>
                  <p:nvPr/>
                </p:nvSpPr>
                <p:spPr>
                  <a:xfrm>
                    <a:off x="5406825" y="3496350"/>
                    <a:ext cx="16375" cy="263825"/>
                  </a:xfrm>
                  <a:custGeom>
                    <a:avLst/>
                    <a:gdLst/>
                    <a:ahLst/>
                    <a:cxnLst/>
                    <a:rect l="l" t="t" r="r" b="b"/>
                    <a:pathLst>
                      <a:path w="655" h="10553" extrusionOk="0">
                        <a:moveTo>
                          <a:pt x="262" y="1"/>
                        </a:moveTo>
                        <a:cubicBezTo>
                          <a:pt x="233" y="335"/>
                          <a:pt x="206" y="667"/>
                          <a:pt x="184" y="1002"/>
                        </a:cubicBezTo>
                        <a:cubicBezTo>
                          <a:pt x="165" y="1302"/>
                          <a:pt x="148" y="1602"/>
                          <a:pt x="135" y="1903"/>
                        </a:cubicBezTo>
                        <a:cubicBezTo>
                          <a:pt x="0" y="4770"/>
                          <a:pt x="127" y="7638"/>
                          <a:pt x="517" y="10474"/>
                        </a:cubicBezTo>
                        <a:cubicBezTo>
                          <a:pt x="518" y="10488"/>
                          <a:pt x="519" y="10501"/>
                          <a:pt x="522" y="10514"/>
                        </a:cubicBezTo>
                        <a:cubicBezTo>
                          <a:pt x="522" y="10515"/>
                          <a:pt x="522" y="10519"/>
                          <a:pt x="523" y="10520"/>
                        </a:cubicBezTo>
                        <a:lnTo>
                          <a:pt x="528" y="10520"/>
                        </a:lnTo>
                        <a:cubicBezTo>
                          <a:pt x="541" y="10530"/>
                          <a:pt x="555" y="10542"/>
                          <a:pt x="566" y="10553"/>
                        </a:cubicBezTo>
                        <a:cubicBezTo>
                          <a:pt x="559" y="10542"/>
                          <a:pt x="551" y="10531"/>
                          <a:pt x="545" y="10520"/>
                        </a:cubicBezTo>
                        <a:lnTo>
                          <a:pt x="654" y="10520"/>
                        </a:lnTo>
                        <a:cubicBezTo>
                          <a:pt x="584" y="10019"/>
                          <a:pt x="523" y="9517"/>
                          <a:pt x="471" y="9013"/>
                        </a:cubicBezTo>
                        <a:cubicBezTo>
                          <a:pt x="467" y="8973"/>
                          <a:pt x="463" y="8932"/>
                          <a:pt x="457" y="8892"/>
                        </a:cubicBezTo>
                        <a:cubicBezTo>
                          <a:pt x="219" y="6560"/>
                          <a:pt x="155" y="4214"/>
                          <a:pt x="267" y="1868"/>
                        </a:cubicBezTo>
                        <a:cubicBezTo>
                          <a:pt x="283" y="1513"/>
                          <a:pt x="303" y="1159"/>
                          <a:pt x="330" y="806"/>
                        </a:cubicBezTo>
                        <a:cubicBezTo>
                          <a:pt x="349" y="541"/>
                          <a:pt x="368" y="277"/>
                          <a:pt x="392" y="12"/>
                        </a:cubicBez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5298975" y="3373650"/>
                    <a:ext cx="235650" cy="194125"/>
                  </a:xfrm>
                  <a:custGeom>
                    <a:avLst/>
                    <a:gdLst/>
                    <a:ahLst/>
                    <a:cxnLst/>
                    <a:rect l="l" t="t" r="r" b="b"/>
                    <a:pathLst>
                      <a:path w="9426" h="7765" extrusionOk="0">
                        <a:moveTo>
                          <a:pt x="2850" y="0"/>
                        </a:moveTo>
                        <a:cubicBezTo>
                          <a:pt x="2743" y="0"/>
                          <a:pt x="2634" y="22"/>
                          <a:pt x="2522" y="67"/>
                        </a:cubicBezTo>
                        <a:cubicBezTo>
                          <a:pt x="1503" y="484"/>
                          <a:pt x="3258" y="3540"/>
                          <a:pt x="3258" y="3540"/>
                        </a:cubicBezTo>
                        <a:cubicBezTo>
                          <a:pt x="3258" y="3540"/>
                          <a:pt x="2511" y="3385"/>
                          <a:pt x="1767" y="3385"/>
                        </a:cubicBezTo>
                        <a:cubicBezTo>
                          <a:pt x="1120" y="3385"/>
                          <a:pt x="475" y="3502"/>
                          <a:pt x="324" y="3938"/>
                        </a:cubicBezTo>
                        <a:cubicBezTo>
                          <a:pt x="0" y="4877"/>
                          <a:pt x="2943" y="5372"/>
                          <a:pt x="2943" y="5372"/>
                        </a:cubicBezTo>
                        <a:cubicBezTo>
                          <a:pt x="2943" y="5372"/>
                          <a:pt x="1431" y="6666"/>
                          <a:pt x="2064" y="7580"/>
                        </a:cubicBezTo>
                        <a:cubicBezTo>
                          <a:pt x="2153" y="7708"/>
                          <a:pt x="2267" y="7763"/>
                          <a:pt x="2399" y="7763"/>
                        </a:cubicBezTo>
                        <a:cubicBezTo>
                          <a:pt x="3210" y="7763"/>
                          <a:pt x="4669" y="5677"/>
                          <a:pt x="4669" y="5677"/>
                        </a:cubicBezTo>
                        <a:cubicBezTo>
                          <a:pt x="4669" y="5677"/>
                          <a:pt x="6353" y="7765"/>
                          <a:pt x="7506" y="7765"/>
                        </a:cubicBezTo>
                        <a:cubicBezTo>
                          <a:pt x="7659" y="7765"/>
                          <a:pt x="7803" y="7728"/>
                          <a:pt x="7933" y="7644"/>
                        </a:cubicBezTo>
                        <a:cubicBezTo>
                          <a:pt x="9034" y="6930"/>
                          <a:pt x="6130" y="4601"/>
                          <a:pt x="6130" y="4601"/>
                        </a:cubicBezTo>
                        <a:cubicBezTo>
                          <a:pt x="6130" y="4601"/>
                          <a:pt x="9426" y="3983"/>
                          <a:pt x="8636" y="2619"/>
                        </a:cubicBezTo>
                        <a:cubicBezTo>
                          <a:pt x="8514" y="2409"/>
                          <a:pt x="8214" y="2331"/>
                          <a:pt x="7836" y="2331"/>
                        </a:cubicBezTo>
                        <a:cubicBezTo>
                          <a:pt x="6749" y="2331"/>
                          <a:pt x="5015" y="2978"/>
                          <a:pt x="5015" y="2978"/>
                        </a:cubicBezTo>
                        <a:cubicBezTo>
                          <a:pt x="5015" y="2978"/>
                          <a:pt x="4120" y="0"/>
                          <a:pt x="2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5384575" y="3467275"/>
                    <a:ext cx="50250" cy="25500"/>
                  </a:xfrm>
                  <a:custGeom>
                    <a:avLst/>
                    <a:gdLst/>
                    <a:ahLst/>
                    <a:cxnLst/>
                    <a:rect l="l" t="t" r="r" b="b"/>
                    <a:pathLst>
                      <a:path w="2010" h="1020" extrusionOk="0">
                        <a:moveTo>
                          <a:pt x="1329" y="0"/>
                        </a:moveTo>
                        <a:cubicBezTo>
                          <a:pt x="1194" y="0"/>
                          <a:pt x="1047" y="18"/>
                          <a:pt x="895" y="55"/>
                        </a:cubicBezTo>
                        <a:cubicBezTo>
                          <a:pt x="374" y="181"/>
                          <a:pt x="1" y="487"/>
                          <a:pt x="61" y="738"/>
                        </a:cubicBezTo>
                        <a:cubicBezTo>
                          <a:pt x="104" y="916"/>
                          <a:pt x="354" y="1019"/>
                          <a:pt x="681" y="1019"/>
                        </a:cubicBezTo>
                        <a:cubicBezTo>
                          <a:pt x="815" y="1019"/>
                          <a:pt x="963" y="1002"/>
                          <a:pt x="1115" y="965"/>
                        </a:cubicBezTo>
                        <a:cubicBezTo>
                          <a:pt x="1635" y="840"/>
                          <a:pt x="2009" y="533"/>
                          <a:pt x="1948" y="282"/>
                        </a:cubicBezTo>
                        <a:cubicBezTo>
                          <a:pt x="1905" y="104"/>
                          <a:pt x="1656" y="0"/>
                          <a:pt x="1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5268200" y="3617550"/>
                    <a:ext cx="152775" cy="142625"/>
                  </a:xfrm>
                  <a:custGeom>
                    <a:avLst/>
                    <a:gdLst/>
                    <a:ahLst/>
                    <a:cxnLst/>
                    <a:rect l="l" t="t" r="r" b="b"/>
                    <a:pathLst>
                      <a:path w="6111" h="5705" extrusionOk="0">
                        <a:moveTo>
                          <a:pt x="244" y="1"/>
                        </a:moveTo>
                        <a:cubicBezTo>
                          <a:pt x="163" y="1"/>
                          <a:pt x="82" y="3"/>
                          <a:pt x="1" y="7"/>
                        </a:cubicBezTo>
                        <a:cubicBezTo>
                          <a:pt x="19" y="170"/>
                          <a:pt x="41" y="332"/>
                          <a:pt x="67" y="493"/>
                        </a:cubicBezTo>
                        <a:cubicBezTo>
                          <a:pt x="239" y="1584"/>
                          <a:pt x="592" y="2608"/>
                          <a:pt x="1423" y="3346"/>
                        </a:cubicBezTo>
                        <a:cubicBezTo>
                          <a:pt x="2686" y="4468"/>
                          <a:pt x="4815" y="4537"/>
                          <a:pt x="6067" y="5666"/>
                        </a:cubicBezTo>
                        <a:cubicBezTo>
                          <a:pt x="6069" y="5667"/>
                          <a:pt x="6072" y="5669"/>
                          <a:pt x="6073" y="5672"/>
                        </a:cubicBezTo>
                        <a:cubicBezTo>
                          <a:pt x="6086" y="5682"/>
                          <a:pt x="6100" y="5694"/>
                          <a:pt x="6111" y="5705"/>
                        </a:cubicBezTo>
                        <a:cubicBezTo>
                          <a:pt x="6104" y="5694"/>
                          <a:pt x="6096" y="5683"/>
                          <a:pt x="6090" y="5672"/>
                        </a:cubicBezTo>
                        <a:cubicBezTo>
                          <a:pt x="6079" y="5657"/>
                          <a:pt x="6069" y="5642"/>
                          <a:pt x="6061" y="5626"/>
                        </a:cubicBezTo>
                        <a:cubicBezTo>
                          <a:pt x="5457" y="4680"/>
                          <a:pt x="5232" y="3532"/>
                          <a:pt x="4677" y="2555"/>
                        </a:cubicBezTo>
                        <a:cubicBezTo>
                          <a:pt x="3840" y="1087"/>
                          <a:pt x="2217" y="108"/>
                          <a:pt x="533" y="11"/>
                        </a:cubicBezTo>
                        <a:cubicBezTo>
                          <a:pt x="437" y="4"/>
                          <a:pt x="34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5416075" y="3596525"/>
                    <a:ext cx="147400" cy="129225"/>
                  </a:xfrm>
                  <a:custGeom>
                    <a:avLst/>
                    <a:gdLst/>
                    <a:ahLst/>
                    <a:cxnLst/>
                    <a:rect l="l" t="t" r="r" b="b"/>
                    <a:pathLst>
                      <a:path w="5896" h="5169" extrusionOk="0">
                        <a:moveTo>
                          <a:pt x="5232" y="0"/>
                        </a:moveTo>
                        <a:cubicBezTo>
                          <a:pt x="3993" y="0"/>
                          <a:pt x="2795" y="533"/>
                          <a:pt x="1921" y="1427"/>
                        </a:cubicBezTo>
                        <a:cubicBezTo>
                          <a:pt x="947" y="2422"/>
                          <a:pt x="398" y="3834"/>
                          <a:pt x="1" y="5168"/>
                        </a:cubicBezTo>
                        <a:cubicBezTo>
                          <a:pt x="113" y="4933"/>
                          <a:pt x="332" y="4766"/>
                          <a:pt x="553" y="4627"/>
                        </a:cubicBezTo>
                        <a:cubicBezTo>
                          <a:pt x="1262" y="4182"/>
                          <a:pt x="2067" y="3918"/>
                          <a:pt x="2846" y="3609"/>
                        </a:cubicBezTo>
                        <a:cubicBezTo>
                          <a:pt x="3624" y="3301"/>
                          <a:pt x="4403" y="2929"/>
                          <a:pt x="4980" y="2322"/>
                        </a:cubicBezTo>
                        <a:cubicBezTo>
                          <a:pt x="5555" y="1714"/>
                          <a:pt x="5895" y="822"/>
                          <a:pt x="5652" y="21"/>
                        </a:cubicBezTo>
                        <a:cubicBezTo>
                          <a:pt x="5512" y="7"/>
                          <a:pt x="5371" y="0"/>
                          <a:pt x="5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3"/>
                <p:cNvGrpSpPr/>
                <p:nvPr/>
              </p:nvGrpSpPr>
              <p:grpSpPr>
                <a:xfrm>
                  <a:off x="1884339" y="4150692"/>
                  <a:ext cx="524879" cy="1009720"/>
                  <a:chOff x="1312300" y="3710025"/>
                  <a:chExt cx="483225" cy="929675"/>
                </a:xfrm>
              </p:grpSpPr>
              <p:sp>
                <p:nvSpPr>
                  <p:cNvPr id="207" name="Google Shape;207;p3"/>
                  <p:cNvSpPr/>
                  <p:nvPr/>
                </p:nvSpPr>
                <p:spPr>
                  <a:xfrm>
                    <a:off x="1312300" y="3710025"/>
                    <a:ext cx="483225" cy="929675"/>
                  </a:xfrm>
                  <a:custGeom>
                    <a:avLst/>
                    <a:gdLst/>
                    <a:ahLst/>
                    <a:cxnLst/>
                    <a:rect l="l" t="t" r="r" b="b"/>
                    <a:pathLst>
                      <a:path w="19329" h="37187" extrusionOk="0">
                        <a:moveTo>
                          <a:pt x="1837" y="1"/>
                        </a:moveTo>
                        <a:lnTo>
                          <a:pt x="1837" y="1"/>
                        </a:lnTo>
                        <a:cubicBezTo>
                          <a:pt x="1372" y="1738"/>
                          <a:pt x="1855" y="3595"/>
                          <a:pt x="2583" y="5239"/>
                        </a:cubicBezTo>
                        <a:cubicBezTo>
                          <a:pt x="3124" y="6460"/>
                          <a:pt x="3801" y="7621"/>
                          <a:pt x="4358" y="8832"/>
                        </a:cubicBezTo>
                        <a:cubicBezTo>
                          <a:pt x="5060" y="10820"/>
                          <a:pt x="5817" y="12783"/>
                          <a:pt x="6626" y="14722"/>
                        </a:cubicBezTo>
                        <a:cubicBezTo>
                          <a:pt x="4689" y="12214"/>
                          <a:pt x="2816" y="9588"/>
                          <a:pt x="0" y="8142"/>
                        </a:cubicBezTo>
                        <a:lnTo>
                          <a:pt x="0" y="8142"/>
                        </a:lnTo>
                        <a:cubicBezTo>
                          <a:pt x="721" y="10624"/>
                          <a:pt x="2564" y="12755"/>
                          <a:pt x="4917" y="13826"/>
                        </a:cubicBezTo>
                        <a:cubicBezTo>
                          <a:pt x="5522" y="14101"/>
                          <a:pt x="6188" y="14332"/>
                          <a:pt x="6654" y="14791"/>
                        </a:cubicBezTo>
                        <a:cubicBezTo>
                          <a:pt x="7309" y="16356"/>
                          <a:pt x="7998" y="17907"/>
                          <a:pt x="8721" y="19440"/>
                        </a:cubicBezTo>
                        <a:cubicBezTo>
                          <a:pt x="7794" y="18062"/>
                          <a:pt x="6665" y="16678"/>
                          <a:pt x="5342" y="15703"/>
                        </a:cubicBezTo>
                        <a:cubicBezTo>
                          <a:pt x="4071" y="14767"/>
                          <a:pt x="2538" y="14336"/>
                          <a:pt x="1025" y="13884"/>
                        </a:cubicBezTo>
                        <a:lnTo>
                          <a:pt x="1025" y="13884"/>
                        </a:lnTo>
                        <a:cubicBezTo>
                          <a:pt x="1188" y="15185"/>
                          <a:pt x="2050" y="16317"/>
                          <a:pt x="3117" y="17079"/>
                        </a:cubicBezTo>
                        <a:cubicBezTo>
                          <a:pt x="4183" y="17842"/>
                          <a:pt x="5441" y="18281"/>
                          <a:pt x="6693" y="18668"/>
                        </a:cubicBezTo>
                        <a:cubicBezTo>
                          <a:pt x="7443" y="18899"/>
                          <a:pt x="8224" y="19134"/>
                          <a:pt x="8816" y="19642"/>
                        </a:cubicBezTo>
                        <a:cubicBezTo>
                          <a:pt x="9049" y="20132"/>
                          <a:pt x="9284" y="20618"/>
                          <a:pt x="9524" y="21104"/>
                        </a:cubicBezTo>
                        <a:cubicBezTo>
                          <a:pt x="9520" y="21113"/>
                          <a:pt x="9518" y="21121"/>
                          <a:pt x="9515" y="21130"/>
                        </a:cubicBezTo>
                        <a:cubicBezTo>
                          <a:pt x="9518" y="21122"/>
                          <a:pt x="9521" y="21115"/>
                          <a:pt x="9526" y="21109"/>
                        </a:cubicBezTo>
                        <a:cubicBezTo>
                          <a:pt x="10016" y="22105"/>
                          <a:pt x="10520" y="23094"/>
                          <a:pt x="11040" y="24076"/>
                        </a:cubicBezTo>
                        <a:cubicBezTo>
                          <a:pt x="10005" y="22925"/>
                          <a:pt x="8804" y="21819"/>
                          <a:pt x="7483" y="21077"/>
                        </a:cubicBezTo>
                        <a:cubicBezTo>
                          <a:pt x="6107" y="20305"/>
                          <a:pt x="4532" y="20068"/>
                          <a:pt x="2975" y="19805"/>
                        </a:cubicBezTo>
                        <a:lnTo>
                          <a:pt x="2975" y="19805"/>
                        </a:lnTo>
                        <a:cubicBezTo>
                          <a:pt x="3296" y="21075"/>
                          <a:pt x="4293" y="22094"/>
                          <a:pt x="5444" y="22718"/>
                        </a:cubicBezTo>
                        <a:cubicBezTo>
                          <a:pt x="6596" y="23344"/>
                          <a:pt x="7900" y="23625"/>
                          <a:pt x="9190" y="23853"/>
                        </a:cubicBezTo>
                        <a:cubicBezTo>
                          <a:pt x="9893" y="23977"/>
                          <a:pt x="10623" y="24100"/>
                          <a:pt x="11238" y="24446"/>
                        </a:cubicBezTo>
                        <a:cubicBezTo>
                          <a:pt x="12034" y="25936"/>
                          <a:pt x="12863" y="27408"/>
                          <a:pt x="13726" y="28862"/>
                        </a:cubicBezTo>
                        <a:cubicBezTo>
                          <a:pt x="12332" y="28059"/>
                          <a:pt x="10769" y="27345"/>
                          <a:pt x="9212" y="27052"/>
                        </a:cubicBezTo>
                        <a:cubicBezTo>
                          <a:pt x="8738" y="26962"/>
                          <a:pt x="8261" y="26926"/>
                          <a:pt x="7784" y="26926"/>
                        </a:cubicBezTo>
                        <a:cubicBezTo>
                          <a:pt x="6702" y="26926"/>
                          <a:pt x="5616" y="27112"/>
                          <a:pt x="4534" y="27285"/>
                        </a:cubicBezTo>
                        <a:cubicBezTo>
                          <a:pt x="5244" y="28386"/>
                          <a:pt x="6514" y="29033"/>
                          <a:pt x="7804" y="29257"/>
                        </a:cubicBezTo>
                        <a:cubicBezTo>
                          <a:pt x="8263" y="29337"/>
                          <a:pt x="8726" y="29369"/>
                          <a:pt x="9191" y="29369"/>
                        </a:cubicBezTo>
                        <a:cubicBezTo>
                          <a:pt x="10033" y="29369"/>
                          <a:pt x="10881" y="29262"/>
                          <a:pt x="11716" y="29136"/>
                        </a:cubicBezTo>
                        <a:cubicBezTo>
                          <a:pt x="12198" y="29063"/>
                          <a:pt x="12692" y="28986"/>
                          <a:pt x="13178" y="28986"/>
                        </a:cubicBezTo>
                        <a:cubicBezTo>
                          <a:pt x="13398" y="28986"/>
                          <a:pt x="13617" y="29002"/>
                          <a:pt x="13833" y="29042"/>
                        </a:cubicBezTo>
                        <a:cubicBezTo>
                          <a:pt x="15491" y="31824"/>
                          <a:pt x="17271" y="34542"/>
                          <a:pt x="19171" y="37186"/>
                        </a:cubicBezTo>
                        <a:lnTo>
                          <a:pt x="19328" y="37076"/>
                        </a:lnTo>
                        <a:lnTo>
                          <a:pt x="19327" y="37075"/>
                        </a:lnTo>
                        <a:cubicBezTo>
                          <a:pt x="17466" y="34485"/>
                          <a:pt x="15720" y="31825"/>
                          <a:pt x="14091" y="29103"/>
                        </a:cubicBezTo>
                        <a:lnTo>
                          <a:pt x="14091" y="29103"/>
                        </a:lnTo>
                        <a:cubicBezTo>
                          <a:pt x="14118" y="29110"/>
                          <a:pt x="14145" y="29115"/>
                          <a:pt x="14171" y="29124"/>
                        </a:cubicBezTo>
                        <a:cubicBezTo>
                          <a:pt x="14136" y="29102"/>
                          <a:pt x="14101" y="29082"/>
                          <a:pt x="14067" y="29061"/>
                        </a:cubicBezTo>
                        <a:cubicBezTo>
                          <a:pt x="13618" y="28310"/>
                          <a:pt x="13178" y="27552"/>
                          <a:pt x="12747" y="26791"/>
                        </a:cubicBezTo>
                        <a:cubicBezTo>
                          <a:pt x="13134" y="25175"/>
                          <a:pt x="13561" y="23758"/>
                          <a:pt x="13611" y="22088"/>
                        </a:cubicBezTo>
                        <a:cubicBezTo>
                          <a:pt x="13663" y="20379"/>
                          <a:pt x="13431" y="18553"/>
                          <a:pt x="12497" y="17121"/>
                        </a:cubicBezTo>
                        <a:cubicBezTo>
                          <a:pt x="11058" y="19583"/>
                          <a:pt x="10963" y="22779"/>
                          <a:pt x="12255" y="25321"/>
                        </a:cubicBezTo>
                        <a:cubicBezTo>
                          <a:pt x="12487" y="25779"/>
                          <a:pt x="12766" y="26264"/>
                          <a:pt x="12732" y="26766"/>
                        </a:cubicBezTo>
                        <a:cubicBezTo>
                          <a:pt x="11642" y="24840"/>
                          <a:pt x="10609" y="22885"/>
                          <a:pt x="9636" y="20900"/>
                        </a:cubicBezTo>
                        <a:cubicBezTo>
                          <a:pt x="10389" y="19485"/>
                          <a:pt x="11122" y="18246"/>
                          <a:pt x="11572" y="16687"/>
                        </a:cubicBezTo>
                        <a:cubicBezTo>
                          <a:pt x="12046" y="15045"/>
                          <a:pt x="12275" y="13219"/>
                          <a:pt x="11726" y="11600"/>
                        </a:cubicBezTo>
                        <a:lnTo>
                          <a:pt x="11726" y="11600"/>
                        </a:lnTo>
                        <a:cubicBezTo>
                          <a:pt x="9721" y="13627"/>
                          <a:pt x="8835" y="16699"/>
                          <a:pt x="9455" y="19482"/>
                        </a:cubicBezTo>
                        <a:cubicBezTo>
                          <a:pt x="9555" y="19927"/>
                          <a:pt x="9683" y="20399"/>
                          <a:pt x="9603" y="20833"/>
                        </a:cubicBezTo>
                        <a:cubicBezTo>
                          <a:pt x="7791" y="17135"/>
                          <a:pt x="6184" y="13337"/>
                          <a:pt x="4784" y="9450"/>
                        </a:cubicBezTo>
                        <a:cubicBezTo>
                          <a:pt x="4578" y="7876"/>
                          <a:pt x="4626" y="6512"/>
                          <a:pt x="4281" y="4881"/>
                        </a:cubicBezTo>
                        <a:cubicBezTo>
                          <a:pt x="3888" y="3024"/>
                          <a:pt x="3231" y="1287"/>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1469600" y="3866450"/>
                    <a:ext cx="86675" cy="265625"/>
                  </a:xfrm>
                  <a:custGeom>
                    <a:avLst/>
                    <a:gdLst/>
                    <a:ahLst/>
                    <a:cxnLst/>
                    <a:rect l="l" t="t" r="r" b="b"/>
                    <a:pathLst>
                      <a:path w="3467" h="10625" extrusionOk="0">
                        <a:moveTo>
                          <a:pt x="2868" y="1"/>
                        </a:moveTo>
                        <a:cubicBezTo>
                          <a:pt x="557" y="2950"/>
                          <a:pt x="0" y="7177"/>
                          <a:pt x="1471" y="10624"/>
                        </a:cubicBezTo>
                        <a:cubicBezTo>
                          <a:pt x="1307" y="8802"/>
                          <a:pt x="2528" y="7276"/>
                          <a:pt x="2970" y="5502"/>
                        </a:cubicBezTo>
                        <a:cubicBezTo>
                          <a:pt x="3416" y="3709"/>
                          <a:pt x="3467" y="1749"/>
                          <a:pt x="2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209" name="Google Shape;209;p3"/>
          <p:cNvSpPr txBox="1">
            <a:spLocks noGrp="1"/>
          </p:cNvSpPr>
          <p:nvPr>
            <p:ph type="title"/>
          </p:nvPr>
        </p:nvSpPr>
        <p:spPr>
          <a:xfrm>
            <a:off x="3092404" y="1007920"/>
            <a:ext cx="55396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210" name="Google Shape;210;p3"/>
          <p:cNvSpPr txBox="1">
            <a:spLocks noGrp="1"/>
          </p:cNvSpPr>
          <p:nvPr>
            <p:ph type="title" idx="2" hasCustomPrompt="1"/>
          </p:nvPr>
        </p:nvSpPr>
        <p:spPr>
          <a:xfrm>
            <a:off x="1734400" y="1007920"/>
            <a:ext cx="1354000" cy="1122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a:latin typeface="Snippet"/>
                <a:ea typeface="Snippet"/>
                <a:cs typeface="Snippet"/>
                <a:sym typeface="Snippet"/>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1" name="Google Shape;211;p3"/>
          <p:cNvSpPr txBox="1">
            <a:spLocks noGrp="1"/>
          </p:cNvSpPr>
          <p:nvPr>
            <p:ph type="subTitle" idx="1"/>
          </p:nvPr>
        </p:nvSpPr>
        <p:spPr>
          <a:xfrm>
            <a:off x="3092404" y="2125985"/>
            <a:ext cx="55396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204771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9"/>
        <p:cNvGrpSpPr/>
        <p:nvPr/>
      </p:nvGrpSpPr>
      <p:grpSpPr>
        <a:xfrm>
          <a:off x="0" y="0"/>
          <a:ext cx="0" cy="0"/>
          <a:chOff x="0" y="0"/>
          <a:chExt cx="0" cy="0"/>
        </a:xfrm>
      </p:grpSpPr>
      <p:sp>
        <p:nvSpPr>
          <p:cNvPr id="630" name="Google Shape;630;p10"/>
          <p:cNvSpPr txBox="1">
            <a:spLocks noGrp="1"/>
          </p:cNvSpPr>
          <p:nvPr>
            <p:ph type="title"/>
          </p:nvPr>
        </p:nvSpPr>
        <p:spPr>
          <a:xfrm>
            <a:off x="960000" y="5155367"/>
            <a:ext cx="10272000" cy="763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grpSp>
        <p:nvGrpSpPr>
          <p:cNvPr id="631" name="Google Shape;631;p10"/>
          <p:cNvGrpSpPr/>
          <p:nvPr/>
        </p:nvGrpSpPr>
        <p:grpSpPr>
          <a:xfrm>
            <a:off x="216479" y="187814"/>
            <a:ext cx="2100725" cy="2792729"/>
            <a:chOff x="162359" y="140860"/>
            <a:chExt cx="1575544" cy="2094547"/>
          </a:xfrm>
        </p:grpSpPr>
        <p:grpSp>
          <p:nvGrpSpPr>
            <p:cNvPr id="632" name="Google Shape;632;p10"/>
            <p:cNvGrpSpPr/>
            <p:nvPr/>
          </p:nvGrpSpPr>
          <p:grpSpPr>
            <a:xfrm>
              <a:off x="162359" y="1958485"/>
              <a:ext cx="276944" cy="276922"/>
              <a:chOff x="1254075" y="1384000"/>
              <a:chExt cx="108900" cy="108900"/>
            </a:xfrm>
          </p:grpSpPr>
          <p:sp>
            <p:nvSpPr>
              <p:cNvPr id="633" name="Google Shape;633;p10"/>
              <p:cNvSpPr/>
              <p:nvPr/>
            </p:nvSpPr>
            <p:spPr>
              <a:xfrm>
                <a:off x="1308525" y="1384000"/>
                <a:ext cx="25" cy="108900"/>
              </a:xfrm>
              <a:custGeom>
                <a:avLst/>
                <a:gdLst/>
                <a:ahLst/>
                <a:cxnLst/>
                <a:rect l="l" t="t" r="r" b="b"/>
                <a:pathLst>
                  <a:path w="1" h="4356" fill="none" extrusionOk="0">
                    <a:moveTo>
                      <a:pt x="1" y="0"/>
                    </a:moveTo>
                    <a:lnTo>
                      <a:pt x="1" y="435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0"/>
              <p:cNvSpPr/>
              <p:nvPr/>
            </p:nvSpPr>
            <p:spPr>
              <a:xfrm>
                <a:off x="1254075" y="1438450"/>
                <a:ext cx="108900" cy="25"/>
              </a:xfrm>
              <a:custGeom>
                <a:avLst/>
                <a:gdLst/>
                <a:ahLst/>
                <a:cxnLst/>
                <a:rect l="l" t="t" r="r" b="b"/>
                <a:pathLst>
                  <a:path w="4356" h="1" fill="none" extrusionOk="0">
                    <a:moveTo>
                      <a:pt x="4356" y="0"/>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0"/>
              <p:cNvSpPr/>
              <p:nvPr/>
            </p:nvSpPr>
            <p:spPr>
              <a:xfrm>
                <a:off x="1274250" y="1396150"/>
                <a:ext cx="68550" cy="84625"/>
              </a:xfrm>
              <a:custGeom>
                <a:avLst/>
                <a:gdLst/>
                <a:ahLst/>
                <a:cxnLst/>
                <a:rect l="l" t="t" r="r" b="b"/>
                <a:pathLst>
                  <a:path w="2742" h="3385" fill="none" extrusionOk="0">
                    <a:moveTo>
                      <a:pt x="2742" y="0"/>
                    </a:moveTo>
                    <a:lnTo>
                      <a:pt x="1" y="338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0"/>
              <p:cNvSpPr/>
              <p:nvPr/>
            </p:nvSpPr>
            <p:spPr>
              <a:xfrm>
                <a:off x="1272700" y="1397450"/>
                <a:ext cx="71675" cy="82025"/>
              </a:xfrm>
              <a:custGeom>
                <a:avLst/>
                <a:gdLst/>
                <a:ahLst/>
                <a:cxnLst/>
                <a:rect l="l" t="t" r="r" b="b"/>
                <a:pathLst>
                  <a:path w="2867" h="3281" fill="none" extrusionOk="0">
                    <a:moveTo>
                      <a:pt x="0" y="1"/>
                    </a:moveTo>
                    <a:lnTo>
                      <a:pt x="2866" y="328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10"/>
            <p:cNvGrpSpPr/>
            <p:nvPr/>
          </p:nvGrpSpPr>
          <p:grpSpPr>
            <a:xfrm>
              <a:off x="1460959" y="140860"/>
              <a:ext cx="276944" cy="276922"/>
              <a:chOff x="1254075" y="1384000"/>
              <a:chExt cx="108900" cy="108900"/>
            </a:xfrm>
          </p:grpSpPr>
          <p:sp>
            <p:nvSpPr>
              <p:cNvPr id="638" name="Google Shape;638;p10"/>
              <p:cNvSpPr/>
              <p:nvPr/>
            </p:nvSpPr>
            <p:spPr>
              <a:xfrm>
                <a:off x="1308525" y="1384000"/>
                <a:ext cx="25" cy="108900"/>
              </a:xfrm>
              <a:custGeom>
                <a:avLst/>
                <a:gdLst/>
                <a:ahLst/>
                <a:cxnLst/>
                <a:rect l="l" t="t" r="r" b="b"/>
                <a:pathLst>
                  <a:path w="1" h="4356" fill="none" extrusionOk="0">
                    <a:moveTo>
                      <a:pt x="1" y="0"/>
                    </a:moveTo>
                    <a:lnTo>
                      <a:pt x="1" y="435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0"/>
              <p:cNvSpPr/>
              <p:nvPr/>
            </p:nvSpPr>
            <p:spPr>
              <a:xfrm>
                <a:off x="1254075" y="1438450"/>
                <a:ext cx="108900" cy="25"/>
              </a:xfrm>
              <a:custGeom>
                <a:avLst/>
                <a:gdLst/>
                <a:ahLst/>
                <a:cxnLst/>
                <a:rect l="l" t="t" r="r" b="b"/>
                <a:pathLst>
                  <a:path w="4356" h="1" fill="none" extrusionOk="0">
                    <a:moveTo>
                      <a:pt x="4356" y="0"/>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0"/>
              <p:cNvSpPr/>
              <p:nvPr/>
            </p:nvSpPr>
            <p:spPr>
              <a:xfrm>
                <a:off x="1274250" y="1396150"/>
                <a:ext cx="68550" cy="84625"/>
              </a:xfrm>
              <a:custGeom>
                <a:avLst/>
                <a:gdLst/>
                <a:ahLst/>
                <a:cxnLst/>
                <a:rect l="l" t="t" r="r" b="b"/>
                <a:pathLst>
                  <a:path w="2742" h="3385" fill="none" extrusionOk="0">
                    <a:moveTo>
                      <a:pt x="2742" y="0"/>
                    </a:moveTo>
                    <a:lnTo>
                      <a:pt x="1" y="338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0"/>
              <p:cNvSpPr/>
              <p:nvPr/>
            </p:nvSpPr>
            <p:spPr>
              <a:xfrm>
                <a:off x="1272700" y="1397450"/>
                <a:ext cx="71675" cy="82025"/>
              </a:xfrm>
              <a:custGeom>
                <a:avLst/>
                <a:gdLst/>
                <a:ahLst/>
                <a:cxnLst/>
                <a:rect l="l" t="t" r="r" b="b"/>
                <a:pathLst>
                  <a:path w="2867" h="3281" fill="none" extrusionOk="0">
                    <a:moveTo>
                      <a:pt x="0" y="1"/>
                    </a:moveTo>
                    <a:lnTo>
                      <a:pt x="2866" y="328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7183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35"/>
        <p:cNvGrpSpPr/>
        <p:nvPr/>
      </p:nvGrpSpPr>
      <p:grpSpPr>
        <a:xfrm>
          <a:off x="0" y="0"/>
          <a:ext cx="0" cy="0"/>
          <a:chOff x="0" y="0"/>
          <a:chExt cx="0" cy="0"/>
        </a:xfrm>
      </p:grpSpPr>
    </p:spTree>
    <p:extLst>
      <p:ext uri="{BB962C8B-B14F-4D97-AF65-F5344CB8AC3E}">
        <p14:creationId xmlns:p14="http://schemas.microsoft.com/office/powerpoint/2010/main" val="375121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32"/>
        <p:cNvGrpSpPr/>
        <p:nvPr/>
      </p:nvGrpSpPr>
      <p:grpSpPr>
        <a:xfrm>
          <a:off x="0" y="0"/>
          <a:ext cx="0" cy="0"/>
          <a:chOff x="0" y="0"/>
          <a:chExt cx="0" cy="0"/>
        </a:xfrm>
      </p:grpSpPr>
      <p:grpSp>
        <p:nvGrpSpPr>
          <p:cNvPr id="1733" name="Google Shape;1733;p25"/>
          <p:cNvGrpSpPr/>
          <p:nvPr/>
        </p:nvGrpSpPr>
        <p:grpSpPr>
          <a:xfrm>
            <a:off x="-692835" y="-455867"/>
            <a:ext cx="12884901" cy="7987291"/>
            <a:chOff x="-519626" y="-341900"/>
            <a:chExt cx="9663676" cy="5990468"/>
          </a:xfrm>
        </p:grpSpPr>
        <p:sp>
          <p:nvSpPr>
            <p:cNvPr id="1734" name="Google Shape;1734;p25"/>
            <p:cNvSpPr/>
            <p:nvPr/>
          </p:nvSpPr>
          <p:spPr>
            <a:xfrm>
              <a:off x="1669275" y="-341900"/>
              <a:ext cx="1149153" cy="1149243"/>
            </a:xfrm>
            <a:custGeom>
              <a:avLst/>
              <a:gdLst/>
              <a:ahLst/>
              <a:cxnLst/>
              <a:rect l="l" t="t" r="r" b="b"/>
              <a:pathLst>
                <a:path w="9982" h="9983" extrusionOk="0">
                  <a:moveTo>
                    <a:pt x="4991" y="1"/>
                  </a:moveTo>
                  <a:cubicBezTo>
                    <a:pt x="2234" y="1"/>
                    <a:pt x="0" y="2235"/>
                    <a:pt x="0" y="4992"/>
                  </a:cubicBezTo>
                  <a:cubicBezTo>
                    <a:pt x="0" y="7748"/>
                    <a:pt x="2234" y="9982"/>
                    <a:pt x="4991" y="9982"/>
                  </a:cubicBezTo>
                  <a:cubicBezTo>
                    <a:pt x="7748" y="9982"/>
                    <a:pt x="9982" y="7748"/>
                    <a:pt x="9982" y="4992"/>
                  </a:cubicBezTo>
                  <a:cubicBezTo>
                    <a:pt x="9982" y="2235"/>
                    <a:pt x="7748" y="1"/>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5" name="Google Shape;1735;p25"/>
            <p:cNvGrpSpPr/>
            <p:nvPr/>
          </p:nvGrpSpPr>
          <p:grpSpPr>
            <a:xfrm>
              <a:off x="-519626" y="0"/>
              <a:ext cx="9663636" cy="3800468"/>
              <a:chOff x="-519626" y="0"/>
              <a:chExt cx="9663636" cy="3800468"/>
            </a:xfrm>
          </p:grpSpPr>
          <p:sp>
            <p:nvSpPr>
              <p:cNvPr id="1736" name="Google Shape;1736;p25"/>
              <p:cNvSpPr/>
              <p:nvPr/>
            </p:nvSpPr>
            <p:spPr>
              <a:xfrm>
                <a:off x="0" y="0"/>
                <a:ext cx="2230129" cy="1149259"/>
              </a:xfrm>
              <a:custGeom>
                <a:avLst/>
                <a:gdLst/>
                <a:ahLst/>
                <a:cxnLst/>
                <a:rect l="l" t="t" r="r" b="b"/>
                <a:pathLst>
                  <a:path w="29544" h="15225" extrusionOk="0">
                    <a:moveTo>
                      <a:pt x="0" y="0"/>
                    </a:moveTo>
                    <a:lnTo>
                      <a:pt x="0" y="15224"/>
                    </a:lnTo>
                    <a:cubicBezTo>
                      <a:pt x="2277" y="14714"/>
                      <a:pt x="4460" y="13542"/>
                      <a:pt x="5472" y="11485"/>
                    </a:cubicBezTo>
                    <a:cubicBezTo>
                      <a:pt x="6537" y="12714"/>
                      <a:pt x="8168" y="13386"/>
                      <a:pt x="9789" y="13386"/>
                    </a:cubicBezTo>
                    <a:cubicBezTo>
                      <a:pt x="10635" y="13386"/>
                      <a:pt x="11478" y="13203"/>
                      <a:pt x="12235" y="12821"/>
                    </a:cubicBezTo>
                    <a:cubicBezTo>
                      <a:pt x="14445" y="11707"/>
                      <a:pt x="15723" y="9002"/>
                      <a:pt x="15181" y="6588"/>
                    </a:cubicBezTo>
                    <a:lnTo>
                      <a:pt x="15181" y="6588"/>
                    </a:lnTo>
                    <a:cubicBezTo>
                      <a:pt x="16233" y="7090"/>
                      <a:pt x="17406" y="7385"/>
                      <a:pt x="18567" y="7385"/>
                    </a:cubicBezTo>
                    <a:cubicBezTo>
                      <a:pt x="19302" y="7385"/>
                      <a:pt x="20033" y="7267"/>
                      <a:pt x="20724" y="7007"/>
                    </a:cubicBezTo>
                    <a:cubicBezTo>
                      <a:pt x="22507" y="6337"/>
                      <a:pt x="23937" y="4625"/>
                      <a:pt x="23978" y="2720"/>
                    </a:cubicBezTo>
                    <a:cubicBezTo>
                      <a:pt x="24396" y="2848"/>
                      <a:pt x="24832" y="2909"/>
                      <a:pt x="25269" y="2909"/>
                    </a:cubicBezTo>
                    <a:cubicBezTo>
                      <a:pt x="25792" y="2909"/>
                      <a:pt x="26315" y="2821"/>
                      <a:pt x="26810" y="2650"/>
                    </a:cubicBezTo>
                    <a:cubicBezTo>
                      <a:pt x="26811" y="2649"/>
                      <a:pt x="26812" y="2649"/>
                      <a:pt x="26812" y="2649"/>
                    </a:cubicBezTo>
                    <a:cubicBezTo>
                      <a:pt x="26998" y="2584"/>
                      <a:pt x="27181" y="2508"/>
                      <a:pt x="27358" y="2420"/>
                    </a:cubicBezTo>
                    <a:cubicBezTo>
                      <a:pt x="27384" y="2407"/>
                      <a:pt x="27411" y="2394"/>
                      <a:pt x="27437" y="2382"/>
                    </a:cubicBezTo>
                    <a:cubicBezTo>
                      <a:pt x="27467" y="2364"/>
                      <a:pt x="27499" y="2347"/>
                      <a:pt x="27531" y="2330"/>
                    </a:cubicBezTo>
                    <a:cubicBezTo>
                      <a:pt x="27810" y="2177"/>
                      <a:pt x="28071" y="1994"/>
                      <a:pt x="28310" y="1784"/>
                    </a:cubicBezTo>
                    <a:cubicBezTo>
                      <a:pt x="28860" y="1303"/>
                      <a:pt x="29279" y="682"/>
                      <a:pt x="29543" y="1"/>
                    </a:cubicBezTo>
                    <a:lnTo>
                      <a:pt x="295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5"/>
              <p:cNvSpPr/>
              <p:nvPr/>
            </p:nvSpPr>
            <p:spPr>
              <a:xfrm>
                <a:off x="-519626" y="3505549"/>
                <a:ext cx="1232853" cy="294919"/>
              </a:xfrm>
              <a:custGeom>
                <a:avLst/>
                <a:gdLst/>
                <a:ahLst/>
                <a:cxnLst/>
                <a:rect l="l" t="t" r="r" b="b"/>
                <a:pathLst>
                  <a:path w="20425" h="4886" extrusionOk="0">
                    <a:moveTo>
                      <a:pt x="12664" y="1"/>
                    </a:moveTo>
                    <a:cubicBezTo>
                      <a:pt x="11339" y="1"/>
                      <a:pt x="10009" y="275"/>
                      <a:pt x="8789" y="793"/>
                    </a:cubicBezTo>
                    <a:cubicBezTo>
                      <a:pt x="7237" y="1452"/>
                      <a:pt x="5817" y="2528"/>
                      <a:pt x="5014" y="4009"/>
                    </a:cubicBezTo>
                    <a:cubicBezTo>
                      <a:pt x="4409" y="3635"/>
                      <a:pt x="3695" y="3439"/>
                      <a:pt x="2983" y="3439"/>
                    </a:cubicBezTo>
                    <a:cubicBezTo>
                      <a:pt x="2643" y="3439"/>
                      <a:pt x="2303" y="3484"/>
                      <a:pt x="1975" y="3575"/>
                    </a:cubicBezTo>
                    <a:cubicBezTo>
                      <a:pt x="1200" y="3790"/>
                      <a:pt x="502" y="4258"/>
                      <a:pt x="0" y="4885"/>
                    </a:cubicBezTo>
                    <a:lnTo>
                      <a:pt x="20425" y="4885"/>
                    </a:lnTo>
                    <a:cubicBezTo>
                      <a:pt x="19556" y="2862"/>
                      <a:pt x="17776" y="1262"/>
                      <a:pt x="15698" y="516"/>
                    </a:cubicBezTo>
                    <a:cubicBezTo>
                      <a:pt x="14726" y="167"/>
                      <a:pt x="13696" y="1"/>
                      <a:pt x="1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5"/>
              <p:cNvSpPr/>
              <p:nvPr/>
            </p:nvSpPr>
            <p:spPr>
              <a:xfrm>
                <a:off x="7178897" y="0"/>
                <a:ext cx="1965113" cy="806687"/>
              </a:xfrm>
              <a:custGeom>
                <a:avLst/>
                <a:gdLst/>
                <a:ahLst/>
                <a:cxnLst/>
                <a:rect l="l" t="t" r="r" b="b"/>
                <a:pathLst>
                  <a:path w="40499" h="16625" extrusionOk="0">
                    <a:moveTo>
                      <a:pt x="1" y="1"/>
                    </a:moveTo>
                    <a:cubicBezTo>
                      <a:pt x="331" y="337"/>
                      <a:pt x="693" y="642"/>
                      <a:pt x="1079" y="910"/>
                    </a:cubicBezTo>
                    <a:cubicBezTo>
                      <a:pt x="1628" y="1290"/>
                      <a:pt x="2219" y="1598"/>
                      <a:pt x="2839" y="1836"/>
                    </a:cubicBezTo>
                    <a:cubicBezTo>
                      <a:pt x="3137" y="1953"/>
                      <a:pt x="3444" y="2053"/>
                      <a:pt x="3755" y="2136"/>
                    </a:cubicBezTo>
                    <a:lnTo>
                      <a:pt x="3904" y="2175"/>
                    </a:lnTo>
                    <a:cubicBezTo>
                      <a:pt x="4281" y="2269"/>
                      <a:pt x="4665" y="2341"/>
                      <a:pt x="5050" y="2388"/>
                    </a:cubicBezTo>
                    <a:cubicBezTo>
                      <a:pt x="5094" y="2395"/>
                      <a:pt x="5139" y="2401"/>
                      <a:pt x="5184" y="2404"/>
                    </a:cubicBezTo>
                    <a:cubicBezTo>
                      <a:pt x="5559" y="2447"/>
                      <a:pt x="5936" y="2468"/>
                      <a:pt x="6314" y="2468"/>
                    </a:cubicBezTo>
                    <a:cubicBezTo>
                      <a:pt x="6618" y="2468"/>
                      <a:pt x="6922" y="2455"/>
                      <a:pt x="7224" y="2428"/>
                    </a:cubicBezTo>
                    <a:cubicBezTo>
                      <a:pt x="7337" y="2418"/>
                      <a:pt x="7452" y="2407"/>
                      <a:pt x="7565" y="2407"/>
                    </a:cubicBezTo>
                    <a:cubicBezTo>
                      <a:pt x="7690" y="2407"/>
                      <a:pt x="7813" y="2420"/>
                      <a:pt x="7927" y="2463"/>
                    </a:cubicBezTo>
                    <a:cubicBezTo>
                      <a:pt x="7949" y="2471"/>
                      <a:pt x="7970" y="2480"/>
                      <a:pt x="7992" y="2490"/>
                    </a:cubicBezTo>
                    <a:cubicBezTo>
                      <a:pt x="8015" y="2501"/>
                      <a:pt x="8036" y="2514"/>
                      <a:pt x="8057" y="2526"/>
                    </a:cubicBezTo>
                    <a:cubicBezTo>
                      <a:pt x="8077" y="2539"/>
                      <a:pt x="8095" y="2553"/>
                      <a:pt x="8114" y="2566"/>
                    </a:cubicBezTo>
                    <a:cubicBezTo>
                      <a:pt x="8352" y="2750"/>
                      <a:pt x="8469" y="3073"/>
                      <a:pt x="8571" y="3366"/>
                    </a:cubicBezTo>
                    <a:cubicBezTo>
                      <a:pt x="9417" y="5828"/>
                      <a:pt x="10683" y="8186"/>
                      <a:pt x="12541" y="10006"/>
                    </a:cubicBezTo>
                    <a:cubicBezTo>
                      <a:pt x="14401" y="11826"/>
                      <a:pt x="16896" y="13073"/>
                      <a:pt x="19499" y="13116"/>
                    </a:cubicBezTo>
                    <a:cubicBezTo>
                      <a:pt x="19547" y="13117"/>
                      <a:pt x="19596" y="13117"/>
                      <a:pt x="19644" y="13117"/>
                    </a:cubicBezTo>
                    <a:cubicBezTo>
                      <a:pt x="20846" y="13117"/>
                      <a:pt x="22020" y="12870"/>
                      <a:pt x="23150" y="12462"/>
                    </a:cubicBezTo>
                    <a:cubicBezTo>
                      <a:pt x="23964" y="12169"/>
                      <a:pt x="24754" y="11791"/>
                      <a:pt x="25516" y="11363"/>
                    </a:cubicBezTo>
                    <a:cubicBezTo>
                      <a:pt x="25565" y="11334"/>
                      <a:pt x="25615" y="11307"/>
                      <a:pt x="25663" y="11278"/>
                    </a:cubicBezTo>
                    <a:cubicBezTo>
                      <a:pt x="26214" y="10964"/>
                      <a:pt x="26750" y="10623"/>
                      <a:pt x="27269" y="10268"/>
                    </a:cubicBezTo>
                    <a:cubicBezTo>
                      <a:pt x="27342" y="10447"/>
                      <a:pt x="27421" y="10621"/>
                      <a:pt x="27511" y="10791"/>
                    </a:cubicBezTo>
                    <a:cubicBezTo>
                      <a:pt x="27529" y="10830"/>
                      <a:pt x="27550" y="10869"/>
                      <a:pt x="27571" y="10907"/>
                    </a:cubicBezTo>
                    <a:cubicBezTo>
                      <a:pt x="27972" y="11648"/>
                      <a:pt x="28515" y="12298"/>
                      <a:pt x="29145" y="12867"/>
                    </a:cubicBezTo>
                    <a:cubicBezTo>
                      <a:pt x="30142" y="13770"/>
                      <a:pt x="31357" y="14475"/>
                      <a:pt x="32583" y="15035"/>
                    </a:cubicBezTo>
                    <a:cubicBezTo>
                      <a:pt x="34641" y="15974"/>
                      <a:pt x="36900" y="16625"/>
                      <a:pt x="39140" y="16625"/>
                    </a:cubicBezTo>
                    <a:cubicBezTo>
                      <a:pt x="39594" y="16625"/>
                      <a:pt x="40048" y="16598"/>
                      <a:pt x="40498" y="16542"/>
                    </a:cubicBezTo>
                    <a:lnTo>
                      <a:pt x="40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9" name="Google Shape;1739;p25"/>
            <p:cNvSpPr/>
            <p:nvPr/>
          </p:nvSpPr>
          <p:spPr>
            <a:xfrm>
              <a:off x="232725" y="233025"/>
              <a:ext cx="8695500" cy="4692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0" name="Google Shape;1740;p25"/>
            <p:cNvGrpSpPr/>
            <p:nvPr/>
          </p:nvGrpSpPr>
          <p:grpSpPr>
            <a:xfrm>
              <a:off x="0" y="3420926"/>
              <a:ext cx="9144050" cy="1722574"/>
              <a:chOff x="0" y="3420926"/>
              <a:chExt cx="9144050" cy="1722574"/>
            </a:xfrm>
          </p:grpSpPr>
          <p:sp>
            <p:nvSpPr>
              <p:cNvPr id="1741" name="Google Shape;1741;p25"/>
              <p:cNvSpPr/>
              <p:nvPr/>
            </p:nvSpPr>
            <p:spPr>
              <a:xfrm>
                <a:off x="50" y="3420926"/>
                <a:ext cx="9143944" cy="1722574"/>
              </a:xfrm>
              <a:custGeom>
                <a:avLst/>
                <a:gdLst/>
                <a:ahLst/>
                <a:cxnLst/>
                <a:rect l="l" t="t" r="r" b="b"/>
                <a:pathLst>
                  <a:path w="91756" h="31099" extrusionOk="0">
                    <a:moveTo>
                      <a:pt x="91755" y="1"/>
                    </a:moveTo>
                    <a:cubicBezTo>
                      <a:pt x="90380" y="264"/>
                      <a:pt x="89068" y="840"/>
                      <a:pt x="87981" y="1729"/>
                    </a:cubicBezTo>
                    <a:cubicBezTo>
                      <a:pt x="87047" y="875"/>
                      <a:pt x="85779" y="411"/>
                      <a:pt x="84515" y="411"/>
                    </a:cubicBezTo>
                    <a:cubicBezTo>
                      <a:pt x="83998" y="411"/>
                      <a:pt x="83481" y="489"/>
                      <a:pt x="82988" y="650"/>
                    </a:cubicBezTo>
                    <a:cubicBezTo>
                      <a:pt x="81293" y="1203"/>
                      <a:pt x="79947" y="2716"/>
                      <a:pt x="79595" y="4464"/>
                    </a:cubicBezTo>
                    <a:cubicBezTo>
                      <a:pt x="78679" y="3375"/>
                      <a:pt x="77256" y="2748"/>
                      <a:pt x="75838" y="2748"/>
                    </a:cubicBezTo>
                    <a:cubicBezTo>
                      <a:pt x="75451" y="2748"/>
                      <a:pt x="75065" y="2795"/>
                      <a:pt x="74689" y="2891"/>
                    </a:cubicBezTo>
                    <a:cubicBezTo>
                      <a:pt x="72935" y="3340"/>
                      <a:pt x="71501" y="4855"/>
                      <a:pt x="71147" y="6631"/>
                    </a:cubicBezTo>
                    <a:cubicBezTo>
                      <a:pt x="70222" y="6155"/>
                      <a:pt x="69183" y="5920"/>
                      <a:pt x="68143" y="5920"/>
                    </a:cubicBezTo>
                    <a:cubicBezTo>
                      <a:pt x="66845" y="5920"/>
                      <a:pt x="65545" y="6286"/>
                      <a:pt x="64464" y="7005"/>
                    </a:cubicBezTo>
                    <a:cubicBezTo>
                      <a:pt x="62516" y="8304"/>
                      <a:pt x="61354" y="10697"/>
                      <a:pt x="61541" y="13030"/>
                    </a:cubicBezTo>
                    <a:cubicBezTo>
                      <a:pt x="60777" y="12465"/>
                      <a:pt x="59852" y="12206"/>
                      <a:pt x="58916" y="12206"/>
                    </a:cubicBezTo>
                    <a:cubicBezTo>
                      <a:pt x="56922" y="12206"/>
                      <a:pt x="54876" y="13382"/>
                      <a:pt x="54208" y="15291"/>
                    </a:cubicBezTo>
                    <a:cubicBezTo>
                      <a:pt x="53119" y="14460"/>
                      <a:pt x="51768" y="14068"/>
                      <a:pt x="50407" y="14068"/>
                    </a:cubicBezTo>
                    <a:cubicBezTo>
                      <a:pt x="48163" y="14068"/>
                      <a:pt x="45891" y="15133"/>
                      <a:pt x="44707" y="17056"/>
                    </a:cubicBezTo>
                    <a:cubicBezTo>
                      <a:pt x="43223" y="15628"/>
                      <a:pt x="41165" y="14829"/>
                      <a:pt x="39108" y="14829"/>
                    </a:cubicBezTo>
                    <a:cubicBezTo>
                      <a:pt x="38618" y="14829"/>
                      <a:pt x="38128" y="14874"/>
                      <a:pt x="37646" y="14967"/>
                    </a:cubicBezTo>
                    <a:cubicBezTo>
                      <a:pt x="35143" y="15453"/>
                      <a:pt x="32920" y="17212"/>
                      <a:pt x="31875" y="19539"/>
                    </a:cubicBezTo>
                    <a:cubicBezTo>
                      <a:pt x="30976" y="18266"/>
                      <a:pt x="29421" y="17613"/>
                      <a:pt x="27872" y="17613"/>
                    </a:cubicBezTo>
                    <a:cubicBezTo>
                      <a:pt x="26496" y="17613"/>
                      <a:pt x="25125" y="18128"/>
                      <a:pt x="24224" y="19180"/>
                    </a:cubicBezTo>
                    <a:cubicBezTo>
                      <a:pt x="24170" y="17394"/>
                      <a:pt x="23045" y="15683"/>
                      <a:pt x="21429" y="14924"/>
                    </a:cubicBezTo>
                    <a:cubicBezTo>
                      <a:pt x="20794" y="14627"/>
                      <a:pt x="20095" y="14482"/>
                      <a:pt x="19395" y="14482"/>
                    </a:cubicBezTo>
                    <a:cubicBezTo>
                      <a:pt x="18312" y="14482"/>
                      <a:pt x="17225" y="14830"/>
                      <a:pt x="16371" y="15499"/>
                    </a:cubicBezTo>
                    <a:cubicBezTo>
                      <a:pt x="16237" y="13539"/>
                      <a:pt x="14856" y="11722"/>
                      <a:pt x="13003" y="11069"/>
                    </a:cubicBezTo>
                    <a:cubicBezTo>
                      <a:pt x="12481" y="10885"/>
                      <a:pt x="11929" y="10796"/>
                      <a:pt x="11377" y="10796"/>
                    </a:cubicBezTo>
                    <a:cubicBezTo>
                      <a:pt x="9972" y="10796"/>
                      <a:pt x="8559" y="11370"/>
                      <a:pt x="7602" y="12404"/>
                    </a:cubicBezTo>
                    <a:cubicBezTo>
                      <a:pt x="6199" y="11332"/>
                      <a:pt x="4437" y="10798"/>
                      <a:pt x="2675" y="10798"/>
                    </a:cubicBezTo>
                    <a:cubicBezTo>
                      <a:pt x="1768" y="10798"/>
                      <a:pt x="860" y="10939"/>
                      <a:pt x="1" y="11223"/>
                    </a:cubicBezTo>
                    <a:lnTo>
                      <a:pt x="1" y="31098"/>
                    </a:lnTo>
                    <a:lnTo>
                      <a:pt x="91755" y="31098"/>
                    </a:lnTo>
                    <a:lnTo>
                      <a:pt x="91755" y="1"/>
                    </a:lnTo>
                    <a:close/>
                  </a:path>
                </a:pathLst>
              </a:custGeom>
              <a:solidFill>
                <a:srgbClr val="00585B">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5"/>
              <p:cNvSpPr/>
              <p:nvPr/>
            </p:nvSpPr>
            <p:spPr>
              <a:xfrm flipH="1">
                <a:off x="6" y="4427775"/>
                <a:ext cx="9144044" cy="715669"/>
              </a:xfrm>
              <a:custGeom>
                <a:avLst/>
                <a:gdLst/>
                <a:ahLst/>
                <a:cxnLst/>
                <a:rect l="l" t="t" r="r" b="b"/>
                <a:pathLst>
                  <a:path w="91757" h="35181" extrusionOk="0">
                    <a:moveTo>
                      <a:pt x="91756" y="1"/>
                    </a:moveTo>
                    <a:cubicBezTo>
                      <a:pt x="81350" y="2798"/>
                      <a:pt x="70825" y="5155"/>
                      <a:pt x="60221" y="7066"/>
                    </a:cubicBezTo>
                    <a:cubicBezTo>
                      <a:pt x="49989" y="8910"/>
                      <a:pt x="39684" y="10339"/>
                      <a:pt x="29336" y="11347"/>
                    </a:cubicBezTo>
                    <a:cubicBezTo>
                      <a:pt x="19584" y="12300"/>
                      <a:pt x="9797" y="12878"/>
                      <a:pt x="1" y="13080"/>
                    </a:cubicBezTo>
                    <a:lnTo>
                      <a:pt x="1" y="35181"/>
                    </a:lnTo>
                    <a:lnTo>
                      <a:pt x="91756" y="35181"/>
                    </a:lnTo>
                    <a:lnTo>
                      <a:pt x="91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5"/>
              <p:cNvSpPr/>
              <p:nvPr/>
            </p:nvSpPr>
            <p:spPr>
              <a:xfrm>
                <a:off x="0" y="4427775"/>
                <a:ext cx="9144044" cy="715669"/>
              </a:xfrm>
              <a:custGeom>
                <a:avLst/>
                <a:gdLst/>
                <a:ahLst/>
                <a:cxnLst/>
                <a:rect l="l" t="t" r="r" b="b"/>
                <a:pathLst>
                  <a:path w="91757" h="35181" extrusionOk="0">
                    <a:moveTo>
                      <a:pt x="91756" y="1"/>
                    </a:moveTo>
                    <a:cubicBezTo>
                      <a:pt x="81350" y="2798"/>
                      <a:pt x="70825" y="5155"/>
                      <a:pt x="60221" y="7066"/>
                    </a:cubicBezTo>
                    <a:cubicBezTo>
                      <a:pt x="49989" y="8910"/>
                      <a:pt x="39684" y="10339"/>
                      <a:pt x="29336" y="11347"/>
                    </a:cubicBezTo>
                    <a:cubicBezTo>
                      <a:pt x="19584" y="12300"/>
                      <a:pt x="9797" y="12878"/>
                      <a:pt x="1" y="13080"/>
                    </a:cubicBezTo>
                    <a:lnTo>
                      <a:pt x="1" y="35181"/>
                    </a:lnTo>
                    <a:lnTo>
                      <a:pt x="91756" y="35181"/>
                    </a:lnTo>
                    <a:lnTo>
                      <a:pt x="91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4" name="Google Shape;1744;p25"/>
            <p:cNvSpPr/>
            <p:nvPr/>
          </p:nvSpPr>
          <p:spPr>
            <a:xfrm>
              <a:off x="5859225" y="4106300"/>
              <a:ext cx="3284815" cy="1037175"/>
            </a:xfrm>
            <a:custGeom>
              <a:avLst/>
              <a:gdLst/>
              <a:ahLst/>
              <a:cxnLst/>
              <a:rect l="l" t="t" r="r" b="b"/>
              <a:pathLst>
                <a:path w="43437" h="23128" extrusionOk="0">
                  <a:moveTo>
                    <a:pt x="43435" y="0"/>
                  </a:moveTo>
                  <a:lnTo>
                    <a:pt x="43435" y="1"/>
                  </a:lnTo>
                  <a:lnTo>
                    <a:pt x="43435" y="1"/>
                  </a:lnTo>
                  <a:cubicBezTo>
                    <a:pt x="43436" y="1"/>
                    <a:pt x="43436" y="0"/>
                    <a:pt x="43437" y="0"/>
                  </a:cubicBezTo>
                  <a:close/>
                  <a:moveTo>
                    <a:pt x="43435" y="1"/>
                  </a:moveTo>
                  <a:lnTo>
                    <a:pt x="43435" y="1"/>
                  </a:lnTo>
                  <a:cubicBezTo>
                    <a:pt x="42858" y="381"/>
                    <a:pt x="42309" y="802"/>
                    <a:pt x="41794" y="1257"/>
                  </a:cubicBezTo>
                  <a:cubicBezTo>
                    <a:pt x="41478" y="1535"/>
                    <a:pt x="41174" y="1828"/>
                    <a:pt x="40884" y="2133"/>
                  </a:cubicBezTo>
                  <a:cubicBezTo>
                    <a:pt x="40270" y="2781"/>
                    <a:pt x="39718" y="3482"/>
                    <a:pt x="39240" y="4232"/>
                  </a:cubicBezTo>
                  <a:cubicBezTo>
                    <a:pt x="39215" y="4274"/>
                    <a:pt x="39186" y="4317"/>
                    <a:pt x="39162" y="4360"/>
                  </a:cubicBezTo>
                  <a:cubicBezTo>
                    <a:pt x="38895" y="4787"/>
                    <a:pt x="38654" y="5231"/>
                    <a:pt x="38440" y="5687"/>
                  </a:cubicBezTo>
                  <a:cubicBezTo>
                    <a:pt x="37209" y="4915"/>
                    <a:pt x="35770" y="4556"/>
                    <a:pt x="34315" y="4556"/>
                  </a:cubicBezTo>
                  <a:cubicBezTo>
                    <a:pt x="34028" y="4556"/>
                    <a:pt x="33740" y="4570"/>
                    <a:pt x="33454" y="4598"/>
                  </a:cubicBezTo>
                  <a:lnTo>
                    <a:pt x="33450" y="4598"/>
                  </a:lnTo>
                  <a:cubicBezTo>
                    <a:pt x="33297" y="4612"/>
                    <a:pt x="33143" y="4632"/>
                    <a:pt x="32990" y="4654"/>
                  </a:cubicBezTo>
                  <a:cubicBezTo>
                    <a:pt x="31467" y="4880"/>
                    <a:pt x="29990" y="5486"/>
                    <a:pt x="28779" y="6411"/>
                  </a:cubicBezTo>
                  <a:cubicBezTo>
                    <a:pt x="27737" y="7205"/>
                    <a:pt x="26886" y="8196"/>
                    <a:pt x="26228" y="9306"/>
                  </a:cubicBezTo>
                  <a:cubicBezTo>
                    <a:pt x="26193" y="9362"/>
                    <a:pt x="26159" y="9419"/>
                    <a:pt x="26128" y="9476"/>
                  </a:cubicBezTo>
                  <a:cubicBezTo>
                    <a:pt x="25128" y="11225"/>
                    <a:pt x="24594" y="13252"/>
                    <a:pt x="24539" y="15261"/>
                  </a:cubicBezTo>
                  <a:cubicBezTo>
                    <a:pt x="22972" y="14509"/>
                    <a:pt x="21233" y="14115"/>
                    <a:pt x="19490" y="14088"/>
                  </a:cubicBezTo>
                  <a:lnTo>
                    <a:pt x="19488" y="14088"/>
                  </a:lnTo>
                  <a:cubicBezTo>
                    <a:pt x="19418" y="14087"/>
                    <a:pt x="19348" y="14087"/>
                    <a:pt x="19278" y="14087"/>
                  </a:cubicBezTo>
                  <a:cubicBezTo>
                    <a:pt x="18558" y="14087"/>
                    <a:pt x="17838" y="14150"/>
                    <a:pt x="17129" y="14275"/>
                  </a:cubicBezTo>
                  <a:cubicBezTo>
                    <a:pt x="16820" y="14330"/>
                    <a:pt x="16513" y="14396"/>
                    <a:pt x="16210" y="14476"/>
                  </a:cubicBezTo>
                  <a:cubicBezTo>
                    <a:pt x="16166" y="14487"/>
                    <a:pt x="16123" y="14498"/>
                    <a:pt x="16079" y="14510"/>
                  </a:cubicBezTo>
                  <a:cubicBezTo>
                    <a:pt x="15739" y="14603"/>
                    <a:pt x="15401" y="14710"/>
                    <a:pt x="15071" y="14834"/>
                  </a:cubicBezTo>
                  <a:lnTo>
                    <a:pt x="15070" y="14834"/>
                  </a:lnTo>
                  <a:lnTo>
                    <a:pt x="15008" y="14858"/>
                  </a:lnTo>
                  <a:cubicBezTo>
                    <a:pt x="14595" y="15014"/>
                    <a:pt x="14193" y="15194"/>
                    <a:pt x="13804" y="15395"/>
                  </a:cubicBezTo>
                  <a:cubicBezTo>
                    <a:pt x="12747" y="15939"/>
                    <a:pt x="11779" y="16643"/>
                    <a:pt x="10931" y="17466"/>
                  </a:cubicBezTo>
                  <a:cubicBezTo>
                    <a:pt x="10772" y="17622"/>
                    <a:pt x="10616" y="17783"/>
                    <a:pt x="10465" y="17948"/>
                  </a:cubicBezTo>
                  <a:cubicBezTo>
                    <a:pt x="9524" y="18972"/>
                    <a:pt x="8767" y="20156"/>
                    <a:pt x="8253" y="21437"/>
                  </a:cubicBezTo>
                  <a:cubicBezTo>
                    <a:pt x="7422" y="21138"/>
                    <a:pt x="6545" y="20996"/>
                    <a:pt x="5666" y="20996"/>
                  </a:cubicBezTo>
                  <a:cubicBezTo>
                    <a:pt x="3605" y="20996"/>
                    <a:pt x="1530" y="21775"/>
                    <a:pt x="0" y="23128"/>
                  </a:cubicBezTo>
                  <a:lnTo>
                    <a:pt x="43435" y="23128"/>
                  </a:lnTo>
                  <a:lnTo>
                    <a:pt x="43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5"/>
            <p:cNvSpPr/>
            <p:nvPr/>
          </p:nvSpPr>
          <p:spPr>
            <a:xfrm>
              <a:off x="0" y="4002017"/>
              <a:ext cx="3584678" cy="1141463"/>
            </a:xfrm>
            <a:custGeom>
              <a:avLst/>
              <a:gdLst/>
              <a:ahLst/>
              <a:cxnLst/>
              <a:rect l="l" t="t" r="r" b="b"/>
              <a:pathLst>
                <a:path w="44580" h="19128" extrusionOk="0">
                  <a:moveTo>
                    <a:pt x="2451" y="1"/>
                  </a:moveTo>
                  <a:cubicBezTo>
                    <a:pt x="2213" y="1"/>
                    <a:pt x="1975" y="11"/>
                    <a:pt x="1739" y="33"/>
                  </a:cubicBezTo>
                  <a:cubicBezTo>
                    <a:pt x="1141" y="89"/>
                    <a:pt x="555" y="214"/>
                    <a:pt x="1" y="416"/>
                  </a:cubicBezTo>
                  <a:lnTo>
                    <a:pt x="1" y="19128"/>
                  </a:lnTo>
                  <a:lnTo>
                    <a:pt x="44579" y="19128"/>
                  </a:lnTo>
                  <a:cubicBezTo>
                    <a:pt x="43161" y="17423"/>
                    <a:pt x="41216" y="16155"/>
                    <a:pt x="39071" y="15590"/>
                  </a:cubicBezTo>
                  <a:cubicBezTo>
                    <a:pt x="38203" y="15361"/>
                    <a:pt x="37306" y="15249"/>
                    <a:pt x="36409" y="15249"/>
                  </a:cubicBezTo>
                  <a:cubicBezTo>
                    <a:pt x="35512" y="15249"/>
                    <a:pt x="34614" y="15361"/>
                    <a:pt x="33744" y="15580"/>
                  </a:cubicBezTo>
                  <a:cubicBezTo>
                    <a:pt x="32458" y="15902"/>
                    <a:pt x="31232" y="16458"/>
                    <a:pt x="30154" y="17228"/>
                  </a:cubicBezTo>
                  <a:cubicBezTo>
                    <a:pt x="30041" y="16737"/>
                    <a:pt x="29891" y="16256"/>
                    <a:pt x="29711" y="15788"/>
                  </a:cubicBezTo>
                  <a:cubicBezTo>
                    <a:pt x="29461" y="15137"/>
                    <a:pt x="29146" y="14514"/>
                    <a:pt x="28777" y="13922"/>
                  </a:cubicBezTo>
                  <a:cubicBezTo>
                    <a:pt x="28737" y="13854"/>
                    <a:pt x="28695" y="13789"/>
                    <a:pt x="28652" y="13723"/>
                  </a:cubicBezTo>
                  <a:cubicBezTo>
                    <a:pt x="27991" y="12709"/>
                    <a:pt x="27171" y="11800"/>
                    <a:pt x="26232" y="11039"/>
                  </a:cubicBezTo>
                  <a:cubicBezTo>
                    <a:pt x="25870" y="10745"/>
                    <a:pt x="25490" y="10475"/>
                    <a:pt x="25095" y="10228"/>
                  </a:cubicBezTo>
                  <a:cubicBezTo>
                    <a:pt x="24376" y="9779"/>
                    <a:pt x="23605" y="9414"/>
                    <a:pt x="22798" y="9145"/>
                  </a:cubicBezTo>
                  <a:cubicBezTo>
                    <a:pt x="21837" y="8825"/>
                    <a:pt x="20832" y="8648"/>
                    <a:pt x="19823" y="8607"/>
                  </a:cubicBezTo>
                  <a:cubicBezTo>
                    <a:pt x="19789" y="8606"/>
                    <a:pt x="19756" y="8605"/>
                    <a:pt x="19724" y="8605"/>
                  </a:cubicBezTo>
                  <a:cubicBezTo>
                    <a:pt x="19613" y="8600"/>
                    <a:pt x="19504" y="8598"/>
                    <a:pt x="19393" y="8598"/>
                  </a:cubicBezTo>
                  <a:cubicBezTo>
                    <a:pt x="19355" y="8598"/>
                    <a:pt x="19317" y="8598"/>
                    <a:pt x="19278" y="8599"/>
                  </a:cubicBezTo>
                  <a:lnTo>
                    <a:pt x="19277" y="8599"/>
                  </a:lnTo>
                  <a:cubicBezTo>
                    <a:pt x="18457" y="8605"/>
                    <a:pt x="17639" y="8699"/>
                    <a:pt x="16837" y="8877"/>
                  </a:cubicBezTo>
                  <a:cubicBezTo>
                    <a:pt x="15089" y="9266"/>
                    <a:pt x="13433" y="10059"/>
                    <a:pt x="12064" y="11218"/>
                  </a:cubicBezTo>
                  <a:cubicBezTo>
                    <a:pt x="11918" y="9982"/>
                    <a:pt x="11663" y="8734"/>
                    <a:pt x="11278" y="7539"/>
                  </a:cubicBezTo>
                  <a:cubicBezTo>
                    <a:pt x="10974" y="6596"/>
                    <a:pt x="10588" y="5687"/>
                    <a:pt x="10107" y="4839"/>
                  </a:cubicBezTo>
                  <a:cubicBezTo>
                    <a:pt x="9728" y="4166"/>
                    <a:pt x="9287" y="3533"/>
                    <a:pt x="8780" y="2955"/>
                  </a:cubicBezTo>
                  <a:cubicBezTo>
                    <a:pt x="8515" y="2650"/>
                    <a:pt x="8229" y="2361"/>
                    <a:pt x="7926" y="2090"/>
                  </a:cubicBezTo>
                  <a:cubicBezTo>
                    <a:pt x="7764" y="1946"/>
                    <a:pt x="7599" y="1808"/>
                    <a:pt x="7428" y="1674"/>
                  </a:cubicBezTo>
                  <a:cubicBezTo>
                    <a:pt x="6977" y="1325"/>
                    <a:pt x="6483" y="1027"/>
                    <a:pt x="5961" y="784"/>
                  </a:cubicBezTo>
                  <a:cubicBezTo>
                    <a:pt x="5669" y="647"/>
                    <a:pt x="5366" y="528"/>
                    <a:pt x="5058" y="425"/>
                  </a:cubicBezTo>
                  <a:cubicBezTo>
                    <a:pt x="4825" y="347"/>
                    <a:pt x="4588" y="281"/>
                    <a:pt x="4348" y="225"/>
                  </a:cubicBezTo>
                  <a:cubicBezTo>
                    <a:pt x="3723" y="77"/>
                    <a:pt x="3084" y="1"/>
                    <a:pt x="2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6" name="Google Shape;1746;p25"/>
            <p:cNvGrpSpPr/>
            <p:nvPr/>
          </p:nvGrpSpPr>
          <p:grpSpPr>
            <a:xfrm>
              <a:off x="970560" y="4687815"/>
              <a:ext cx="816429" cy="801744"/>
              <a:chOff x="1516025" y="2774800"/>
              <a:chExt cx="493400" cy="484525"/>
            </a:xfrm>
          </p:grpSpPr>
          <p:sp>
            <p:nvSpPr>
              <p:cNvPr id="1747" name="Google Shape;1747;p25"/>
              <p:cNvSpPr/>
              <p:nvPr/>
            </p:nvSpPr>
            <p:spPr>
              <a:xfrm>
                <a:off x="1516025" y="2774800"/>
                <a:ext cx="493400" cy="484525"/>
              </a:xfrm>
              <a:custGeom>
                <a:avLst/>
                <a:gdLst/>
                <a:ahLst/>
                <a:cxnLst/>
                <a:rect l="l" t="t" r="r" b="b"/>
                <a:pathLst>
                  <a:path w="19736" h="19381" extrusionOk="0">
                    <a:moveTo>
                      <a:pt x="9451" y="1"/>
                    </a:moveTo>
                    <a:cubicBezTo>
                      <a:pt x="7677" y="1"/>
                      <a:pt x="5903" y="250"/>
                      <a:pt x="4289" y="915"/>
                    </a:cubicBezTo>
                    <a:cubicBezTo>
                      <a:pt x="4438" y="1047"/>
                      <a:pt x="4570" y="1187"/>
                      <a:pt x="4672" y="1309"/>
                    </a:cubicBezTo>
                    <a:cubicBezTo>
                      <a:pt x="4854" y="1526"/>
                      <a:pt x="5009" y="1781"/>
                      <a:pt x="5037" y="2062"/>
                    </a:cubicBezTo>
                    <a:cubicBezTo>
                      <a:pt x="5065" y="2347"/>
                      <a:pt x="4941" y="2657"/>
                      <a:pt x="4689" y="2784"/>
                    </a:cubicBezTo>
                    <a:cubicBezTo>
                      <a:pt x="4582" y="2838"/>
                      <a:pt x="4463" y="2856"/>
                      <a:pt x="4343" y="2856"/>
                    </a:cubicBezTo>
                    <a:cubicBezTo>
                      <a:pt x="4297" y="2856"/>
                      <a:pt x="4251" y="2853"/>
                      <a:pt x="4206" y="2849"/>
                    </a:cubicBezTo>
                    <a:cubicBezTo>
                      <a:pt x="3549" y="2788"/>
                      <a:pt x="2938" y="2378"/>
                      <a:pt x="2623" y="1804"/>
                    </a:cubicBezTo>
                    <a:cubicBezTo>
                      <a:pt x="1334" y="2686"/>
                      <a:pt x="291" y="3982"/>
                      <a:pt x="156" y="5513"/>
                    </a:cubicBezTo>
                    <a:cubicBezTo>
                      <a:pt x="0" y="7292"/>
                      <a:pt x="1081" y="8938"/>
                      <a:pt x="2255" y="10283"/>
                    </a:cubicBezTo>
                    <a:cubicBezTo>
                      <a:pt x="2907" y="11028"/>
                      <a:pt x="3611" y="11740"/>
                      <a:pt x="4438" y="12280"/>
                    </a:cubicBezTo>
                    <a:cubicBezTo>
                      <a:pt x="5218" y="12789"/>
                      <a:pt x="5955" y="13220"/>
                      <a:pt x="6871" y="13380"/>
                    </a:cubicBezTo>
                    <a:cubicBezTo>
                      <a:pt x="6806" y="14998"/>
                      <a:pt x="7260" y="16681"/>
                      <a:pt x="8345" y="17879"/>
                    </a:cubicBezTo>
                    <a:cubicBezTo>
                      <a:pt x="9129" y="18747"/>
                      <a:pt x="10265" y="19314"/>
                      <a:pt x="11415" y="19380"/>
                    </a:cubicBezTo>
                    <a:cubicBezTo>
                      <a:pt x="11409" y="19275"/>
                      <a:pt x="11414" y="19170"/>
                      <a:pt x="11431" y="19067"/>
                    </a:cubicBezTo>
                    <a:cubicBezTo>
                      <a:pt x="11473" y="18819"/>
                      <a:pt x="11597" y="18591"/>
                      <a:pt x="11740" y="18386"/>
                    </a:cubicBezTo>
                    <a:cubicBezTo>
                      <a:pt x="11933" y="18113"/>
                      <a:pt x="12209" y="17851"/>
                      <a:pt x="12545" y="17851"/>
                    </a:cubicBezTo>
                    <a:cubicBezTo>
                      <a:pt x="12545" y="17851"/>
                      <a:pt x="12546" y="17851"/>
                      <a:pt x="12547" y="17851"/>
                    </a:cubicBezTo>
                    <a:cubicBezTo>
                      <a:pt x="12929" y="17852"/>
                      <a:pt x="13226" y="18203"/>
                      <a:pt x="13355" y="18564"/>
                    </a:cubicBezTo>
                    <a:cubicBezTo>
                      <a:pt x="13393" y="18670"/>
                      <a:pt x="13424" y="18789"/>
                      <a:pt x="13446" y="18917"/>
                    </a:cubicBezTo>
                    <a:cubicBezTo>
                      <a:pt x="14136" y="18541"/>
                      <a:pt x="14725" y="17974"/>
                      <a:pt x="15230" y="17363"/>
                    </a:cubicBezTo>
                    <a:cubicBezTo>
                      <a:pt x="16847" y="15409"/>
                      <a:pt x="17714" y="12988"/>
                      <a:pt x="18334" y="10504"/>
                    </a:cubicBezTo>
                    <a:cubicBezTo>
                      <a:pt x="17662" y="10244"/>
                      <a:pt x="16964" y="9750"/>
                      <a:pt x="16762" y="9478"/>
                    </a:cubicBezTo>
                    <a:cubicBezTo>
                      <a:pt x="16652" y="9329"/>
                      <a:pt x="16555" y="9165"/>
                      <a:pt x="16521" y="8984"/>
                    </a:cubicBezTo>
                    <a:cubicBezTo>
                      <a:pt x="16491" y="8801"/>
                      <a:pt x="16531" y="8596"/>
                      <a:pt x="16667" y="8470"/>
                    </a:cubicBezTo>
                    <a:cubicBezTo>
                      <a:pt x="16777" y="8368"/>
                      <a:pt x="16924" y="8331"/>
                      <a:pt x="17076" y="8331"/>
                    </a:cubicBezTo>
                    <a:cubicBezTo>
                      <a:pt x="17176" y="8331"/>
                      <a:pt x="17277" y="8347"/>
                      <a:pt x="17372" y="8370"/>
                    </a:cubicBezTo>
                    <a:cubicBezTo>
                      <a:pt x="17651" y="8439"/>
                      <a:pt x="18200" y="8631"/>
                      <a:pt x="18706" y="8900"/>
                    </a:cubicBezTo>
                    <a:cubicBezTo>
                      <a:pt x="18751" y="8686"/>
                      <a:pt x="18797" y="8473"/>
                      <a:pt x="18841" y="8260"/>
                    </a:cubicBezTo>
                    <a:cubicBezTo>
                      <a:pt x="19314" y="6001"/>
                      <a:pt x="19736" y="3711"/>
                      <a:pt x="19656" y="1405"/>
                    </a:cubicBezTo>
                    <a:cubicBezTo>
                      <a:pt x="19656" y="1401"/>
                      <a:pt x="19655" y="1397"/>
                      <a:pt x="19655" y="1393"/>
                    </a:cubicBezTo>
                    <a:cubicBezTo>
                      <a:pt x="17893" y="1173"/>
                      <a:pt x="16140" y="807"/>
                      <a:pt x="14382" y="504"/>
                    </a:cubicBezTo>
                    <a:cubicBezTo>
                      <a:pt x="14367" y="987"/>
                      <a:pt x="14289" y="1490"/>
                      <a:pt x="14274" y="1836"/>
                    </a:cubicBezTo>
                    <a:cubicBezTo>
                      <a:pt x="14255" y="2342"/>
                      <a:pt x="14227" y="2852"/>
                      <a:pt x="14089" y="3338"/>
                    </a:cubicBezTo>
                    <a:cubicBezTo>
                      <a:pt x="13999" y="3657"/>
                      <a:pt x="13772" y="4013"/>
                      <a:pt x="13457" y="4013"/>
                    </a:cubicBezTo>
                    <a:cubicBezTo>
                      <a:pt x="13436" y="4013"/>
                      <a:pt x="13414" y="4011"/>
                      <a:pt x="13392" y="4008"/>
                    </a:cubicBezTo>
                    <a:cubicBezTo>
                      <a:pt x="13075" y="3958"/>
                      <a:pt x="12937" y="3588"/>
                      <a:pt x="12875" y="3274"/>
                    </a:cubicBezTo>
                    <a:cubicBezTo>
                      <a:pt x="12681" y="2281"/>
                      <a:pt x="12664" y="1260"/>
                      <a:pt x="12757" y="250"/>
                    </a:cubicBezTo>
                    <a:cubicBezTo>
                      <a:pt x="12291" y="185"/>
                      <a:pt x="11822" y="130"/>
                      <a:pt x="11354" y="89"/>
                    </a:cubicBezTo>
                    <a:cubicBezTo>
                      <a:pt x="10724" y="33"/>
                      <a:pt x="10088" y="1"/>
                      <a:pt x="9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5"/>
              <p:cNvSpPr/>
              <p:nvPr/>
            </p:nvSpPr>
            <p:spPr>
              <a:xfrm>
                <a:off x="1684975" y="2809225"/>
                <a:ext cx="323025" cy="298000"/>
              </a:xfrm>
              <a:custGeom>
                <a:avLst/>
                <a:gdLst/>
                <a:ahLst/>
                <a:cxnLst/>
                <a:rect l="l" t="t" r="r" b="b"/>
                <a:pathLst>
                  <a:path w="12921" h="11920" fill="none" extrusionOk="0">
                    <a:moveTo>
                      <a:pt x="12921" y="0"/>
                    </a:moveTo>
                    <a:cubicBezTo>
                      <a:pt x="9244" y="4590"/>
                      <a:pt x="4872" y="8624"/>
                      <a:pt x="0" y="11919"/>
                    </a:cubicBezTo>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5"/>
              <p:cNvSpPr/>
              <p:nvPr/>
            </p:nvSpPr>
            <p:spPr>
              <a:xfrm>
                <a:off x="1818250" y="3011250"/>
                <a:ext cx="55300" cy="132925"/>
              </a:xfrm>
              <a:custGeom>
                <a:avLst/>
                <a:gdLst/>
                <a:ahLst/>
                <a:cxnLst/>
                <a:rect l="l" t="t" r="r" b="b"/>
                <a:pathLst>
                  <a:path w="2212" h="5317" fill="none" extrusionOk="0">
                    <a:moveTo>
                      <a:pt x="2162" y="3229"/>
                    </a:moveTo>
                    <a:cubicBezTo>
                      <a:pt x="2212" y="3678"/>
                      <a:pt x="2204" y="4145"/>
                      <a:pt x="2043" y="4568"/>
                    </a:cubicBezTo>
                    <a:cubicBezTo>
                      <a:pt x="1955" y="4794"/>
                      <a:pt x="1819" y="5011"/>
                      <a:pt x="1616" y="5145"/>
                    </a:cubicBezTo>
                    <a:cubicBezTo>
                      <a:pt x="1414" y="5279"/>
                      <a:pt x="1136" y="5317"/>
                      <a:pt x="925" y="5195"/>
                    </a:cubicBezTo>
                    <a:cubicBezTo>
                      <a:pt x="761" y="5101"/>
                      <a:pt x="659" y="4930"/>
                      <a:pt x="574" y="4763"/>
                    </a:cubicBezTo>
                    <a:cubicBezTo>
                      <a:pt x="280" y="4181"/>
                      <a:pt x="110" y="3538"/>
                      <a:pt x="71" y="2888"/>
                    </a:cubicBezTo>
                    <a:cubicBezTo>
                      <a:pt x="40" y="2399"/>
                      <a:pt x="0" y="1488"/>
                      <a:pt x="364" y="1100"/>
                    </a:cubicBezTo>
                    <a:cubicBezTo>
                      <a:pt x="1399" y="0"/>
                      <a:pt x="2100" y="2666"/>
                      <a:pt x="2162" y="3229"/>
                    </a:cubicBezTo>
                    <a:close/>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5"/>
              <p:cNvSpPr/>
              <p:nvPr/>
            </p:nvSpPr>
            <p:spPr>
              <a:xfrm>
                <a:off x="1601900" y="2920600"/>
                <a:ext cx="128500" cy="119525"/>
              </a:xfrm>
              <a:custGeom>
                <a:avLst/>
                <a:gdLst/>
                <a:ahLst/>
                <a:cxnLst/>
                <a:rect l="l" t="t" r="r" b="b"/>
                <a:pathLst>
                  <a:path w="5140" h="4781" fill="none" extrusionOk="0">
                    <a:moveTo>
                      <a:pt x="5105" y="2601"/>
                    </a:moveTo>
                    <a:cubicBezTo>
                      <a:pt x="5140" y="2970"/>
                      <a:pt x="5096" y="3358"/>
                      <a:pt x="4905" y="3674"/>
                    </a:cubicBezTo>
                    <a:cubicBezTo>
                      <a:pt x="4765" y="3906"/>
                      <a:pt x="4554" y="4087"/>
                      <a:pt x="4325" y="4232"/>
                    </a:cubicBezTo>
                    <a:cubicBezTo>
                      <a:pt x="3625" y="4673"/>
                      <a:pt x="2723" y="4780"/>
                      <a:pt x="1940" y="4515"/>
                    </a:cubicBezTo>
                    <a:cubicBezTo>
                      <a:pt x="1155" y="4250"/>
                      <a:pt x="504" y="3618"/>
                      <a:pt x="215" y="2843"/>
                    </a:cubicBezTo>
                    <a:cubicBezTo>
                      <a:pt x="46" y="2389"/>
                      <a:pt x="0" y="1875"/>
                      <a:pt x="178" y="1426"/>
                    </a:cubicBezTo>
                    <a:cubicBezTo>
                      <a:pt x="392" y="886"/>
                      <a:pt x="902" y="508"/>
                      <a:pt x="1450" y="316"/>
                    </a:cubicBezTo>
                    <a:cubicBezTo>
                      <a:pt x="2285" y="22"/>
                      <a:pt x="3006" y="1"/>
                      <a:pt x="3753" y="474"/>
                    </a:cubicBezTo>
                    <a:cubicBezTo>
                      <a:pt x="4489" y="940"/>
                      <a:pt x="5023" y="1725"/>
                      <a:pt x="5105" y="2601"/>
                    </a:cubicBezTo>
                    <a:close/>
                  </a:path>
                </a:pathLst>
              </a:custGeom>
              <a:noFill/>
              <a:ln w="3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1" name="Google Shape;1751;p25"/>
            <p:cNvGrpSpPr/>
            <p:nvPr/>
          </p:nvGrpSpPr>
          <p:grpSpPr>
            <a:xfrm>
              <a:off x="3996319" y="4759788"/>
              <a:ext cx="882279" cy="888780"/>
              <a:chOff x="2285950" y="2815300"/>
              <a:chExt cx="491575" cy="495225"/>
            </a:xfrm>
          </p:grpSpPr>
          <p:sp>
            <p:nvSpPr>
              <p:cNvPr id="1752" name="Google Shape;1752;p25"/>
              <p:cNvSpPr/>
              <p:nvPr/>
            </p:nvSpPr>
            <p:spPr>
              <a:xfrm>
                <a:off x="2285950" y="2815875"/>
                <a:ext cx="491575" cy="494650"/>
              </a:xfrm>
              <a:custGeom>
                <a:avLst/>
                <a:gdLst/>
                <a:ahLst/>
                <a:cxnLst/>
                <a:rect l="l" t="t" r="r" b="b"/>
                <a:pathLst>
                  <a:path w="19663" h="19786" extrusionOk="0">
                    <a:moveTo>
                      <a:pt x="2295" y="1"/>
                    </a:moveTo>
                    <a:cubicBezTo>
                      <a:pt x="2290" y="1"/>
                      <a:pt x="2287" y="2"/>
                      <a:pt x="2282" y="2"/>
                    </a:cubicBezTo>
                    <a:cubicBezTo>
                      <a:pt x="1942" y="1743"/>
                      <a:pt x="1456" y="3468"/>
                      <a:pt x="1034" y="5201"/>
                    </a:cubicBezTo>
                    <a:cubicBezTo>
                      <a:pt x="1514" y="5249"/>
                      <a:pt x="2011" y="5361"/>
                      <a:pt x="2356" y="5400"/>
                    </a:cubicBezTo>
                    <a:cubicBezTo>
                      <a:pt x="2859" y="5454"/>
                      <a:pt x="3367" y="5517"/>
                      <a:pt x="3841" y="5688"/>
                    </a:cubicBezTo>
                    <a:cubicBezTo>
                      <a:pt x="4175" y="5807"/>
                      <a:pt x="4540" y="6085"/>
                      <a:pt x="4461" y="6430"/>
                    </a:cubicBezTo>
                    <a:cubicBezTo>
                      <a:pt x="4390" y="6742"/>
                      <a:pt x="4011" y="6854"/>
                      <a:pt x="3695" y="6894"/>
                    </a:cubicBezTo>
                    <a:cubicBezTo>
                      <a:pt x="3314" y="6942"/>
                      <a:pt x="2931" y="6963"/>
                      <a:pt x="2548" y="6963"/>
                    </a:cubicBezTo>
                    <a:cubicBezTo>
                      <a:pt x="1920" y="6963"/>
                      <a:pt x="1291" y="6905"/>
                      <a:pt x="669" y="6805"/>
                    </a:cubicBezTo>
                    <a:cubicBezTo>
                      <a:pt x="573" y="7266"/>
                      <a:pt x="486" y="7729"/>
                      <a:pt x="413" y="8194"/>
                    </a:cubicBezTo>
                    <a:cubicBezTo>
                      <a:pt x="36" y="10556"/>
                      <a:pt x="0" y="13048"/>
                      <a:pt x="752" y="15298"/>
                    </a:cubicBezTo>
                    <a:cubicBezTo>
                      <a:pt x="894" y="15159"/>
                      <a:pt x="1043" y="15037"/>
                      <a:pt x="1171" y="14944"/>
                    </a:cubicBezTo>
                    <a:cubicBezTo>
                      <a:pt x="1401" y="14776"/>
                      <a:pt x="1666" y="14639"/>
                      <a:pt x="1949" y="14630"/>
                    </a:cubicBezTo>
                    <a:cubicBezTo>
                      <a:pt x="1956" y="14630"/>
                      <a:pt x="1963" y="14630"/>
                      <a:pt x="1971" y="14630"/>
                    </a:cubicBezTo>
                    <a:cubicBezTo>
                      <a:pt x="2248" y="14630"/>
                      <a:pt x="2537" y="14774"/>
                      <a:pt x="2645" y="15028"/>
                    </a:cubicBezTo>
                    <a:cubicBezTo>
                      <a:pt x="2709" y="15180"/>
                      <a:pt x="2702" y="15351"/>
                      <a:pt x="2676" y="15512"/>
                    </a:cubicBezTo>
                    <a:cubicBezTo>
                      <a:pt x="2570" y="16164"/>
                      <a:pt x="2119" y="16747"/>
                      <a:pt x="1524" y="17022"/>
                    </a:cubicBezTo>
                    <a:cubicBezTo>
                      <a:pt x="2316" y="18367"/>
                      <a:pt x="3538" y="19497"/>
                      <a:pt x="5057" y="19737"/>
                    </a:cubicBezTo>
                    <a:cubicBezTo>
                      <a:pt x="5264" y="19770"/>
                      <a:pt x="5471" y="19785"/>
                      <a:pt x="5677" y="19785"/>
                    </a:cubicBezTo>
                    <a:cubicBezTo>
                      <a:pt x="7221" y="19785"/>
                      <a:pt x="8704" y="18922"/>
                      <a:pt x="9959" y="17970"/>
                    </a:cubicBezTo>
                    <a:cubicBezTo>
                      <a:pt x="10748" y="17371"/>
                      <a:pt x="11505" y="16718"/>
                      <a:pt x="12100" y="15929"/>
                    </a:cubicBezTo>
                    <a:cubicBezTo>
                      <a:pt x="12662" y="15185"/>
                      <a:pt x="13143" y="14480"/>
                      <a:pt x="13365" y="13576"/>
                    </a:cubicBezTo>
                    <a:cubicBezTo>
                      <a:pt x="13635" y="13606"/>
                      <a:pt x="13908" y="13621"/>
                      <a:pt x="14182" y="13621"/>
                    </a:cubicBezTo>
                    <a:cubicBezTo>
                      <a:pt x="15536" y="13621"/>
                      <a:pt x="16897" y="13248"/>
                      <a:pt x="17955" y="12414"/>
                    </a:cubicBezTo>
                    <a:cubicBezTo>
                      <a:pt x="18874" y="11693"/>
                      <a:pt x="19517" y="10599"/>
                      <a:pt x="19663" y="9455"/>
                    </a:cubicBezTo>
                    <a:cubicBezTo>
                      <a:pt x="19557" y="9454"/>
                      <a:pt x="19452" y="9441"/>
                      <a:pt x="19351" y="9417"/>
                    </a:cubicBezTo>
                    <a:cubicBezTo>
                      <a:pt x="19108" y="9358"/>
                      <a:pt x="18887" y="9220"/>
                      <a:pt x="18692" y="9062"/>
                    </a:cubicBezTo>
                    <a:cubicBezTo>
                      <a:pt x="18433" y="8850"/>
                      <a:pt x="18190" y="8556"/>
                      <a:pt x="18215" y="8221"/>
                    </a:cubicBezTo>
                    <a:cubicBezTo>
                      <a:pt x="18243" y="7841"/>
                      <a:pt x="18612" y="7568"/>
                      <a:pt x="18981" y="7464"/>
                    </a:cubicBezTo>
                    <a:cubicBezTo>
                      <a:pt x="19090" y="7434"/>
                      <a:pt x="19211" y="7410"/>
                      <a:pt x="19339" y="7398"/>
                    </a:cubicBezTo>
                    <a:cubicBezTo>
                      <a:pt x="19011" y="6683"/>
                      <a:pt x="18488" y="6056"/>
                      <a:pt x="17912" y="5511"/>
                    </a:cubicBezTo>
                    <a:cubicBezTo>
                      <a:pt x="16073" y="3764"/>
                      <a:pt x="13717" y="2733"/>
                      <a:pt x="11282" y="1943"/>
                    </a:cubicBezTo>
                    <a:cubicBezTo>
                      <a:pt x="10976" y="2597"/>
                      <a:pt x="10436" y="3258"/>
                      <a:pt x="10150" y="3442"/>
                    </a:cubicBezTo>
                    <a:cubicBezTo>
                      <a:pt x="9995" y="3541"/>
                      <a:pt x="9824" y="3627"/>
                      <a:pt x="9640" y="3648"/>
                    </a:cubicBezTo>
                    <a:cubicBezTo>
                      <a:pt x="9618" y="3650"/>
                      <a:pt x="9595" y="3652"/>
                      <a:pt x="9573" y="3652"/>
                    </a:cubicBezTo>
                    <a:cubicBezTo>
                      <a:pt x="9409" y="3652"/>
                      <a:pt x="9241" y="3594"/>
                      <a:pt x="9138" y="3467"/>
                    </a:cubicBezTo>
                    <a:cubicBezTo>
                      <a:pt x="8983" y="3274"/>
                      <a:pt x="9011" y="2994"/>
                      <a:pt x="9087" y="2757"/>
                    </a:cubicBezTo>
                    <a:cubicBezTo>
                      <a:pt x="9174" y="2484"/>
                      <a:pt x="9404" y="1948"/>
                      <a:pt x="9707" y="1464"/>
                    </a:cubicBezTo>
                    <a:lnTo>
                      <a:pt x="9077" y="1283"/>
                    </a:lnTo>
                    <a:cubicBezTo>
                      <a:pt x="6855" y="658"/>
                      <a:pt x="4600" y="7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5"/>
              <p:cNvSpPr/>
              <p:nvPr/>
            </p:nvSpPr>
            <p:spPr>
              <a:xfrm>
                <a:off x="2342650" y="2815300"/>
                <a:ext cx="275150" cy="342700"/>
              </a:xfrm>
              <a:custGeom>
                <a:avLst/>
                <a:gdLst/>
                <a:ahLst/>
                <a:cxnLst/>
                <a:rect l="l" t="t" r="r" b="b"/>
                <a:pathLst>
                  <a:path w="11006" h="13708" fill="none" extrusionOk="0">
                    <a:moveTo>
                      <a:pt x="1" y="0"/>
                    </a:moveTo>
                    <a:cubicBezTo>
                      <a:pt x="4328" y="3982"/>
                      <a:pt x="8053" y="8621"/>
                      <a:pt x="11005" y="13707"/>
                    </a:cubicBezTo>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5"/>
              <p:cNvSpPr/>
              <p:nvPr/>
            </p:nvSpPr>
            <p:spPr>
              <a:xfrm>
                <a:off x="2533600" y="2969550"/>
                <a:ext cx="132150" cy="52200"/>
              </a:xfrm>
              <a:custGeom>
                <a:avLst/>
                <a:gdLst/>
                <a:ahLst/>
                <a:cxnLst/>
                <a:rect l="l" t="t" r="r" b="b"/>
                <a:pathLst>
                  <a:path w="5286" h="2088" fill="none" extrusionOk="0">
                    <a:moveTo>
                      <a:pt x="3274" y="20"/>
                    </a:moveTo>
                    <a:cubicBezTo>
                      <a:pt x="3725" y="1"/>
                      <a:pt x="4191" y="41"/>
                      <a:pt x="4601" y="231"/>
                    </a:cubicBezTo>
                    <a:cubicBezTo>
                      <a:pt x="4821" y="333"/>
                      <a:pt x="5028" y="484"/>
                      <a:pt x="5148" y="696"/>
                    </a:cubicBezTo>
                    <a:cubicBezTo>
                      <a:pt x="5268" y="907"/>
                      <a:pt x="5285" y="1187"/>
                      <a:pt x="5150" y="1388"/>
                    </a:cubicBezTo>
                    <a:cubicBezTo>
                      <a:pt x="5045" y="1545"/>
                      <a:pt x="4868" y="1636"/>
                      <a:pt x="4695" y="1710"/>
                    </a:cubicBezTo>
                    <a:cubicBezTo>
                      <a:pt x="4093" y="1963"/>
                      <a:pt x="3441" y="2088"/>
                      <a:pt x="2790" y="2083"/>
                    </a:cubicBezTo>
                    <a:cubicBezTo>
                      <a:pt x="2300" y="2080"/>
                      <a:pt x="1388" y="2058"/>
                      <a:pt x="1027" y="1667"/>
                    </a:cubicBezTo>
                    <a:cubicBezTo>
                      <a:pt x="0" y="560"/>
                      <a:pt x="2708" y="43"/>
                      <a:pt x="3274" y="20"/>
                    </a:cubicBezTo>
                    <a:close/>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5"/>
              <p:cNvSpPr/>
              <p:nvPr/>
            </p:nvSpPr>
            <p:spPr>
              <a:xfrm>
                <a:off x="2430375" y="3104950"/>
                <a:ext cx="119450" cy="126325"/>
              </a:xfrm>
              <a:custGeom>
                <a:avLst/>
                <a:gdLst/>
                <a:ahLst/>
                <a:cxnLst/>
                <a:rect l="l" t="t" r="r" b="b"/>
                <a:pathLst>
                  <a:path w="4778" h="5053" fill="none" extrusionOk="0">
                    <a:moveTo>
                      <a:pt x="2767" y="9"/>
                    </a:moveTo>
                    <a:cubicBezTo>
                      <a:pt x="3138" y="1"/>
                      <a:pt x="3522" y="71"/>
                      <a:pt x="3825" y="284"/>
                    </a:cubicBezTo>
                    <a:cubicBezTo>
                      <a:pt x="4046" y="439"/>
                      <a:pt x="4212" y="662"/>
                      <a:pt x="4341" y="900"/>
                    </a:cubicBezTo>
                    <a:cubicBezTo>
                      <a:pt x="4733" y="1629"/>
                      <a:pt x="4777" y="2536"/>
                      <a:pt x="4460" y="3299"/>
                    </a:cubicBezTo>
                    <a:cubicBezTo>
                      <a:pt x="4142" y="4063"/>
                      <a:pt x="3467" y="4670"/>
                      <a:pt x="2673" y="4905"/>
                    </a:cubicBezTo>
                    <a:cubicBezTo>
                      <a:pt x="2210" y="5043"/>
                      <a:pt x="1693" y="5053"/>
                      <a:pt x="1257" y="4845"/>
                    </a:cubicBezTo>
                    <a:cubicBezTo>
                      <a:pt x="734" y="4594"/>
                      <a:pt x="391" y="4059"/>
                      <a:pt x="237" y="3500"/>
                    </a:cubicBezTo>
                    <a:cubicBezTo>
                      <a:pt x="1" y="2646"/>
                      <a:pt x="30" y="1924"/>
                      <a:pt x="552" y="1213"/>
                    </a:cubicBezTo>
                    <a:cubicBezTo>
                      <a:pt x="1068" y="511"/>
                      <a:pt x="1887" y="32"/>
                      <a:pt x="2767" y="9"/>
                    </a:cubicBezTo>
                    <a:close/>
                  </a:path>
                </a:pathLst>
              </a:custGeom>
              <a:noFill/>
              <a:ln w="35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6" name="Google Shape;1756;p25"/>
            <p:cNvGrpSpPr/>
            <p:nvPr/>
          </p:nvGrpSpPr>
          <p:grpSpPr>
            <a:xfrm>
              <a:off x="7867455" y="4697457"/>
              <a:ext cx="312216" cy="294930"/>
              <a:chOff x="6615475" y="2334725"/>
              <a:chExt cx="233450" cy="220525"/>
            </a:xfrm>
          </p:grpSpPr>
          <p:sp>
            <p:nvSpPr>
              <p:cNvPr id="1757" name="Google Shape;1757;p25"/>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5"/>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5"/>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5"/>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5"/>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5"/>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5"/>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25"/>
            <p:cNvGrpSpPr/>
            <p:nvPr/>
          </p:nvGrpSpPr>
          <p:grpSpPr>
            <a:xfrm>
              <a:off x="8701470" y="4448741"/>
              <a:ext cx="439097" cy="694643"/>
              <a:chOff x="5971450" y="3997950"/>
              <a:chExt cx="254475" cy="402575"/>
            </a:xfrm>
          </p:grpSpPr>
          <p:sp>
            <p:nvSpPr>
              <p:cNvPr id="1765" name="Google Shape;1765;p25"/>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5"/>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5"/>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5"/>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5"/>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5"/>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5"/>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5"/>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5"/>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5"/>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5"/>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5"/>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5"/>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5"/>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5"/>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5"/>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5"/>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5"/>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5"/>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4" name="Google Shape;1784;p25"/>
            <p:cNvGrpSpPr/>
            <p:nvPr/>
          </p:nvGrpSpPr>
          <p:grpSpPr>
            <a:xfrm flipH="1">
              <a:off x="3" y="4448741"/>
              <a:ext cx="439097" cy="694643"/>
              <a:chOff x="5971450" y="3997950"/>
              <a:chExt cx="254475" cy="402575"/>
            </a:xfrm>
          </p:grpSpPr>
          <p:sp>
            <p:nvSpPr>
              <p:cNvPr id="1785" name="Google Shape;1785;p25"/>
              <p:cNvSpPr/>
              <p:nvPr/>
            </p:nvSpPr>
            <p:spPr>
              <a:xfrm>
                <a:off x="5971450" y="4174500"/>
                <a:ext cx="59000" cy="52075"/>
              </a:xfrm>
              <a:custGeom>
                <a:avLst/>
                <a:gdLst/>
                <a:ahLst/>
                <a:cxnLst/>
                <a:rect l="l" t="t" r="r" b="b"/>
                <a:pathLst>
                  <a:path w="2360" h="2083" extrusionOk="0">
                    <a:moveTo>
                      <a:pt x="1199" y="1"/>
                    </a:moveTo>
                    <a:cubicBezTo>
                      <a:pt x="968" y="1"/>
                      <a:pt x="734" y="77"/>
                      <a:pt x="537" y="233"/>
                    </a:cubicBezTo>
                    <a:cubicBezTo>
                      <a:pt x="82" y="595"/>
                      <a:pt x="0" y="1250"/>
                      <a:pt x="356" y="1697"/>
                    </a:cubicBezTo>
                    <a:cubicBezTo>
                      <a:pt x="558" y="1951"/>
                      <a:pt x="858" y="2083"/>
                      <a:pt x="1162" y="2083"/>
                    </a:cubicBezTo>
                    <a:cubicBezTo>
                      <a:pt x="1393" y="2083"/>
                      <a:pt x="1627" y="2007"/>
                      <a:pt x="1823" y="1851"/>
                    </a:cubicBezTo>
                    <a:cubicBezTo>
                      <a:pt x="2279" y="1490"/>
                      <a:pt x="2360" y="834"/>
                      <a:pt x="2005" y="387"/>
                    </a:cubicBezTo>
                    <a:cubicBezTo>
                      <a:pt x="1803" y="133"/>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5"/>
              <p:cNvSpPr/>
              <p:nvPr/>
            </p:nvSpPr>
            <p:spPr>
              <a:xfrm>
                <a:off x="6057650" y="4014850"/>
                <a:ext cx="36050" cy="385675"/>
              </a:xfrm>
              <a:custGeom>
                <a:avLst/>
                <a:gdLst/>
                <a:ahLst/>
                <a:cxnLst/>
                <a:rect l="l" t="t" r="r" b="b"/>
                <a:pathLst>
                  <a:path w="1442" h="15427" extrusionOk="0">
                    <a:moveTo>
                      <a:pt x="1296" y="1"/>
                    </a:moveTo>
                    <a:cubicBezTo>
                      <a:pt x="1167" y="386"/>
                      <a:pt x="1047" y="777"/>
                      <a:pt x="938" y="1174"/>
                    </a:cubicBezTo>
                    <a:cubicBezTo>
                      <a:pt x="616" y="2336"/>
                      <a:pt x="378" y="3551"/>
                      <a:pt x="222" y="4817"/>
                    </a:cubicBezTo>
                    <a:cubicBezTo>
                      <a:pt x="182" y="5132"/>
                      <a:pt x="148" y="5449"/>
                      <a:pt x="120" y="5771"/>
                    </a:cubicBezTo>
                    <a:cubicBezTo>
                      <a:pt x="70" y="6332"/>
                      <a:pt x="35" y="6906"/>
                      <a:pt x="18" y="7486"/>
                    </a:cubicBezTo>
                    <a:cubicBezTo>
                      <a:pt x="10" y="7755"/>
                      <a:pt x="4" y="8025"/>
                      <a:pt x="3" y="8297"/>
                    </a:cubicBezTo>
                    <a:cubicBezTo>
                      <a:pt x="1" y="8732"/>
                      <a:pt x="5" y="9172"/>
                      <a:pt x="21" y="9617"/>
                    </a:cubicBezTo>
                    <a:cubicBezTo>
                      <a:pt x="31" y="9914"/>
                      <a:pt x="44" y="10214"/>
                      <a:pt x="63" y="10515"/>
                    </a:cubicBezTo>
                    <a:cubicBezTo>
                      <a:pt x="77" y="10757"/>
                      <a:pt x="92" y="11000"/>
                      <a:pt x="111" y="11244"/>
                    </a:cubicBezTo>
                    <a:cubicBezTo>
                      <a:pt x="214" y="12571"/>
                      <a:pt x="390" y="13952"/>
                      <a:pt x="646" y="15426"/>
                    </a:cubicBezTo>
                    <a:lnTo>
                      <a:pt x="801" y="15426"/>
                    </a:lnTo>
                    <a:cubicBezTo>
                      <a:pt x="632" y="14449"/>
                      <a:pt x="498" y="13513"/>
                      <a:pt x="397" y="12607"/>
                    </a:cubicBezTo>
                    <a:cubicBezTo>
                      <a:pt x="386" y="12524"/>
                      <a:pt x="377" y="12441"/>
                      <a:pt x="369" y="12361"/>
                    </a:cubicBezTo>
                    <a:cubicBezTo>
                      <a:pt x="323" y="11938"/>
                      <a:pt x="285" y="11520"/>
                      <a:pt x="256" y="11109"/>
                    </a:cubicBezTo>
                    <a:cubicBezTo>
                      <a:pt x="232" y="10802"/>
                      <a:pt x="213" y="10498"/>
                      <a:pt x="199" y="10197"/>
                    </a:cubicBezTo>
                    <a:cubicBezTo>
                      <a:pt x="192" y="10073"/>
                      <a:pt x="187" y="9949"/>
                      <a:pt x="183" y="9826"/>
                    </a:cubicBezTo>
                    <a:cubicBezTo>
                      <a:pt x="180" y="9755"/>
                      <a:pt x="176" y="9685"/>
                      <a:pt x="174" y="9613"/>
                    </a:cubicBezTo>
                    <a:cubicBezTo>
                      <a:pt x="173" y="9558"/>
                      <a:pt x="171" y="9502"/>
                      <a:pt x="171" y="9447"/>
                    </a:cubicBezTo>
                    <a:cubicBezTo>
                      <a:pt x="160" y="9147"/>
                      <a:pt x="156" y="8851"/>
                      <a:pt x="155" y="8556"/>
                    </a:cubicBezTo>
                    <a:cubicBezTo>
                      <a:pt x="155" y="8108"/>
                      <a:pt x="163" y="7664"/>
                      <a:pt x="181" y="7228"/>
                    </a:cubicBezTo>
                    <a:cubicBezTo>
                      <a:pt x="196" y="6811"/>
                      <a:pt x="221" y="6402"/>
                      <a:pt x="256" y="5997"/>
                    </a:cubicBezTo>
                    <a:cubicBezTo>
                      <a:pt x="292" y="5534"/>
                      <a:pt x="340" y="5079"/>
                      <a:pt x="399" y="4630"/>
                    </a:cubicBezTo>
                    <a:cubicBezTo>
                      <a:pt x="552" y="3452"/>
                      <a:pt x="780" y="2318"/>
                      <a:pt x="1082" y="1231"/>
                    </a:cubicBezTo>
                    <a:cubicBezTo>
                      <a:pt x="1190" y="830"/>
                      <a:pt x="1310" y="436"/>
                      <a:pt x="1441" y="49"/>
                    </a:cubicBezTo>
                    <a:lnTo>
                      <a:pt x="1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5"/>
              <p:cNvSpPr/>
              <p:nvPr/>
            </p:nvSpPr>
            <p:spPr>
              <a:xfrm>
                <a:off x="6017700" y="4043125"/>
                <a:ext cx="46150" cy="252875"/>
              </a:xfrm>
              <a:custGeom>
                <a:avLst/>
                <a:gdLst/>
                <a:ahLst/>
                <a:cxnLst/>
                <a:rect l="l" t="t" r="r" b="b"/>
                <a:pathLst>
                  <a:path w="1846" h="10115" extrusionOk="0">
                    <a:moveTo>
                      <a:pt x="153" y="0"/>
                    </a:moveTo>
                    <a:lnTo>
                      <a:pt x="0" y="10"/>
                    </a:lnTo>
                    <a:cubicBezTo>
                      <a:pt x="213" y="3421"/>
                      <a:pt x="784" y="6821"/>
                      <a:pt x="1698" y="10115"/>
                    </a:cubicBezTo>
                    <a:lnTo>
                      <a:pt x="1846" y="10073"/>
                    </a:lnTo>
                    <a:cubicBezTo>
                      <a:pt x="934" y="6791"/>
                      <a:pt x="364" y="3402"/>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5"/>
              <p:cNvSpPr/>
              <p:nvPr/>
            </p:nvSpPr>
            <p:spPr>
              <a:xfrm>
                <a:off x="6058400" y="4062200"/>
                <a:ext cx="115800" cy="198900"/>
              </a:xfrm>
              <a:custGeom>
                <a:avLst/>
                <a:gdLst/>
                <a:ahLst/>
                <a:cxnLst/>
                <a:rect l="l" t="t" r="r" b="b"/>
                <a:pathLst>
                  <a:path w="4632" h="7956" extrusionOk="0">
                    <a:moveTo>
                      <a:pt x="4510" y="1"/>
                    </a:moveTo>
                    <a:cubicBezTo>
                      <a:pt x="2625" y="2400"/>
                      <a:pt x="1108" y="5057"/>
                      <a:pt x="1" y="7899"/>
                    </a:cubicBezTo>
                    <a:lnTo>
                      <a:pt x="144" y="7955"/>
                    </a:lnTo>
                    <a:cubicBezTo>
                      <a:pt x="1245" y="5127"/>
                      <a:pt x="2755" y="2482"/>
                      <a:pt x="4631" y="96"/>
                    </a:cubicBezTo>
                    <a:lnTo>
                      <a:pt x="45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5"/>
              <p:cNvSpPr/>
              <p:nvPr/>
            </p:nvSpPr>
            <p:spPr>
              <a:xfrm>
                <a:off x="6064275" y="4165625"/>
                <a:ext cx="117100" cy="164475"/>
              </a:xfrm>
              <a:custGeom>
                <a:avLst/>
                <a:gdLst/>
                <a:ahLst/>
                <a:cxnLst/>
                <a:rect l="l" t="t" r="r" b="b"/>
                <a:pathLst>
                  <a:path w="4684" h="6579" extrusionOk="0">
                    <a:moveTo>
                      <a:pt x="4565" y="0"/>
                    </a:moveTo>
                    <a:cubicBezTo>
                      <a:pt x="2893" y="2045"/>
                      <a:pt x="1357" y="4232"/>
                      <a:pt x="1" y="6500"/>
                    </a:cubicBezTo>
                    <a:lnTo>
                      <a:pt x="132" y="6578"/>
                    </a:lnTo>
                    <a:cubicBezTo>
                      <a:pt x="1484" y="4316"/>
                      <a:pt x="3016" y="2136"/>
                      <a:pt x="4684" y="98"/>
                    </a:cubicBezTo>
                    <a:lnTo>
                      <a:pt x="4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5"/>
              <p:cNvSpPr/>
              <p:nvPr/>
            </p:nvSpPr>
            <p:spPr>
              <a:xfrm>
                <a:off x="5990000" y="4010925"/>
                <a:ext cx="54950" cy="48775"/>
              </a:xfrm>
              <a:custGeom>
                <a:avLst/>
                <a:gdLst/>
                <a:ahLst/>
                <a:cxnLst/>
                <a:rect l="l" t="t" r="r" b="b"/>
                <a:pathLst>
                  <a:path w="2198" h="1951" extrusionOk="0">
                    <a:moveTo>
                      <a:pt x="1098" y="0"/>
                    </a:moveTo>
                    <a:cubicBezTo>
                      <a:pt x="885" y="0"/>
                      <a:pt x="672" y="69"/>
                      <a:pt x="493" y="212"/>
                    </a:cubicBezTo>
                    <a:cubicBezTo>
                      <a:pt x="71" y="546"/>
                      <a:pt x="0" y="1160"/>
                      <a:pt x="335" y="1582"/>
                    </a:cubicBezTo>
                    <a:cubicBezTo>
                      <a:pt x="528" y="1824"/>
                      <a:pt x="812" y="1950"/>
                      <a:pt x="1099" y="1950"/>
                    </a:cubicBezTo>
                    <a:cubicBezTo>
                      <a:pt x="1312" y="1950"/>
                      <a:pt x="1526" y="1881"/>
                      <a:pt x="1705" y="1738"/>
                    </a:cubicBezTo>
                    <a:cubicBezTo>
                      <a:pt x="2127" y="1404"/>
                      <a:pt x="2197" y="790"/>
                      <a:pt x="1863" y="368"/>
                    </a:cubicBezTo>
                    <a:cubicBezTo>
                      <a:pt x="1670" y="126"/>
                      <a:pt x="1385"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5"/>
              <p:cNvSpPr/>
              <p:nvPr/>
            </p:nvSpPr>
            <p:spPr>
              <a:xfrm>
                <a:off x="6064375" y="3997950"/>
                <a:ext cx="54925" cy="48775"/>
              </a:xfrm>
              <a:custGeom>
                <a:avLst/>
                <a:gdLst/>
                <a:ahLst/>
                <a:cxnLst/>
                <a:rect l="l" t="t" r="r" b="b"/>
                <a:pathLst>
                  <a:path w="2197" h="1951" extrusionOk="0">
                    <a:moveTo>
                      <a:pt x="1097" y="0"/>
                    </a:moveTo>
                    <a:cubicBezTo>
                      <a:pt x="885" y="0"/>
                      <a:pt x="671" y="69"/>
                      <a:pt x="492" y="211"/>
                    </a:cubicBezTo>
                    <a:cubicBezTo>
                      <a:pt x="70" y="546"/>
                      <a:pt x="0" y="1159"/>
                      <a:pt x="335" y="1581"/>
                    </a:cubicBezTo>
                    <a:cubicBezTo>
                      <a:pt x="527" y="1824"/>
                      <a:pt x="811" y="1950"/>
                      <a:pt x="1099" y="1950"/>
                    </a:cubicBezTo>
                    <a:cubicBezTo>
                      <a:pt x="1311" y="1950"/>
                      <a:pt x="1525" y="1881"/>
                      <a:pt x="1705" y="1738"/>
                    </a:cubicBezTo>
                    <a:cubicBezTo>
                      <a:pt x="2127" y="1403"/>
                      <a:pt x="2196" y="790"/>
                      <a:pt x="1861" y="368"/>
                    </a:cubicBezTo>
                    <a:cubicBezTo>
                      <a:pt x="1669" y="126"/>
                      <a:pt x="1385"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5"/>
              <p:cNvSpPr/>
              <p:nvPr/>
            </p:nvSpPr>
            <p:spPr>
              <a:xfrm>
                <a:off x="6146425" y="4038575"/>
                <a:ext cx="54950" cy="48775"/>
              </a:xfrm>
              <a:custGeom>
                <a:avLst/>
                <a:gdLst/>
                <a:ahLst/>
                <a:cxnLst/>
                <a:rect l="l" t="t" r="r" b="b"/>
                <a:pathLst>
                  <a:path w="2198" h="1951" extrusionOk="0">
                    <a:moveTo>
                      <a:pt x="1099" y="0"/>
                    </a:moveTo>
                    <a:cubicBezTo>
                      <a:pt x="887" y="0"/>
                      <a:pt x="673" y="69"/>
                      <a:pt x="493" y="211"/>
                    </a:cubicBezTo>
                    <a:cubicBezTo>
                      <a:pt x="71" y="547"/>
                      <a:pt x="1" y="1161"/>
                      <a:pt x="336" y="1581"/>
                    </a:cubicBezTo>
                    <a:cubicBezTo>
                      <a:pt x="529" y="1824"/>
                      <a:pt x="814" y="1950"/>
                      <a:pt x="1101" y="1950"/>
                    </a:cubicBezTo>
                    <a:cubicBezTo>
                      <a:pt x="1313" y="1950"/>
                      <a:pt x="1527" y="1881"/>
                      <a:pt x="1706" y="1739"/>
                    </a:cubicBezTo>
                    <a:cubicBezTo>
                      <a:pt x="2127" y="1405"/>
                      <a:pt x="2198" y="790"/>
                      <a:pt x="1863" y="369"/>
                    </a:cubicBezTo>
                    <a:cubicBezTo>
                      <a:pt x="1671" y="127"/>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5"/>
              <p:cNvSpPr/>
              <p:nvPr/>
            </p:nvSpPr>
            <p:spPr>
              <a:xfrm>
                <a:off x="6180050" y="4094325"/>
                <a:ext cx="45875" cy="52075"/>
              </a:xfrm>
              <a:custGeom>
                <a:avLst/>
                <a:gdLst/>
                <a:ahLst/>
                <a:cxnLst/>
                <a:rect l="l" t="t" r="r" b="b"/>
                <a:pathLst>
                  <a:path w="1835" h="2083" extrusionOk="0">
                    <a:moveTo>
                      <a:pt x="1199" y="0"/>
                    </a:moveTo>
                    <a:cubicBezTo>
                      <a:pt x="967" y="0"/>
                      <a:pt x="733" y="76"/>
                      <a:pt x="536" y="232"/>
                    </a:cubicBezTo>
                    <a:cubicBezTo>
                      <a:pt x="83" y="594"/>
                      <a:pt x="0" y="1250"/>
                      <a:pt x="356" y="1697"/>
                    </a:cubicBezTo>
                    <a:cubicBezTo>
                      <a:pt x="558" y="1951"/>
                      <a:pt x="857" y="2083"/>
                      <a:pt x="1161" y="2083"/>
                    </a:cubicBezTo>
                    <a:cubicBezTo>
                      <a:pt x="1392" y="2083"/>
                      <a:pt x="1627" y="2007"/>
                      <a:pt x="1823" y="1851"/>
                    </a:cubicBezTo>
                    <a:cubicBezTo>
                      <a:pt x="1827" y="1848"/>
                      <a:pt x="1831" y="1844"/>
                      <a:pt x="1835" y="1841"/>
                    </a:cubicBezTo>
                    <a:lnTo>
                      <a:pt x="1835" y="217"/>
                    </a:lnTo>
                    <a:cubicBezTo>
                      <a:pt x="1651" y="74"/>
                      <a:pt x="1426" y="0"/>
                      <a:pt x="1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5"/>
              <p:cNvSpPr/>
              <p:nvPr/>
            </p:nvSpPr>
            <p:spPr>
              <a:xfrm>
                <a:off x="6159725" y="4154450"/>
                <a:ext cx="59000" cy="52075"/>
              </a:xfrm>
              <a:custGeom>
                <a:avLst/>
                <a:gdLst/>
                <a:ahLst/>
                <a:cxnLst/>
                <a:rect l="l" t="t" r="r" b="b"/>
                <a:pathLst>
                  <a:path w="2360" h="2083" extrusionOk="0">
                    <a:moveTo>
                      <a:pt x="1199" y="1"/>
                    </a:moveTo>
                    <a:cubicBezTo>
                      <a:pt x="968" y="1"/>
                      <a:pt x="734" y="77"/>
                      <a:pt x="538" y="232"/>
                    </a:cubicBezTo>
                    <a:cubicBezTo>
                      <a:pt x="82" y="594"/>
                      <a:pt x="1" y="1250"/>
                      <a:pt x="356" y="1696"/>
                    </a:cubicBezTo>
                    <a:cubicBezTo>
                      <a:pt x="558" y="1951"/>
                      <a:pt x="858" y="2083"/>
                      <a:pt x="1162" y="2083"/>
                    </a:cubicBezTo>
                    <a:cubicBezTo>
                      <a:pt x="1393" y="2083"/>
                      <a:pt x="1627" y="2007"/>
                      <a:pt x="1824" y="1851"/>
                    </a:cubicBezTo>
                    <a:cubicBezTo>
                      <a:pt x="2278" y="1489"/>
                      <a:pt x="2360" y="834"/>
                      <a:pt x="2005" y="387"/>
                    </a:cubicBezTo>
                    <a:cubicBezTo>
                      <a:pt x="1803" y="133"/>
                      <a:pt x="1504"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5"/>
              <p:cNvSpPr/>
              <p:nvPr/>
            </p:nvSpPr>
            <p:spPr>
              <a:xfrm>
                <a:off x="6111375" y="4192850"/>
                <a:ext cx="59000" cy="52100"/>
              </a:xfrm>
              <a:custGeom>
                <a:avLst/>
                <a:gdLst/>
                <a:ahLst/>
                <a:cxnLst/>
                <a:rect l="l" t="t" r="r" b="b"/>
                <a:pathLst>
                  <a:path w="2360" h="2084" extrusionOk="0">
                    <a:moveTo>
                      <a:pt x="1200" y="1"/>
                    </a:moveTo>
                    <a:cubicBezTo>
                      <a:pt x="968" y="1"/>
                      <a:pt x="734" y="77"/>
                      <a:pt x="538" y="233"/>
                    </a:cubicBezTo>
                    <a:cubicBezTo>
                      <a:pt x="82" y="595"/>
                      <a:pt x="1" y="1249"/>
                      <a:pt x="355" y="1697"/>
                    </a:cubicBezTo>
                    <a:cubicBezTo>
                      <a:pt x="558" y="1951"/>
                      <a:pt x="858" y="2083"/>
                      <a:pt x="1163" y="2083"/>
                    </a:cubicBezTo>
                    <a:cubicBezTo>
                      <a:pt x="1394" y="2083"/>
                      <a:pt x="1627" y="2007"/>
                      <a:pt x="1824" y="1852"/>
                    </a:cubicBezTo>
                    <a:cubicBezTo>
                      <a:pt x="2278" y="1490"/>
                      <a:pt x="2360" y="834"/>
                      <a:pt x="2005" y="388"/>
                    </a:cubicBezTo>
                    <a:lnTo>
                      <a:pt x="2005" y="387"/>
                    </a:lnTo>
                    <a:cubicBezTo>
                      <a:pt x="1803"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5"/>
              <p:cNvSpPr/>
              <p:nvPr/>
            </p:nvSpPr>
            <p:spPr>
              <a:xfrm>
                <a:off x="6052475" y="4186100"/>
                <a:ext cx="59000" cy="52100"/>
              </a:xfrm>
              <a:custGeom>
                <a:avLst/>
                <a:gdLst/>
                <a:ahLst/>
                <a:cxnLst/>
                <a:rect l="l" t="t" r="r" b="b"/>
                <a:pathLst>
                  <a:path w="2360" h="2084" extrusionOk="0">
                    <a:moveTo>
                      <a:pt x="1198" y="1"/>
                    </a:moveTo>
                    <a:cubicBezTo>
                      <a:pt x="967" y="1"/>
                      <a:pt x="733" y="77"/>
                      <a:pt x="537" y="232"/>
                    </a:cubicBezTo>
                    <a:cubicBezTo>
                      <a:pt x="82" y="594"/>
                      <a:pt x="1" y="1250"/>
                      <a:pt x="355" y="1697"/>
                    </a:cubicBezTo>
                    <a:cubicBezTo>
                      <a:pt x="557" y="1951"/>
                      <a:pt x="856" y="2083"/>
                      <a:pt x="1161" y="2083"/>
                    </a:cubicBezTo>
                    <a:cubicBezTo>
                      <a:pt x="1392" y="2083"/>
                      <a:pt x="1626" y="2007"/>
                      <a:pt x="1823" y="1851"/>
                    </a:cubicBezTo>
                    <a:cubicBezTo>
                      <a:pt x="2278" y="1489"/>
                      <a:pt x="2360" y="835"/>
                      <a:pt x="2005" y="387"/>
                    </a:cubicBezTo>
                    <a:cubicBezTo>
                      <a:pt x="1803" y="133"/>
                      <a:pt x="1503" y="1"/>
                      <a:pt x="1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5"/>
              <p:cNvSpPr/>
              <p:nvPr/>
            </p:nvSpPr>
            <p:spPr>
              <a:xfrm>
                <a:off x="6057250" y="4253275"/>
                <a:ext cx="59025" cy="52075"/>
              </a:xfrm>
              <a:custGeom>
                <a:avLst/>
                <a:gdLst/>
                <a:ahLst/>
                <a:cxnLst/>
                <a:rect l="l" t="t" r="r" b="b"/>
                <a:pathLst>
                  <a:path w="2361" h="2083" extrusionOk="0">
                    <a:moveTo>
                      <a:pt x="1200" y="1"/>
                    </a:moveTo>
                    <a:cubicBezTo>
                      <a:pt x="969" y="1"/>
                      <a:pt x="735" y="77"/>
                      <a:pt x="538" y="233"/>
                    </a:cubicBezTo>
                    <a:cubicBezTo>
                      <a:pt x="83" y="594"/>
                      <a:pt x="1" y="1250"/>
                      <a:pt x="356" y="1697"/>
                    </a:cubicBezTo>
                    <a:cubicBezTo>
                      <a:pt x="558" y="1951"/>
                      <a:pt x="858" y="2083"/>
                      <a:pt x="1163" y="2083"/>
                    </a:cubicBezTo>
                    <a:cubicBezTo>
                      <a:pt x="1394" y="2083"/>
                      <a:pt x="1627" y="2007"/>
                      <a:pt x="1823" y="1851"/>
                    </a:cubicBezTo>
                    <a:cubicBezTo>
                      <a:pt x="2279" y="1490"/>
                      <a:pt x="2360" y="834"/>
                      <a:pt x="2005" y="387"/>
                    </a:cubicBezTo>
                    <a:cubicBezTo>
                      <a:pt x="1804" y="133"/>
                      <a:pt x="1504"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5"/>
              <p:cNvSpPr/>
              <p:nvPr/>
            </p:nvSpPr>
            <p:spPr>
              <a:xfrm>
                <a:off x="6000550" y="4227350"/>
                <a:ext cx="59000" cy="52075"/>
              </a:xfrm>
              <a:custGeom>
                <a:avLst/>
                <a:gdLst/>
                <a:ahLst/>
                <a:cxnLst/>
                <a:rect l="l" t="t" r="r" b="b"/>
                <a:pathLst>
                  <a:path w="2360" h="2083" extrusionOk="0">
                    <a:moveTo>
                      <a:pt x="1199" y="1"/>
                    </a:moveTo>
                    <a:cubicBezTo>
                      <a:pt x="968" y="1"/>
                      <a:pt x="734" y="76"/>
                      <a:pt x="537" y="232"/>
                    </a:cubicBezTo>
                    <a:cubicBezTo>
                      <a:pt x="82" y="594"/>
                      <a:pt x="0" y="1249"/>
                      <a:pt x="356" y="1696"/>
                    </a:cubicBezTo>
                    <a:cubicBezTo>
                      <a:pt x="558" y="1951"/>
                      <a:pt x="857" y="2082"/>
                      <a:pt x="1162" y="2082"/>
                    </a:cubicBezTo>
                    <a:cubicBezTo>
                      <a:pt x="1393" y="2082"/>
                      <a:pt x="1627" y="2007"/>
                      <a:pt x="1823" y="1851"/>
                    </a:cubicBezTo>
                    <a:cubicBezTo>
                      <a:pt x="2279" y="1489"/>
                      <a:pt x="2360" y="833"/>
                      <a:pt x="2005" y="387"/>
                    </a:cubicBezTo>
                    <a:cubicBezTo>
                      <a:pt x="1803" y="132"/>
                      <a:pt x="1503" y="1"/>
                      <a:pt x="1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5"/>
              <p:cNvSpPr/>
              <p:nvPr/>
            </p:nvSpPr>
            <p:spPr>
              <a:xfrm>
                <a:off x="6080475" y="4069175"/>
                <a:ext cx="54950" cy="48775"/>
              </a:xfrm>
              <a:custGeom>
                <a:avLst/>
                <a:gdLst/>
                <a:ahLst/>
                <a:cxnLst/>
                <a:rect l="l" t="t" r="r" b="b"/>
                <a:pathLst>
                  <a:path w="2198" h="1951" extrusionOk="0">
                    <a:moveTo>
                      <a:pt x="1098" y="1"/>
                    </a:moveTo>
                    <a:cubicBezTo>
                      <a:pt x="885" y="1"/>
                      <a:pt x="672" y="70"/>
                      <a:pt x="492" y="212"/>
                    </a:cubicBezTo>
                    <a:cubicBezTo>
                      <a:pt x="71" y="547"/>
                      <a:pt x="1" y="1160"/>
                      <a:pt x="336" y="1582"/>
                    </a:cubicBezTo>
                    <a:cubicBezTo>
                      <a:pt x="528" y="1825"/>
                      <a:pt x="813" y="1951"/>
                      <a:pt x="1100" y="1951"/>
                    </a:cubicBezTo>
                    <a:cubicBezTo>
                      <a:pt x="1312" y="1951"/>
                      <a:pt x="1526" y="1882"/>
                      <a:pt x="1705" y="1740"/>
                    </a:cubicBezTo>
                    <a:cubicBezTo>
                      <a:pt x="2127" y="1404"/>
                      <a:pt x="2198" y="791"/>
                      <a:pt x="1862"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5"/>
              <p:cNvSpPr/>
              <p:nvPr/>
            </p:nvSpPr>
            <p:spPr>
              <a:xfrm>
                <a:off x="6116350" y="4115400"/>
                <a:ext cx="54950" cy="48775"/>
              </a:xfrm>
              <a:custGeom>
                <a:avLst/>
                <a:gdLst/>
                <a:ahLst/>
                <a:cxnLst/>
                <a:rect l="l" t="t" r="r" b="b"/>
                <a:pathLst>
                  <a:path w="2198" h="1951" extrusionOk="0">
                    <a:moveTo>
                      <a:pt x="1099" y="0"/>
                    </a:moveTo>
                    <a:cubicBezTo>
                      <a:pt x="886" y="0"/>
                      <a:pt x="672" y="69"/>
                      <a:pt x="492" y="212"/>
                    </a:cubicBezTo>
                    <a:cubicBezTo>
                      <a:pt x="71" y="547"/>
                      <a:pt x="1" y="1160"/>
                      <a:pt x="335" y="1582"/>
                    </a:cubicBezTo>
                    <a:cubicBezTo>
                      <a:pt x="528" y="1824"/>
                      <a:pt x="812" y="1950"/>
                      <a:pt x="1099" y="1950"/>
                    </a:cubicBezTo>
                    <a:cubicBezTo>
                      <a:pt x="1311" y="1950"/>
                      <a:pt x="1526" y="1881"/>
                      <a:pt x="1705" y="1739"/>
                    </a:cubicBezTo>
                    <a:cubicBezTo>
                      <a:pt x="2127" y="1404"/>
                      <a:pt x="2198" y="791"/>
                      <a:pt x="1862" y="369"/>
                    </a:cubicBezTo>
                    <a:cubicBezTo>
                      <a:pt x="1670" y="126"/>
                      <a:pt x="1386"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5"/>
              <p:cNvSpPr/>
              <p:nvPr/>
            </p:nvSpPr>
            <p:spPr>
              <a:xfrm>
                <a:off x="6017300" y="4063325"/>
                <a:ext cx="54950" cy="48775"/>
              </a:xfrm>
              <a:custGeom>
                <a:avLst/>
                <a:gdLst/>
                <a:ahLst/>
                <a:cxnLst/>
                <a:rect l="l" t="t" r="r" b="b"/>
                <a:pathLst>
                  <a:path w="2198" h="1951" extrusionOk="0">
                    <a:moveTo>
                      <a:pt x="1098" y="1"/>
                    </a:moveTo>
                    <a:cubicBezTo>
                      <a:pt x="886" y="1"/>
                      <a:pt x="672" y="70"/>
                      <a:pt x="493" y="212"/>
                    </a:cubicBezTo>
                    <a:cubicBezTo>
                      <a:pt x="71" y="547"/>
                      <a:pt x="1" y="1160"/>
                      <a:pt x="335" y="1582"/>
                    </a:cubicBezTo>
                    <a:cubicBezTo>
                      <a:pt x="528" y="1824"/>
                      <a:pt x="812" y="1951"/>
                      <a:pt x="1099" y="1951"/>
                    </a:cubicBezTo>
                    <a:cubicBezTo>
                      <a:pt x="1312" y="1951"/>
                      <a:pt x="1526" y="1881"/>
                      <a:pt x="1705" y="1739"/>
                    </a:cubicBezTo>
                    <a:cubicBezTo>
                      <a:pt x="2127" y="1404"/>
                      <a:pt x="2198" y="791"/>
                      <a:pt x="1863" y="369"/>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5"/>
              <p:cNvSpPr/>
              <p:nvPr/>
            </p:nvSpPr>
            <p:spPr>
              <a:xfrm>
                <a:off x="6055550" y="4125075"/>
                <a:ext cx="54950" cy="48775"/>
              </a:xfrm>
              <a:custGeom>
                <a:avLst/>
                <a:gdLst/>
                <a:ahLst/>
                <a:cxnLst/>
                <a:rect l="l" t="t" r="r" b="b"/>
                <a:pathLst>
                  <a:path w="2198" h="1951" extrusionOk="0">
                    <a:moveTo>
                      <a:pt x="1099" y="1"/>
                    </a:moveTo>
                    <a:cubicBezTo>
                      <a:pt x="887" y="1"/>
                      <a:pt x="673" y="70"/>
                      <a:pt x="493" y="212"/>
                    </a:cubicBezTo>
                    <a:cubicBezTo>
                      <a:pt x="71" y="547"/>
                      <a:pt x="1" y="1160"/>
                      <a:pt x="335" y="1582"/>
                    </a:cubicBezTo>
                    <a:cubicBezTo>
                      <a:pt x="528" y="1825"/>
                      <a:pt x="813" y="1951"/>
                      <a:pt x="1100" y="1951"/>
                    </a:cubicBezTo>
                    <a:cubicBezTo>
                      <a:pt x="1312" y="1951"/>
                      <a:pt x="1526" y="1882"/>
                      <a:pt x="1705" y="1739"/>
                    </a:cubicBezTo>
                    <a:cubicBezTo>
                      <a:pt x="2127" y="1404"/>
                      <a:pt x="2198" y="791"/>
                      <a:pt x="1863" y="369"/>
                    </a:cubicBezTo>
                    <a:cubicBezTo>
                      <a:pt x="1671" y="127"/>
                      <a:pt x="1386" y="1"/>
                      <a:pt x="10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5"/>
              <p:cNvSpPr/>
              <p:nvPr/>
            </p:nvSpPr>
            <p:spPr>
              <a:xfrm>
                <a:off x="6000350" y="4120350"/>
                <a:ext cx="54950" cy="48800"/>
              </a:xfrm>
              <a:custGeom>
                <a:avLst/>
                <a:gdLst/>
                <a:ahLst/>
                <a:cxnLst/>
                <a:rect l="l" t="t" r="r" b="b"/>
                <a:pathLst>
                  <a:path w="2198" h="1952" extrusionOk="0">
                    <a:moveTo>
                      <a:pt x="1098" y="1"/>
                    </a:moveTo>
                    <a:cubicBezTo>
                      <a:pt x="886" y="1"/>
                      <a:pt x="672" y="70"/>
                      <a:pt x="493" y="213"/>
                    </a:cubicBezTo>
                    <a:cubicBezTo>
                      <a:pt x="71" y="548"/>
                      <a:pt x="0" y="1161"/>
                      <a:pt x="335" y="1583"/>
                    </a:cubicBezTo>
                    <a:cubicBezTo>
                      <a:pt x="528" y="1825"/>
                      <a:pt x="813" y="1951"/>
                      <a:pt x="1100" y="1951"/>
                    </a:cubicBezTo>
                    <a:cubicBezTo>
                      <a:pt x="1312" y="1951"/>
                      <a:pt x="1526" y="1882"/>
                      <a:pt x="1705" y="1740"/>
                    </a:cubicBezTo>
                    <a:cubicBezTo>
                      <a:pt x="2127" y="1405"/>
                      <a:pt x="2197" y="792"/>
                      <a:pt x="1863" y="370"/>
                    </a:cubicBezTo>
                    <a:cubicBezTo>
                      <a:pt x="1670" y="127"/>
                      <a:pt x="1385"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4" name="Google Shape;1804;p25"/>
            <p:cNvGrpSpPr/>
            <p:nvPr/>
          </p:nvGrpSpPr>
          <p:grpSpPr>
            <a:xfrm>
              <a:off x="7033430" y="4812682"/>
              <a:ext cx="312216" cy="294930"/>
              <a:chOff x="6615475" y="2334725"/>
              <a:chExt cx="233450" cy="220525"/>
            </a:xfrm>
          </p:grpSpPr>
          <p:sp>
            <p:nvSpPr>
              <p:cNvPr id="1805" name="Google Shape;1805;p25"/>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5"/>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5"/>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5"/>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5"/>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5"/>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5"/>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2" name="Google Shape;1812;p25"/>
            <p:cNvGrpSpPr/>
            <p:nvPr/>
          </p:nvGrpSpPr>
          <p:grpSpPr>
            <a:xfrm>
              <a:off x="5491155" y="4759807"/>
              <a:ext cx="312216" cy="294930"/>
              <a:chOff x="6615475" y="2334725"/>
              <a:chExt cx="233450" cy="220525"/>
            </a:xfrm>
          </p:grpSpPr>
          <p:sp>
            <p:nvSpPr>
              <p:cNvPr id="1813" name="Google Shape;1813;p25"/>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5"/>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5"/>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5"/>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5"/>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5"/>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5"/>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0" name="Google Shape;1820;p25"/>
            <p:cNvGrpSpPr/>
            <p:nvPr/>
          </p:nvGrpSpPr>
          <p:grpSpPr>
            <a:xfrm>
              <a:off x="3684105" y="4697457"/>
              <a:ext cx="312216" cy="294930"/>
              <a:chOff x="6615475" y="2334725"/>
              <a:chExt cx="233450" cy="220525"/>
            </a:xfrm>
          </p:grpSpPr>
          <p:sp>
            <p:nvSpPr>
              <p:cNvPr id="1821" name="Google Shape;1821;p25"/>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5"/>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5"/>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5"/>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5"/>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5"/>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5"/>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8" name="Google Shape;1828;p25"/>
            <p:cNvGrpSpPr/>
            <p:nvPr/>
          </p:nvGrpSpPr>
          <p:grpSpPr>
            <a:xfrm>
              <a:off x="521480" y="4277532"/>
              <a:ext cx="312216" cy="294930"/>
              <a:chOff x="6615475" y="2334725"/>
              <a:chExt cx="233450" cy="220525"/>
            </a:xfrm>
          </p:grpSpPr>
          <p:sp>
            <p:nvSpPr>
              <p:cNvPr id="1829" name="Google Shape;1829;p25"/>
              <p:cNvSpPr/>
              <p:nvPr/>
            </p:nvSpPr>
            <p:spPr>
              <a:xfrm>
                <a:off x="6670550" y="2334725"/>
                <a:ext cx="66150" cy="109650"/>
              </a:xfrm>
              <a:custGeom>
                <a:avLst/>
                <a:gdLst/>
                <a:ahLst/>
                <a:cxnLst/>
                <a:rect l="l" t="t" r="r" b="b"/>
                <a:pathLst>
                  <a:path w="2646" h="4386" extrusionOk="0">
                    <a:moveTo>
                      <a:pt x="431" y="0"/>
                    </a:moveTo>
                    <a:cubicBezTo>
                      <a:pt x="382" y="0"/>
                      <a:pt x="332" y="10"/>
                      <a:pt x="284" y="31"/>
                    </a:cubicBezTo>
                    <a:cubicBezTo>
                      <a:pt x="58" y="129"/>
                      <a:pt x="1" y="424"/>
                      <a:pt x="14" y="671"/>
                    </a:cubicBezTo>
                    <a:cubicBezTo>
                      <a:pt x="32" y="1002"/>
                      <a:pt x="121" y="1327"/>
                      <a:pt x="238" y="1639"/>
                    </a:cubicBezTo>
                    <a:cubicBezTo>
                      <a:pt x="440" y="2186"/>
                      <a:pt x="728" y="2702"/>
                      <a:pt x="1084" y="3165"/>
                    </a:cubicBezTo>
                    <a:cubicBezTo>
                      <a:pt x="1334" y="3489"/>
                      <a:pt x="1914" y="4288"/>
                      <a:pt x="2342" y="4378"/>
                    </a:cubicBezTo>
                    <a:cubicBezTo>
                      <a:pt x="2366" y="4383"/>
                      <a:pt x="2387" y="4385"/>
                      <a:pt x="2406" y="4385"/>
                    </a:cubicBezTo>
                    <a:cubicBezTo>
                      <a:pt x="2645" y="4385"/>
                      <a:pt x="2472" y="3996"/>
                      <a:pt x="2419" y="3794"/>
                    </a:cubicBezTo>
                    <a:cubicBezTo>
                      <a:pt x="2331" y="3456"/>
                      <a:pt x="2231" y="3121"/>
                      <a:pt x="2119" y="2790"/>
                    </a:cubicBezTo>
                    <a:cubicBezTo>
                      <a:pt x="1909" y="2170"/>
                      <a:pt x="1658" y="1563"/>
                      <a:pt x="1368" y="976"/>
                    </a:cubicBezTo>
                    <a:cubicBezTo>
                      <a:pt x="1244" y="726"/>
                      <a:pt x="1111" y="476"/>
                      <a:pt x="925" y="269"/>
                    </a:cubicBezTo>
                    <a:cubicBezTo>
                      <a:pt x="798" y="126"/>
                      <a:pt x="613"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5"/>
              <p:cNvSpPr/>
              <p:nvPr/>
            </p:nvSpPr>
            <p:spPr>
              <a:xfrm>
                <a:off x="6723975" y="2335150"/>
                <a:ext cx="70525" cy="108050"/>
              </a:xfrm>
              <a:custGeom>
                <a:avLst/>
                <a:gdLst/>
                <a:ahLst/>
                <a:cxnLst/>
                <a:rect l="l" t="t" r="r" b="b"/>
                <a:pathLst>
                  <a:path w="2821" h="4322" extrusionOk="0">
                    <a:moveTo>
                      <a:pt x="2395" y="0"/>
                    </a:moveTo>
                    <a:cubicBezTo>
                      <a:pt x="2230" y="0"/>
                      <a:pt x="2054" y="90"/>
                      <a:pt x="1917" y="195"/>
                    </a:cubicBezTo>
                    <a:cubicBezTo>
                      <a:pt x="1653" y="396"/>
                      <a:pt x="1435" y="654"/>
                      <a:pt x="1243" y="925"/>
                    </a:cubicBezTo>
                    <a:lnTo>
                      <a:pt x="1244" y="925"/>
                    </a:lnTo>
                    <a:cubicBezTo>
                      <a:pt x="906" y="1402"/>
                      <a:pt x="643" y="1930"/>
                      <a:pt x="460" y="2485"/>
                    </a:cubicBezTo>
                    <a:cubicBezTo>
                      <a:pt x="334" y="2873"/>
                      <a:pt x="0" y="3805"/>
                      <a:pt x="168" y="4207"/>
                    </a:cubicBezTo>
                    <a:cubicBezTo>
                      <a:pt x="202" y="4290"/>
                      <a:pt x="244" y="4322"/>
                      <a:pt x="290" y="4322"/>
                    </a:cubicBezTo>
                    <a:cubicBezTo>
                      <a:pt x="421" y="4322"/>
                      <a:pt x="584" y="4068"/>
                      <a:pt x="694" y="3942"/>
                    </a:cubicBezTo>
                    <a:cubicBezTo>
                      <a:pt x="924" y="3679"/>
                      <a:pt x="1144" y="3407"/>
                      <a:pt x="1353" y="3129"/>
                    </a:cubicBezTo>
                    <a:cubicBezTo>
                      <a:pt x="1747" y="2605"/>
                      <a:pt x="2107" y="2056"/>
                      <a:pt x="2428" y="1486"/>
                    </a:cubicBezTo>
                    <a:cubicBezTo>
                      <a:pt x="2564" y="1242"/>
                      <a:pt x="2696" y="992"/>
                      <a:pt x="2762" y="721"/>
                    </a:cubicBezTo>
                    <a:cubicBezTo>
                      <a:pt x="2821" y="484"/>
                      <a:pt x="2805" y="186"/>
                      <a:pt x="2598" y="56"/>
                    </a:cubicBezTo>
                    <a:cubicBezTo>
                      <a:pt x="2535" y="17"/>
                      <a:pt x="2466" y="0"/>
                      <a:pt x="2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5"/>
              <p:cNvSpPr/>
              <p:nvPr/>
            </p:nvSpPr>
            <p:spPr>
              <a:xfrm>
                <a:off x="6723050" y="2426000"/>
                <a:ext cx="125875" cy="39100"/>
              </a:xfrm>
              <a:custGeom>
                <a:avLst/>
                <a:gdLst/>
                <a:ahLst/>
                <a:cxnLst/>
                <a:rect l="l" t="t" r="r" b="b"/>
                <a:pathLst>
                  <a:path w="5035" h="1564" extrusionOk="0">
                    <a:moveTo>
                      <a:pt x="2193" y="1"/>
                    </a:moveTo>
                    <a:cubicBezTo>
                      <a:pt x="2117" y="1"/>
                      <a:pt x="2041" y="2"/>
                      <a:pt x="1966" y="5"/>
                    </a:cubicBezTo>
                    <a:cubicBezTo>
                      <a:pt x="1557" y="21"/>
                      <a:pt x="569" y="32"/>
                      <a:pt x="249" y="328"/>
                    </a:cubicBezTo>
                    <a:cubicBezTo>
                      <a:pt x="0" y="559"/>
                      <a:pt x="469" y="650"/>
                      <a:pt x="680" y="730"/>
                    </a:cubicBezTo>
                    <a:cubicBezTo>
                      <a:pt x="1006" y="853"/>
                      <a:pt x="1338" y="966"/>
                      <a:pt x="1672" y="1066"/>
                    </a:cubicBezTo>
                    <a:cubicBezTo>
                      <a:pt x="2299" y="1254"/>
                      <a:pt x="2939" y="1401"/>
                      <a:pt x="3586" y="1504"/>
                    </a:cubicBezTo>
                    <a:cubicBezTo>
                      <a:pt x="3789" y="1536"/>
                      <a:pt x="3994" y="1564"/>
                      <a:pt x="4199" y="1564"/>
                    </a:cubicBezTo>
                    <a:cubicBezTo>
                      <a:pt x="4272" y="1564"/>
                      <a:pt x="4346" y="1560"/>
                      <a:pt x="4419" y="1552"/>
                    </a:cubicBezTo>
                    <a:cubicBezTo>
                      <a:pt x="4662" y="1524"/>
                      <a:pt x="4935" y="1405"/>
                      <a:pt x="4985" y="1167"/>
                    </a:cubicBezTo>
                    <a:cubicBezTo>
                      <a:pt x="5035" y="925"/>
                      <a:pt x="4827" y="708"/>
                      <a:pt x="4619" y="576"/>
                    </a:cubicBezTo>
                    <a:cubicBezTo>
                      <a:pt x="4337" y="399"/>
                      <a:pt x="4021" y="284"/>
                      <a:pt x="3699" y="197"/>
                    </a:cubicBezTo>
                    <a:cubicBezTo>
                      <a:pt x="3208" y="66"/>
                      <a:pt x="270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5"/>
              <p:cNvSpPr/>
              <p:nvPr/>
            </p:nvSpPr>
            <p:spPr>
              <a:xfrm>
                <a:off x="6725275" y="2436375"/>
                <a:ext cx="77825" cy="103150"/>
              </a:xfrm>
              <a:custGeom>
                <a:avLst/>
                <a:gdLst/>
                <a:ahLst/>
                <a:cxnLst/>
                <a:rect l="l" t="t" r="r" b="b"/>
                <a:pathLst>
                  <a:path w="3113" h="4126" extrusionOk="0">
                    <a:moveTo>
                      <a:pt x="287" y="0"/>
                    </a:moveTo>
                    <a:cubicBezTo>
                      <a:pt x="0" y="0"/>
                      <a:pt x="233" y="388"/>
                      <a:pt x="312" y="591"/>
                    </a:cubicBezTo>
                    <a:cubicBezTo>
                      <a:pt x="439" y="916"/>
                      <a:pt x="579" y="1236"/>
                      <a:pt x="729" y="1552"/>
                    </a:cubicBezTo>
                    <a:cubicBezTo>
                      <a:pt x="1010" y="2143"/>
                      <a:pt x="1332" y="2716"/>
                      <a:pt x="1690" y="3264"/>
                    </a:cubicBezTo>
                    <a:cubicBezTo>
                      <a:pt x="1842" y="3498"/>
                      <a:pt x="2003" y="3730"/>
                      <a:pt x="2212" y="3915"/>
                    </a:cubicBezTo>
                    <a:cubicBezTo>
                      <a:pt x="2344" y="4030"/>
                      <a:pt x="2520" y="4126"/>
                      <a:pt x="2687" y="4126"/>
                    </a:cubicBezTo>
                    <a:cubicBezTo>
                      <a:pt x="2753" y="4126"/>
                      <a:pt x="2817" y="4111"/>
                      <a:pt x="2877" y="4076"/>
                    </a:cubicBezTo>
                    <a:cubicBezTo>
                      <a:pt x="3090" y="3950"/>
                      <a:pt x="3112" y="3652"/>
                      <a:pt x="3070" y="3408"/>
                    </a:cubicBezTo>
                    <a:cubicBezTo>
                      <a:pt x="3013" y="3081"/>
                      <a:pt x="2885" y="2769"/>
                      <a:pt x="2734" y="2473"/>
                    </a:cubicBezTo>
                    <a:cubicBezTo>
                      <a:pt x="2468" y="1953"/>
                      <a:pt x="2121" y="1475"/>
                      <a:pt x="1712" y="1057"/>
                    </a:cubicBezTo>
                    <a:cubicBezTo>
                      <a:pt x="1427" y="765"/>
                      <a:pt x="755" y="40"/>
                      <a:pt x="321" y="2"/>
                    </a:cubicBezTo>
                    <a:cubicBezTo>
                      <a:pt x="309" y="1"/>
                      <a:pt x="29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5"/>
              <p:cNvSpPr/>
              <p:nvPr/>
            </p:nvSpPr>
            <p:spPr>
              <a:xfrm>
                <a:off x="6677050" y="2441625"/>
                <a:ext cx="60175" cy="113625"/>
              </a:xfrm>
              <a:custGeom>
                <a:avLst/>
                <a:gdLst/>
                <a:ahLst/>
                <a:cxnLst/>
                <a:rect l="l" t="t" r="r" b="b"/>
                <a:pathLst>
                  <a:path w="2407" h="4545" extrusionOk="0">
                    <a:moveTo>
                      <a:pt x="2068" y="0"/>
                    </a:moveTo>
                    <a:cubicBezTo>
                      <a:pt x="1935" y="0"/>
                      <a:pt x="1797" y="285"/>
                      <a:pt x="1700" y="426"/>
                    </a:cubicBezTo>
                    <a:cubicBezTo>
                      <a:pt x="1504" y="715"/>
                      <a:pt x="1318" y="1011"/>
                      <a:pt x="1143" y="1313"/>
                    </a:cubicBezTo>
                    <a:cubicBezTo>
                      <a:pt x="814" y="1878"/>
                      <a:pt x="522" y="2467"/>
                      <a:pt x="271" y="3071"/>
                    </a:cubicBezTo>
                    <a:cubicBezTo>
                      <a:pt x="165" y="3329"/>
                      <a:pt x="64" y="3593"/>
                      <a:pt x="29" y="3870"/>
                    </a:cubicBezTo>
                    <a:cubicBezTo>
                      <a:pt x="0" y="4112"/>
                      <a:pt x="52" y="4406"/>
                      <a:pt x="272" y="4510"/>
                    </a:cubicBezTo>
                    <a:cubicBezTo>
                      <a:pt x="323" y="4534"/>
                      <a:pt x="376" y="4545"/>
                      <a:pt x="430" y="4545"/>
                    </a:cubicBezTo>
                    <a:cubicBezTo>
                      <a:pt x="610" y="4545"/>
                      <a:pt x="795" y="4425"/>
                      <a:pt x="931" y="4292"/>
                    </a:cubicBezTo>
                    <a:cubicBezTo>
                      <a:pt x="1170" y="4059"/>
                      <a:pt x="1356" y="3779"/>
                      <a:pt x="1515" y="3486"/>
                    </a:cubicBezTo>
                    <a:cubicBezTo>
                      <a:pt x="1793" y="2973"/>
                      <a:pt x="1991" y="2418"/>
                      <a:pt x="2107" y="1844"/>
                    </a:cubicBezTo>
                    <a:cubicBezTo>
                      <a:pt x="2186" y="1445"/>
                      <a:pt x="2407" y="480"/>
                      <a:pt x="2192" y="100"/>
                    </a:cubicBezTo>
                    <a:cubicBezTo>
                      <a:pt x="2152" y="29"/>
                      <a:pt x="2110" y="0"/>
                      <a:pt x="2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5"/>
              <p:cNvSpPr/>
              <p:nvPr/>
            </p:nvSpPr>
            <p:spPr>
              <a:xfrm>
                <a:off x="6615475" y="2439800"/>
                <a:ext cx="122400" cy="37875"/>
              </a:xfrm>
              <a:custGeom>
                <a:avLst/>
                <a:gdLst/>
                <a:ahLst/>
                <a:cxnLst/>
                <a:rect l="l" t="t" r="r" b="b"/>
                <a:pathLst>
                  <a:path w="4896" h="1515" extrusionOk="0">
                    <a:moveTo>
                      <a:pt x="3854" y="1"/>
                    </a:moveTo>
                    <a:cubicBezTo>
                      <a:pt x="3634" y="1"/>
                      <a:pt x="3414" y="6"/>
                      <a:pt x="3194" y="15"/>
                    </a:cubicBezTo>
                    <a:cubicBezTo>
                      <a:pt x="2540" y="44"/>
                      <a:pt x="1888" y="115"/>
                      <a:pt x="1243" y="231"/>
                    </a:cubicBezTo>
                    <a:cubicBezTo>
                      <a:pt x="968" y="280"/>
                      <a:pt x="691" y="338"/>
                      <a:pt x="441" y="459"/>
                    </a:cubicBezTo>
                    <a:cubicBezTo>
                      <a:pt x="220" y="564"/>
                      <a:pt x="1" y="766"/>
                      <a:pt x="32" y="1009"/>
                    </a:cubicBezTo>
                    <a:cubicBezTo>
                      <a:pt x="65" y="1253"/>
                      <a:pt x="331" y="1390"/>
                      <a:pt x="572" y="1445"/>
                    </a:cubicBezTo>
                    <a:cubicBezTo>
                      <a:pt x="786" y="1495"/>
                      <a:pt x="1006" y="1514"/>
                      <a:pt x="1226" y="1514"/>
                    </a:cubicBezTo>
                    <a:cubicBezTo>
                      <a:pt x="1339" y="1514"/>
                      <a:pt x="1452" y="1509"/>
                      <a:pt x="1564" y="1501"/>
                    </a:cubicBezTo>
                    <a:cubicBezTo>
                      <a:pt x="2148" y="1459"/>
                      <a:pt x="2723" y="1325"/>
                      <a:pt x="3266" y="1113"/>
                    </a:cubicBezTo>
                    <a:cubicBezTo>
                      <a:pt x="3646" y="965"/>
                      <a:pt x="4576" y="629"/>
                      <a:pt x="4781" y="244"/>
                    </a:cubicBezTo>
                    <a:cubicBezTo>
                      <a:pt x="4895" y="30"/>
                      <a:pt x="4684" y="4"/>
                      <a:pt x="4472" y="4"/>
                    </a:cubicBezTo>
                    <a:cubicBezTo>
                      <a:pt x="4405" y="4"/>
                      <a:pt x="4337" y="6"/>
                      <a:pt x="4280" y="6"/>
                    </a:cubicBezTo>
                    <a:cubicBezTo>
                      <a:pt x="4267" y="6"/>
                      <a:pt x="4254" y="6"/>
                      <a:pt x="4242" y="6"/>
                    </a:cubicBezTo>
                    <a:cubicBezTo>
                      <a:pt x="4113" y="3"/>
                      <a:pt x="3983" y="1"/>
                      <a:pt x="3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5"/>
              <p:cNvSpPr/>
              <p:nvPr/>
            </p:nvSpPr>
            <p:spPr>
              <a:xfrm>
                <a:off x="6716875" y="2428425"/>
                <a:ext cx="26200" cy="26200"/>
              </a:xfrm>
              <a:custGeom>
                <a:avLst/>
                <a:gdLst/>
                <a:ahLst/>
                <a:cxnLst/>
                <a:rect l="l" t="t" r="r" b="b"/>
                <a:pathLst>
                  <a:path w="1048" h="1048" extrusionOk="0">
                    <a:moveTo>
                      <a:pt x="525" y="1"/>
                    </a:moveTo>
                    <a:cubicBezTo>
                      <a:pt x="236" y="1"/>
                      <a:pt x="1" y="235"/>
                      <a:pt x="1" y="523"/>
                    </a:cubicBezTo>
                    <a:cubicBezTo>
                      <a:pt x="1" y="813"/>
                      <a:pt x="236" y="1047"/>
                      <a:pt x="525" y="1047"/>
                    </a:cubicBezTo>
                    <a:cubicBezTo>
                      <a:pt x="814" y="1047"/>
                      <a:pt x="1047" y="813"/>
                      <a:pt x="1047" y="523"/>
                    </a:cubicBezTo>
                    <a:cubicBezTo>
                      <a:pt x="1047" y="235"/>
                      <a:pt x="814" y="1"/>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6" name="Google Shape;1836;p25"/>
            <p:cNvSpPr/>
            <p:nvPr/>
          </p:nvSpPr>
          <p:spPr>
            <a:xfrm>
              <a:off x="5738799" y="123624"/>
              <a:ext cx="1232853" cy="294919"/>
            </a:xfrm>
            <a:custGeom>
              <a:avLst/>
              <a:gdLst/>
              <a:ahLst/>
              <a:cxnLst/>
              <a:rect l="l" t="t" r="r" b="b"/>
              <a:pathLst>
                <a:path w="20425" h="4886" extrusionOk="0">
                  <a:moveTo>
                    <a:pt x="12664" y="1"/>
                  </a:moveTo>
                  <a:cubicBezTo>
                    <a:pt x="11339" y="1"/>
                    <a:pt x="10009" y="275"/>
                    <a:pt x="8789" y="793"/>
                  </a:cubicBezTo>
                  <a:cubicBezTo>
                    <a:pt x="7237" y="1452"/>
                    <a:pt x="5817" y="2528"/>
                    <a:pt x="5014" y="4009"/>
                  </a:cubicBezTo>
                  <a:cubicBezTo>
                    <a:pt x="4409" y="3635"/>
                    <a:pt x="3695" y="3439"/>
                    <a:pt x="2983" y="3439"/>
                  </a:cubicBezTo>
                  <a:cubicBezTo>
                    <a:pt x="2643" y="3439"/>
                    <a:pt x="2303" y="3484"/>
                    <a:pt x="1975" y="3575"/>
                  </a:cubicBezTo>
                  <a:cubicBezTo>
                    <a:pt x="1200" y="3790"/>
                    <a:pt x="502" y="4258"/>
                    <a:pt x="0" y="4885"/>
                  </a:cubicBezTo>
                  <a:lnTo>
                    <a:pt x="20425" y="4885"/>
                  </a:lnTo>
                  <a:cubicBezTo>
                    <a:pt x="19556" y="2862"/>
                    <a:pt x="17776" y="1262"/>
                    <a:pt x="15698" y="516"/>
                  </a:cubicBezTo>
                  <a:cubicBezTo>
                    <a:pt x="14726" y="167"/>
                    <a:pt x="13696" y="1"/>
                    <a:pt x="1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3642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7"/>
        <p:cNvGrpSpPr/>
        <p:nvPr/>
      </p:nvGrpSpPr>
      <p:grpSpPr>
        <a:xfrm>
          <a:off x="0" y="0"/>
          <a:ext cx="0" cy="0"/>
          <a:chOff x="0" y="0"/>
          <a:chExt cx="0" cy="0"/>
        </a:xfrm>
      </p:grpSpPr>
      <p:grpSp>
        <p:nvGrpSpPr>
          <p:cNvPr id="1838" name="Google Shape;1838;p26"/>
          <p:cNvGrpSpPr/>
          <p:nvPr/>
        </p:nvGrpSpPr>
        <p:grpSpPr>
          <a:xfrm>
            <a:off x="-784466" y="0"/>
            <a:ext cx="13019831" cy="7297309"/>
            <a:chOff x="-588350" y="0"/>
            <a:chExt cx="9764873" cy="5472982"/>
          </a:xfrm>
        </p:grpSpPr>
        <p:sp>
          <p:nvSpPr>
            <p:cNvPr id="1839" name="Google Shape;1839;p26"/>
            <p:cNvSpPr/>
            <p:nvPr/>
          </p:nvSpPr>
          <p:spPr>
            <a:xfrm>
              <a:off x="-59025" y="904127"/>
              <a:ext cx="947042" cy="947137"/>
            </a:xfrm>
            <a:custGeom>
              <a:avLst/>
              <a:gdLst/>
              <a:ahLst/>
              <a:cxnLst/>
              <a:rect l="l" t="t" r="r" b="b"/>
              <a:pathLst>
                <a:path w="9982" h="9983" extrusionOk="0">
                  <a:moveTo>
                    <a:pt x="4991" y="1"/>
                  </a:moveTo>
                  <a:cubicBezTo>
                    <a:pt x="2234" y="1"/>
                    <a:pt x="0" y="2235"/>
                    <a:pt x="0" y="4992"/>
                  </a:cubicBezTo>
                  <a:cubicBezTo>
                    <a:pt x="0" y="7748"/>
                    <a:pt x="2234" y="9982"/>
                    <a:pt x="4991" y="9982"/>
                  </a:cubicBezTo>
                  <a:cubicBezTo>
                    <a:pt x="7748" y="9982"/>
                    <a:pt x="9982" y="7748"/>
                    <a:pt x="9982" y="4992"/>
                  </a:cubicBezTo>
                  <a:cubicBezTo>
                    <a:pt x="9982" y="2235"/>
                    <a:pt x="7748" y="1"/>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6"/>
            <p:cNvSpPr/>
            <p:nvPr/>
          </p:nvSpPr>
          <p:spPr>
            <a:xfrm>
              <a:off x="-588350" y="2165258"/>
              <a:ext cx="1530824" cy="276920"/>
            </a:xfrm>
            <a:custGeom>
              <a:avLst/>
              <a:gdLst/>
              <a:ahLst/>
              <a:cxnLst/>
              <a:rect l="l" t="t" r="r" b="b"/>
              <a:pathLst>
                <a:path w="38066" h="6886" extrusionOk="0">
                  <a:moveTo>
                    <a:pt x="14862" y="0"/>
                  </a:moveTo>
                  <a:cubicBezTo>
                    <a:pt x="13563" y="0"/>
                    <a:pt x="12254" y="348"/>
                    <a:pt x="11111" y="975"/>
                  </a:cubicBezTo>
                  <a:cubicBezTo>
                    <a:pt x="9236" y="2005"/>
                    <a:pt x="7796" y="3733"/>
                    <a:pt x="6896" y="5674"/>
                  </a:cubicBezTo>
                  <a:cubicBezTo>
                    <a:pt x="5746" y="4549"/>
                    <a:pt x="4135" y="3931"/>
                    <a:pt x="2529" y="3931"/>
                  </a:cubicBezTo>
                  <a:cubicBezTo>
                    <a:pt x="1908" y="3931"/>
                    <a:pt x="1289" y="4024"/>
                    <a:pt x="697" y="4214"/>
                  </a:cubicBezTo>
                  <a:cubicBezTo>
                    <a:pt x="459" y="4292"/>
                    <a:pt x="226" y="4385"/>
                    <a:pt x="0" y="4492"/>
                  </a:cubicBezTo>
                  <a:lnTo>
                    <a:pt x="0" y="6885"/>
                  </a:lnTo>
                  <a:lnTo>
                    <a:pt x="38066" y="6885"/>
                  </a:lnTo>
                  <a:cubicBezTo>
                    <a:pt x="36910" y="4747"/>
                    <a:pt x="34867" y="3090"/>
                    <a:pt x="32519" y="2449"/>
                  </a:cubicBezTo>
                  <a:cubicBezTo>
                    <a:pt x="31769" y="2245"/>
                    <a:pt x="30994" y="2145"/>
                    <a:pt x="30218" y="2145"/>
                  </a:cubicBezTo>
                  <a:cubicBezTo>
                    <a:pt x="28158" y="2145"/>
                    <a:pt x="26095" y="2846"/>
                    <a:pt x="24496" y="4148"/>
                  </a:cubicBezTo>
                  <a:cubicBezTo>
                    <a:pt x="23844" y="4679"/>
                    <a:pt x="23262" y="5310"/>
                    <a:pt x="22869" y="6054"/>
                  </a:cubicBezTo>
                  <a:cubicBezTo>
                    <a:pt x="21412" y="3805"/>
                    <a:pt x="19800" y="1424"/>
                    <a:pt x="17306" y="449"/>
                  </a:cubicBezTo>
                  <a:cubicBezTo>
                    <a:pt x="16526" y="144"/>
                    <a:pt x="15697" y="0"/>
                    <a:pt x="14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6"/>
            <p:cNvSpPr/>
            <p:nvPr/>
          </p:nvSpPr>
          <p:spPr>
            <a:xfrm>
              <a:off x="0" y="0"/>
              <a:ext cx="2543517" cy="1310758"/>
            </a:xfrm>
            <a:custGeom>
              <a:avLst/>
              <a:gdLst/>
              <a:ahLst/>
              <a:cxnLst/>
              <a:rect l="l" t="t" r="r" b="b"/>
              <a:pathLst>
                <a:path w="29544" h="15225" extrusionOk="0">
                  <a:moveTo>
                    <a:pt x="0" y="0"/>
                  </a:moveTo>
                  <a:lnTo>
                    <a:pt x="0" y="15224"/>
                  </a:lnTo>
                  <a:cubicBezTo>
                    <a:pt x="2277" y="14714"/>
                    <a:pt x="4460" y="13542"/>
                    <a:pt x="5472" y="11485"/>
                  </a:cubicBezTo>
                  <a:cubicBezTo>
                    <a:pt x="6537" y="12714"/>
                    <a:pt x="8168" y="13386"/>
                    <a:pt x="9789" y="13386"/>
                  </a:cubicBezTo>
                  <a:cubicBezTo>
                    <a:pt x="10635" y="13386"/>
                    <a:pt x="11478" y="13203"/>
                    <a:pt x="12235" y="12821"/>
                  </a:cubicBezTo>
                  <a:cubicBezTo>
                    <a:pt x="14445" y="11707"/>
                    <a:pt x="15723" y="9002"/>
                    <a:pt x="15181" y="6588"/>
                  </a:cubicBezTo>
                  <a:lnTo>
                    <a:pt x="15181" y="6588"/>
                  </a:lnTo>
                  <a:cubicBezTo>
                    <a:pt x="16233" y="7090"/>
                    <a:pt x="17406" y="7385"/>
                    <a:pt x="18567" y="7385"/>
                  </a:cubicBezTo>
                  <a:cubicBezTo>
                    <a:pt x="19302" y="7385"/>
                    <a:pt x="20033" y="7267"/>
                    <a:pt x="20724" y="7007"/>
                  </a:cubicBezTo>
                  <a:cubicBezTo>
                    <a:pt x="22507" y="6337"/>
                    <a:pt x="23937" y="4625"/>
                    <a:pt x="23978" y="2720"/>
                  </a:cubicBezTo>
                  <a:cubicBezTo>
                    <a:pt x="24396" y="2848"/>
                    <a:pt x="24832" y="2909"/>
                    <a:pt x="25269" y="2909"/>
                  </a:cubicBezTo>
                  <a:cubicBezTo>
                    <a:pt x="25792" y="2909"/>
                    <a:pt x="26315" y="2821"/>
                    <a:pt x="26810" y="2650"/>
                  </a:cubicBezTo>
                  <a:cubicBezTo>
                    <a:pt x="26811" y="2649"/>
                    <a:pt x="26812" y="2649"/>
                    <a:pt x="26812" y="2649"/>
                  </a:cubicBezTo>
                  <a:cubicBezTo>
                    <a:pt x="26998" y="2584"/>
                    <a:pt x="27181" y="2508"/>
                    <a:pt x="27358" y="2420"/>
                  </a:cubicBezTo>
                  <a:cubicBezTo>
                    <a:pt x="27384" y="2407"/>
                    <a:pt x="27411" y="2394"/>
                    <a:pt x="27437" y="2382"/>
                  </a:cubicBezTo>
                  <a:cubicBezTo>
                    <a:pt x="27467" y="2364"/>
                    <a:pt x="27499" y="2347"/>
                    <a:pt x="27531" y="2330"/>
                  </a:cubicBezTo>
                  <a:cubicBezTo>
                    <a:pt x="27810" y="2177"/>
                    <a:pt x="28071" y="1994"/>
                    <a:pt x="28310" y="1784"/>
                  </a:cubicBezTo>
                  <a:cubicBezTo>
                    <a:pt x="28860" y="1303"/>
                    <a:pt x="29279" y="682"/>
                    <a:pt x="29543" y="1"/>
                  </a:cubicBezTo>
                  <a:lnTo>
                    <a:pt x="295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6"/>
            <p:cNvSpPr/>
            <p:nvPr/>
          </p:nvSpPr>
          <p:spPr>
            <a:xfrm>
              <a:off x="6344366" y="0"/>
              <a:ext cx="2799595" cy="1149245"/>
            </a:xfrm>
            <a:custGeom>
              <a:avLst/>
              <a:gdLst/>
              <a:ahLst/>
              <a:cxnLst/>
              <a:rect l="l" t="t" r="r" b="b"/>
              <a:pathLst>
                <a:path w="40499" h="16625" extrusionOk="0">
                  <a:moveTo>
                    <a:pt x="1" y="1"/>
                  </a:moveTo>
                  <a:cubicBezTo>
                    <a:pt x="331" y="337"/>
                    <a:pt x="693" y="642"/>
                    <a:pt x="1079" y="910"/>
                  </a:cubicBezTo>
                  <a:cubicBezTo>
                    <a:pt x="1628" y="1290"/>
                    <a:pt x="2219" y="1598"/>
                    <a:pt x="2839" y="1836"/>
                  </a:cubicBezTo>
                  <a:cubicBezTo>
                    <a:pt x="3137" y="1953"/>
                    <a:pt x="3444" y="2053"/>
                    <a:pt x="3755" y="2136"/>
                  </a:cubicBezTo>
                  <a:lnTo>
                    <a:pt x="3904" y="2175"/>
                  </a:lnTo>
                  <a:cubicBezTo>
                    <a:pt x="4281" y="2269"/>
                    <a:pt x="4665" y="2341"/>
                    <a:pt x="5050" y="2388"/>
                  </a:cubicBezTo>
                  <a:cubicBezTo>
                    <a:pt x="5094" y="2395"/>
                    <a:pt x="5139" y="2401"/>
                    <a:pt x="5184" y="2404"/>
                  </a:cubicBezTo>
                  <a:cubicBezTo>
                    <a:pt x="5559" y="2447"/>
                    <a:pt x="5936" y="2468"/>
                    <a:pt x="6314" y="2468"/>
                  </a:cubicBezTo>
                  <a:cubicBezTo>
                    <a:pt x="6618" y="2468"/>
                    <a:pt x="6922" y="2455"/>
                    <a:pt x="7224" y="2428"/>
                  </a:cubicBezTo>
                  <a:cubicBezTo>
                    <a:pt x="7337" y="2418"/>
                    <a:pt x="7452" y="2407"/>
                    <a:pt x="7565" y="2407"/>
                  </a:cubicBezTo>
                  <a:cubicBezTo>
                    <a:pt x="7690" y="2407"/>
                    <a:pt x="7813" y="2420"/>
                    <a:pt x="7927" y="2463"/>
                  </a:cubicBezTo>
                  <a:cubicBezTo>
                    <a:pt x="7949" y="2471"/>
                    <a:pt x="7970" y="2480"/>
                    <a:pt x="7992" y="2490"/>
                  </a:cubicBezTo>
                  <a:cubicBezTo>
                    <a:pt x="8015" y="2501"/>
                    <a:pt x="8036" y="2514"/>
                    <a:pt x="8057" y="2526"/>
                  </a:cubicBezTo>
                  <a:cubicBezTo>
                    <a:pt x="8077" y="2539"/>
                    <a:pt x="8095" y="2553"/>
                    <a:pt x="8114" y="2566"/>
                  </a:cubicBezTo>
                  <a:cubicBezTo>
                    <a:pt x="8352" y="2750"/>
                    <a:pt x="8469" y="3073"/>
                    <a:pt x="8571" y="3366"/>
                  </a:cubicBezTo>
                  <a:cubicBezTo>
                    <a:pt x="9417" y="5828"/>
                    <a:pt x="10683" y="8186"/>
                    <a:pt x="12541" y="10006"/>
                  </a:cubicBezTo>
                  <a:cubicBezTo>
                    <a:pt x="14401" y="11826"/>
                    <a:pt x="16896" y="13073"/>
                    <a:pt x="19499" y="13116"/>
                  </a:cubicBezTo>
                  <a:cubicBezTo>
                    <a:pt x="19547" y="13117"/>
                    <a:pt x="19596" y="13117"/>
                    <a:pt x="19644" y="13117"/>
                  </a:cubicBezTo>
                  <a:cubicBezTo>
                    <a:pt x="20846" y="13117"/>
                    <a:pt x="22020" y="12870"/>
                    <a:pt x="23150" y="12462"/>
                  </a:cubicBezTo>
                  <a:cubicBezTo>
                    <a:pt x="23964" y="12169"/>
                    <a:pt x="24754" y="11791"/>
                    <a:pt x="25516" y="11363"/>
                  </a:cubicBezTo>
                  <a:cubicBezTo>
                    <a:pt x="25565" y="11334"/>
                    <a:pt x="25615" y="11307"/>
                    <a:pt x="25663" y="11278"/>
                  </a:cubicBezTo>
                  <a:cubicBezTo>
                    <a:pt x="26214" y="10964"/>
                    <a:pt x="26750" y="10623"/>
                    <a:pt x="27269" y="10268"/>
                  </a:cubicBezTo>
                  <a:cubicBezTo>
                    <a:pt x="27342" y="10447"/>
                    <a:pt x="27421" y="10621"/>
                    <a:pt x="27511" y="10791"/>
                  </a:cubicBezTo>
                  <a:cubicBezTo>
                    <a:pt x="27529" y="10830"/>
                    <a:pt x="27550" y="10869"/>
                    <a:pt x="27571" y="10907"/>
                  </a:cubicBezTo>
                  <a:cubicBezTo>
                    <a:pt x="27972" y="11648"/>
                    <a:pt x="28515" y="12298"/>
                    <a:pt x="29145" y="12867"/>
                  </a:cubicBezTo>
                  <a:cubicBezTo>
                    <a:pt x="30142" y="13770"/>
                    <a:pt x="31357" y="14475"/>
                    <a:pt x="32583" y="15035"/>
                  </a:cubicBezTo>
                  <a:cubicBezTo>
                    <a:pt x="34641" y="15974"/>
                    <a:pt x="36900" y="16625"/>
                    <a:pt x="39140" y="16625"/>
                  </a:cubicBezTo>
                  <a:cubicBezTo>
                    <a:pt x="39594" y="16625"/>
                    <a:pt x="40048" y="16598"/>
                    <a:pt x="40498" y="16542"/>
                  </a:cubicBezTo>
                  <a:lnTo>
                    <a:pt x="40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6"/>
            <p:cNvSpPr/>
            <p:nvPr/>
          </p:nvSpPr>
          <p:spPr>
            <a:xfrm>
              <a:off x="7770083" y="2106517"/>
              <a:ext cx="1406439" cy="271210"/>
            </a:xfrm>
            <a:custGeom>
              <a:avLst/>
              <a:gdLst/>
              <a:ahLst/>
              <a:cxnLst/>
              <a:rect l="l" t="t" r="r" b="b"/>
              <a:pathLst>
                <a:path w="34973" h="6744" extrusionOk="0">
                  <a:moveTo>
                    <a:pt x="15532" y="1"/>
                  </a:moveTo>
                  <a:cubicBezTo>
                    <a:pt x="12024" y="1"/>
                    <a:pt x="8586" y="2203"/>
                    <a:pt x="7164" y="5419"/>
                  </a:cubicBezTo>
                  <a:cubicBezTo>
                    <a:pt x="6327" y="4614"/>
                    <a:pt x="5162" y="4180"/>
                    <a:pt x="4002" y="4180"/>
                  </a:cubicBezTo>
                  <a:cubicBezTo>
                    <a:pt x="3408" y="4180"/>
                    <a:pt x="2816" y="4294"/>
                    <a:pt x="2270" y="4529"/>
                  </a:cubicBezTo>
                  <a:cubicBezTo>
                    <a:pt x="1276" y="4956"/>
                    <a:pt x="470" y="5770"/>
                    <a:pt x="1" y="6744"/>
                  </a:cubicBezTo>
                  <a:lnTo>
                    <a:pt x="34972" y="6744"/>
                  </a:lnTo>
                  <a:lnTo>
                    <a:pt x="34972" y="4685"/>
                  </a:lnTo>
                  <a:cubicBezTo>
                    <a:pt x="33852" y="4295"/>
                    <a:pt x="32659" y="4103"/>
                    <a:pt x="31472" y="4043"/>
                  </a:cubicBezTo>
                  <a:cubicBezTo>
                    <a:pt x="31238" y="4031"/>
                    <a:pt x="31003" y="4025"/>
                    <a:pt x="30766" y="4025"/>
                  </a:cubicBezTo>
                  <a:cubicBezTo>
                    <a:pt x="28340" y="4025"/>
                    <a:pt x="25831" y="4674"/>
                    <a:pt x="24182" y="6424"/>
                  </a:cubicBezTo>
                  <a:cubicBezTo>
                    <a:pt x="23101" y="2905"/>
                    <a:pt x="19696" y="231"/>
                    <a:pt x="16022" y="15"/>
                  </a:cubicBezTo>
                  <a:cubicBezTo>
                    <a:pt x="15858" y="5"/>
                    <a:pt x="15695" y="1"/>
                    <a:pt x="15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6"/>
            <p:cNvSpPr/>
            <p:nvPr/>
          </p:nvSpPr>
          <p:spPr>
            <a:xfrm>
              <a:off x="232725" y="233025"/>
              <a:ext cx="8695500" cy="4692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6"/>
            <p:cNvSpPr/>
            <p:nvPr/>
          </p:nvSpPr>
          <p:spPr>
            <a:xfrm>
              <a:off x="50" y="3420926"/>
              <a:ext cx="9143944" cy="1722574"/>
            </a:xfrm>
            <a:custGeom>
              <a:avLst/>
              <a:gdLst/>
              <a:ahLst/>
              <a:cxnLst/>
              <a:rect l="l" t="t" r="r" b="b"/>
              <a:pathLst>
                <a:path w="91756" h="31099" extrusionOk="0">
                  <a:moveTo>
                    <a:pt x="91755" y="1"/>
                  </a:moveTo>
                  <a:cubicBezTo>
                    <a:pt x="90380" y="264"/>
                    <a:pt x="89068" y="840"/>
                    <a:pt x="87981" y="1729"/>
                  </a:cubicBezTo>
                  <a:cubicBezTo>
                    <a:pt x="87047" y="875"/>
                    <a:pt x="85779" y="411"/>
                    <a:pt x="84515" y="411"/>
                  </a:cubicBezTo>
                  <a:cubicBezTo>
                    <a:pt x="83998" y="411"/>
                    <a:pt x="83481" y="489"/>
                    <a:pt x="82988" y="650"/>
                  </a:cubicBezTo>
                  <a:cubicBezTo>
                    <a:pt x="81293" y="1203"/>
                    <a:pt x="79947" y="2716"/>
                    <a:pt x="79595" y="4464"/>
                  </a:cubicBezTo>
                  <a:cubicBezTo>
                    <a:pt x="78679" y="3375"/>
                    <a:pt x="77256" y="2748"/>
                    <a:pt x="75838" y="2748"/>
                  </a:cubicBezTo>
                  <a:cubicBezTo>
                    <a:pt x="75451" y="2748"/>
                    <a:pt x="75065" y="2795"/>
                    <a:pt x="74689" y="2891"/>
                  </a:cubicBezTo>
                  <a:cubicBezTo>
                    <a:pt x="72935" y="3340"/>
                    <a:pt x="71501" y="4855"/>
                    <a:pt x="71147" y="6631"/>
                  </a:cubicBezTo>
                  <a:cubicBezTo>
                    <a:pt x="70222" y="6155"/>
                    <a:pt x="69183" y="5920"/>
                    <a:pt x="68143" y="5920"/>
                  </a:cubicBezTo>
                  <a:cubicBezTo>
                    <a:pt x="66845" y="5920"/>
                    <a:pt x="65545" y="6286"/>
                    <a:pt x="64464" y="7005"/>
                  </a:cubicBezTo>
                  <a:cubicBezTo>
                    <a:pt x="62516" y="8304"/>
                    <a:pt x="61354" y="10697"/>
                    <a:pt x="61541" y="13030"/>
                  </a:cubicBezTo>
                  <a:cubicBezTo>
                    <a:pt x="60777" y="12465"/>
                    <a:pt x="59852" y="12206"/>
                    <a:pt x="58916" y="12206"/>
                  </a:cubicBezTo>
                  <a:cubicBezTo>
                    <a:pt x="56922" y="12206"/>
                    <a:pt x="54876" y="13382"/>
                    <a:pt x="54208" y="15291"/>
                  </a:cubicBezTo>
                  <a:cubicBezTo>
                    <a:pt x="53119" y="14460"/>
                    <a:pt x="51768" y="14068"/>
                    <a:pt x="50407" y="14068"/>
                  </a:cubicBezTo>
                  <a:cubicBezTo>
                    <a:pt x="48163" y="14068"/>
                    <a:pt x="45891" y="15133"/>
                    <a:pt x="44707" y="17056"/>
                  </a:cubicBezTo>
                  <a:cubicBezTo>
                    <a:pt x="43223" y="15628"/>
                    <a:pt x="41165" y="14829"/>
                    <a:pt x="39108" y="14829"/>
                  </a:cubicBezTo>
                  <a:cubicBezTo>
                    <a:pt x="38618" y="14829"/>
                    <a:pt x="38128" y="14874"/>
                    <a:pt x="37646" y="14967"/>
                  </a:cubicBezTo>
                  <a:cubicBezTo>
                    <a:pt x="35143" y="15453"/>
                    <a:pt x="32920" y="17212"/>
                    <a:pt x="31875" y="19539"/>
                  </a:cubicBezTo>
                  <a:cubicBezTo>
                    <a:pt x="30976" y="18266"/>
                    <a:pt x="29421" y="17613"/>
                    <a:pt x="27872" y="17613"/>
                  </a:cubicBezTo>
                  <a:cubicBezTo>
                    <a:pt x="26496" y="17613"/>
                    <a:pt x="25125" y="18128"/>
                    <a:pt x="24224" y="19180"/>
                  </a:cubicBezTo>
                  <a:cubicBezTo>
                    <a:pt x="24170" y="17394"/>
                    <a:pt x="23045" y="15683"/>
                    <a:pt x="21429" y="14924"/>
                  </a:cubicBezTo>
                  <a:cubicBezTo>
                    <a:pt x="20794" y="14627"/>
                    <a:pt x="20095" y="14482"/>
                    <a:pt x="19395" y="14482"/>
                  </a:cubicBezTo>
                  <a:cubicBezTo>
                    <a:pt x="18312" y="14482"/>
                    <a:pt x="17225" y="14830"/>
                    <a:pt x="16371" y="15499"/>
                  </a:cubicBezTo>
                  <a:cubicBezTo>
                    <a:pt x="16237" y="13539"/>
                    <a:pt x="14856" y="11722"/>
                    <a:pt x="13003" y="11069"/>
                  </a:cubicBezTo>
                  <a:cubicBezTo>
                    <a:pt x="12481" y="10885"/>
                    <a:pt x="11929" y="10796"/>
                    <a:pt x="11377" y="10796"/>
                  </a:cubicBezTo>
                  <a:cubicBezTo>
                    <a:pt x="9972" y="10796"/>
                    <a:pt x="8559" y="11370"/>
                    <a:pt x="7602" y="12404"/>
                  </a:cubicBezTo>
                  <a:cubicBezTo>
                    <a:pt x="6199" y="11332"/>
                    <a:pt x="4437" y="10798"/>
                    <a:pt x="2675" y="10798"/>
                  </a:cubicBezTo>
                  <a:cubicBezTo>
                    <a:pt x="1768" y="10798"/>
                    <a:pt x="860" y="10939"/>
                    <a:pt x="1" y="11223"/>
                  </a:cubicBezTo>
                  <a:lnTo>
                    <a:pt x="1" y="31098"/>
                  </a:lnTo>
                  <a:lnTo>
                    <a:pt x="91755" y="31098"/>
                  </a:lnTo>
                  <a:lnTo>
                    <a:pt x="91755" y="1"/>
                  </a:lnTo>
                  <a:close/>
                </a:path>
              </a:pathLst>
            </a:custGeom>
            <a:solidFill>
              <a:srgbClr val="B6DFA0">
                <a:alpha val="50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6"/>
            <p:cNvSpPr/>
            <p:nvPr/>
          </p:nvSpPr>
          <p:spPr>
            <a:xfrm flipH="1">
              <a:off x="6" y="4427775"/>
              <a:ext cx="9144044" cy="715669"/>
            </a:xfrm>
            <a:custGeom>
              <a:avLst/>
              <a:gdLst/>
              <a:ahLst/>
              <a:cxnLst/>
              <a:rect l="l" t="t" r="r" b="b"/>
              <a:pathLst>
                <a:path w="91757" h="35181" extrusionOk="0">
                  <a:moveTo>
                    <a:pt x="91756" y="1"/>
                  </a:moveTo>
                  <a:cubicBezTo>
                    <a:pt x="81350" y="2798"/>
                    <a:pt x="70825" y="5155"/>
                    <a:pt x="60221" y="7066"/>
                  </a:cubicBezTo>
                  <a:cubicBezTo>
                    <a:pt x="49989" y="8910"/>
                    <a:pt x="39684" y="10339"/>
                    <a:pt x="29336" y="11347"/>
                  </a:cubicBezTo>
                  <a:cubicBezTo>
                    <a:pt x="19584" y="12300"/>
                    <a:pt x="9797" y="12878"/>
                    <a:pt x="1" y="13080"/>
                  </a:cubicBezTo>
                  <a:lnTo>
                    <a:pt x="1" y="35181"/>
                  </a:lnTo>
                  <a:lnTo>
                    <a:pt x="91756" y="35181"/>
                  </a:lnTo>
                  <a:lnTo>
                    <a:pt x="91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6"/>
            <p:cNvSpPr/>
            <p:nvPr/>
          </p:nvSpPr>
          <p:spPr>
            <a:xfrm>
              <a:off x="0" y="4427775"/>
              <a:ext cx="9144044" cy="715669"/>
            </a:xfrm>
            <a:custGeom>
              <a:avLst/>
              <a:gdLst/>
              <a:ahLst/>
              <a:cxnLst/>
              <a:rect l="l" t="t" r="r" b="b"/>
              <a:pathLst>
                <a:path w="91757" h="35181" extrusionOk="0">
                  <a:moveTo>
                    <a:pt x="91756" y="1"/>
                  </a:moveTo>
                  <a:cubicBezTo>
                    <a:pt x="81350" y="2798"/>
                    <a:pt x="70825" y="5155"/>
                    <a:pt x="60221" y="7066"/>
                  </a:cubicBezTo>
                  <a:cubicBezTo>
                    <a:pt x="49989" y="8910"/>
                    <a:pt x="39684" y="10339"/>
                    <a:pt x="29336" y="11347"/>
                  </a:cubicBezTo>
                  <a:cubicBezTo>
                    <a:pt x="19584" y="12300"/>
                    <a:pt x="9797" y="12878"/>
                    <a:pt x="1" y="13080"/>
                  </a:cubicBezTo>
                  <a:lnTo>
                    <a:pt x="1" y="35181"/>
                  </a:lnTo>
                  <a:lnTo>
                    <a:pt x="91756" y="35181"/>
                  </a:lnTo>
                  <a:lnTo>
                    <a:pt x="91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6"/>
            <p:cNvSpPr/>
            <p:nvPr/>
          </p:nvSpPr>
          <p:spPr>
            <a:xfrm>
              <a:off x="0" y="4002017"/>
              <a:ext cx="3584678" cy="1141463"/>
            </a:xfrm>
            <a:custGeom>
              <a:avLst/>
              <a:gdLst/>
              <a:ahLst/>
              <a:cxnLst/>
              <a:rect l="l" t="t" r="r" b="b"/>
              <a:pathLst>
                <a:path w="44580" h="19128" extrusionOk="0">
                  <a:moveTo>
                    <a:pt x="2451" y="1"/>
                  </a:moveTo>
                  <a:cubicBezTo>
                    <a:pt x="2213" y="1"/>
                    <a:pt x="1975" y="11"/>
                    <a:pt x="1739" y="33"/>
                  </a:cubicBezTo>
                  <a:cubicBezTo>
                    <a:pt x="1141" y="89"/>
                    <a:pt x="555" y="214"/>
                    <a:pt x="1" y="416"/>
                  </a:cubicBezTo>
                  <a:lnTo>
                    <a:pt x="1" y="19128"/>
                  </a:lnTo>
                  <a:lnTo>
                    <a:pt x="44579" y="19128"/>
                  </a:lnTo>
                  <a:cubicBezTo>
                    <a:pt x="43161" y="17423"/>
                    <a:pt x="41216" y="16155"/>
                    <a:pt x="39071" y="15590"/>
                  </a:cubicBezTo>
                  <a:cubicBezTo>
                    <a:pt x="38203" y="15361"/>
                    <a:pt x="37306" y="15249"/>
                    <a:pt x="36409" y="15249"/>
                  </a:cubicBezTo>
                  <a:cubicBezTo>
                    <a:pt x="35512" y="15249"/>
                    <a:pt x="34614" y="15361"/>
                    <a:pt x="33744" y="15580"/>
                  </a:cubicBezTo>
                  <a:cubicBezTo>
                    <a:pt x="32458" y="15902"/>
                    <a:pt x="31232" y="16458"/>
                    <a:pt x="30154" y="17228"/>
                  </a:cubicBezTo>
                  <a:cubicBezTo>
                    <a:pt x="30041" y="16737"/>
                    <a:pt x="29891" y="16256"/>
                    <a:pt x="29711" y="15788"/>
                  </a:cubicBezTo>
                  <a:cubicBezTo>
                    <a:pt x="29461" y="15137"/>
                    <a:pt x="29146" y="14514"/>
                    <a:pt x="28777" y="13922"/>
                  </a:cubicBezTo>
                  <a:cubicBezTo>
                    <a:pt x="28737" y="13854"/>
                    <a:pt x="28695" y="13789"/>
                    <a:pt x="28652" y="13723"/>
                  </a:cubicBezTo>
                  <a:cubicBezTo>
                    <a:pt x="27991" y="12709"/>
                    <a:pt x="27171" y="11800"/>
                    <a:pt x="26232" y="11039"/>
                  </a:cubicBezTo>
                  <a:cubicBezTo>
                    <a:pt x="25870" y="10745"/>
                    <a:pt x="25490" y="10475"/>
                    <a:pt x="25095" y="10228"/>
                  </a:cubicBezTo>
                  <a:cubicBezTo>
                    <a:pt x="24376" y="9779"/>
                    <a:pt x="23605" y="9414"/>
                    <a:pt x="22798" y="9145"/>
                  </a:cubicBezTo>
                  <a:cubicBezTo>
                    <a:pt x="21837" y="8825"/>
                    <a:pt x="20832" y="8648"/>
                    <a:pt x="19823" y="8607"/>
                  </a:cubicBezTo>
                  <a:cubicBezTo>
                    <a:pt x="19789" y="8606"/>
                    <a:pt x="19756" y="8605"/>
                    <a:pt x="19724" y="8605"/>
                  </a:cubicBezTo>
                  <a:cubicBezTo>
                    <a:pt x="19613" y="8600"/>
                    <a:pt x="19504" y="8598"/>
                    <a:pt x="19393" y="8598"/>
                  </a:cubicBezTo>
                  <a:cubicBezTo>
                    <a:pt x="19355" y="8598"/>
                    <a:pt x="19317" y="8598"/>
                    <a:pt x="19278" y="8599"/>
                  </a:cubicBezTo>
                  <a:lnTo>
                    <a:pt x="19277" y="8599"/>
                  </a:lnTo>
                  <a:cubicBezTo>
                    <a:pt x="18457" y="8605"/>
                    <a:pt x="17639" y="8699"/>
                    <a:pt x="16837" y="8877"/>
                  </a:cubicBezTo>
                  <a:cubicBezTo>
                    <a:pt x="15089" y="9266"/>
                    <a:pt x="13433" y="10059"/>
                    <a:pt x="12064" y="11218"/>
                  </a:cubicBezTo>
                  <a:cubicBezTo>
                    <a:pt x="11918" y="9982"/>
                    <a:pt x="11663" y="8734"/>
                    <a:pt x="11278" y="7539"/>
                  </a:cubicBezTo>
                  <a:cubicBezTo>
                    <a:pt x="10974" y="6596"/>
                    <a:pt x="10588" y="5687"/>
                    <a:pt x="10107" y="4839"/>
                  </a:cubicBezTo>
                  <a:cubicBezTo>
                    <a:pt x="9728" y="4166"/>
                    <a:pt x="9287" y="3533"/>
                    <a:pt x="8780" y="2955"/>
                  </a:cubicBezTo>
                  <a:cubicBezTo>
                    <a:pt x="8515" y="2650"/>
                    <a:pt x="8229" y="2361"/>
                    <a:pt x="7926" y="2090"/>
                  </a:cubicBezTo>
                  <a:cubicBezTo>
                    <a:pt x="7764" y="1946"/>
                    <a:pt x="7599" y="1808"/>
                    <a:pt x="7428" y="1674"/>
                  </a:cubicBezTo>
                  <a:cubicBezTo>
                    <a:pt x="6977" y="1325"/>
                    <a:pt x="6483" y="1027"/>
                    <a:pt x="5961" y="784"/>
                  </a:cubicBezTo>
                  <a:cubicBezTo>
                    <a:pt x="5669" y="647"/>
                    <a:pt x="5366" y="528"/>
                    <a:pt x="5058" y="425"/>
                  </a:cubicBezTo>
                  <a:cubicBezTo>
                    <a:pt x="4825" y="347"/>
                    <a:pt x="4588" y="281"/>
                    <a:pt x="4348" y="225"/>
                  </a:cubicBezTo>
                  <a:cubicBezTo>
                    <a:pt x="3723" y="77"/>
                    <a:pt x="3084" y="1"/>
                    <a:pt x="2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9" name="Google Shape;1849;p26"/>
            <p:cNvGrpSpPr/>
            <p:nvPr/>
          </p:nvGrpSpPr>
          <p:grpSpPr>
            <a:xfrm>
              <a:off x="623176" y="4582290"/>
              <a:ext cx="307957" cy="890693"/>
              <a:chOff x="3807950" y="2009475"/>
              <a:chExt cx="199325" cy="576500"/>
            </a:xfrm>
          </p:grpSpPr>
          <p:sp>
            <p:nvSpPr>
              <p:cNvPr id="1850" name="Google Shape;1850;p26"/>
              <p:cNvSpPr/>
              <p:nvPr/>
            </p:nvSpPr>
            <p:spPr>
              <a:xfrm>
                <a:off x="3820850" y="2009475"/>
                <a:ext cx="186425" cy="122875"/>
              </a:xfrm>
              <a:custGeom>
                <a:avLst/>
                <a:gdLst/>
                <a:ahLst/>
                <a:cxnLst/>
                <a:rect l="l" t="t" r="r" b="b"/>
                <a:pathLst>
                  <a:path w="7457" h="4915" extrusionOk="0">
                    <a:moveTo>
                      <a:pt x="2852" y="1"/>
                    </a:moveTo>
                    <a:cubicBezTo>
                      <a:pt x="2845" y="1"/>
                      <a:pt x="2837" y="1"/>
                      <a:pt x="2829" y="3"/>
                    </a:cubicBezTo>
                    <a:cubicBezTo>
                      <a:pt x="2423" y="84"/>
                      <a:pt x="2789" y="3292"/>
                      <a:pt x="2789" y="3292"/>
                    </a:cubicBezTo>
                    <a:cubicBezTo>
                      <a:pt x="2789" y="3292"/>
                      <a:pt x="1094" y="692"/>
                      <a:pt x="462" y="692"/>
                    </a:cubicBezTo>
                    <a:cubicBezTo>
                      <a:pt x="452" y="692"/>
                      <a:pt x="443" y="693"/>
                      <a:pt x="434" y="694"/>
                    </a:cubicBezTo>
                    <a:cubicBezTo>
                      <a:pt x="1" y="751"/>
                      <a:pt x="1455" y="2777"/>
                      <a:pt x="2332" y="3944"/>
                    </a:cubicBezTo>
                    <a:cubicBezTo>
                      <a:pt x="2691" y="4420"/>
                      <a:pt x="2952" y="4753"/>
                      <a:pt x="2952" y="4753"/>
                    </a:cubicBezTo>
                    <a:lnTo>
                      <a:pt x="4228" y="4803"/>
                    </a:lnTo>
                    <a:lnTo>
                      <a:pt x="7132" y="4915"/>
                    </a:lnTo>
                    <a:cubicBezTo>
                      <a:pt x="7081" y="4301"/>
                      <a:pt x="6111" y="4187"/>
                      <a:pt x="5401" y="4187"/>
                    </a:cubicBezTo>
                    <a:cubicBezTo>
                      <a:pt x="4984" y="4187"/>
                      <a:pt x="4656" y="4226"/>
                      <a:pt x="4656" y="4226"/>
                    </a:cubicBezTo>
                    <a:cubicBezTo>
                      <a:pt x="4656" y="4226"/>
                      <a:pt x="7456" y="2804"/>
                      <a:pt x="7011" y="2196"/>
                    </a:cubicBezTo>
                    <a:cubicBezTo>
                      <a:pt x="6952" y="2116"/>
                      <a:pt x="6863" y="2082"/>
                      <a:pt x="6752" y="2082"/>
                    </a:cubicBezTo>
                    <a:cubicBezTo>
                      <a:pt x="6021" y="2082"/>
                      <a:pt x="4344" y="3568"/>
                      <a:pt x="4292" y="3615"/>
                    </a:cubicBezTo>
                    <a:cubicBezTo>
                      <a:pt x="4335" y="3533"/>
                      <a:pt x="5948" y="488"/>
                      <a:pt x="5386" y="207"/>
                    </a:cubicBezTo>
                    <a:cubicBezTo>
                      <a:pt x="5364" y="195"/>
                      <a:pt x="5341" y="190"/>
                      <a:pt x="5317" y="190"/>
                    </a:cubicBezTo>
                    <a:cubicBezTo>
                      <a:pt x="4725" y="190"/>
                      <a:pt x="3600" y="3414"/>
                      <a:pt x="3600" y="3414"/>
                    </a:cubicBezTo>
                    <a:cubicBezTo>
                      <a:pt x="3639" y="2019"/>
                      <a:pt x="3251" y="1"/>
                      <a:pt x="2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6"/>
              <p:cNvSpPr/>
              <p:nvPr/>
            </p:nvSpPr>
            <p:spPr>
              <a:xfrm>
                <a:off x="3879150" y="2107775"/>
                <a:ext cx="47400" cy="21775"/>
              </a:xfrm>
              <a:custGeom>
                <a:avLst/>
                <a:gdLst/>
                <a:ahLst/>
                <a:cxnLst/>
                <a:rect l="l" t="t" r="r" b="b"/>
                <a:pathLst>
                  <a:path w="1896" h="871" extrusionOk="0">
                    <a:moveTo>
                      <a:pt x="330" y="0"/>
                    </a:moveTo>
                    <a:cubicBezTo>
                      <a:pt x="208" y="0"/>
                      <a:pt x="95" y="5"/>
                      <a:pt x="0" y="12"/>
                    </a:cubicBezTo>
                    <a:cubicBezTo>
                      <a:pt x="359" y="488"/>
                      <a:pt x="620" y="821"/>
                      <a:pt x="620" y="821"/>
                    </a:cubicBezTo>
                    <a:lnTo>
                      <a:pt x="1896" y="871"/>
                    </a:lnTo>
                    <a:cubicBezTo>
                      <a:pt x="1706" y="613"/>
                      <a:pt x="1374" y="219"/>
                      <a:pt x="1055" y="100"/>
                    </a:cubicBezTo>
                    <a:cubicBezTo>
                      <a:pt x="845" y="22"/>
                      <a:pt x="572"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6"/>
              <p:cNvSpPr/>
              <p:nvPr/>
            </p:nvSpPr>
            <p:spPr>
              <a:xfrm>
                <a:off x="3807950" y="2118150"/>
                <a:ext cx="90900" cy="467825"/>
              </a:xfrm>
              <a:custGeom>
                <a:avLst/>
                <a:gdLst/>
                <a:ahLst/>
                <a:cxnLst/>
                <a:rect l="l" t="t" r="r" b="b"/>
                <a:pathLst>
                  <a:path w="3636" h="18713" fill="none" extrusionOk="0">
                    <a:moveTo>
                      <a:pt x="3636" y="1"/>
                    </a:moveTo>
                    <a:cubicBezTo>
                      <a:pt x="3312" y="1795"/>
                      <a:pt x="2714" y="3525"/>
                      <a:pt x="2218" y="5279"/>
                    </a:cubicBezTo>
                    <a:cubicBezTo>
                      <a:pt x="978" y="9652"/>
                      <a:pt x="361" y="14181"/>
                      <a:pt x="0" y="18712"/>
                    </a:cubicBezTo>
                  </a:path>
                </a:pathLst>
              </a:custGeom>
              <a:solidFill>
                <a:schemeClr val="dk1"/>
              </a:solidFill>
              <a:ln w="3825" cap="flat" cmpd="sng">
                <a:solidFill>
                  <a:schemeClr val="dk1"/>
                </a:solidFill>
                <a:prstDash val="solid"/>
                <a:miter lim="12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3" name="Google Shape;1853;p26"/>
            <p:cNvGrpSpPr/>
            <p:nvPr/>
          </p:nvGrpSpPr>
          <p:grpSpPr>
            <a:xfrm>
              <a:off x="-6" y="4307773"/>
              <a:ext cx="623176" cy="835729"/>
              <a:chOff x="4079450" y="2661600"/>
              <a:chExt cx="403350" cy="540925"/>
            </a:xfrm>
          </p:grpSpPr>
          <p:sp>
            <p:nvSpPr>
              <p:cNvPr id="1854" name="Google Shape;1854;p26"/>
              <p:cNvSpPr/>
              <p:nvPr/>
            </p:nvSpPr>
            <p:spPr>
              <a:xfrm>
                <a:off x="4118825" y="2661600"/>
                <a:ext cx="363975" cy="252425"/>
              </a:xfrm>
              <a:custGeom>
                <a:avLst/>
                <a:gdLst/>
                <a:ahLst/>
                <a:cxnLst/>
                <a:rect l="l" t="t" r="r" b="b"/>
                <a:pathLst>
                  <a:path w="14559" h="10097" extrusionOk="0">
                    <a:moveTo>
                      <a:pt x="7296" y="0"/>
                    </a:moveTo>
                    <a:cubicBezTo>
                      <a:pt x="6339" y="0"/>
                      <a:pt x="5387" y="460"/>
                      <a:pt x="4806" y="1222"/>
                    </a:cubicBezTo>
                    <a:cubicBezTo>
                      <a:pt x="4316" y="483"/>
                      <a:pt x="3410" y="83"/>
                      <a:pt x="2522" y="83"/>
                    </a:cubicBezTo>
                    <a:cubicBezTo>
                      <a:pt x="2501" y="83"/>
                      <a:pt x="2480" y="83"/>
                      <a:pt x="2458" y="83"/>
                    </a:cubicBezTo>
                    <a:cubicBezTo>
                      <a:pt x="1575" y="102"/>
                      <a:pt x="752" y="447"/>
                      <a:pt x="54" y="989"/>
                    </a:cubicBezTo>
                    <a:cubicBezTo>
                      <a:pt x="35" y="1001"/>
                      <a:pt x="18" y="1016"/>
                      <a:pt x="1" y="1029"/>
                    </a:cubicBezTo>
                    <a:cubicBezTo>
                      <a:pt x="98" y="2325"/>
                      <a:pt x="283" y="3624"/>
                      <a:pt x="704" y="4853"/>
                    </a:cubicBezTo>
                    <a:cubicBezTo>
                      <a:pt x="1126" y="6082"/>
                      <a:pt x="1793" y="7245"/>
                      <a:pt x="2750" y="8123"/>
                    </a:cubicBezTo>
                    <a:cubicBezTo>
                      <a:pt x="4305" y="9549"/>
                      <a:pt x="6482" y="10096"/>
                      <a:pt x="8604" y="10096"/>
                    </a:cubicBezTo>
                    <a:cubicBezTo>
                      <a:pt x="8795" y="10096"/>
                      <a:pt x="8986" y="10092"/>
                      <a:pt x="9175" y="10083"/>
                    </a:cubicBezTo>
                    <a:cubicBezTo>
                      <a:pt x="10147" y="10039"/>
                      <a:pt x="11125" y="9893"/>
                      <a:pt x="12025" y="9524"/>
                    </a:cubicBezTo>
                    <a:cubicBezTo>
                      <a:pt x="12926" y="9156"/>
                      <a:pt x="13748" y="8548"/>
                      <a:pt x="14261" y="7720"/>
                    </a:cubicBezTo>
                    <a:cubicBezTo>
                      <a:pt x="14479" y="7367"/>
                      <a:pt x="14559" y="6911"/>
                      <a:pt x="14531" y="6439"/>
                    </a:cubicBezTo>
                    <a:cubicBezTo>
                      <a:pt x="14483" y="5634"/>
                      <a:pt x="14122" y="4781"/>
                      <a:pt x="13599" y="4303"/>
                    </a:cubicBezTo>
                    <a:cubicBezTo>
                      <a:pt x="13046" y="3798"/>
                      <a:pt x="12294" y="3527"/>
                      <a:pt x="11546" y="3527"/>
                    </a:cubicBezTo>
                    <a:cubicBezTo>
                      <a:pt x="11172" y="3527"/>
                      <a:pt x="10798" y="3595"/>
                      <a:pt x="10451" y="3735"/>
                    </a:cubicBezTo>
                    <a:cubicBezTo>
                      <a:pt x="10462" y="3071"/>
                      <a:pt x="10379" y="2393"/>
                      <a:pt x="10098" y="1791"/>
                    </a:cubicBezTo>
                    <a:cubicBezTo>
                      <a:pt x="9646" y="827"/>
                      <a:pt x="8669" y="130"/>
                      <a:pt x="7611" y="17"/>
                    </a:cubicBezTo>
                    <a:cubicBezTo>
                      <a:pt x="7506" y="6"/>
                      <a:pt x="7401" y="0"/>
                      <a:pt x="7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6"/>
              <p:cNvSpPr/>
              <p:nvPr/>
            </p:nvSpPr>
            <p:spPr>
              <a:xfrm>
                <a:off x="4165225" y="2865875"/>
                <a:ext cx="101525" cy="336650"/>
              </a:xfrm>
              <a:custGeom>
                <a:avLst/>
                <a:gdLst/>
                <a:ahLst/>
                <a:cxnLst/>
                <a:rect l="l" t="t" r="r" b="b"/>
                <a:pathLst>
                  <a:path w="4061" h="13466" extrusionOk="0">
                    <a:moveTo>
                      <a:pt x="3809" y="1"/>
                    </a:moveTo>
                    <a:lnTo>
                      <a:pt x="3410" y="1408"/>
                    </a:lnTo>
                    <a:lnTo>
                      <a:pt x="1313" y="8823"/>
                    </a:lnTo>
                    <a:lnTo>
                      <a:pt x="648" y="11172"/>
                    </a:lnTo>
                    <a:lnTo>
                      <a:pt x="648" y="11173"/>
                    </a:lnTo>
                    <a:lnTo>
                      <a:pt x="0" y="13465"/>
                    </a:lnTo>
                    <a:lnTo>
                      <a:pt x="271" y="13465"/>
                    </a:lnTo>
                    <a:lnTo>
                      <a:pt x="358" y="13155"/>
                    </a:lnTo>
                    <a:lnTo>
                      <a:pt x="551" y="12473"/>
                    </a:lnTo>
                    <a:lnTo>
                      <a:pt x="3659" y="1489"/>
                    </a:lnTo>
                    <a:lnTo>
                      <a:pt x="4060" y="73"/>
                    </a:lnTo>
                    <a:lnTo>
                      <a:pt x="38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6"/>
              <p:cNvSpPr/>
              <p:nvPr/>
            </p:nvSpPr>
            <p:spPr>
              <a:xfrm>
                <a:off x="4118825" y="2661600"/>
                <a:ext cx="363975" cy="252425"/>
              </a:xfrm>
              <a:custGeom>
                <a:avLst/>
                <a:gdLst/>
                <a:ahLst/>
                <a:cxnLst/>
                <a:rect l="l" t="t" r="r" b="b"/>
                <a:pathLst>
                  <a:path w="14559" h="10097" extrusionOk="0">
                    <a:moveTo>
                      <a:pt x="7296" y="0"/>
                    </a:moveTo>
                    <a:cubicBezTo>
                      <a:pt x="6339" y="0"/>
                      <a:pt x="5387" y="460"/>
                      <a:pt x="4806" y="1222"/>
                    </a:cubicBezTo>
                    <a:cubicBezTo>
                      <a:pt x="4316" y="483"/>
                      <a:pt x="3410" y="83"/>
                      <a:pt x="2522" y="83"/>
                    </a:cubicBezTo>
                    <a:cubicBezTo>
                      <a:pt x="2501" y="83"/>
                      <a:pt x="2480" y="83"/>
                      <a:pt x="2458" y="83"/>
                    </a:cubicBezTo>
                    <a:cubicBezTo>
                      <a:pt x="1575" y="102"/>
                      <a:pt x="752" y="447"/>
                      <a:pt x="54" y="989"/>
                    </a:cubicBezTo>
                    <a:cubicBezTo>
                      <a:pt x="35" y="1001"/>
                      <a:pt x="18" y="1016"/>
                      <a:pt x="1" y="1029"/>
                    </a:cubicBezTo>
                    <a:cubicBezTo>
                      <a:pt x="98" y="2325"/>
                      <a:pt x="283" y="3624"/>
                      <a:pt x="704" y="4853"/>
                    </a:cubicBezTo>
                    <a:cubicBezTo>
                      <a:pt x="1126" y="6082"/>
                      <a:pt x="1793" y="7245"/>
                      <a:pt x="2750" y="8123"/>
                    </a:cubicBezTo>
                    <a:cubicBezTo>
                      <a:pt x="4305" y="9549"/>
                      <a:pt x="6482" y="10096"/>
                      <a:pt x="8604" y="10096"/>
                    </a:cubicBezTo>
                    <a:cubicBezTo>
                      <a:pt x="8795" y="10096"/>
                      <a:pt x="8986" y="10092"/>
                      <a:pt x="9175" y="10083"/>
                    </a:cubicBezTo>
                    <a:cubicBezTo>
                      <a:pt x="10147" y="10039"/>
                      <a:pt x="11125" y="9893"/>
                      <a:pt x="12025" y="9524"/>
                    </a:cubicBezTo>
                    <a:cubicBezTo>
                      <a:pt x="12926" y="9156"/>
                      <a:pt x="13748" y="8548"/>
                      <a:pt x="14261" y="7720"/>
                    </a:cubicBezTo>
                    <a:cubicBezTo>
                      <a:pt x="14479" y="7367"/>
                      <a:pt x="14559" y="6911"/>
                      <a:pt x="14531" y="6439"/>
                    </a:cubicBezTo>
                    <a:cubicBezTo>
                      <a:pt x="14483" y="5634"/>
                      <a:pt x="14122" y="4781"/>
                      <a:pt x="13599" y="4303"/>
                    </a:cubicBezTo>
                    <a:cubicBezTo>
                      <a:pt x="13046" y="3798"/>
                      <a:pt x="12294" y="3527"/>
                      <a:pt x="11546" y="3527"/>
                    </a:cubicBezTo>
                    <a:cubicBezTo>
                      <a:pt x="11172" y="3527"/>
                      <a:pt x="10798" y="3595"/>
                      <a:pt x="10451" y="3735"/>
                    </a:cubicBezTo>
                    <a:cubicBezTo>
                      <a:pt x="10462" y="3071"/>
                      <a:pt x="10379" y="2393"/>
                      <a:pt x="10098" y="1791"/>
                    </a:cubicBezTo>
                    <a:cubicBezTo>
                      <a:pt x="9646" y="827"/>
                      <a:pt x="8669" y="130"/>
                      <a:pt x="7611" y="17"/>
                    </a:cubicBezTo>
                    <a:cubicBezTo>
                      <a:pt x="7506" y="6"/>
                      <a:pt x="7401" y="0"/>
                      <a:pt x="7296" y="0"/>
                    </a:cubicBezTo>
                    <a:close/>
                  </a:path>
                </a:pathLst>
              </a:custGeom>
              <a:solidFill>
                <a:srgbClr val="00585B">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6"/>
              <p:cNvSpPr/>
              <p:nvPr/>
            </p:nvSpPr>
            <p:spPr>
              <a:xfrm>
                <a:off x="4213825" y="2738225"/>
                <a:ext cx="156575" cy="108325"/>
              </a:xfrm>
              <a:custGeom>
                <a:avLst/>
                <a:gdLst/>
                <a:ahLst/>
                <a:cxnLst/>
                <a:rect l="l" t="t" r="r" b="b"/>
                <a:pathLst>
                  <a:path w="6263" h="4333" extrusionOk="0">
                    <a:moveTo>
                      <a:pt x="1910" y="0"/>
                    </a:moveTo>
                    <a:cubicBezTo>
                      <a:pt x="1368" y="0"/>
                      <a:pt x="828" y="108"/>
                      <a:pt x="334" y="331"/>
                    </a:cubicBezTo>
                    <a:lnTo>
                      <a:pt x="7" y="673"/>
                    </a:lnTo>
                    <a:cubicBezTo>
                      <a:pt x="1" y="1913"/>
                      <a:pt x="743" y="3100"/>
                      <a:pt x="1804" y="3737"/>
                    </a:cubicBezTo>
                    <a:cubicBezTo>
                      <a:pt x="2476" y="4141"/>
                      <a:pt x="3258" y="4333"/>
                      <a:pt x="4044" y="4333"/>
                    </a:cubicBezTo>
                    <a:cubicBezTo>
                      <a:pt x="4500" y="4333"/>
                      <a:pt x="4957" y="4268"/>
                      <a:pt x="5395" y="4142"/>
                    </a:cubicBezTo>
                    <a:cubicBezTo>
                      <a:pt x="5683" y="4060"/>
                      <a:pt x="5927" y="3898"/>
                      <a:pt x="6154" y="3703"/>
                    </a:cubicBezTo>
                    <a:cubicBezTo>
                      <a:pt x="6262" y="2817"/>
                      <a:pt x="5747" y="1964"/>
                      <a:pt x="5100" y="1350"/>
                    </a:cubicBezTo>
                    <a:cubicBezTo>
                      <a:pt x="4476" y="756"/>
                      <a:pt x="3704" y="308"/>
                      <a:pt x="2865" y="112"/>
                    </a:cubicBezTo>
                    <a:cubicBezTo>
                      <a:pt x="2552" y="38"/>
                      <a:pt x="2231" y="0"/>
                      <a:pt x="1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6"/>
              <p:cNvSpPr/>
              <p:nvPr/>
            </p:nvSpPr>
            <p:spPr>
              <a:xfrm>
                <a:off x="4118825" y="2684975"/>
                <a:ext cx="363975" cy="229050"/>
              </a:xfrm>
              <a:custGeom>
                <a:avLst/>
                <a:gdLst/>
                <a:ahLst/>
                <a:cxnLst/>
                <a:rect l="l" t="t" r="r" b="b"/>
                <a:pathLst>
                  <a:path w="14559" h="9162" extrusionOk="0">
                    <a:moveTo>
                      <a:pt x="492" y="1"/>
                    </a:moveTo>
                    <a:cubicBezTo>
                      <a:pt x="344" y="1"/>
                      <a:pt x="197" y="18"/>
                      <a:pt x="54" y="54"/>
                    </a:cubicBezTo>
                    <a:cubicBezTo>
                      <a:pt x="35" y="66"/>
                      <a:pt x="18" y="81"/>
                      <a:pt x="1" y="94"/>
                    </a:cubicBezTo>
                    <a:cubicBezTo>
                      <a:pt x="98" y="1390"/>
                      <a:pt x="283" y="2689"/>
                      <a:pt x="704" y="3918"/>
                    </a:cubicBezTo>
                    <a:cubicBezTo>
                      <a:pt x="1126" y="5147"/>
                      <a:pt x="1793" y="6310"/>
                      <a:pt x="2750" y="7188"/>
                    </a:cubicBezTo>
                    <a:cubicBezTo>
                      <a:pt x="4305" y="8614"/>
                      <a:pt x="6482" y="9161"/>
                      <a:pt x="8604" y="9161"/>
                    </a:cubicBezTo>
                    <a:cubicBezTo>
                      <a:pt x="8795" y="9161"/>
                      <a:pt x="8986" y="9157"/>
                      <a:pt x="9175" y="9148"/>
                    </a:cubicBezTo>
                    <a:cubicBezTo>
                      <a:pt x="10147" y="9104"/>
                      <a:pt x="11125" y="8958"/>
                      <a:pt x="12025" y="8589"/>
                    </a:cubicBezTo>
                    <a:cubicBezTo>
                      <a:pt x="12926" y="8221"/>
                      <a:pt x="13748" y="7613"/>
                      <a:pt x="14261" y="6785"/>
                    </a:cubicBezTo>
                    <a:cubicBezTo>
                      <a:pt x="14479" y="6432"/>
                      <a:pt x="14559" y="5976"/>
                      <a:pt x="14531" y="5504"/>
                    </a:cubicBezTo>
                    <a:cubicBezTo>
                      <a:pt x="14442" y="5498"/>
                      <a:pt x="14354" y="5495"/>
                      <a:pt x="14265" y="5495"/>
                    </a:cubicBezTo>
                    <a:cubicBezTo>
                      <a:pt x="13073" y="5495"/>
                      <a:pt x="11882" y="6013"/>
                      <a:pt x="11087" y="6905"/>
                    </a:cubicBezTo>
                    <a:cubicBezTo>
                      <a:pt x="10783" y="6262"/>
                      <a:pt x="10528" y="5574"/>
                      <a:pt x="10033" y="5062"/>
                    </a:cubicBezTo>
                    <a:cubicBezTo>
                      <a:pt x="9562" y="4579"/>
                      <a:pt x="8887" y="4333"/>
                      <a:pt x="8214" y="4333"/>
                    </a:cubicBezTo>
                    <a:cubicBezTo>
                      <a:pt x="7612" y="4333"/>
                      <a:pt x="7012" y="4529"/>
                      <a:pt x="6559" y="4927"/>
                    </a:cubicBezTo>
                    <a:cubicBezTo>
                      <a:pt x="6533" y="3979"/>
                      <a:pt x="6240" y="2984"/>
                      <a:pt x="5519" y="2368"/>
                    </a:cubicBezTo>
                    <a:cubicBezTo>
                      <a:pt x="5147" y="2050"/>
                      <a:pt x="4645" y="1874"/>
                      <a:pt x="4158" y="1874"/>
                    </a:cubicBezTo>
                    <a:cubicBezTo>
                      <a:pt x="3700" y="1874"/>
                      <a:pt x="3255" y="2030"/>
                      <a:pt x="2944" y="2369"/>
                    </a:cubicBezTo>
                    <a:cubicBezTo>
                      <a:pt x="2791" y="1681"/>
                      <a:pt x="2466" y="1012"/>
                      <a:pt x="1928" y="552"/>
                    </a:cubicBezTo>
                    <a:cubicBezTo>
                      <a:pt x="1532" y="212"/>
                      <a:pt x="1010" y="1"/>
                      <a:pt x="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6"/>
              <p:cNvSpPr/>
              <p:nvPr/>
            </p:nvSpPr>
            <p:spPr>
              <a:xfrm>
                <a:off x="4079450" y="2830625"/>
                <a:ext cx="122400" cy="337950"/>
              </a:xfrm>
              <a:custGeom>
                <a:avLst/>
                <a:gdLst/>
                <a:ahLst/>
                <a:cxnLst/>
                <a:rect l="l" t="t" r="r" b="b"/>
                <a:pathLst>
                  <a:path w="4896" h="13518" extrusionOk="0">
                    <a:moveTo>
                      <a:pt x="260" y="1"/>
                    </a:moveTo>
                    <a:cubicBezTo>
                      <a:pt x="170" y="117"/>
                      <a:pt x="81" y="238"/>
                      <a:pt x="0" y="363"/>
                    </a:cubicBezTo>
                    <a:lnTo>
                      <a:pt x="0" y="6958"/>
                    </a:lnTo>
                    <a:cubicBezTo>
                      <a:pt x="540" y="7887"/>
                      <a:pt x="1254" y="8733"/>
                      <a:pt x="2018" y="9488"/>
                    </a:cubicBezTo>
                    <a:cubicBezTo>
                      <a:pt x="2581" y="10046"/>
                      <a:pt x="3186" y="10580"/>
                      <a:pt x="3606" y="11251"/>
                    </a:cubicBezTo>
                    <a:cubicBezTo>
                      <a:pt x="3857" y="11651"/>
                      <a:pt x="4036" y="12115"/>
                      <a:pt x="4079" y="12583"/>
                    </a:cubicBezTo>
                    <a:cubicBezTo>
                      <a:pt x="4110" y="12900"/>
                      <a:pt x="4076" y="13219"/>
                      <a:pt x="3961" y="13517"/>
                    </a:cubicBezTo>
                    <a:cubicBezTo>
                      <a:pt x="4366" y="12527"/>
                      <a:pt x="4630" y="11393"/>
                      <a:pt x="4744" y="10233"/>
                    </a:cubicBezTo>
                    <a:cubicBezTo>
                      <a:pt x="4896" y="8706"/>
                      <a:pt x="4787" y="7136"/>
                      <a:pt x="4399" y="5782"/>
                    </a:cubicBezTo>
                    <a:cubicBezTo>
                      <a:pt x="3714" y="3401"/>
                      <a:pt x="2270" y="1450"/>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6"/>
              <p:cNvSpPr/>
              <p:nvPr/>
            </p:nvSpPr>
            <p:spPr>
              <a:xfrm>
                <a:off x="4168375" y="3041250"/>
                <a:ext cx="308250" cy="156100"/>
              </a:xfrm>
              <a:custGeom>
                <a:avLst/>
                <a:gdLst/>
                <a:ahLst/>
                <a:cxnLst/>
                <a:rect l="l" t="t" r="r" b="b"/>
                <a:pathLst>
                  <a:path w="12330" h="6244" extrusionOk="0">
                    <a:moveTo>
                      <a:pt x="9730" y="0"/>
                    </a:moveTo>
                    <a:cubicBezTo>
                      <a:pt x="9052" y="0"/>
                      <a:pt x="8375" y="43"/>
                      <a:pt x="7706" y="160"/>
                    </a:cubicBezTo>
                    <a:cubicBezTo>
                      <a:pt x="4360" y="741"/>
                      <a:pt x="1500" y="3195"/>
                      <a:pt x="0" y="6243"/>
                    </a:cubicBezTo>
                    <a:cubicBezTo>
                      <a:pt x="1602" y="5474"/>
                      <a:pt x="3394" y="5714"/>
                      <a:pt x="5168" y="5622"/>
                    </a:cubicBezTo>
                    <a:cubicBezTo>
                      <a:pt x="6402" y="5558"/>
                      <a:pt x="7624" y="5308"/>
                      <a:pt x="8783" y="4882"/>
                    </a:cubicBezTo>
                    <a:cubicBezTo>
                      <a:pt x="9550" y="4601"/>
                      <a:pt x="10312" y="4227"/>
                      <a:pt x="10841" y="3605"/>
                    </a:cubicBezTo>
                    <a:cubicBezTo>
                      <a:pt x="11165" y="3225"/>
                      <a:pt x="11387" y="2770"/>
                      <a:pt x="11585" y="2312"/>
                    </a:cubicBezTo>
                    <a:cubicBezTo>
                      <a:pt x="11902" y="1581"/>
                      <a:pt x="12117" y="912"/>
                      <a:pt x="12329" y="145"/>
                    </a:cubicBezTo>
                    <a:cubicBezTo>
                      <a:pt x="11466" y="70"/>
                      <a:pt x="10596" y="0"/>
                      <a:pt x="9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1" name="Google Shape;1861;p26"/>
            <p:cNvGrpSpPr/>
            <p:nvPr/>
          </p:nvGrpSpPr>
          <p:grpSpPr>
            <a:xfrm>
              <a:off x="964868" y="4653423"/>
              <a:ext cx="358942" cy="686675"/>
              <a:chOff x="4011100" y="1948275"/>
              <a:chExt cx="232325" cy="444450"/>
            </a:xfrm>
          </p:grpSpPr>
          <p:sp>
            <p:nvSpPr>
              <p:cNvPr id="1862" name="Google Shape;1862;p26"/>
              <p:cNvSpPr/>
              <p:nvPr/>
            </p:nvSpPr>
            <p:spPr>
              <a:xfrm>
                <a:off x="4011100" y="1970575"/>
                <a:ext cx="150250" cy="422150"/>
              </a:xfrm>
              <a:custGeom>
                <a:avLst/>
                <a:gdLst/>
                <a:ahLst/>
                <a:cxnLst/>
                <a:rect l="l" t="t" r="r" b="b"/>
                <a:pathLst>
                  <a:path w="6010" h="16886" fill="none" extrusionOk="0">
                    <a:moveTo>
                      <a:pt x="6009" y="1"/>
                    </a:moveTo>
                    <a:cubicBezTo>
                      <a:pt x="3239" y="5315"/>
                      <a:pt x="1210" y="11015"/>
                      <a:pt x="1" y="16885"/>
                    </a:cubicBezTo>
                  </a:path>
                </a:pathLst>
              </a:custGeom>
              <a:solidFill>
                <a:schemeClr val="dk1"/>
              </a:solidFill>
              <a:ln w="3825" cap="flat" cmpd="sng">
                <a:solidFill>
                  <a:schemeClr val="dk1"/>
                </a:solidFill>
                <a:prstDash val="solid"/>
                <a:miter lim="12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6"/>
              <p:cNvSpPr/>
              <p:nvPr/>
            </p:nvSpPr>
            <p:spPr>
              <a:xfrm>
                <a:off x="4011775" y="1966775"/>
                <a:ext cx="231650" cy="139100"/>
              </a:xfrm>
              <a:custGeom>
                <a:avLst/>
                <a:gdLst/>
                <a:ahLst/>
                <a:cxnLst/>
                <a:rect l="l" t="t" r="r" b="b"/>
                <a:pathLst>
                  <a:path w="9266" h="5564" extrusionOk="0">
                    <a:moveTo>
                      <a:pt x="4197" y="1"/>
                    </a:moveTo>
                    <a:cubicBezTo>
                      <a:pt x="4197" y="1"/>
                      <a:pt x="1" y="47"/>
                      <a:pt x="77" y="1009"/>
                    </a:cubicBezTo>
                    <a:cubicBezTo>
                      <a:pt x="101" y="1314"/>
                      <a:pt x="438" y="1418"/>
                      <a:pt x="887" y="1418"/>
                    </a:cubicBezTo>
                    <a:cubicBezTo>
                      <a:pt x="1856" y="1418"/>
                      <a:pt x="3348" y="933"/>
                      <a:pt x="3348" y="933"/>
                    </a:cubicBezTo>
                    <a:lnTo>
                      <a:pt x="3348" y="933"/>
                    </a:lnTo>
                    <a:cubicBezTo>
                      <a:pt x="3348" y="933"/>
                      <a:pt x="1125" y="2762"/>
                      <a:pt x="1385" y="3387"/>
                    </a:cubicBezTo>
                    <a:cubicBezTo>
                      <a:pt x="1412" y="3452"/>
                      <a:pt x="1470" y="3481"/>
                      <a:pt x="1552" y="3481"/>
                    </a:cubicBezTo>
                    <a:cubicBezTo>
                      <a:pt x="2253" y="3481"/>
                      <a:pt x="4718" y="1342"/>
                      <a:pt x="4718" y="1342"/>
                    </a:cubicBezTo>
                    <a:lnTo>
                      <a:pt x="4718" y="1342"/>
                    </a:lnTo>
                    <a:cubicBezTo>
                      <a:pt x="4718" y="1342"/>
                      <a:pt x="2890" y="4191"/>
                      <a:pt x="3673" y="4661"/>
                    </a:cubicBezTo>
                    <a:cubicBezTo>
                      <a:pt x="3721" y="4689"/>
                      <a:pt x="3771" y="4703"/>
                      <a:pt x="3823" y="4703"/>
                    </a:cubicBezTo>
                    <a:cubicBezTo>
                      <a:pt x="4623" y="4703"/>
                      <a:pt x="5884" y="1509"/>
                      <a:pt x="5884" y="1508"/>
                    </a:cubicBezTo>
                    <a:lnTo>
                      <a:pt x="5884" y="1508"/>
                    </a:lnTo>
                    <a:cubicBezTo>
                      <a:pt x="5884" y="1509"/>
                      <a:pt x="5488" y="5564"/>
                      <a:pt x="6182" y="5564"/>
                    </a:cubicBezTo>
                    <a:cubicBezTo>
                      <a:pt x="6185" y="5564"/>
                      <a:pt x="6189" y="5564"/>
                      <a:pt x="6192" y="5564"/>
                    </a:cubicBezTo>
                    <a:cubicBezTo>
                      <a:pt x="6900" y="5524"/>
                      <a:pt x="6723" y="1659"/>
                      <a:pt x="6723" y="1658"/>
                    </a:cubicBezTo>
                    <a:lnTo>
                      <a:pt x="6723" y="1658"/>
                    </a:lnTo>
                    <a:cubicBezTo>
                      <a:pt x="6723" y="1659"/>
                      <a:pt x="7386" y="4315"/>
                      <a:pt x="8243" y="4315"/>
                    </a:cubicBezTo>
                    <a:cubicBezTo>
                      <a:pt x="8280" y="4315"/>
                      <a:pt x="8317" y="4310"/>
                      <a:pt x="8355" y="4300"/>
                    </a:cubicBezTo>
                    <a:cubicBezTo>
                      <a:pt x="9266" y="4050"/>
                      <a:pt x="7244" y="1051"/>
                      <a:pt x="7244" y="1051"/>
                    </a:cubicBezTo>
                    <a:lnTo>
                      <a:pt x="41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6"/>
              <p:cNvSpPr/>
              <p:nvPr/>
            </p:nvSpPr>
            <p:spPr>
              <a:xfrm>
                <a:off x="4116675" y="1948275"/>
                <a:ext cx="79825" cy="50100"/>
              </a:xfrm>
              <a:custGeom>
                <a:avLst/>
                <a:gdLst/>
                <a:ahLst/>
                <a:cxnLst/>
                <a:rect l="l" t="t" r="r" b="b"/>
                <a:pathLst>
                  <a:path w="3193" h="2004" extrusionOk="0">
                    <a:moveTo>
                      <a:pt x="1553" y="1"/>
                    </a:moveTo>
                    <a:cubicBezTo>
                      <a:pt x="1390" y="1"/>
                      <a:pt x="1226" y="24"/>
                      <a:pt x="1068" y="68"/>
                    </a:cubicBezTo>
                    <a:cubicBezTo>
                      <a:pt x="659" y="183"/>
                      <a:pt x="295" y="433"/>
                      <a:pt x="1" y="741"/>
                    </a:cubicBezTo>
                    <a:cubicBezTo>
                      <a:pt x="719" y="1628"/>
                      <a:pt x="1941" y="2001"/>
                      <a:pt x="3081" y="2003"/>
                    </a:cubicBezTo>
                    <a:cubicBezTo>
                      <a:pt x="3192" y="1312"/>
                      <a:pt x="2917" y="531"/>
                      <a:pt x="2306" y="188"/>
                    </a:cubicBezTo>
                    <a:cubicBezTo>
                      <a:pt x="2077" y="61"/>
                      <a:pt x="1816"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6"/>
            <p:cNvSpPr/>
            <p:nvPr/>
          </p:nvSpPr>
          <p:spPr>
            <a:xfrm>
              <a:off x="5859225" y="4106300"/>
              <a:ext cx="3284815" cy="1037175"/>
            </a:xfrm>
            <a:custGeom>
              <a:avLst/>
              <a:gdLst/>
              <a:ahLst/>
              <a:cxnLst/>
              <a:rect l="l" t="t" r="r" b="b"/>
              <a:pathLst>
                <a:path w="43437" h="23128" extrusionOk="0">
                  <a:moveTo>
                    <a:pt x="43435" y="0"/>
                  </a:moveTo>
                  <a:lnTo>
                    <a:pt x="43435" y="1"/>
                  </a:lnTo>
                  <a:lnTo>
                    <a:pt x="43435" y="1"/>
                  </a:lnTo>
                  <a:cubicBezTo>
                    <a:pt x="43436" y="1"/>
                    <a:pt x="43436" y="0"/>
                    <a:pt x="43437" y="0"/>
                  </a:cubicBezTo>
                  <a:close/>
                  <a:moveTo>
                    <a:pt x="43435" y="1"/>
                  </a:moveTo>
                  <a:lnTo>
                    <a:pt x="43435" y="1"/>
                  </a:lnTo>
                  <a:cubicBezTo>
                    <a:pt x="42858" y="381"/>
                    <a:pt x="42309" y="802"/>
                    <a:pt x="41794" y="1257"/>
                  </a:cubicBezTo>
                  <a:cubicBezTo>
                    <a:pt x="41478" y="1535"/>
                    <a:pt x="41174" y="1828"/>
                    <a:pt x="40884" y="2133"/>
                  </a:cubicBezTo>
                  <a:cubicBezTo>
                    <a:pt x="40270" y="2781"/>
                    <a:pt x="39718" y="3482"/>
                    <a:pt x="39240" y="4232"/>
                  </a:cubicBezTo>
                  <a:cubicBezTo>
                    <a:pt x="39215" y="4274"/>
                    <a:pt x="39186" y="4317"/>
                    <a:pt x="39162" y="4360"/>
                  </a:cubicBezTo>
                  <a:cubicBezTo>
                    <a:pt x="38895" y="4787"/>
                    <a:pt x="38654" y="5231"/>
                    <a:pt x="38440" y="5687"/>
                  </a:cubicBezTo>
                  <a:cubicBezTo>
                    <a:pt x="37209" y="4915"/>
                    <a:pt x="35770" y="4556"/>
                    <a:pt x="34315" y="4556"/>
                  </a:cubicBezTo>
                  <a:cubicBezTo>
                    <a:pt x="34028" y="4556"/>
                    <a:pt x="33740" y="4570"/>
                    <a:pt x="33454" y="4598"/>
                  </a:cubicBezTo>
                  <a:lnTo>
                    <a:pt x="33450" y="4598"/>
                  </a:lnTo>
                  <a:cubicBezTo>
                    <a:pt x="33297" y="4612"/>
                    <a:pt x="33143" y="4632"/>
                    <a:pt x="32990" y="4654"/>
                  </a:cubicBezTo>
                  <a:cubicBezTo>
                    <a:pt x="31467" y="4880"/>
                    <a:pt x="29990" y="5486"/>
                    <a:pt x="28779" y="6411"/>
                  </a:cubicBezTo>
                  <a:cubicBezTo>
                    <a:pt x="27737" y="7205"/>
                    <a:pt x="26886" y="8196"/>
                    <a:pt x="26228" y="9306"/>
                  </a:cubicBezTo>
                  <a:cubicBezTo>
                    <a:pt x="26193" y="9362"/>
                    <a:pt x="26159" y="9419"/>
                    <a:pt x="26128" y="9476"/>
                  </a:cubicBezTo>
                  <a:cubicBezTo>
                    <a:pt x="25128" y="11225"/>
                    <a:pt x="24594" y="13252"/>
                    <a:pt x="24539" y="15261"/>
                  </a:cubicBezTo>
                  <a:cubicBezTo>
                    <a:pt x="22972" y="14509"/>
                    <a:pt x="21233" y="14115"/>
                    <a:pt x="19490" y="14088"/>
                  </a:cubicBezTo>
                  <a:lnTo>
                    <a:pt x="19488" y="14088"/>
                  </a:lnTo>
                  <a:cubicBezTo>
                    <a:pt x="19418" y="14087"/>
                    <a:pt x="19348" y="14087"/>
                    <a:pt x="19278" y="14087"/>
                  </a:cubicBezTo>
                  <a:cubicBezTo>
                    <a:pt x="18558" y="14087"/>
                    <a:pt x="17838" y="14150"/>
                    <a:pt x="17129" y="14275"/>
                  </a:cubicBezTo>
                  <a:cubicBezTo>
                    <a:pt x="16820" y="14330"/>
                    <a:pt x="16513" y="14396"/>
                    <a:pt x="16210" y="14476"/>
                  </a:cubicBezTo>
                  <a:cubicBezTo>
                    <a:pt x="16166" y="14487"/>
                    <a:pt x="16123" y="14498"/>
                    <a:pt x="16079" y="14510"/>
                  </a:cubicBezTo>
                  <a:cubicBezTo>
                    <a:pt x="15739" y="14603"/>
                    <a:pt x="15401" y="14710"/>
                    <a:pt x="15071" y="14834"/>
                  </a:cubicBezTo>
                  <a:lnTo>
                    <a:pt x="15070" y="14834"/>
                  </a:lnTo>
                  <a:lnTo>
                    <a:pt x="15008" y="14858"/>
                  </a:lnTo>
                  <a:cubicBezTo>
                    <a:pt x="14595" y="15014"/>
                    <a:pt x="14193" y="15194"/>
                    <a:pt x="13804" y="15395"/>
                  </a:cubicBezTo>
                  <a:cubicBezTo>
                    <a:pt x="12747" y="15939"/>
                    <a:pt x="11779" y="16643"/>
                    <a:pt x="10931" y="17466"/>
                  </a:cubicBezTo>
                  <a:cubicBezTo>
                    <a:pt x="10772" y="17622"/>
                    <a:pt x="10616" y="17783"/>
                    <a:pt x="10465" y="17948"/>
                  </a:cubicBezTo>
                  <a:cubicBezTo>
                    <a:pt x="9524" y="18972"/>
                    <a:pt x="8767" y="20156"/>
                    <a:pt x="8253" y="21437"/>
                  </a:cubicBezTo>
                  <a:cubicBezTo>
                    <a:pt x="7422" y="21138"/>
                    <a:pt x="6545" y="20996"/>
                    <a:pt x="5666" y="20996"/>
                  </a:cubicBezTo>
                  <a:cubicBezTo>
                    <a:pt x="3605" y="20996"/>
                    <a:pt x="1530" y="21775"/>
                    <a:pt x="0" y="23128"/>
                  </a:cubicBezTo>
                  <a:lnTo>
                    <a:pt x="43435" y="23128"/>
                  </a:lnTo>
                  <a:lnTo>
                    <a:pt x="43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6" name="Google Shape;1866;p26"/>
            <p:cNvGrpSpPr/>
            <p:nvPr/>
          </p:nvGrpSpPr>
          <p:grpSpPr>
            <a:xfrm>
              <a:off x="7849714" y="4264854"/>
              <a:ext cx="602202" cy="921554"/>
              <a:chOff x="7849714" y="4264854"/>
              <a:chExt cx="602202" cy="921554"/>
            </a:xfrm>
          </p:grpSpPr>
          <p:sp>
            <p:nvSpPr>
              <p:cNvPr id="1867" name="Google Shape;1867;p26"/>
              <p:cNvSpPr/>
              <p:nvPr/>
            </p:nvSpPr>
            <p:spPr>
              <a:xfrm>
                <a:off x="8069220" y="4327272"/>
                <a:ext cx="326768" cy="859136"/>
              </a:xfrm>
              <a:custGeom>
                <a:avLst/>
                <a:gdLst/>
                <a:ahLst/>
                <a:cxnLst/>
                <a:rect l="l" t="t" r="r" b="b"/>
                <a:pathLst>
                  <a:path w="8460" h="22243" extrusionOk="0">
                    <a:moveTo>
                      <a:pt x="84" y="0"/>
                    </a:moveTo>
                    <a:cubicBezTo>
                      <a:pt x="70" y="0"/>
                      <a:pt x="55" y="4"/>
                      <a:pt x="42" y="12"/>
                    </a:cubicBezTo>
                    <a:cubicBezTo>
                      <a:pt x="14" y="29"/>
                      <a:pt x="1" y="62"/>
                      <a:pt x="7" y="94"/>
                    </a:cubicBezTo>
                    <a:cubicBezTo>
                      <a:pt x="8" y="103"/>
                      <a:pt x="12" y="111"/>
                      <a:pt x="17" y="119"/>
                    </a:cubicBezTo>
                    <a:cubicBezTo>
                      <a:pt x="333" y="647"/>
                      <a:pt x="642" y="1182"/>
                      <a:pt x="945" y="1725"/>
                    </a:cubicBezTo>
                    <a:cubicBezTo>
                      <a:pt x="1210" y="2197"/>
                      <a:pt x="1468" y="2677"/>
                      <a:pt x="1721" y="3163"/>
                    </a:cubicBezTo>
                    <a:cubicBezTo>
                      <a:pt x="2626" y="4896"/>
                      <a:pt x="3459" y="6703"/>
                      <a:pt x="4224" y="8591"/>
                    </a:cubicBezTo>
                    <a:cubicBezTo>
                      <a:pt x="5909" y="12738"/>
                      <a:pt x="7259" y="17269"/>
                      <a:pt x="8301" y="22242"/>
                    </a:cubicBezTo>
                    <a:lnTo>
                      <a:pt x="8459" y="22242"/>
                    </a:lnTo>
                    <a:cubicBezTo>
                      <a:pt x="8284" y="21401"/>
                      <a:pt x="8099" y="20572"/>
                      <a:pt x="7905" y="19758"/>
                    </a:cubicBezTo>
                    <a:cubicBezTo>
                      <a:pt x="7874" y="19625"/>
                      <a:pt x="7843" y="19493"/>
                      <a:pt x="7810" y="19360"/>
                    </a:cubicBezTo>
                    <a:cubicBezTo>
                      <a:pt x="6863" y="15439"/>
                      <a:pt x="5704" y="11802"/>
                      <a:pt x="4323" y="8420"/>
                    </a:cubicBezTo>
                    <a:cubicBezTo>
                      <a:pt x="3506" y="6410"/>
                      <a:pt x="2609" y="4493"/>
                      <a:pt x="1630" y="2657"/>
                    </a:cubicBezTo>
                    <a:cubicBezTo>
                      <a:pt x="1448" y="2314"/>
                      <a:pt x="1264" y="1974"/>
                      <a:pt x="1074" y="1636"/>
                    </a:cubicBezTo>
                    <a:cubicBezTo>
                      <a:pt x="774" y="1096"/>
                      <a:pt x="466" y="563"/>
                      <a:pt x="150" y="38"/>
                    </a:cubicBezTo>
                    <a:cubicBezTo>
                      <a:pt x="148" y="34"/>
                      <a:pt x="145" y="29"/>
                      <a:pt x="141" y="25"/>
                    </a:cubicBezTo>
                    <a:cubicBezTo>
                      <a:pt x="126" y="9"/>
                      <a:pt x="105"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6"/>
              <p:cNvSpPr/>
              <p:nvPr/>
            </p:nvSpPr>
            <p:spPr>
              <a:xfrm>
                <a:off x="8340445" y="4611822"/>
                <a:ext cx="111472" cy="484164"/>
              </a:xfrm>
              <a:custGeom>
                <a:avLst/>
                <a:gdLst/>
                <a:ahLst/>
                <a:cxnLst/>
                <a:rect l="l" t="t" r="r" b="b"/>
                <a:pathLst>
                  <a:path w="2886" h="12535" extrusionOk="0">
                    <a:moveTo>
                      <a:pt x="1967" y="1"/>
                    </a:moveTo>
                    <a:cubicBezTo>
                      <a:pt x="706" y="1689"/>
                      <a:pt x="139" y="3726"/>
                      <a:pt x="71" y="5831"/>
                    </a:cubicBezTo>
                    <a:cubicBezTo>
                      <a:pt x="1" y="7938"/>
                      <a:pt x="527" y="10457"/>
                      <a:pt x="884" y="12534"/>
                    </a:cubicBezTo>
                    <a:cubicBezTo>
                      <a:pt x="848" y="10674"/>
                      <a:pt x="1738" y="8940"/>
                      <a:pt x="2236" y="7149"/>
                    </a:cubicBezTo>
                    <a:cubicBezTo>
                      <a:pt x="2885" y="4810"/>
                      <a:pt x="2858" y="2258"/>
                      <a:pt x="1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6"/>
              <p:cNvSpPr/>
              <p:nvPr/>
            </p:nvSpPr>
            <p:spPr>
              <a:xfrm>
                <a:off x="8081967" y="4875322"/>
                <a:ext cx="305215" cy="311086"/>
              </a:xfrm>
              <a:custGeom>
                <a:avLst/>
                <a:gdLst/>
                <a:ahLst/>
                <a:cxnLst/>
                <a:rect l="l" t="t" r="r" b="b"/>
                <a:pathLst>
                  <a:path w="7902" h="8054" extrusionOk="0">
                    <a:moveTo>
                      <a:pt x="24" y="1"/>
                    </a:moveTo>
                    <a:lnTo>
                      <a:pt x="24" y="1"/>
                    </a:lnTo>
                    <a:cubicBezTo>
                      <a:pt x="1" y="1744"/>
                      <a:pt x="846" y="3486"/>
                      <a:pt x="2106" y="4694"/>
                    </a:cubicBezTo>
                    <a:cubicBezTo>
                      <a:pt x="3500" y="6026"/>
                      <a:pt x="5579" y="6913"/>
                      <a:pt x="7246" y="8053"/>
                    </a:cubicBezTo>
                    <a:lnTo>
                      <a:pt x="7901" y="8053"/>
                    </a:lnTo>
                    <a:cubicBezTo>
                      <a:pt x="7580" y="7345"/>
                      <a:pt x="7258" y="6639"/>
                      <a:pt x="6938" y="5931"/>
                    </a:cubicBezTo>
                    <a:cubicBezTo>
                      <a:pt x="6558" y="5096"/>
                      <a:pt x="6176" y="4256"/>
                      <a:pt x="5662" y="3497"/>
                    </a:cubicBezTo>
                    <a:cubicBezTo>
                      <a:pt x="4385" y="1610"/>
                      <a:pt x="2280" y="307"/>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6"/>
              <p:cNvSpPr/>
              <p:nvPr/>
            </p:nvSpPr>
            <p:spPr>
              <a:xfrm>
                <a:off x="7849714" y="4289149"/>
                <a:ext cx="514176" cy="350869"/>
              </a:xfrm>
              <a:custGeom>
                <a:avLst/>
                <a:gdLst/>
                <a:ahLst/>
                <a:cxnLst/>
                <a:rect l="l" t="t" r="r" b="b"/>
                <a:pathLst>
                  <a:path w="13312" h="9084" extrusionOk="0">
                    <a:moveTo>
                      <a:pt x="10481" y="0"/>
                    </a:moveTo>
                    <a:cubicBezTo>
                      <a:pt x="9025" y="0"/>
                      <a:pt x="7486" y="173"/>
                      <a:pt x="7486" y="173"/>
                    </a:cubicBezTo>
                    <a:lnTo>
                      <a:pt x="3517" y="2178"/>
                    </a:lnTo>
                    <a:cubicBezTo>
                      <a:pt x="3517" y="2178"/>
                      <a:pt x="0" y="7620"/>
                      <a:pt x="886" y="8267"/>
                    </a:cubicBezTo>
                    <a:cubicBezTo>
                      <a:pt x="943" y="8309"/>
                      <a:pt x="1006" y="8329"/>
                      <a:pt x="1073" y="8329"/>
                    </a:cubicBezTo>
                    <a:cubicBezTo>
                      <a:pt x="2046" y="8329"/>
                      <a:pt x="3968" y="4209"/>
                      <a:pt x="3968" y="4209"/>
                    </a:cubicBezTo>
                    <a:lnTo>
                      <a:pt x="3968" y="4209"/>
                    </a:lnTo>
                    <a:cubicBezTo>
                      <a:pt x="3968" y="4209"/>
                      <a:pt x="3369" y="8857"/>
                      <a:pt x="4301" y="8857"/>
                    </a:cubicBezTo>
                    <a:cubicBezTo>
                      <a:pt x="4317" y="8857"/>
                      <a:pt x="4332" y="8855"/>
                      <a:pt x="4349" y="8853"/>
                    </a:cubicBezTo>
                    <a:cubicBezTo>
                      <a:pt x="5349" y="8694"/>
                      <a:pt x="5501" y="3937"/>
                      <a:pt x="5501" y="3937"/>
                    </a:cubicBezTo>
                    <a:cubicBezTo>
                      <a:pt x="5501" y="3937"/>
                      <a:pt x="7211" y="9083"/>
                      <a:pt x="8135" y="9083"/>
                    </a:cubicBezTo>
                    <a:cubicBezTo>
                      <a:pt x="8170" y="9083"/>
                      <a:pt x="8204" y="9076"/>
                      <a:pt x="8237" y="9060"/>
                    </a:cubicBezTo>
                    <a:cubicBezTo>
                      <a:pt x="9130" y="8637"/>
                      <a:pt x="7165" y="3496"/>
                      <a:pt x="7165" y="3496"/>
                    </a:cubicBezTo>
                    <a:lnTo>
                      <a:pt x="7165" y="3496"/>
                    </a:lnTo>
                    <a:cubicBezTo>
                      <a:pt x="7165" y="3496"/>
                      <a:pt x="10619" y="6994"/>
                      <a:pt x="11807" y="6994"/>
                    </a:cubicBezTo>
                    <a:cubicBezTo>
                      <a:pt x="11954" y="6994"/>
                      <a:pt x="12066" y="6941"/>
                      <a:pt x="12133" y="6822"/>
                    </a:cubicBezTo>
                    <a:cubicBezTo>
                      <a:pt x="12742" y="5736"/>
                      <a:pt x="8548" y="2524"/>
                      <a:pt x="8547" y="2524"/>
                    </a:cubicBezTo>
                    <a:lnTo>
                      <a:pt x="8547" y="2524"/>
                    </a:lnTo>
                    <a:cubicBezTo>
                      <a:pt x="8548" y="2524"/>
                      <a:pt x="11359" y="4233"/>
                      <a:pt x="12509" y="4233"/>
                    </a:cubicBezTo>
                    <a:cubicBezTo>
                      <a:pt x="12744" y="4233"/>
                      <a:pt x="12910" y="4162"/>
                      <a:pt x="12968" y="3990"/>
                    </a:cubicBezTo>
                    <a:cubicBezTo>
                      <a:pt x="13312" y="2978"/>
                      <a:pt x="8173" y="926"/>
                      <a:pt x="8173" y="926"/>
                    </a:cubicBezTo>
                    <a:lnTo>
                      <a:pt x="8173" y="926"/>
                    </a:lnTo>
                    <a:cubicBezTo>
                      <a:pt x="8173" y="926"/>
                      <a:pt x="9870" y="1167"/>
                      <a:pt x="11257" y="1167"/>
                    </a:cubicBezTo>
                    <a:cubicBezTo>
                      <a:pt x="12260" y="1167"/>
                      <a:pt x="13101" y="1041"/>
                      <a:pt x="13020" y="607"/>
                    </a:cubicBezTo>
                    <a:cubicBezTo>
                      <a:pt x="12931" y="129"/>
                      <a:pt x="11737" y="0"/>
                      <a:pt x="10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6"/>
              <p:cNvSpPr/>
              <p:nvPr/>
            </p:nvSpPr>
            <p:spPr>
              <a:xfrm>
                <a:off x="7947127" y="4264854"/>
                <a:ext cx="216416" cy="160023"/>
              </a:xfrm>
              <a:custGeom>
                <a:avLst/>
                <a:gdLst/>
                <a:ahLst/>
                <a:cxnLst/>
                <a:rect l="l" t="t" r="r" b="b"/>
                <a:pathLst>
                  <a:path w="5603" h="4143" extrusionOk="0">
                    <a:moveTo>
                      <a:pt x="5602" y="920"/>
                    </a:moveTo>
                    <a:cubicBezTo>
                      <a:pt x="5602" y="920"/>
                      <a:pt x="5602" y="921"/>
                      <a:pt x="5602" y="921"/>
                    </a:cubicBezTo>
                    <a:lnTo>
                      <a:pt x="5602" y="921"/>
                    </a:lnTo>
                    <a:cubicBezTo>
                      <a:pt x="5602" y="921"/>
                      <a:pt x="5602" y="921"/>
                      <a:pt x="5602" y="921"/>
                    </a:cubicBezTo>
                    <a:lnTo>
                      <a:pt x="5602" y="920"/>
                    </a:lnTo>
                    <a:close/>
                    <a:moveTo>
                      <a:pt x="3307" y="1"/>
                    </a:moveTo>
                    <a:cubicBezTo>
                      <a:pt x="2825" y="1"/>
                      <a:pt x="2311" y="136"/>
                      <a:pt x="1810" y="510"/>
                    </a:cubicBezTo>
                    <a:cubicBezTo>
                      <a:pt x="1" y="1860"/>
                      <a:pt x="1129" y="4142"/>
                      <a:pt x="1129" y="4142"/>
                    </a:cubicBezTo>
                    <a:cubicBezTo>
                      <a:pt x="1129" y="4142"/>
                      <a:pt x="1152" y="4143"/>
                      <a:pt x="1194" y="4143"/>
                    </a:cubicBezTo>
                    <a:cubicBezTo>
                      <a:pt x="1716" y="4143"/>
                      <a:pt x="5182" y="4025"/>
                      <a:pt x="5602" y="921"/>
                    </a:cubicBezTo>
                    <a:lnTo>
                      <a:pt x="5602" y="921"/>
                    </a:lnTo>
                    <a:cubicBezTo>
                      <a:pt x="5588" y="908"/>
                      <a:pt x="4557" y="1"/>
                      <a:pt x="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2" name="Google Shape;1872;p26"/>
            <p:cNvGrpSpPr/>
            <p:nvPr/>
          </p:nvGrpSpPr>
          <p:grpSpPr>
            <a:xfrm>
              <a:off x="7397138" y="4546315"/>
              <a:ext cx="456200" cy="597181"/>
              <a:chOff x="7168538" y="4546315"/>
              <a:chExt cx="456200" cy="597181"/>
            </a:xfrm>
          </p:grpSpPr>
          <p:sp>
            <p:nvSpPr>
              <p:cNvPr id="1873" name="Google Shape;1873;p26"/>
              <p:cNvSpPr/>
              <p:nvPr/>
            </p:nvSpPr>
            <p:spPr>
              <a:xfrm>
                <a:off x="7382713" y="4735887"/>
                <a:ext cx="25299" cy="407610"/>
              </a:xfrm>
              <a:custGeom>
                <a:avLst/>
                <a:gdLst/>
                <a:ahLst/>
                <a:cxnLst/>
                <a:rect l="l" t="t" r="r" b="b"/>
                <a:pathLst>
                  <a:path w="655" h="10553" extrusionOk="0">
                    <a:moveTo>
                      <a:pt x="262" y="1"/>
                    </a:moveTo>
                    <a:cubicBezTo>
                      <a:pt x="233" y="335"/>
                      <a:pt x="206" y="667"/>
                      <a:pt x="184" y="1002"/>
                    </a:cubicBezTo>
                    <a:cubicBezTo>
                      <a:pt x="165" y="1302"/>
                      <a:pt x="148" y="1602"/>
                      <a:pt x="135" y="1903"/>
                    </a:cubicBezTo>
                    <a:cubicBezTo>
                      <a:pt x="0" y="4770"/>
                      <a:pt x="127" y="7638"/>
                      <a:pt x="517" y="10474"/>
                    </a:cubicBezTo>
                    <a:cubicBezTo>
                      <a:pt x="518" y="10488"/>
                      <a:pt x="519" y="10501"/>
                      <a:pt x="522" y="10514"/>
                    </a:cubicBezTo>
                    <a:cubicBezTo>
                      <a:pt x="522" y="10515"/>
                      <a:pt x="522" y="10519"/>
                      <a:pt x="523" y="10520"/>
                    </a:cubicBezTo>
                    <a:lnTo>
                      <a:pt x="528" y="10520"/>
                    </a:lnTo>
                    <a:cubicBezTo>
                      <a:pt x="541" y="10530"/>
                      <a:pt x="555" y="10542"/>
                      <a:pt x="566" y="10553"/>
                    </a:cubicBezTo>
                    <a:cubicBezTo>
                      <a:pt x="559" y="10542"/>
                      <a:pt x="551" y="10531"/>
                      <a:pt x="545" y="10520"/>
                    </a:cubicBezTo>
                    <a:lnTo>
                      <a:pt x="654" y="10520"/>
                    </a:lnTo>
                    <a:cubicBezTo>
                      <a:pt x="584" y="10019"/>
                      <a:pt x="523" y="9517"/>
                      <a:pt x="471" y="9013"/>
                    </a:cubicBezTo>
                    <a:cubicBezTo>
                      <a:pt x="467" y="8973"/>
                      <a:pt x="463" y="8932"/>
                      <a:pt x="457" y="8892"/>
                    </a:cubicBezTo>
                    <a:cubicBezTo>
                      <a:pt x="219" y="6560"/>
                      <a:pt x="155" y="4214"/>
                      <a:pt x="267" y="1868"/>
                    </a:cubicBezTo>
                    <a:cubicBezTo>
                      <a:pt x="283" y="1513"/>
                      <a:pt x="303" y="1159"/>
                      <a:pt x="330" y="806"/>
                    </a:cubicBezTo>
                    <a:cubicBezTo>
                      <a:pt x="349" y="541"/>
                      <a:pt x="368" y="277"/>
                      <a:pt x="392" y="12"/>
                    </a:cubicBez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6"/>
              <p:cNvSpPr/>
              <p:nvPr/>
            </p:nvSpPr>
            <p:spPr>
              <a:xfrm>
                <a:off x="7216085" y="4546315"/>
                <a:ext cx="364079" cy="299923"/>
              </a:xfrm>
              <a:custGeom>
                <a:avLst/>
                <a:gdLst/>
                <a:ahLst/>
                <a:cxnLst/>
                <a:rect l="l" t="t" r="r" b="b"/>
                <a:pathLst>
                  <a:path w="9426" h="7765" extrusionOk="0">
                    <a:moveTo>
                      <a:pt x="2850" y="0"/>
                    </a:moveTo>
                    <a:cubicBezTo>
                      <a:pt x="2743" y="0"/>
                      <a:pt x="2634" y="22"/>
                      <a:pt x="2522" y="67"/>
                    </a:cubicBezTo>
                    <a:cubicBezTo>
                      <a:pt x="1503" y="484"/>
                      <a:pt x="3258" y="3540"/>
                      <a:pt x="3258" y="3540"/>
                    </a:cubicBezTo>
                    <a:cubicBezTo>
                      <a:pt x="3258" y="3540"/>
                      <a:pt x="2511" y="3385"/>
                      <a:pt x="1767" y="3385"/>
                    </a:cubicBezTo>
                    <a:cubicBezTo>
                      <a:pt x="1120" y="3385"/>
                      <a:pt x="475" y="3502"/>
                      <a:pt x="324" y="3938"/>
                    </a:cubicBezTo>
                    <a:cubicBezTo>
                      <a:pt x="0" y="4877"/>
                      <a:pt x="2943" y="5372"/>
                      <a:pt x="2943" y="5372"/>
                    </a:cubicBezTo>
                    <a:cubicBezTo>
                      <a:pt x="2943" y="5372"/>
                      <a:pt x="1431" y="6666"/>
                      <a:pt x="2064" y="7580"/>
                    </a:cubicBezTo>
                    <a:cubicBezTo>
                      <a:pt x="2153" y="7708"/>
                      <a:pt x="2267" y="7763"/>
                      <a:pt x="2399" y="7763"/>
                    </a:cubicBezTo>
                    <a:cubicBezTo>
                      <a:pt x="3210" y="7763"/>
                      <a:pt x="4669" y="5677"/>
                      <a:pt x="4669" y="5677"/>
                    </a:cubicBezTo>
                    <a:cubicBezTo>
                      <a:pt x="4669" y="5677"/>
                      <a:pt x="6353" y="7765"/>
                      <a:pt x="7506" y="7765"/>
                    </a:cubicBezTo>
                    <a:cubicBezTo>
                      <a:pt x="7659" y="7765"/>
                      <a:pt x="7803" y="7728"/>
                      <a:pt x="7933" y="7644"/>
                    </a:cubicBezTo>
                    <a:cubicBezTo>
                      <a:pt x="9034" y="6930"/>
                      <a:pt x="6130" y="4601"/>
                      <a:pt x="6130" y="4601"/>
                    </a:cubicBezTo>
                    <a:cubicBezTo>
                      <a:pt x="6130" y="4601"/>
                      <a:pt x="9426" y="3983"/>
                      <a:pt x="8636" y="2619"/>
                    </a:cubicBezTo>
                    <a:cubicBezTo>
                      <a:pt x="8514" y="2409"/>
                      <a:pt x="8214" y="2331"/>
                      <a:pt x="7836" y="2331"/>
                    </a:cubicBezTo>
                    <a:cubicBezTo>
                      <a:pt x="6749" y="2331"/>
                      <a:pt x="5015" y="2978"/>
                      <a:pt x="5015" y="2978"/>
                    </a:cubicBezTo>
                    <a:cubicBezTo>
                      <a:pt x="5015" y="2978"/>
                      <a:pt x="4120" y="0"/>
                      <a:pt x="2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6"/>
              <p:cNvSpPr/>
              <p:nvPr/>
            </p:nvSpPr>
            <p:spPr>
              <a:xfrm>
                <a:off x="7348337" y="4690966"/>
                <a:ext cx="77636" cy="39397"/>
              </a:xfrm>
              <a:custGeom>
                <a:avLst/>
                <a:gdLst/>
                <a:ahLst/>
                <a:cxnLst/>
                <a:rect l="l" t="t" r="r" b="b"/>
                <a:pathLst>
                  <a:path w="2010" h="1020" extrusionOk="0">
                    <a:moveTo>
                      <a:pt x="1329" y="0"/>
                    </a:moveTo>
                    <a:cubicBezTo>
                      <a:pt x="1194" y="0"/>
                      <a:pt x="1047" y="18"/>
                      <a:pt x="895" y="55"/>
                    </a:cubicBezTo>
                    <a:cubicBezTo>
                      <a:pt x="374" y="181"/>
                      <a:pt x="1" y="487"/>
                      <a:pt x="61" y="738"/>
                    </a:cubicBezTo>
                    <a:cubicBezTo>
                      <a:pt x="104" y="916"/>
                      <a:pt x="354" y="1019"/>
                      <a:pt x="681" y="1019"/>
                    </a:cubicBezTo>
                    <a:cubicBezTo>
                      <a:pt x="815" y="1019"/>
                      <a:pt x="963" y="1002"/>
                      <a:pt x="1115" y="965"/>
                    </a:cubicBezTo>
                    <a:cubicBezTo>
                      <a:pt x="1635" y="840"/>
                      <a:pt x="2009" y="533"/>
                      <a:pt x="1948" y="282"/>
                    </a:cubicBezTo>
                    <a:cubicBezTo>
                      <a:pt x="1905" y="104"/>
                      <a:pt x="1656" y="0"/>
                      <a:pt x="1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6"/>
              <p:cNvSpPr/>
              <p:nvPr/>
            </p:nvSpPr>
            <p:spPr>
              <a:xfrm>
                <a:off x="7168538" y="4923141"/>
                <a:ext cx="236037" cy="220356"/>
              </a:xfrm>
              <a:custGeom>
                <a:avLst/>
                <a:gdLst/>
                <a:ahLst/>
                <a:cxnLst/>
                <a:rect l="l" t="t" r="r" b="b"/>
                <a:pathLst>
                  <a:path w="6111" h="5705" extrusionOk="0">
                    <a:moveTo>
                      <a:pt x="244" y="1"/>
                    </a:moveTo>
                    <a:cubicBezTo>
                      <a:pt x="163" y="1"/>
                      <a:pt x="82" y="3"/>
                      <a:pt x="1" y="7"/>
                    </a:cubicBezTo>
                    <a:cubicBezTo>
                      <a:pt x="19" y="170"/>
                      <a:pt x="41" y="332"/>
                      <a:pt x="67" y="493"/>
                    </a:cubicBezTo>
                    <a:cubicBezTo>
                      <a:pt x="239" y="1584"/>
                      <a:pt x="592" y="2608"/>
                      <a:pt x="1423" y="3346"/>
                    </a:cubicBezTo>
                    <a:cubicBezTo>
                      <a:pt x="2686" y="4468"/>
                      <a:pt x="4815" y="4537"/>
                      <a:pt x="6067" y="5666"/>
                    </a:cubicBezTo>
                    <a:cubicBezTo>
                      <a:pt x="6069" y="5667"/>
                      <a:pt x="6072" y="5669"/>
                      <a:pt x="6073" y="5672"/>
                    </a:cubicBezTo>
                    <a:cubicBezTo>
                      <a:pt x="6086" y="5682"/>
                      <a:pt x="6100" y="5694"/>
                      <a:pt x="6111" y="5705"/>
                    </a:cubicBezTo>
                    <a:cubicBezTo>
                      <a:pt x="6104" y="5694"/>
                      <a:pt x="6096" y="5683"/>
                      <a:pt x="6090" y="5672"/>
                    </a:cubicBezTo>
                    <a:cubicBezTo>
                      <a:pt x="6079" y="5657"/>
                      <a:pt x="6069" y="5642"/>
                      <a:pt x="6061" y="5626"/>
                    </a:cubicBezTo>
                    <a:cubicBezTo>
                      <a:pt x="5457" y="4680"/>
                      <a:pt x="5232" y="3532"/>
                      <a:pt x="4677" y="2555"/>
                    </a:cubicBezTo>
                    <a:cubicBezTo>
                      <a:pt x="3840" y="1087"/>
                      <a:pt x="2217" y="108"/>
                      <a:pt x="533" y="11"/>
                    </a:cubicBezTo>
                    <a:cubicBezTo>
                      <a:pt x="437" y="4"/>
                      <a:pt x="34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6"/>
              <p:cNvSpPr/>
              <p:nvPr/>
            </p:nvSpPr>
            <p:spPr>
              <a:xfrm>
                <a:off x="7397005" y="4890657"/>
                <a:ext cx="227733" cy="199653"/>
              </a:xfrm>
              <a:custGeom>
                <a:avLst/>
                <a:gdLst/>
                <a:ahLst/>
                <a:cxnLst/>
                <a:rect l="l" t="t" r="r" b="b"/>
                <a:pathLst>
                  <a:path w="5896" h="5169" extrusionOk="0">
                    <a:moveTo>
                      <a:pt x="5232" y="0"/>
                    </a:moveTo>
                    <a:cubicBezTo>
                      <a:pt x="3993" y="0"/>
                      <a:pt x="2795" y="533"/>
                      <a:pt x="1921" y="1427"/>
                    </a:cubicBezTo>
                    <a:cubicBezTo>
                      <a:pt x="947" y="2422"/>
                      <a:pt x="398" y="3834"/>
                      <a:pt x="1" y="5168"/>
                    </a:cubicBezTo>
                    <a:cubicBezTo>
                      <a:pt x="113" y="4933"/>
                      <a:pt x="332" y="4766"/>
                      <a:pt x="553" y="4627"/>
                    </a:cubicBezTo>
                    <a:cubicBezTo>
                      <a:pt x="1262" y="4182"/>
                      <a:pt x="2067" y="3918"/>
                      <a:pt x="2846" y="3609"/>
                    </a:cubicBezTo>
                    <a:cubicBezTo>
                      <a:pt x="3624" y="3301"/>
                      <a:pt x="4403" y="2929"/>
                      <a:pt x="4980" y="2322"/>
                    </a:cubicBezTo>
                    <a:cubicBezTo>
                      <a:pt x="5555" y="1714"/>
                      <a:pt x="5895" y="822"/>
                      <a:pt x="5652" y="21"/>
                    </a:cubicBezTo>
                    <a:cubicBezTo>
                      <a:pt x="5512" y="7"/>
                      <a:pt x="5371" y="0"/>
                      <a:pt x="5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8" name="Google Shape;1878;p26"/>
            <p:cNvGrpSpPr/>
            <p:nvPr/>
          </p:nvGrpSpPr>
          <p:grpSpPr>
            <a:xfrm>
              <a:off x="8430787" y="4150712"/>
              <a:ext cx="387177" cy="1040017"/>
              <a:chOff x="8430787" y="4150712"/>
              <a:chExt cx="387177" cy="1040017"/>
            </a:xfrm>
          </p:grpSpPr>
          <p:sp>
            <p:nvSpPr>
              <p:cNvPr id="1879" name="Google Shape;1879;p26"/>
              <p:cNvSpPr/>
              <p:nvPr/>
            </p:nvSpPr>
            <p:spPr>
              <a:xfrm>
                <a:off x="8637431" y="4292968"/>
                <a:ext cx="74353" cy="897761"/>
              </a:xfrm>
              <a:custGeom>
                <a:avLst/>
                <a:gdLst/>
                <a:ahLst/>
                <a:cxnLst/>
                <a:rect l="l" t="t" r="r" b="b"/>
                <a:pathLst>
                  <a:path w="1925" h="23243" extrusionOk="0">
                    <a:moveTo>
                      <a:pt x="95" y="0"/>
                    </a:moveTo>
                    <a:lnTo>
                      <a:pt x="0" y="20"/>
                    </a:lnTo>
                    <a:cubicBezTo>
                      <a:pt x="4" y="35"/>
                      <a:pt x="6" y="48"/>
                      <a:pt x="9" y="63"/>
                    </a:cubicBezTo>
                    <a:cubicBezTo>
                      <a:pt x="60" y="296"/>
                      <a:pt x="108" y="529"/>
                      <a:pt x="156" y="763"/>
                    </a:cubicBezTo>
                    <a:cubicBezTo>
                      <a:pt x="409" y="1997"/>
                      <a:pt x="635" y="3233"/>
                      <a:pt x="828" y="4475"/>
                    </a:cubicBezTo>
                    <a:cubicBezTo>
                      <a:pt x="860" y="4665"/>
                      <a:pt x="889" y="4855"/>
                      <a:pt x="917" y="5047"/>
                    </a:cubicBezTo>
                    <a:cubicBezTo>
                      <a:pt x="1078" y="6103"/>
                      <a:pt x="1215" y="7162"/>
                      <a:pt x="1332" y="8222"/>
                    </a:cubicBezTo>
                    <a:cubicBezTo>
                      <a:pt x="1378" y="8633"/>
                      <a:pt x="1420" y="9043"/>
                      <a:pt x="1458" y="9455"/>
                    </a:cubicBezTo>
                    <a:cubicBezTo>
                      <a:pt x="1528" y="10182"/>
                      <a:pt x="1588" y="10912"/>
                      <a:pt x="1636" y="11642"/>
                    </a:cubicBezTo>
                    <a:cubicBezTo>
                      <a:pt x="1690" y="12412"/>
                      <a:pt x="1732" y="13184"/>
                      <a:pt x="1762" y="13957"/>
                    </a:cubicBezTo>
                    <a:cubicBezTo>
                      <a:pt x="1766" y="14064"/>
                      <a:pt x="1770" y="14169"/>
                      <a:pt x="1772" y="14276"/>
                    </a:cubicBezTo>
                    <a:cubicBezTo>
                      <a:pt x="1851" y="17641"/>
                      <a:pt x="1812" y="19733"/>
                      <a:pt x="1692" y="21823"/>
                    </a:cubicBezTo>
                    <a:cubicBezTo>
                      <a:pt x="1666" y="22297"/>
                      <a:pt x="1635" y="22771"/>
                      <a:pt x="1599" y="23243"/>
                    </a:cubicBezTo>
                    <a:lnTo>
                      <a:pt x="1696" y="23243"/>
                    </a:lnTo>
                    <a:cubicBezTo>
                      <a:pt x="1729" y="22807"/>
                      <a:pt x="1757" y="22372"/>
                      <a:pt x="1783" y="21935"/>
                    </a:cubicBezTo>
                    <a:cubicBezTo>
                      <a:pt x="1879" y="20299"/>
                      <a:pt x="1924" y="18664"/>
                      <a:pt x="1922" y="17027"/>
                    </a:cubicBezTo>
                    <a:cubicBezTo>
                      <a:pt x="1922" y="16913"/>
                      <a:pt x="1920" y="16798"/>
                      <a:pt x="1920" y="16682"/>
                    </a:cubicBezTo>
                    <a:cubicBezTo>
                      <a:pt x="1916" y="15882"/>
                      <a:pt x="1900" y="15082"/>
                      <a:pt x="1870" y="14282"/>
                    </a:cubicBezTo>
                    <a:cubicBezTo>
                      <a:pt x="1870" y="14271"/>
                      <a:pt x="1869" y="14258"/>
                      <a:pt x="1869" y="14246"/>
                    </a:cubicBezTo>
                    <a:lnTo>
                      <a:pt x="1869" y="14244"/>
                    </a:lnTo>
                    <a:cubicBezTo>
                      <a:pt x="1838" y="13380"/>
                      <a:pt x="1793" y="12518"/>
                      <a:pt x="1734" y="11655"/>
                    </a:cubicBezTo>
                    <a:cubicBezTo>
                      <a:pt x="1686" y="10930"/>
                      <a:pt x="1627" y="10208"/>
                      <a:pt x="1557" y="9484"/>
                    </a:cubicBezTo>
                    <a:cubicBezTo>
                      <a:pt x="1517" y="9049"/>
                      <a:pt x="1473" y="8616"/>
                      <a:pt x="1424" y="8182"/>
                    </a:cubicBezTo>
                    <a:cubicBezTo>
                      <a:pt x="1359" y="7589"/>
                      <a:pt x="1286" y="6997"/>
                      <a:pt x="1208" y="6406"/>
                    </a:cubicBezTo>
                    <a:cubicBezTo>
                      <a:pt x="1187" y="6241"/>
                      <a:pt x="1165" y="6079"/>
                      <a:pt x="1141" y="5914"/>
                    </a:cubicBezTo>
                    <a:cubicBezTo>
                      <a:pt x="1098" y="5606"/>
                      <a:pt x="1054" y="5298"/>
                      <a:pt x="1006" y="4990"/>
                    </a:cubicBezTo>
                    <a:cubicBezTo>
                      <a:pt x="976" y="4776"/>
                      <a:pt x="943" y="4562"/>
                      <a:pt x="907" y="4347"/>
                    </a:cubicBezTo>
                    <a:cubicBezTo>
                      <a:pt x="724" y="3190"/>
                      <a:pt x="516" y="2036"/>
                      <a:pt x="281" y="884"/>
                    </a:cubicBezTo>
                    <a:lnTo>
                      <a:pt x="281" y="882"/>
                    </a:lnTo>
                    <a:cubicBezTo>
                      <a:pt x="225" y="614"/>
                      <a:pt x="170" y="346"/>
                      <a:pt x="111" y="76"/>
                    </a:cubicBezTo>
                    <a:lnTo>
                      <a:pt x="111" y="75"/>
                    </a:lnTo>
                    <a:cubicBezTo>
                      <a:pt x="106" y="49"/>
                      <a:pt x="101" y="25"/>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6"/>
              <p:cNvSpPr/>
              <p:nvPr/>
            </p:nvSpPr>
            <p:spPr>
              <a:xfrm>
                <a:off x="8476867" y="4150712"/>
                <a:ext cx="341097" cy="271070"/>
              </a:xfrm>
              <a:custGeom>
                <a:avLst/>
                <a:gdLst/>
                <a:ahLst/>
                <a:cxnLst/>
                <a:rect l="l" t="t" r="r" b="b"/>
                <a:pathLst>
                  <a:path w="8831" h="7018" extrusionOk="0">
                    <a:moveTo>
                      <a:pt x="6642" y="0"/>
                    </a:moveTo>
                    <a:cubicBezTo>
                      <a:pt x="6543" y="0"/>
                      <a:pt x="6438" y="26"/>
                      <a:pt x="6346" y="60"/>
                    </a:cubicBezTo>
                    <a:cubicBezTo>
                      <a:pt x="5239" y="465"/>
                      <a:pt x="4675" y="1550"/>
                      <a:pt x="4212" y="2633"/>
                    </a:cubicBezTo>
                    <a:cubicBezTo>
                      <a:pt x="3811" y="1844"/>
                      <a:pt x="3042" y="1313"/>
                      <a:pt x="2264" y="889"/>
                    </a:cubicBezTo>
                    <a:cubicBezTo>
                      <a:pt x="1986" y="739"/>
                      <a:pt x="1697" y="594"/>
                      <a:pt x="1386" y="536"/>
                    </a:cubicBezTo>
                    <a:cubicBezTo>
                      <a:pt x="1308" y="521"/>
                      <a:pt x="1229" y="512"/>
                      <a:pt x="1149" y="512"/>
                    </a:cubicBezTo>
                    <a:cubicBezTo>
                      <a:pt x="1053" y="512"/>
                      <a:pt x="957" y="526"/>
                      <a:pt x="867" y="559"/>
                    </a:cubicBezTo>
                    <a:cubicBezTo>
                      <a:pt x="702" y="621"/>
                      <a:pt x="560" y="758"/>
                      <a:pt x="525" y="930"/>
                    </a:cubicBezTo>
                    <a:cubicBezTo>
                      <a:pt x="486" y="1132"/>
                      <a:pt x="599" y="1334"/>
                      <a:pt x="728" y="1496"/>
                    </a:cubicBezTo>
                    <a:cubicBezTo>
                      <a:pt x="1005" y="1842"/>
                      <a:pt x="1373" y="2104"/>
                      <a:pt x="1745" y="2347"/>
                    </a:cubicBezTo>
                    <a:cubicBezTo>
                      <a:pt x="2314" y="2720"/>
                      <a:pt x="2906" y="3060"/>
                      <a:pt x="3513" y="3364"/>
                    </a:cubicBezTo>
                    <a:cubicBezTo>
                      <a:pt x="3457" y="3362"/>
                      <a:pt x="3400" y="3360"/>
                      <a:pt x="3343" y="3360"/>
                    </a:cubicBezTo>
                    <a:cubicBezTo>
                      <a:pt x="2623" y="3360"/>
                      <a:pt x="1883" y="3571"/>
                      <a:pt x="1233" y="3875"/>
                    </a:cubicBezTo>
                    <a:cubicBezTo>
                      <a:pt x="830" y="4064"/>
                      <a:pt x="424" y="4281"/>
                      <a:pt x="139" y="4623"/>
                    </a:cubicBezTo>
                    <a:cubicBezTo>
                      <a:pt x="67" y="4710"/>
                      <a:pt x="0" y="4813"/>
                      <a:pt x="1" y="4926"/>
                    </a:cubicBezTo>
                    <a:cubicBezTo>
                      <a:pt x="3" y="5045"/>
                      <a:pt x="81" y="5153"/>
                      <a:pt x="179" y="5219"/>
                    </a:cubicBezTo>
                    <a:cubicBezTo>
                      <a:pt x="286" y="5291"/>
                      <a:pt x="408" y="5318"/>
                      <a:pt x="535" y="5318"/>
                    </a:cubicBezTo>
                    <a:cubicBezTo>
                      <a:pt x="716" y="5318"/>
                      <a:pt x="907" y="5263"/>
                      <a:pt x="1080" y="5203"/>
                    </a:cubicBezTo>
                    <a:cubicBezTo>
                      <a:pt x="1902" y="4918"/>
                      <a:pt x="2698" y="4557"/>
                      <a:pt x="3457" y="4127"/>
                    </a:cubicBezTo>
                    <a:lnTo>
                      <a:pt x="3457" y="4127"/>
                    </a:lnTo>
                    <a:cubicBezTo>
                      <a:pt x="2870" y="4795"/>
                      <a:pt x="2309" y="5524"/>
                      <a:pt x="2178" y="6403"/>
                    </a:cubicBezTo>
                    <a:cubicBezTo>
                      <a:pt x="2146" y="6617"/>
                      <a:pt x="2168" y="6882"/>
                      <a:pt x="2360" y="6983"/>
                    </a:cubicBezTo>
                    <a:cubicBezTo>
                      <a:pt x="2406" y="7007"/>
                      <a:pt x="2456" y="7018"/>
                      <a:pt x="2506" y="7018"/>
                    </a:cubicBezTo>
                    <a:cubicBezTo>
                      <a:pt x="2647" y="7018"/>
                      <a:pt x="2795" y="6934"/>
                      <a:pt x="2907" y="6838"/>
                    </a:cubicBezTo>
                    <a:cubicBezTo>
                      <a:pt x="3211" y="6576"/>
                      <a:pt x="3421" y="6223"/>
                      <a:pt x="3609" y="5870"/>
                    </a:cubicBezTo>
                    <a:cubicBezTo>
                      <a:pt x="3859" y="5401"/>
                      <a:pt x="4084" y="4921"/>
                      <a:pt x="4307" y="4440"/>
                    </a:cubicBezTo>
                    <a:cubicBezTo>
                      <a:pt x="4877" y="5013"/>
                      <a:pt x="5539" y="5424"/>
                      <a:pt x="6271" y="5764"/>
                    </a:cubicBezTo>
                    <a:cubicBezTo>
                      <a:pt x="6497" y="5869"/>
                      <a:pt x="6734" y="5967"/>
                      <a:pt x="6982" y="5973"/>
                    </a:cubicBezTo>
                    <a:cubicBezTo>
                      <a:pt x="6989" y="5973"/>
                      <a:pt x="6996" y="5973"/>
                      <a:pt x="7003" y="5973"/>
                    </a:cubicBezTo>
                    <a:cubicBezTo>
                      <a:pt x="7246" y="5973"/>
                      <a:pt x="7499" y="5870"/>
                      <a:pt x="7620" y="5660"/>
                    </a:cubicBezTo>
                    <a:cubicBezTo>
                      <a:pt x="7745" y="5440"/>
                      <a:pt x="7695" y="5153"/>
                      <a:pt x="7554" y="4943"/>
                    </a:cubicBezTo>
                    <a:cubicBezTo>
                      <a:pt x="7414" y="4732"/>
                      <a:pt x="7198" y="4585"/>
                      <a:pt x="6981" y="4456"/>
                    </a:cubicBezTo>
                    <a:cubicBezTo>
                      <a:pt x="6479" y="4161"/>
                      <a:pt x="5936" y="3935"/>
                      <a:pt x="5373" y="3786"/>
                    </a:cubicBezTo>
                    <a:lnTo>
                      <a:pt x="5373" y="3786"/>
                    </a:lnTo>
                    <a:cubicBezTo>
                      <a:pt x="5804" y="3823"/>
                      <a:pt x="6264" y="3869"/>
                      <a:pt x="6719" y="3869"/>
                    </a:cubicBezTo>
                    <a:cubicBezTo>
                      <a:pt x="7261" y="3869"/>
                      <a:pt x="7794" y="3804"/>
                      <a:pt x="8259" y="3580"/>
                    </a:cubicBezTo>
                    <a:cubicBezTo>
                      <a:pt x="8539" y="3445"/>
                      <a:pt x="8831" y="3165"/>
                      <a:pt x="8729" y="2871"/>
                    </a:cubicBezTo>
                    <a:cubicBezTo>
                      <a:pt x="8670" y="2699"/>
                      <a:pt x="8493" y="2597"/>
                      <a:pt x="8324" y="2530"/>
                    </a:cubicBezTo>
                    <a:cubicBezTo>
                      <a:pt x="8009" y="2406"/>
                      <a:pt x="7678" y="2352"/>
                      <a:pt x="7344" y="2352"/>
                    </a:cubicBezTo>
                    <a:cubicBezTo>
                      <a:pt x="6635" y="2352"/>
                      <a:pt x="5908" y="2594"/>
                      <a:pt x="5265" y="2918"/>
                    </a:cubicBezTo>
                    <a:cubicBezTo>
                      <a:pt x="5745" y="2482"/>
                      <a:pt x="6174" y="1992"/>
                      <a:pt x="6546" y="1462"/>
                    </a:cubicBezTo>
                    <a:cubicBezTo>
                      <a:pt x="6755" y="1165"/>
                      <a:pt x="6949" y="844"/>
                      <a:pt x="6994" y="485"/>
                    </a:cubicBezTo>
                    <a:cubicBezTo>
                      <a:pt x="7010" y="351"/>
                      <a:pt x="7001" y="201"/>
                      <a:pt x="6909" y="103"/>
                    </a:cubicBezTo>
                    <a:cubicBezTo>
                      <a:pt x="6840" y="28"/>
                      <a:pt x="6744" y="0"/>
                      <a:pt x="66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6"/>
              <p:cNvSpPr/>
              <p:nvPr/>
            </p:nvSpPr>
            <p:spPr>
              <a:xfrm>
                <a:off x="8623062" y="4265931"/>
                <a:ext cx="47663" cy="30050"/>
              </a:xfrm>
              <a:custGeom>
                <a:avLst/>
                <a:gdLst/>
                <a:ahLst/>
                <a:cxnLst/>
                <a:rect l="l" t="t" r="r" b="b"/>
                <a:pathLst>
                  <a:path w="1234" h="778" extrusionOk="0">
                    <a:moveTo>
                      <a:pt x="703" y="1"/>
                    </a:moveTo>
                    <a:cubicBezTo>
                      <a:pt x="655" y="1"/>
                      <a:pt x="605" y="5"/>
                      <a:pt x="554" y="13"/>
                    </a:cubicBezTo>
                    <a:cubicBezTo>
                      <a:pt x="232" y="67"/>
                      <a:pt x="0" y="279"/>
                      <a:pt x="35" y="487"/>
                    </a:cubicBezTo>
                    <a:cubicBezTo>
                      <a:pt x="65" y="661"/>
                      <a:pt x="273" y="777"/>
                      <a:pt x="529" y="777"/>
                    </a:cubicBezTo>
                    <a:cubicBezTo>
                      <a:pt x="578" y="777"/>
                      <a:pt x="629" y="773"/>
                      <a:pt x="680" y="764"/>
                    </a:cubicBezTo>
                    <a:cubicBezTo>
                      <a:pt x="1002" y="710"/>
                      <a:pt x="1234" y="498"/>
                      <a:pt x="1199" y="290"/>
                    </a:cubicBezTo>
                    <a:cubicBezTo>
                      <a:pt x="1169" y="116"/>
                      <a:pt x="960"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6"/>
              <p:cNvSpPr/>
              <p:nvPr/>
            </p:nvSpPr>
            <p:spPr>
              <a:xfrm>
                <a:off x="8430787" y="4472188"/>
                <a:ext cx="266281" cy="223600"/>
              </a:xfrm>
              <a:custGeom>
                <a:avLst/>
                <a:gdLst/>
                <a:ahLst/>
                <a:cxnLst/>
                <a:rect l="l" t="t" r="r" b="b"/>
                <a:pathLst>
                  <a:path w="6894" h="5789" extrusionOk="0">
                    <a:moveTo>
                      <a:pt x="6" y="1"/>
                    </a:moveTo>
                    <a:lnTo>
                      <a:pt x="6" y="1"/>
                    </a:lnTo>
                    <a:cubicBezTo>
                      <a:pt x="1" y="1090"/>
                      <a:pt x="522" y="2171"/>
                      <a:pt x="1379" y="2845"/>
                    </a:cubicBezTo>
                    <a:cubicBezTo>
                      <a:pt x="1848" y="3215"/>
                      <a:pt x="2402" y="3462"/>
                      <a:pt x="2963" y="3672"/>
                    </a:cubicBezTo>
                    <a:cubicBezTo>
                      <a:pt x="4098" y="4096"/>
                      <a:pt x="5297" y="4391"/>
                      <a:pt x="6331" y="5026"/>
                    </a:cubicBezTo>
                    <a:cubicBezTo>
                      <a:pt x="6530" y="5149"/>
                      <a:pt x="6738" y="5314"/>
                      <a:pt x="6834" y="5517"/>
                    </a:cubicBezTo>
                    <a:lnTo>
                      <a:pt x="6834" y="5517"/>
                    </a:lnTo>
                    <a:cubicBezTo>
                      <a:pt x="6525" y="4047"/>
                      <a:pt x="5851" y="2521"/>
                      <a:pt x="4700" y="1584"/>
                    </a:cubicBezTo>
                    <a:cubicBezTo>
                      <a:pt x="3405" y="531"/>
                      <a:pt x="1653" y="261"/>
                      <a:pt x="6" y="1"/>
                    </a:cubicBezTo>
                    <a:close/>
                    <a:moveTo>
                      <a:pt x="6834" y="5517"/>
                    </a:moveTo>
                    <a:cubicBezTo>
                      <a:pt x="6853" y="5608"/>
                      <a:pt x="6870" y="5698"/>
                      <a:pt x="6886" y="5788"/>
                    </a:cubicBezTo>
                    <a:cubicBezTo>
                      <a:pt x="6894" y="5692"/>
                      <a:pt x="6873" y="5601"/>
                      <a:pt x="6834" y="55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3" name="Google Shape;1883;p26"/>
            <p:cNvGrpSpPr/>
            <p:nvPr/>
          </p:nvGrpSpPr>
          <p:grpSpPr>
            <a:xfrm>
              <a:off x="8676912" y="4419194"/>
              <a:ext cx="467092" cy="724296"/>
              <a:chOff x="8676912" y="4419194"/>
              <a:chExt cx="467092" cy="724296"/>
            </a:xfrm>
          </p:grpSpPr>
          <p:sp>
            <p:nvSpPr>
              <p:cNvPr id="1884" name="Google Shape;1884;p26"/>
              <p:cNvSpPr/>
              <p:nvPr/>
            </p:nvSpPr>
            <p:spPr>
              <a:xfrm>
                <a:off x="8738789" y="4419194"/>
                <a:ext cx="405215" cy="379104"/>
              </a:xfrm>
              <a:custGeom>
                <a:avLst/>
                <a:gdLst/>
                <a:ahLst/>
                <a:cxnLst/>
                <a:rect l="l" t="t" r="r" b="b"/>
                <a:pathLst>
                  <a:path w="10491" h="9815" extrusionOk="0">
                    <a:moveTo>
                      <a:pt x="8145" y="1"/>
                    </a:moveTo>
                    <a:cubicBezTo>
                      <a:pt x="7526" y="1"/>
                      <a:pt x="6911" y="179"/>
                      <a:pt x="6395" y="499"/>
                    </a:cubicBezTo>
                    <a:cubicBezTo>
                      <a:pt x="6364" y="518"/>
                      <a:pt x="6334" y="536"/>
                      <a:pt x="6304" y="556"/>
                    </a:cubicBezTo>
                    <a:cubicBezTo>
                      <a:pt x="6055" y="724"/>
                      <a:pt x="5829" y="925"/>
                      <a:pt x="5642" y="1156"/>
                    </a:cubicBezTo>
                    <a:cubicBezTo>
                      <a:pt x="5417" y="1434"/>
                      <a:pt x="5245" y="1747"/>
                      <a:pt x="5114" y="2077"/>
                    </a:cubicBezTo>
                    <a:cubicBezTo>
                      <a:pt x="5001" y="2358"/>
                      <a:pt x="4917" y="2651"/>
                      <a:pt x="4854" y="2947"/>
                    </a:cubicBezTo>
                    <a:cubicBezTo>
                      <a:pt x="4325" y="2588"/>
                      <a:pt x="3680" y="2406"/>
                      <a:pt x="3039" y="2406"/>
                    </a:cubicBezTo>
                    <a:cubicBezTo>
                      <a:pt x="2524" y="2406"/>
                      <a:pt x="2012" y="2524"/>
                      <a:pt x="1565" y="2763"/>
                    </a:cubicBezTo>
                    <a:cubicBezTo>
                      <a:pt x="1483" y="2807"/>
                      <a:pt x="1402" y="2859"/>
                      <a:pt x="1322" y="2916"/>
                    </a:cubicBezTo>
                    <a:cubicBezTo>
                      <a:pt x="796" y="3297"/>
                      <a:pt x="352" y="3940"/>
                      <a:pt x="155" y="4603"/>
                    </a:cubicBezTo>
                    <a:cubicBezTo>
                      <a:pt x="23" y="5051"/>
                      <a:pt x="1" y="5509"/>
                      <a:pt x="142" y="5900"/>
                    </a:cubicBezTo>
                    <a:cubicBezTo>
                      <a:pt x="473" y="6816"/>
                      <a:pt x="1163" y="7592"/>
                      <a:pt x="1986" y="8155"/>
                    </a:cubicBezTo>
                    <a:cubicBezTo>
                      <a:pt x="2808" y="8720"/>
                      <a:pt x="3759" y="9088"/>
                      <a:pt x="4725" y="9354"/>
                    </a:cubicBezTo>
                    <a:cubicBezTo>
                      <a:pt x="5515" y="9574"/>
                      <a:pt x="6337" y="9726"/>
                      <a:pt x="7160" y="9785"/>
                    </a:cubicBezTo>
                    <a:cubicBezTo>
                      <a:pt x="7193" y="9789"/>
                      <a:pt x="7225" y="9790"/>
                      <a:pt x="7258" y="9791"/>
                    </a:cubicBezTo>
                    <a:cubicBezTo>
                      <a:pt x="7482" y="9806"/>
                      <a:pt x="7706" y="9814"/>
                      <a:pt x="7929" y="9814"/>
                    </a:cubicBezTo>
                    <a:cubicBezTo>
                      <a:pt x="8119" y="9814"/>
                      <a:pt x="8308" y="9808"/>
                      <a:pt x="8496" y="9797"/>
                    </a:cubicBezTo>
                    <a:cubicBezTo>
                      <a:pt x="8585" y="9791"/>
                      <a:pt x="8671" y="9785"/>
                      <a:pt x="8759" y="9776"/>
                    </a:cubicBezTo>
                    <a:cubicBezTo>
                      <a:pt x="9352" y="9725"/>
                      <a:pt x="9933" y="9613"/>
                      <a:pt x="10490" y="9434"/>
                    </a:cubicBezTo>
                    <a:lnTo>
                      <a:pt x="10490" y="1000"/>
                    </a:lnTo>
                    <a:cubicBezTo>
                      <a:pt x="9972" y="477"/>
                      <a:pt x="9273" y="118"/>
                      <a:pt x="8533" y="24"/>
                    </a:cubicBezTo>
                    <a:cubicBezTo>
                      <a:pt x="8404" y="8"/>
                      <a:pt x="8274" y="1"/>
                      <a:pt x="8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6"/>
              <p:cNvSpPr/>
              <p:nvPr/>
            </p:nvSpPr>
            <p:spPr>
              <a:xfrm>
                <a:off x="9063587" y="4740825"/>
                <a:ext cx="34376" cy="402666"/>
              </a:xfrm>
              <a:custGeom>
                <a:avLst/>
                <a:gdLst/>
                <a:ahLst/>
                <a:cxnLst/>
                <a:rect l="l" t="t" r="r" b="b"/>
                <a:pathLst>
                  <a:path w="890" h="10425" extrusionOk="0">
                    <a:moveTo>
                      <a:pt x="264" y="0"/>
                    </a:moveTo>
                    <a:lnTo>
                      <a:pt x="0" y="16"/>
                    </a:lnTo>
                    <a:lnTo>
                      <a:pt x="87" y="1470"/>
                    </a:lnTo>
                    <a:lnTo>
                      <a:pt x="625" y="10425"/>
                    </a:lnTo>
                    <a:lnTo>
                      <a:pt x="890" y="10425"/>
                    </a:lnTo>
                    <a:lnTo>
                      <a:pt x="809" y="9084"/>
                    </a:lnTo>
                    <a:lnTo>
                      <a:pt x="350" y="1451"/>
                    </a:lnTo>
                    <a:lnTo>
                      <a:pt x="2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6"/>
              <p:cNvSpPr/>
              <p:nvPr/>
            </p:nvSpPr>
            <p:spPr>
              <a:xfrm>
                <a:off x="8738789" y="4419194"/>
                <a:ext cx="405215" cy="379104"/>
              </a:xfrm>
              <a:custGeom>
                <a:avLst/>
                <a:gdLst/>
                <a:ahLst/>
                <a:cxnLst/>
                <a:rect l="l" t="t" r="r" b="b"/>
                <a:pathLst>
                  <a:path w="10491" h="9815" extrusionOk="0">
                    <a:moveTo>
                      <a:pt x="8145" y="1"/>
                    </a:moveTo>
                    <a:cubicBezTo>
                      <a:pt x="7526" y="1"/>
                      <a:pt x="6911" y="179"/>
                      <a:pt x="6395" y="499"/>
                    </a:cubicBezTo>
                    <a:cubicBezTo>
                      <a:pt x="6364" y="518"/>
                      <a:pt x="6334" y="536"/>
                      <a:pt x="6304" y="556"/>
                    </a:cubicBezTo>
                    <a:cubicBezTo>
                      <a:pt x="6055" y="724"/>
                      <a:pt x="5829" y="925"/>
                      <a:pt x="5642" y="1156"/>
                    </a:cubicBezTo>
                    <a:cubicBezTo>
                      <a:pt x="5417" y="1434"/>
                      <a:pt x="5245" y="1747"/>
                      <a:pt x="5114" y="2077"/>
                    </a:cubicBezTo>
                    <a:cubicBezTo>
                      <a:pt x="5001" y="2358"/>
                      <a:pt x="4917" y="2651"/>
                      <a:pt x="4854" y="2947"/>
                    </a:cubicBezTo>
                    <a:cubicBezTo>
                      <a:pt x="4325" y="2588"/>
                      <a:pt x="3680" y="2406"/>
                      <a:pt x="3039" y="2406"/>
                    </a:cubicBezTo>
                    <a:cubicBezTo>
                      <a:pt x="2524" y="2406"/>
                      <a:pt x="2012" y="2524"/>
                      <a:pt x="1565" y="2763"/>
                    </a:cubicBezTo>
                    <a:cubicBezTo>
                      <a:pt x="1483" y="2807"/>
                      <a:pt x="1402" y="2859"/>
                      <a:pt x="1322" y="2916"/>
                    </a:cubicBezTo>
                    <a:cubicBezTo>
                      <a:pt x="796" y="3297"/>
                      <a:pt x="352" y="3940"/>
                      <a:pt x="155" y="4603"/>
                    </a:cubicBezTo>
                    <a:cubicBezTo>
                      <a:pt x="23" y="5051"/>
                      <a:pt x="1" y="5509"/>
                      <a:pt x="142" y="5900"/>
                    </a:cubicBezTo>
                    <a:cubicBezTo>
                      <a:pt x="473" y="6816"/>
                      <a:pt x="1163" y="7592"/>
                      <a:pt x="1986" y="8155"/>
                    </a:cubicBezTo>
                    <a:cubicBezTo>
                      <a:pt x="2808" y="8720"/>
                      <a:pt x="3759" y="9088"/>
                      <a:pt x="4725" y="9354"/>
                    </a:cubicBezTo>
                    <a:cubicBezTo>
                      <a:pt x="5515" y="9574"/>
                      <a:pt x="6337" y="9726"/>
                      <a:pt x="7160" y="9785"/>
                    </a:cubicBezTo>
                    <a:cubicBezTo>
                      <a:pt x="7193" y="9789"/>
                      <a:pt x="7225" y="9790"/>
                      <a:pt x="7258" y="9791"/>
                    </a:cubicBezTo>
                    <a:cubicBezTo>
                      <a:pt x="7482" y="9806"/>
                      <a:pt x="7706" y="9814"/>
                      <a:pt x="7929" y="9814"/>
                    </a:cubicBezTo>
                    <a:cubicBezTo>
                      <a:pt x="8119" y="9814"/>
                      <a:pt x="8308" y="9808"/>
                      <a:pt x="8496" y="9797"/>
                    </a:cubicBezTo>
                    <a:cubicBezTo>
                      <a:pt x="8585" y="9791"/>
                      <a:pt x="8671" y="9785"/>
                      <a:pt x="8759" y="9776"/>
                    </a:cubicBezTo>
                    <a:cubicBezTo>
                      <a:pt x="9352" y="9725"/>
                      <a:pt x="9933" y="9613"/>
                      <a:pt x="10490" y="9434"/>
                    </a:cubicBezTo>
                    <a:lnTo>
                      <a:pt x="10490" y="1000"/>
                    </a:lnTo>
                    <a:cubicBezTo>
                      <a:pt x="9972" y="477"/>
                      <a:pt x="9273" y="118"/>
                      <a:pt x="8533" y="24"/>
                    </a:cubicBezTo>
                    <a:cubicBezTo>
                      <a:pt x="8404" y="8"/>
                      <a:pt x="8274" y="1"/>
                      <a:pt x="8145" y="1"/>
                    </a:cubicBezTo>
                    <a:close/>
                  </a:path>
                </a:pathLst>
              </a:custGeom>
              <a:solidFill>
                <a:srgbClr val="00585B">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6"/>
              <p:cNvSpPr/>
              <p:nvPr/>
            </p:nvSpPr>
            <p:spPr>
              <a:xfrm>
                <a:off x="8919554" y="4546155"/>
                <a:ext cx="224450" cy="151487"/>
              </a:xfrm>
              <a:custGeom>
                <a:avLst/>
                <a:gdLst/>
                <a:ahLst/>
                <a:cxnLst/>
                <a:rect l="l" t="t" r="r" b="b"/>
                <a:pathLst>
                  <a:path w="5811" h="3922" extrusionOk="0">
                    <a:moveTo>
                      <a:pt x="4071" y="1"/>
                    </a:moveTo>
                    <a:cubicBezTo>
                      <a:pt x="3401" y="1"/>
                      <a:pt x="2741" y="148"/>
                      <a:pt x="2132" y="405"/>
                    </a:cubicBezTo>
                    <a:cubicBezTo>
                      <a:pt x="2101" y="417"/>
                      <a:pt x="2070" y="430"/>
                      <a:pt x="2040" y="445"/>
                    </a:cubicBezTo>
                    <a:cubicBezTo>
                      <a:pt x="1905" y="504"/>
                      <a:pt x="1772" y="569"/>
                      <a:pt x="1642" y="640"/>
                    </a:cubicBezTo>
                    <a:cubicBezTo>
                      <a:pt x="1621" y="653"/>
                      <a:pt x="1600" y="662"/>
                      <a:pt x="1581" y="675"/>
                    </a:cubicBezTo>
                    <a:cubicBezTo>
                      <a:pt x="1248" y="861"/>
                      <a:pt x="928" y="1098"/>
                      <a:pt x="663" y="1373"/>
                    </a:cubicBezTo>
                    <a:cubicBezTo>
                      <a:pt x="531" y="1510"/>
                      <a:pt x="413" y="1659"/>
                      <a:pt x="313" y="1816"/>
                    </a:cubicBezTo>
                    <a:cubicBezTo>
                      <a:pt x="144" y="2083"/>
                      <a:pt x="31" y="2378"/>
                      <a:pt x="1" y="2696"/>
                    </a:cubicBezTo>
                    <a:cubicBezTo>
                      <a:pt x="185" y="2936"/>
                      <a:pt x="393" y="3149"/>
                      <a:pt x="664" y="3295"/>
                    </a:cubicBezTo>
                    <a:cubicBezTo>
                      <a:pt x="1183" y="3578"/>
                      <a:pt x="1758" y="3772"/>
                      <a:pt x="2344" y="3864"/>
                    </a:cubicBezTo>
                    <a:cubicBezTo>
                      <a:pt x="2376" y="3868"/>
                      <a:pt x="2409" y="3873"/>
                      <a:pt x="2442" y="3878"/>
                    </a:cubicBezTo>
                    <a:cubicBezTo>
                      <a:pt x="2658" y="3907"/>
                      <a:pt x="2875" y="3922"/>
                      <a:pt x="3092" y="3922"/>
                    </a:cubicBezTo>
                    <a:cubicBezTo>
                      <a:pt x="3522" y="3922"/>
                      <a:pt x="3950" y="3863"/>
                      <a:pt x="4360" y="3738"/>
                    </a:cubicBezTo>
                    <a:cubicBezTo>
                      <a:pt x="4899" y="3575"/>
                      <a:pt x="5398" y="3291"/>
                      <a:pt x="5810" y="2920"/>
                    </a:cubicBezTo>
                    <a:lnTo>
                      <a:pt x="5810" y="352"/>
                    </a:lnTo>
                    <a:cubicBezTo>
                      <a:pt x="5730" y="318"/>
                      <a:pt x="5650" y="284"/>
                      <a:pt x="5567" y="257"/>
                    </a:cubicBezTo>
                    <a:cubicBezTo>
                      <a:pt x="5099" y="89"/>
                      <a:pt x="4599" y="4"/>
                      <a:pt x="4104" y="1"/>
                    </a:cubicBezTo>
                    <a:cubicBezTo>
                      <a:pt x="4093" y="1"/>
                      <a:pt x="4082" y="1"/>
                      <a:pt x="4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6"/>
              <p:cNvSpPr/>
              <p:nvPr/>
            </p:nvSpPr>
            <p:spPr>
              <a:xfrm>
                <a:off x="8738789" y="4553957"/>
                <a:ext cx="405215" cy="244342"/>
              </a:xfrm>
              <a:custGeom>
                <a:avLst/>
                <a:gdLst/>
                <a:ahLst/>
                <a:cxnLst/>
                <a:rect l="l" t="t" r="r" b="b"/>
                <a:pathLst>
                  <a:path w="10491" h="6326" extrusionOk="0">
                    <a:moveTo>
                      <a:pt x="10490" y="0"/>
                    </a:moveTo>
                    <a:cubicBezTo>
                      <a:pt x="10408" y="14"/>
                      <a:pt x="10327" y="31"/>
                      <a:pt x="10247" y="55"/>
                    </a:cubicBezTo>
                    <a:cubicBezTo>
                      <a:pt x="10128" y="87"/>
                      <a:pt x="10013" y="133"/>
                      <a:pt x="9905" y="187"/>
                    </a:cubicBezTo>
                    <a:cubicBezTo>
                      <a:pt x="9044" y="611"/>
                      <a:pt x="8527" y="1501"/>
                      <a:pt x="8290" y="2409"/>
                    </a:cubicBezTo>
                    <a:cubicBezTo>
                      <a:pt x="7961" y="1972"/>
                      <a:pt x="7477" y="1662"/>
                      <a:pt x="6946" y="1503"/>
                    </a:cubicBezTo>
                    <a:cubicBezTo>
                      <a:pt x="6912" y="1492"/>
                      <a:pt x="6879" y="1482"/>
                      <a:pt x="6845" y="1475"/>
                    </a:cubicBezTo>
                    <a:cubicBezTo>
                      <a:pt x="6792" y="1460"/>
                      <a:pt x="6738" y="1447"/>
                      <a:pt x="6684" y="1437"/>
                    </a:cubicBezTo>
                    <a:cubicBezTo>
                      <a:pt x="6488" y="1397"/>
                      <a:pt x="6289" y="1377"/>
                      <a:pt x="6091" y="1377"/>
                    </a:cubicBezTo>
                    <a:cubicBezTo>
                      <a:pt x="6002" y="1377"/>
                      <a:pt x="5913" y="1381"/>
                      <a:pt x="5825" y="1389"/>
                    </a:cubicBezTo>
                    <a:cubicBezTo>
                      <a:pt x="5536" y="1419"/>
                      <a:pt x="5252" y="1491"/>
                      <a:pt x="4993" y="1614"/>
                    </a:cubicBezTo>
                    <a:cubicBezTo>
                      <a:pt x="4917" y="1649"/>
                      <a:pt x="4844" y="1689"/>
                      <a:pt x="4771" y="1733"/>
                    </a:cubicBezTo>
                    <a:cubicBezTo>
                      <a:pt x="4160" y="2111"/>
                      <a:pt x="3750" y="2713"/>
                      <a:pt x="3304" y="3263"/>
                    </a:cubicBezTo>
                    <a:cubicBezTo>
                      <a:pt x="2658" y="2141"/>
                      <a:pt x="1458" y="1332"/>
                      <a:pt x="155" y="1114"/>
                    </a:cubicBezTo>
                    <a:cubicBezTo>
                      <a:pt x="23" y="1562"/>
                      <a:pt x="1" y="2020"/>
                      <a:pt x="142" y="2411"/>
                    </a:cubicBezTo>
                    <a:cubicBezTo>
                      <a:pt x="473" y="3327"/>
                      <a:pt x="1163" y="4103"/>
                      <a:pt x="1986" y="4666"/>
                    </a:cubicBezTo>
                    <a:cubicBezTo>
                      <a:pt x="2808" y="5231"/>
                      <a:pt x="3759" y="5599"/>
                      <a:pt x="4725" y="5865"/>
                    </a:cubicBezTo>
                    <a:cubicBezTo>
                      <a:pt x="5515" y="6085"/>
                      <a:pt x="6337" y="6237"/>
                      <a:pt x="7160" y="6296"/>
                    </a:cubicBezTo>
                    <a:cubicBezTo>
                      <a:pt x="7193" y="6300"/>
                      <a:pt x="7225" y="6301"/>
                      <a:pt x="7258" y="6302"/>
                    </a:cubicBezTo>
                    <a:cubicBezTo>
                      <a:pt x="7482" y="6317"/>
                      <a:pt x="7706" y="6325"/>
                      <a:pt x="7929" y="6325"/>
                    </a:cubicBezTo>
                    <a:cubicBezTo>
                      <a:pt x="8119" y="6325"/>
                      <a:pt x="8308" y="6319"/>
                      <a:pt x="8496" y="6308"/>
                    </a:cubicBezTo>
                    <a:cubicBezTo>
                      <a:pt x="8585" y="6302"/>
                      <a:pt x="8671" y="6296"/>
                      <a:pt x="8759" y="6287"/>
                    </a:cubicBezTo>
                    <a:cubicBezTo>
                      <a:pt x="9352" y="6236"/>
                      <a:pt x="9933" y="6124"/>
                      <a:pt x="10490" y="5945"/>
                    </a:cubicBezTo>
                    <a:lnTo>
                      <a:pt x="104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6"/>
              <p:cNvSpPr/>
              <p:nvPr/>
            </p:nvSpPr>
            <p:spPr>
              <a:xfrm>
                <a:off x="9091204" y="4933525"/>
                <a:ext cx="52800" cy="209965"/>
              </a:xfrm>
              <a:custGeom>
                <a:avLst/>
                <a:gdLst/>
                <a:ahLst/>
                <a:cxnLst/>
                <a:rect l="l" t="t" r="r" b="b"/>
                <a:pathLst>
                  <a:path w="1367" h="5436" extrusionOk="0">
                    <a:moveTo>
                      <a:pt x="1366" y="0"/>
                    </a:moveTo>
                    <a:cubicBezTo>
                      <a:pt x="711" y="1193"/>
                      <a:pt x="275" y="2637"/>
                      <a:pt x="94" y="4095"/>
                    </a:cubicBezTo>
                    <a:cubicBezTo>
                      <a:pt x="39" y="4544"/>
                      <a:pt x="7" y="4993"/>
                      <a:pt x="1" y="5436"/>
                    </a:cubicBezTo>
                    <a:lnTo>
                      <a:pt x="910" y="5436"/>
                    </a:lnTo>
                    <a:cubicBezTo>
                      <a:pt x="943" y="5400"/>
                      <a:pt x="977" y="5367"/>
                      <a:pt x="1013" y="5333"/>
                    </a:cubicBezTo>
                    <a:cubicBezTo>
                      <a:pt x="1126" y="5225"/>
                      <a:pt x="1244" y="5124"/>
                      <a:pt x="1366" y="5028"/>
                    </a:cubicBezTo>
                    <a:lnTo>
                      <a:pt x="13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6"/>
              <p:cNvSpPr/>
              <p:nvPr/>
            </p:nvSpPr>
            <p:spPr>
              <a:xfrm>
                <a:off x="8676912" y="4929662"/>
                <a:ext cx="374276" cy="213828"/>
              </a:xfrm>
              <a:custGeom>
                <a:avLst/>
                <a:gdLst/>
                <a:ahLst/>
                <a:cxnLst/>
                <a:rect l="l" t="t" r="r" b="b"/>
                <a:pathLst>
                  <a:path w="9690" h="5536" extrusionOk="0">
                    <a:moveTo>
                      <a:pt x="0" y="1"/>
                    </a:moveTo>
                    <a:lnTo>
                      <a:pt x="0" y="1"/>
                    </a:lnTo>
                    <a:cubicBezTo>
                      <a:pt x="43" y="790"/>
                      <a:pt x="111" y="1483"/>
                      <a:pt x="265" y="2261"/>
                    </a:cubicBezTo>
                    <a:cubicBezTo>
                      <a:pt x="364" y="2748"/>
                      <a:pt x="485" y="3236"/>
                      <a:pt x="726" y="3677"/>
                    </a:cubicBezTo>
                    <a:cubicBezTo>
                      <a:pt x="1118" y="4400"/>
                      <a:pt x="1802" y="4937"/>
                      <a:pt x="2510" y="5387"/>
                    </a:cubicBezTo>
                    <a:cubicBezTo>
                      <a:pt x="2589" y="5438"/>
                      <a:pt x="2670" y="5488"/>
                      <a:pt x="2754" y="5536"/>
                    </a:cubicBezTo>
                    <a:lnTo>
                      <a:pt x="9690" y="5536"/>
                    </a:lnTo>
                    <a:cubicBezTo>
                      <a:pt x="9415" y="5080"/>
                      <a:pt x="9109" y="4642"/>
                      <a:pt x="8772" y="4228"/>
                    </a:cubicBezTo>
                    <a:cubicBezTo>
                      <a:pt x="8744" y="4190"/>
                      <a:pt x="8713" y="4153"/>
                      <a:pt x="8682" y="4116"/>
                    </a:cubicBezTo>
                    <a:cubicBezTo>
                      <a:pt x="7602" y="2811"/>
                      <a:pt x="6231" y="1746"/>
                      <a:pt x="4641" y="1087"/>
                    </a:cubicBezTo>
                    <a:cubicBezTo>
                      <a:pt x="3170" y="479"/>
                      <a:pt x="1576" y="23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6550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700921183"/>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776532961"/>
      </p:ext>
    </p:extLst>
  </p:cSld>
  <p:clrMapOvr>
    <a:masterClrMapping/>
  </p:clrMapOvr>
  <p:transition spd="slow"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3391459797"/>
      </p:ext>
    </p:extLst>
  </p:cSld>
  <p:clrMapOvr>
    <a:masterClrMapping/>
  </p:clrMapOvr>
  <p:transition spd="slow"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3119282205"/>
      </p:ext>
    </p:extLst>
  </p:cSld>
  <p:clrMapOvr>
    <a:masterClrMapping/>
  </p:clrMapOvr>
  <p:transition spd="slow"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236399423"/>
      </p:ext>
    </p:extLst>
  </p:cSld>
  <p:clrMapOvr>
    <a:masterClrMapping/>
  </p:clrMapOvr>
  <p:transition spd="slow"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2899815955"/>
      </p:ext>
    </p:extLst>
  </p:cSld>
  <p:clrMapOvr>
    <a:masterClrMapping/>
  </p:clrMapOvr>
  <p:transition spd="slow"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2630386899"/>
      </p:ext>
    </p:extLst>
  </p:cSld>
  <p:clrMapOvr>
    <a:masterClrMapping/>
  </p:clrMapOvr>
  <p:transition spd="slow"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3659957089"/>
      </p:ext>
    </p:extLst>
  </p:cSld>
  <p:clrMapOvr>
    <a:masterClrMapping/>
  </p:clrMapOvr>
  <p:transition spd="slow"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vi-VN"/>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1324487499"/>
      </p:ext>
    </p:extLst>
  </p:cSld>
  <p:clrMapOvr>
    <a:masterClrMapping/>
  </p:clrMapOvr>
  <p:transition spd="slow"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1038583690"/>
      </p:ext>
    </p:extLst>
  </p:cSld>
  <p:clrMapOvr>
    <a:masterClrMapping/>
  </p:clrMapOvr>
  <p:transition spd="slow"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4008825273"/>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9CB560D-2C5D-4E7D-81F8-DE5F00B5F0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a:stretch/>
        </p:blipFill>
        <p:spPr>
          <a:xfrm>
            <a:off x="0" y="1811102"/>
            <a:ext cx="12192000" cy="5046898"/>
          </a:xfrm>
          <a:prstGeom prst="rect">
            <a:avLst/>
          </a:prstGeom>
        </p:spPr>
      </p:pic>
      <p:sp>
        <p:nvSpPr>
          <p:cNvPr id="8" name="矩形 7">
            <a:extLst>
              <a:ext uri="{FF2B5EF4-FFF2-40B4-BE49-F238E27FC236}">
                <a16:creationId xmlns:a16="http://schemas.microsoft.com/office/drawing/2014/main" id="{9ABFA40C-45C9-4948-9F25-784FA932DEC9}"/>
              </a:ext>
            </a:extLst>
          </p:cNvPr>
          <p:cNvSpPr/>
          <p:nvPr userDrawn="1"/>
        </p:nvSpPr>
        <p:spPr>
          <a:xfrm>
            <a:off x="0" y="0"/>
            <a:ext cx="12192000" cy="1864196"/>
          </a:xfrm>
          <a:prstGeom prst="rect">
            <a:avLst/>
          </a:prstGeom>
          <a:solidFill>
            <a:srgbClr val="FDED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Tree>
    <p:extLst>
      <p:ext uri="{BB962C8B-B14F-4D97-AF65-F5344CB8AC3E}">
        <p14:creationId xmlns:p14="http://schemas.microsoft.com/office/powerpoint/2010/main" val="104380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553CCEC-8775-4A68-8AFF-1192FC00C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a:stretch/>
        </p:blipFill>
        <p:spPr>
          <a:xfrm>
            <a:off x="0" y="1811102"/>
            <a:ext cx="12192000" cy="5046898"/>
          </a:xfrm>
          <a:prstGeom prst="rect">
            <a:avLst/>
          </a:prstGeom>
        </p:spPr>
      </p:pic>
      <p:sp>
        <p:nvSpPr>
          <p:cNvPr id="8" name="矩形 7">
            <a:extLst>
              <a:ext uri="{FF2B5EF4-FFF2-40B4-BE49-F238E27FC236}">
                <a16:creationId xmlns:a16="http://schemas.microsoft.com/office/drawing/2014/main" id="{740C54E3-6DE0-43A9-A66B-A2D5C3A54B2C}"/>
              </a:ext>
            </a:extLst>
          </p:cNvPr>
          <p:cNvSpPr/>
          <p:nvPr userDrawn="1"/>
        </p:nvSpPr>
        <p:spPr>
          <a:xfrm>
            <a:off x="0" y="0"/>
            <a:ext cx="12192000" cy="6858000"/>
          </a:xfrm>
          <a:prstGeom prst="rect">
            <a:avLst/>
          </a:prstGeom>
          <a:solidFill>
            <a:srgbClr val="FDED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9" name="矩形 8">
            <a:extLst>
              <a:ext uri="{FF2B5EF4-FFF2-40B4-BE49-F238E27FC236}">
                <a16:creationId xmlns:a16="http://schemas.microsoft.com/office/drawing/2014/main" id="{A0B660A3-2AC1-4544-A81F-F7E2F25BAF4C}"/>
              </a:ext>
            </a:extLst>
          </p:cNvPr>
          <p:cNvSpPr/>
          <p:nvPr userDrawn="1"/>
        </p:nvSpPr>
        <p:spPr>
          <a:xfrm>
            <a:off x="215590" y="258337"/>
            <a:ext cx="11775688" cy="6320884"/>
          </a:xfrm>
          <a:prstGeom prst="rect">
            <a:avLst/>
          </a:prstGeom>
          <a:noFill/>
          <a:ln w="38100">
            <a:solidFill>
              <a:srgbClr val="F58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62D05AC-AC94-4717-BEAF-3CF748B4A6C7}"/>
              </a:ext>
            </a:extLst>
          </p:cNvPr>
          <p:cNvSpPr/>
          <p:nvPr userDrawn="1"/>
        </p:nvSpPr>
        <p:spPr>
          <a:xfrm>
            <a:off x="282498" y="323387"/>
            <a:ext cx="11649307" cy="6188925"/>
          </a:xfrm>
          <a:prstGeom prst="rect">
            <a:avLst/>
          </a:prstGeom>
          <a:noFill/>
          <a:ln w="12700">
            <a:solidFill>
              <a:srgbClr val="F58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0060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081AFE7-0EB3-4724-85E0-BA9BBF2605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a:stretch/>
        </p:blipFill>
        <p:spPr>
          <a:xfrm>
            <a:off x="0" y="1811102"/>
            <a:ext cx="12192000" cy="5046898"/>
          </a:xfrm>
          <a:prstGeom prst="rect">
            <a:avLst/>
          </a:prstGeom>
        </p:spPr>
      </p:pic>
      <p:sp>
        <p:nvSpPr>
          <p:cNvPr id="8" name="矩形 7">
            <a:extLst>
              <a:ext uri="{FF2B5EF4-FFF2-40B4-BE49-F238E27FC236}">
                <a16:creationId xmlns:a16="http://schemas.microsoft.com/office/drawing/2014/main" id="{BBC0225E-6AF4-4F3D-80E7-D437F067C653}"/>
              </a:ext>
            </a:extLst>
          </p:cNvPr>
          <p:cNvSpPr/>
          <p:nvPr userDrawn="1"/>
        </p:nvSpPr>
        <p:spPr>
          <a:xfrm>
            <a:off x="0" y="0"/>
            <a:ext cx="12192000" cy="1864196"/>
          </a:xfrm>
          <a:prstGeom prst="rect">
            <a:avLst/>
          </a:prstGeom>
          <a:solidFill>
            <a:srgbClr val="FDED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0" name="矩形 9">
            <a:extLst>
              <a:ext uri="{FF2B5EF4-FFF2-40B4-BE49-F238E27FC236}">
                <a16:creationId xmlns:a16="http://schemas.microsoft.com/office/drawing/2014/main" id="{EFB65FB5-6296-45DD-8B0A-8ACB43F83D4B}"/>
              </a:ext>
            </a:extLst>
          </p:cNvPr>
          <p:cNvSpPr/>
          <p:nvPr userDrawn="1"/>
        </p:nvSpPr>
        <p:spPr>
          <a:xfrm>
            <a:off x="0" y="0"/>
            <a:ext cx="4684088" cy="4141347"/>
          </a:xfrm>
          <a:prstGeom prst="rect">
            <a:avLst/>
          </a:prstGeom>
          <a:solidFill>
            <a:srgbClr val="FDE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9CD4F98-3A1D-4F7F-8C2F-2BAFA49165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r="55717" b="53176"/>
          <a:stretch/>
        </p:blipFill>
        <p:spPr>
          <a:xfrm>
            <a:off x="349406" y="431276"/>
            <a:ext cx="5947342" cy="3137834"/>
          </a:xfrm>
          <a:prstGeom prst="rect">
            <a:avLst/>
          </a:prstGeom>
        </p:spPr>
      </p:pic>
    </p:spTree>
    <p:extLst>
      <p:ext uri="{BB962C8B-B14F-4D97-AF65-F5344CB8AC3E}">
        <p14:creationId xmlns:p14="http://schemas.microsoft.com/office/powerpoint/2010/main" val="1565712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ED5B01B-021E-4AF7-964B-F926346854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a:stretch/>
        </p:blipFill>
        <p:spPr>
          <a:xfrm>
            <a:off x="0" y="1811102"/>
            <a:ext cx="12192000" cy="5046898"/>
          </a:xfrm>
          <a:prstGeom prst="rect">
            <a:avLst/>
          </a:prstGeom>
        </p:spPr>
      </p:pic>
      <p:sp>
        <p:nvSpPr>
          <p:cNvPr id="4" name="矩形 3">
            <a:extLst>
              <a:ext uri="{FF2B5EF4-FFF2-40B4-BE49-F238E27FC236}">
                <a16:creationId xmlns:a16="http://schemas.microsoft.com/office/drawing/2014/main" id="{8EEC600D-FED0-498D-BAC0-30DB1F94830D}"/>
              </a:ext>
            </a:extLst>
          </p:cNvPr>
          <p:cNvSpPr/>
          <p:nvPr userDrawn="1"/>
        </p:nvSpPr>
        <p:spPr>
          <a:xfrm>
            <a:off x="0" y="0"/>
            <a:ext cx="12192000" cy="6858000"/>
          </a:xfrm>
          <a:prstGeom prst="rect">
            <a:avLst/>
          </a:prstGeom>
          <a:solidFill>
            <a:srgbClr val="FDED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5" name="矩形 4">
            <a:extLst>
              <a:ext uri="{FF2B5EF4-FFF2-40B4-BE49-F238E27FC236}">
                <a16:creationId xmlns:a16="http://schemas.microsoft.com/office/drawing/2014/main" id="{145AE778-9BCF-4FB9-A5AD-D5FD1100C633}"/>
              </a:ext>
            </a:extLst>
          </p:cNvPr>
          <p:cNvSpPr/>
          <p:nvPr userDrawn="1"/>
        </p:nvSpPr>
        <p:spPr>
          <a:xfrm>
            <a:off x="215590" y="258337"/>
            <a:ext cx="11775688" cy="6320884"/>
          </a:xfrm>
          <a:prstGeom prst="rect">
            <a:avLst/>
          </a:prstGeom>
          <a:noFill/>
          <a:ln w="38100">
            <a:solidFill>
              <a:srgbClr val="F58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AD4A31A-83BD-43AC-88ED-4AD4DE8061A1}"/>
              </a:ext>
            </a:extLst>
          </p:cNvPr>
          <p:cNvSpPr/>
          <p:nvPr userDrawn="1"/>
        </p:nvSpPr>
        <p:spPr>
          <a:xfrm>
            <a:off x="282498" y="323387"/>
            <a:ext cx="11649307" cy="6188925"/>
          </a:xfrm>
          <a:prstGeom prst="rect">
            <a:avLst/>
          </a:prstGeom>
          <a:noFill/>
          <a:ln w="12700">
            <a:solidFill>
              <a:srgbClr val="F58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165B0EDF-C060-46A1-9A94-DE642C920F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27"/>
          <a:stretch/>
        </p:blipFill>
        <p:spPr>
          <a:xfrm>
            <a:off x="282498" y="1434790"/>
            <a:ext cx="11627004" cy="5077521"/>
          </a:xfrm>
          <a:prstGeom prst="rect">
            <a:avLst/>
          </a:prstGeom>
        </p:spPr>
      </p:pic>
      <p:sp>
        <p:nvSpPr>
          <p:cNvPr id="7" name="矩形 6">
            <a:extLst>
              <a:ext uri="{FF2B5EF4-FFF2-40B4-BE49-F238E27FC236}">
                <a16:creationId xmlns:a16="http://schemas.microsoft.com/office/drawing/2014/main" id="{3C5A3E3F-2098-42A6-9CCD-22A232932432}"/>
              </a:ext>
            </a:extLst>
          </p:cNvPr>
          <p:cNvSpPr/>
          <p:nvPr userDrawn="1"/>
        </p:nvSpPr>
        <p:spPr>
          <a:xfrm>
            <a:off x="602166" y="1486829"/>
            <a:ext cx="2601951" cy="1516566"/>
          </a:xfrm>
          <a:prstGeom prst="rect">
            <a:avLst/>
          </a:prstGeom>
          <a:solidFill>
            <a:srgbClr val="FDE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2501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7E93E7-8EBD-4CB1-9BDA-720D8797EAF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B440E4C-DC20-4938-910C-1671194781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F109252-E361-4809-9EBD-4DC41DC0FB8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636E3B7-3725-4E77-9D17-0F74A4986D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DEA3046-9CEE-4528-BF6E-150A9980FC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68647BD-F0D0-4D9A-A58B-E4BF077F98FE}"/>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8" name="页脚占位符 7">
            <a:extLst>
              <a:ext uri="{FF2B5EF4-FFF2-40B4-BE49-F238E27FC236}">
                <a16:creationId xmlns:a16="http://schemas.microsoft.com/office/drawing/2014/main" id="{A790A033-7955-463C-80AA-87DB044C89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DEDF975-14F8-43F1-B5F2-D3BB96C56397}"/>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255153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136AD-E77D-4456-A384-8F79489BD94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43CDFA-9BDA-44AE-BC60-C3E9401F1426}"/>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4" name="页脚占位符 3">
            <a:extLst>
              <a:ext uri="{FF2B5EF4-FFF2-40B4-BE49-F238E27FC236}">
                <a16:creationId xmlns:a16="http://schemas.microsoft.com/office/drawing/2014/main" id="{E136C876-D160-440F-8C86-787C2069E7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3401ADE-86FD-4A81-8C08-AB6EF27AEDFA}"/>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395706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03E454-4C9A-4899-8446-61A0C45E7588}"/>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3" name="页脚占位符 2">
            <a:extLst>
              <a:ext uri="{FF2B5EF4-FFF2-40B4-BE49-F238E27FC236}">
                <a16:creationId xmlns:a16="http://schemas.microsoft.com/office/drawing/2014/main" id="{E4637E98-336C-4B93-BAE1-C076EEF9F1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22F5B5-AD44-4872-A39B-3E2D34F02910}"/>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215520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C5CF51-39BB-4724-A157-D86B078FD2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A89B349-0B37-47A3-BDFB-BEE3F55A4A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269C65E-84B7-4F13-BA1C-9632C0D2D1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AE85F0-E6D8-4175-B787-759A9C921452}"/>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BE1DC759-A00E-487D-A771-A29E984700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DD314AE-93D0-4303-B158-C0A30F7C530A}"/>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386017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B6BEE-3DE5-4C34-BFA1-96D9B93817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326ED1C-FFC6-4ACB-9FB5-F980FB3FF9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1474578-6E2A-4629-83E1-82944F8981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3A2A4FC-8F0E-40AE-88C5-1CA959EB247B}"/>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734A465B-68D7-4703-8FE4-E808DD53B1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7CC31-4AE2-4488-8A8E-3F19AC2B1AA9}"/>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3173508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C7F5D-DCD8-48AF-B1E9-F6ABE1C789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FA64E5F-5C8A-423D-B5A0-4C7A2131BCA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4E57AD-BCBB-4F4E-9BE7-EFF23C33F468}"/>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F7167B7A-6863-48A1-B293-1CEF42CC77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6A62D4-003F-4E2C-AC31-E505583AD1BD}"/>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4206812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B5A7D79-CC15-42A3-810F-4570E9A8FC9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9D1414-1DEC-4A29-8770-6B4475E8F6A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DA9880-A89B-4FFF-9FAE-7E0B9D79BCD4}"/>
              </a:ext>
            </a:extLst>
          </p:cNvPr>
          <p:cNvSpPr>
            <a:spLocks noGrp="1"/>
          </p:cNvSpPr>
          <p:nvPr>
            <p:ph type="dt" sz="half" idx="10"/>
          </p:nvPr>
        </p:nvSpPr>
        <p:spPr>
          <a:xfrm>
            <a:off x="838200" y="6356350"/>
            <a:ext cx="2743200" cy="365125"/>
          </a:xfrm>
          <a:prstGeom prst="rect">
            <a:avLst/>
          </a:prstGeom>
        </p:spPr>
        <p:txBody>
          <a:bodyPr/>
          <a:lstStyle/>
          <a:p>
            <a:fld id="{645ADF65-6663-4A41-86BD-F8A5ABCCE4A9}"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FB6E8664-1CD2-42E0-A770-82472E2CFF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384E2A9-C5EB-4453-8323-D2CDF789830A}"/>
              </a:ext>
            </a:extLst>
          </p:cNvPr>
          <p:cNvSpPr>
            <a:spLocks noGrp="1"/>
          </p:cNvSpPr>
          <p:nvPr>
            <p:ph type="sldNum" sz="quarter" idx="12"/>
          </p:nvPr>
        </p:nvSpPr>
        <p:spPr>
          <a:xfrm>
            <a:off x="8610600" y="6356350"/>
            <a:ext cx="2743200" cy="365125"/>
          </a:xfrm>
          <a:prstGeom prst="rect">
            <a:avLst/>
          </a:prstGeom>
        </p:spPr>
        <p:txBody>
          <a:bodyPr/>
          <a:lstStyle/>
          <a:p>
            <a:fld id="{B09BA51F-4038-4B53-BE93-E03419B0E3FC}" type="slidenum">
              <a:rPr lang="zh-CN" altLang="en-US" smtClean="0"/>
              <a:t>‹#›</a:t>
            </a:fld>
            <a:endParaRPr lang="zh-CN" altLang="en-US"/>
          </a:p>
        </p:txBody>
      </p:sp>
    </p:spTree>
    <p:extLst>
      <p:ext uri="{BB962C8B-B14F-4D97-AF65-F5344CB8AC3E}">
        <p14:creationId xmlns:p14="http://schemas.microsoft.com/office/powerpoint/2010/main" val="336254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213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45387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94349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7224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1153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40711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13247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52621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2478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609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438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5694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grpSp>
        <p:nvGrpSpPr>
          <p:cNvPr id="7" name="组合 35">
            <a:extLst>
              <a:ext uri="{FF2B5EF4-FFF2-40B4-BE49-F238E27FC236}">
                <a16:creationId xmlns:a16="http://schemas.microsoft.com/office/drawing/2014/main" id="{60CC2483-EFA4-79F8-8406-DD349C791CBE}"/>
              </a:ext>
            </a:extLst>
          </p:cNvPr>
          <p:cNvGrpSpPr/>
          <p:nvPr/>
        </p:nvGrpSpPr>
        <p:grpSpPr>
          <a:xfrm>
            <a:off x="0" y="0"/>
            <a:ext cx="12192000" cy="6858000"/>
            <a:chOff x="0" y="0"/>
            <a:chExt cx="12192000" cy="6858000"/>
          </a:xfrm>
        </p:grpSpPr>
        <p:pic>
          <p:nvPicPr>
            <p:cNvPr id="8" name="图片 36">
              <a:extLst>
                <a:ext uri="{FF2B5EF4-FFF2-40B4-BE49-F238E27FC236}">
                  <a16:creationId xmlns:a16="http://schemas.microsoft.com/office/drawing/2014/main" id="{14FE9DCF-95F3-6D86-DF62-45654833E6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47">
              <a:extLst>
                <a:ext uri="{FF2B5EF4-FFF2-40B4-BE49-F238E27FC236}">
                  <a16:creationId xmlns:a16="http://schemas.microsoft.com/office/drawing/2014/main" id="{582067D4-2B5E-B050-3E01-CD591A29BD1A}"/>
                </a:ext>
              </a:extLst>
            </p:cNvPr>
            <p:cNvSpPr/>
            <p:nvPr/>
          </p:nvSpPr>
          <p:spPr>
            <a:xfrm flipV="1">
              <a:off x="197963" y="151858"/>
              <a:ext cx="11796074" cy="65040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Elsie" panose="02000000000000000000" charset="0"/>
                <a:cs typeface="Elsie" panose="02000000000000000000"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2949A5-3979-DE0A-4654-00A914EFD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A5A0729-107E-62AB-4EE8-23F3CCEB4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95B6411-8491-D542-D4BE-F5DB8098C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1BAB5-B6C3-2349-A137-A1C84FFCEBCA}" type="datetimeFigureOut">
              <a:t>12/2/2025</a:t>
            </a:fld>
            <a:endParaRPr lang="x-none"/>
          </a:p>
        </p:txBody>
      </p:sp>
      <p:sp>
        <p:nvSpPr>
          <p:cNvPr id="5" name="Footer Placeholder 4">
            <a:extLst>
              <a:ext uri="{FF2B5EF4-FFF2-40B4-BE49-F238E27FC236}">
                <a16:creationId xmlns:a16="http://schemas.microsoft.com/office/drawing/2014/main" id="{D570D6FC-A388-5681-846B-7B9DEAF3E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AE054AB-109B-3193-A197-9F1C04650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8C5F2-4BB3-1E40-AAED-5A65651084C4}" type="slidenum">
              <a:t>‹#›</a:t>
            </a:fld>
            <a:endParaRPr lang="x-none"/>
          </a:p>
        </p:txBody>
      </p:sp>
    </p:spTree>
    <p:extLst>
      <p:ext uri="{BB962C8B-B14F-4D97-AF65-F5344CB8AC3E}">
        <p14:creationId xmlns:p14="http://schemas.microsoft.com/office/powerpoint/2010/main" val="237686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nippet"/>
              <a:buChar char="●"/>
              <a:defRPr>
                <a:solidFill>
                  <a:schemeClr val="dk1"/>
                </a:solidFill>
                <a:latin typeface="Snippet"/>
                <a:ea typeface="Snippet"/>
                <a:cs typeface="Snippet"/>
                <a:sym typeface="Snippet"/>
              </a:defRPr>
            </a:lvl1pPr>
            <a:lvl2pPr marL="914400" lvl="1"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2pPr>
            <a:lvl3pPr marL="1371600" lvl="2"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3pPr>
            <a:lvl4pPr marL="1828800" lvl="3"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4pPr>
            <a:lvl5pPr marL="2286000" lvl="4"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5pPr>
            <a:lvl6pPr marL="2743200" lvl="5"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6pPr>
            <a:lvl7pPr marL="3200400" lvl="6"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7pPr>
            <a:lvl8pPr marL="3657600" lvl="7" indent="-317500">
              <a:lnSpc>
                <a:spcPct val="115000"/>
              </a:lnSpc>
              <a:spcBef>
                <a:spcPts val="1600"/>
              </a:spcBef>
              <a:spcAft>
                <a:spcPts val="0"/>
              </a:spcAft>
              <a:buClr>
                <a:schemeClr val="dk1"/>
              </a:buClr>
              <a:buSzPts val="1400"/>
              <a:buFont typeface="Snippet"/>
              <a:buChar char="○"/>
              <a:defRPr>
                <a:solidFill>
                  <a:schemeClr val="dk1"/>
                </a:solidFill>
                <a:latin typeface="Snippet"/>
                <a:ea typeface="Snippet"/>
                <a:cs typeface="Snippet"/>
                <a:sym typeface="Snippet"/>
              </a:defRPr>
            </a:lvl8pPr>
            <a:lvl9pPr marL="4114800" lvl="8" indent="-317500">
              <a:lnSpc>
                <a:spcPct val="115000"/>
              </a:lnSpc>
              <a:spcBef>
                <a:spcPts val="1600"/>
              </a:spcBef>
              <a:spcAft>
                <a:spcPts val="1600"/>
              </a:spcAft>
              <a:buClr>
                <a:schemeClr val="dk1"/>
              </a:buClr>
              <a:buSzPts val="1400"/>
              <a:buFont typeface="Snippet"/>
              <a:buChar char="■"/>
              <a:defRPr>
                <a:solidFill>
                  <a:schemeClr val="dk1"/>
                </a:solidFill>
                <a:latin typeface="Snippet"/>
                <a:ea typeface="Snippet"/>
                <a:cs typeface="Snippet"/>
                <a:sym typeface="Snippet"/>
              </a:defRPr>
            </a:lvl9pPr>
          </a:lstStyle>
          <a:p>
            <a:endParaRPr/>
          </a:p>
        </p:txBody>
      </p:sp>
    </p:spTree>
    <p:extLst>
      <p:ext uri="{BB962C8B-B14F-4D97-AF65-F5344CB8AC3E}">
        <p14:creationId xmlns:p14="http://schemas.microsoft.com/office/powerpoint/2010/main" val="229567628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defRPr/>
            </a:pPr>
            <a:fld id="{08ED132D-452A-49E5-B8CD-EA0C46A12A5F}" type="datetimeFigureOut">
              <a:rPr lang="vi-VN" smtClean="0">
                <a:solidFill>
                  <a:prstClr val="black">
                    <a:tint val="75000"/>
                  </a:prstClr>
                </a:solidFill>
              </a:rPr>
              <a:pPr defTabSz="914354">
                <a:defRPr/>
              </a:pPr>
              <a:t>02/12/2025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defRPr/>
            </a:pPr>
            <a:fld id="{9CB03046-9975-4CD1-8163-35C299AA0868}" type="slidenum">
              <a:rPr lang="vi-VN" smtClean="0">
                <a:solidFill>
                  <a:prstClr val="black">
                    <a:tint val="75000"/>
                  </a:prstClr>
                </a:solidFill>
              </a:rPr>
              <a:pPr defTabSz="914354">
                <a:defRPr/>
              </a:pPr>
              <a:t>‹#›</a:t>
            </a:fld>
            <a:endParaRPr lang="vi-VN">
              <a:solidFill>
                <a:prstClr val="black">
                  <a:tint val="75000"/>
                </a:prstClr>
              </a:solidFill>
            </a:endParaRPr>
          </a:p>
        </p:txBody>
      </p:sp>
    </p:spTree>
    <p:extLst>
      <p:ext uri="{BB962C8B-B14F-4D97-AF65-F5344CB8AC3E}">
        <p14:creationId xmlns:p14="http://schemas.microsoft.com/office/powerpoint/2010/main" val="8821472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p:fade/>
  </p:transition>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922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0497EDA-D420-4CA8-9635-8244906AB39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839" r="7609"/>
          <a:stretch/>
        </p:blipFill>
        <p:spPr>
          <a:xfrm rot="5400000">
            <a:off x="2666999" y="-2666999"/>
            <a:ext cx="6858002" cy="12192001"/>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40920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8.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6.xml"/><Relationship Id="rId7" Type="http://schemas.openxmlformats.org/officeDocument/2006/relationships/image" Target="../media/image3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40.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6.xml"/><Relationship Id="rId7" Type="http://schemas.openxmlformats.org/officeDocument/2006/relationships/image" Target="../media/image3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41.jpe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5" Type="http://schemas.openxmlformats.org/officeDocument/2006/relationships/image" Target="../media/image4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1.xml"/><Relationship Id="rId1" Type="http://schemas.openxmlformats.org/officeDocument/2006/relationships/tags" Target="../tags/tag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1.xml"/><Relationship Id="rId1" Type="http://schemas.openxmlformats.org/officeDocument/2006/relationships/tags" Target="../tags/tag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1.xml"/><Relationship Id="rId1" Type="http://schemas.openxmlformats.org/officeDocument/2006/relationships/tags" Target="../tags/tag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46.xml"/><Relationship Id="rId18" Type="http://schemas.openxmlformats.org/officeDocument/2006/relationships/slide" Target="slide51.xml"/><Relationship Id="rId3" Type="http://schemas.openxmlformats.org/officeDocument/2006/relationships/image" Target="../media/image55.png"/><Relationship Id="rId7" Type="http://schemas.microsoft.com/office/2007/relationships/hdphoto" Target="../media/hdphoto4.wdp"/><Relationship Id="rId12" Type="http://schemas.openxmlformats.org/officeDocument/2006/relationships/slide" Target="slide45.xml"/><Relationship Id="rId17" Type="http://schemas.openxmlformats.org/officeDocument/2006/relationships/slide" Target="slide50.xml"/><Relationship Id="rId2" Type="http://schemas.openxmlformats.org/officeDocument/2006/relationships/audio" Target="../media/audio1.wav"/><Relationship Id="rId16" Type="http://schemas.openxmlformats.org/officeDocument/2006/relationships/slide" Target="slide49.xml"/><Relationship Id="rId20" Type="http://schemas.openxmlformats.org/officeDocument/2006/relationships/slide" Target="slide53.xml"/><Relationship Id="rId1" Type="http://schemas.openxmlformats.org/officeDocument/2006/relationships/slideLayout" Target="../slideLayouts/slideLayout7.xml"/><Relationship Id="rId6" Type="http://schemas.openxmlformats.org/officeDocument/2006/relationships/image" Target="../media/image57.png"/><Relationship Id="rId11" Type="http://schemas.microsoft.com/office/2007/relationships/hdphoto" Target="../media/hdphoto6.wdp"/><Relationship Id="rId5" Type="http://schemas.openxmlformats.org/officeDocument/2006/relationships/image" Target="../media/image56.png"/><Relationship Id="rId15" Type="http://schemas.openxmlformats.org/officeDocument/2006/relationships/slide" Target="slide48.xml"/><Relationship Id="rId10" Type="http://schemas.openxmlformats.org/officeDocument/2006/relationships/image" Target="../media/image59.png"/><Relationship Id="rId19" Type="http://schemas.openxmlformats.org/officeDocument/2006/relationships/slide" Target="slide52.xml"/><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4.xml"/></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4.xml"/></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610626" y="1526119"/>
            <a:ext cx="10713308" cy="1015663"/>
          </a:xfrm>
          <a:prstGeom prst="rect">
            <a:avLst/>
          </a:prstGeom>
        </p:spPr>
        <p:txBody>
          <a:bodyPr wrap="square">
            <a:spAutoFit/>
          </a:bodyPr>
          <a:lstStyle/>
          <a:p>
            <a:pPr algn="ctr"/>
            <a:r>
              <a:rPr kumimoji="1" lang="en-US" altLang="zh-CN" sz="6000" b="1" spc="600" dirty="0">
                <a:solidFill>
                  <a:srgbClr val="539469"/>
                </a:solidFill>
                <a:latin typeface="Times New Roman" pitchFamily="18" charset="0"/>
                <a:ea typeface="Elsie" panose="02000000000000000000" charset="0"/>
                <a:cs typeface="Times New Roman" pitchFamily="18" charset="0"/>
              </a:rPr>
              <a:t>KHỞI ĐỘNG</a:t>
            </a:r>
            <a:endParaRPr kumimoji="1" lang="zh-CN" altLang="en-US" sz="6000" b="1" spc="600" dirty="0">
              <a:solidFill>
                <a:srgbClr val="539469"/>
              </a:solidFill>
              <a:latin typeface="Times New Roman" pitchFamily="18" charset="0"/>
              <a:ea typeface="Elsie" panose="02000000000000000000" charset="0"/>
              <a:cs typeface="Times New Roman" pitchFamily="18" charset="0"/>
            </a:endParaRPr>
          </a:p>
        </p:txBody>
      </p:sp>
    </p:spTree>
    <p:extLst>
      <p:ext uri="{BB962C8B-B14F-4D97-AF65-F5344CB8AC3E}">
        <p14:creationId xmlns:p14="http://schemas.microsoft.com/office/powerpoint/2010/main" val="36742084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anim calcmode="lin" valueType="num">
                                      <p:cBhvr>
                                        <p:cTn id="1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Chuối</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ngự</a:t>
            </a:r>
            <a:endParaRPr lang="en-US" sz="4000" dirty="0">
              <a:solidFill>
                <a:prstClr val="white"/>
              </a:solidFill>
            </a:endParaRPr>
          </a:p>
        </p:txBody>
      </p:sp>
      <p:sp>
        <p:nvSpPr>
          <p:cNvPr id="11" name="Rectangle 10"/>
          <p:cNvSpPr/>
          <p:nvPr/>
        </p:nvSpPr>
        <p:spPr>
          <a:xfrm>
            <a:off x="3860263" y="1459174"/>
            <a:ext cx="1907895" cy="707886"/>
          </a:xfrm>
          <a:prstGeom prst="rect">
            <a:avLst/>
          </a:prstGeom>
        </p:spPr>
        <p:txBody>
          <a:bodyPr wrap="none">
            <a:spAutoFit/>
          </a:bodyPr>
          <a:lstStyle/>
          <a:p>
            <a:r>
              <a:rPr lang="en-US" sz="4000" i="1" dirty="0" err="1">
                <a:solidFill>
                  <a:prstClr val="white"/>
                </a:solidFill>
                <a:latin typeface="Times New Roman"/>
                <a:ea typeface="Times New Roman"/>
                <a:cs typeface="Times New Roman"/>
              </a:rPr>
              <a:t>Hà</a:t>
            </a:r>
            <a:r>
              <a:rPr lang="en-US" sz="4000" i="1" dirty="0">
                <a:solidFill>
                  <a:prstClr val="white"/>
                </a:solidFill>
                <a:latin typeface="Times New Roman"/>
                <a:ea typeface="Times New Roman"/>
                <a:cs typeface="Times New Roman"/>
              </a:rPr>
              <a:t> Nam</a:t>
            </a:r>
            <a:endParaRPr lang="en-US" sz="4000" dirty="0">
              <a:solidFill>
                <a:prstClr val="white"/>
              </a:solidFill>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993" y="1479956"/>
            <a:ext cx="4543864" cy="47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75" y="2525284"/>
            <a:ext cx="6327198" cy="380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0270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9219"/>
                                        </p:tgtEl>
                                        <p:attrNameLst>
                                          <p:attrName>style.visibility</p:attrName>
                                        </p:attrNameLst>
                                      </p:cBhvr>
                                      <p:to>
                                        <p:strVal val="visible"/>
                                      </p:to>
                                    </p:set>
                                    <p:anim calcmode="lin" valueType="num">
                                      <p:cBhvr>
                                        <p:cTn id="32" dur="500" fill="hold"/>
                                        <p:tgtEl>
                                          <p:spTgt spid="9219"/>
                                        </p:tgtEl>
                                        <p:attrNameLst>
                                          <p:attrName>ppt_w</p:attrName>
                                        </p:attrNameLst>
                                      </p:cBhvr>
                                      <p:tavLst>
                                        <p:tav tm="0">
                                          <p:val>
                                            <p:fltVal val="0"/>
                                          </p:val>
                                        </p:tav>
                                        <p:tav tm="100000">
                                          <p:val>
                                            <p:strVal val="#ppt_w"/>
                                          </p:val>
                                        </p:tav>
                                      </p:tavLst>
                                    </p:anim>
                                    <p:anim calcmode="lin" valueType="num">
                                      <p:cBhvr>
                                        <p:cTn id="33" dur="500" fill="hold"/>
                                        <p:tgtEl>
                                          <p:spTgt spid="9219"/>
                                        </p:tgtEl>
                                        <p:attrNameLst>
                                          <p:attrName>ppt_h</p:attrName>
                                        </p:attrNameLst>
                                      </p:cBhvr>
                                      <p:tavLst>
                                        <p:tav tm="0">
                                          <p:val>
                                            <p:fltVal val="0"/>
                                          </p:val>
                                        </p:tav>
                                        <p:tav tm="100000">
                                          <p:val>
                                            <p:strVal val="#ppt_h"/>
                                          </p:val>
                                        </p:tav>
                                      </p:tavLst>
                                    </p:anim>
                                    <p:animEffect transition="in" filter="fade">
                                      <p:cBhvr>
                                        <p:cTn id="34" dur="500"/>
                                        <p:tgtEl>
                                          <p:spTgt spid="9219"/>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p:cTn id="37" dur="500" fill="hold"/>
                                        <p:tgtEl>
                                          <p:spTgt spid="9218"/>
                                        </p:tgtEl>
                                        <p:attrNameLst>
                                          <p:attrName>ppt_w</p:attrName>
                                        </p:attrNameLst>
                                      </p:cBhvr>
                                      <p:tavLst>
                                        <p:tav tm="0">
                                          <p:val>
                                            <p:fltVal val="0"/>
                                          </p:val>
                                        </p:tav>
                                        <p:tav tm="100000">
                                          <p:val>
                                            <p:strVal val="#ppt_w"/>
                                          </p:val>
                                        </p:tav>
                                      </p:tavLst>
                                    </p:anim>
                                    <p:anim calcmode="lin" valueType="num">
                                      <p:cBhvr>
                                        <p:cTn id="38" dur="500" fill="hold"/>
                                        <p:tgtEl>
                                          <p:spTgt spid="9218"/>
                                        </p:tgtEl>
                                        <p:attrNameLst>
                                          <p:attrName>ppt_h</p:attrName>
                                        </p:attrNameLst>
                                      </p:cBhvr>
                                      <p:tavLst>
                                        <p:tav tm="0">
                                          <p:val>
                                            <p:fltVal val="0"/>
                                          </p:val>
                                        </p:tav>
                                        <p:tav tm="100000">
                                          <p:val>
                                            <p:strVal val="#ppt_h"/>
                                          </p:val>
                                        </p:tav>
                                      </p:tavLst>
                                    </p:anim>
                                    <p:animEffect transition="in" filter="fade">
                                      <p:cBhvr>
                                        <p:cTn id="39" dur="500"/>
                                        <p:tgtEl>
                                          <p:spTgt spid="921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Nho</a:t>
            </a:r>
            <a:endParaRPr lang="en-US" sz="4000" dirty="0">
              <a:solidFill>
                <a:prstClr val="white"/>
              </a:solidFill>
            </a:endParaRPr>
          </a:p>
        </p:txBody>
      </p:sp>
      <p:sp>
        <p:nvSpPr>
          <p:cNvPr id="11" name="Rectangle 10"/>
          <p:cNvSpPr/>
          <p:nvPr/>
        </p:nvSpPr>
        <p:spPr>
          <a:xfrm>
            <a:off x="4146859" y="1267677"/>
            <a:ext cx="2166464"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Ninh</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Thuận</a:t>
            </a:r>
            <a:endParaRPr lang="en-US" sz="4000" dirty="0">
              <a:solidFill>
                <a:prstClr val="white"/>
              </a:solidFill>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25" y="2727475"/>
            <a:ext cx="5691620" cy="36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22" y="1325769"/>
            <a:ext cx="5616191" cy="490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4838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10243"/>
                                        </p:tgtEl>
                                        <p:attrNameLst>
                                          <p:attrName>style.visibility</p:attrName>
                                        </p:attrNameLst>
                                      </p:cBhvr>
                                      <p:to>
                                        <p:strVal val="visible"/>
                                      </p:to>
                                    </p:set>
                                    <p:anim calcmode="lin" valueType="num">
                                      <p:cBhvr>
                                        <p:cTn id="32" dur="500" fill="hold"/>
                                        <p:tgtEl>
                                          <p:spTgt spid="10243"/>
                                        </p:tgtEl>
                                        <p:attrNameLst>
                                          <p:attrName>ppt_w</p:attrName>
                                        </p:attrNameLst>
                                      </p:cBhvr>
                                      <p:tavLst>
                                        <p:tav tm="0">
                                          <p:val>
                                            <p:fltVal val="0"/>
                                          </p:val>
                                        </p:tav>
                                        <p:tav tm="100000">
                                          <p:val>
                                            <p:strVal val="#ppt_w"/>
                                          </p:val>
                                        </p:tav>
                                      </p:tavLst>
                                    </p:anim>
                                    <p:anim calcmode="lin" valueType="num">
                                      <p:cBhvr>
                                        <p:cTn id="33" dur="500" fill="hold"/>
                                        <p:tgtEl>
                                          <p:spTgt spid="10243"/>
                                        </p:tgtEl>
                                        <p:attrNameLst>
                                          <p:attrName>ppt_h</p:attrName>
                                        </p:attrNameLst>
                                      </p:cBhvr>
                                      <p:tavLst>
                                        <p:tav tm="0">
                                          <p:val>
                                            <p:fltVal val="0"/>
                                          </p:val>
                                        </p:tav>
                                        <p:tav tm="100000">
                                          <p:val>
                                            <p:strVal val="#ppt_h"/>
                                          </p:val>
                                        </p:tav>
                                      </p:tavLst>
                                    </p:anim>
                                    <p:animEffect transition="in" filter="fade">
                                      <p:cBhvr>
                                        <p:cTn id="34" dur="500"/>
                                        <p:tgtEl>
                                          <p:spTgt spid="10243"/>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0242"/>
                                        </p:tgtEl>
                                        <p:attrNameLst>
                                          <p:attrName>style.visibility</p:attrName>
                                        </p:attrNameLst>
                                      </p:cBhvr>
                                      <p:to>
                                        <p:strVal val="visible"/>
                                      </p:to>
                                    </p:set>
                                    <p:anim calcmode="lin" valueType="num">
                                      <p:cBhvr>
                                        <p:cTn id="37" dur="500" fill="hold"/>
                                        <p:tgtEl>
                                          <p:spTgt spid="10242"/>
                                        </p:tgtEl>
                                        <p:attrNameLst>
                                          <p:attrName>ppt_w</p:attrName>
                                        </p:attrNameLst>
                                      </p:cBhvr>
                                      <p:tavLst>
                                        <p:tav tm="0">
                                          <p:val>
                                            <p:fltVal val="0"/>
                                          </p:val>
                                        </p:tav>
                                        <p:tav tm="100000">
                                          <p:val>
                                            <p:strVal val="#ppt_w"/>
                                          </p:val>
                                        </p:tav>
                                      </p:tavLst>
                                    </p:anim>
                                    <p:anim calcmode="lin" valueType="num">
                                      <p:cBhvr>
                                        <p:cTn id="38" dur="500" fill="hold"/>
                                        <p:tgtEl>
                                          <p:spTgt spid="10242"/>
                                        </p:tgtEl>
                                        <p:attrNameLst>
                                          <p:attrName>ppt_h</p:attrName>
                                        </p:attrNameLst>
                                      </p:cBhvr>
                                      <p:tavLst>
                                        <p:tav tm="0">
                                          <p:val>
                                            <p:fltVal val="0"/>
                                          </p:val>
                                        </p:tav>
                                        <p:tav tm="100000">
                                          <p:val>
                                            <p:strVal val="#ppt_h"/>
                                          </p:val>
                                        </p:tav>
                                      </p:tavLst>
                                    </p:anim>
                                    <p:animEffect transition="in" filter="fade">
                                      <p:cBhvr>
                                        <p:cTn id="39" dur="500"/>
                                        <p:tgtEl>
                                          <p:spTgt spid="1024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Vú</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sữa</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Lò</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Rèn</a:t>
            </a:r>
            <a:endParaRPr lang="en-US" sz="4000" dirty="0">
              <a:solidFill>
                <a:prstClr val="white"/>
              </a:solidFill>
            </a:endParaRPr>
          </a:p>
        </p:txBody>
      </p:sp>
      <p:sp>
        <p:nvSpPr>
          <p:cNvPr id="11" name="Rectangle 10"/>
          <p:cNvSpPr/>
          <p:nvPr/>
        </p:nvSpPr>
        <p:spPr>
          <a:xfrm>
            <a:off x="4146858" y="1267677"/>
            <a:ext cx="1866015"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Tiền</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Giang</a:t>
            </a:r>
            <a:endParaRPr lang="en-US" sz="4000" dirty="0">
              <a:solidFill>
                <a:prstClr val="white"/>
              </a:solidFill>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664" y="2226712"/>
            <a:ext cx="611331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245" y="1521519"/>
            <a:ext cx="5002641" cy="454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3327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11266"/>
                                        </p:tgtEl>
                                        <p:attrNameLst>
                                          <p:attrName>style.visibility</p:attrName>
                                        </p:attrNameLst>
                                      </p:cBhvr>
                                      <p:to>
                                        <p:strVal val="visible"/>
                                      </p:to>
                                    </p:set>
                                    <p:anim calcmode="lin" valueType="num">
                                      <p:cBhvr>
                                        <p:cTn id="32" dur="500" fill="hold"/>
                                        <p:tgtEl>
                                          <p:spTgt spid="11266"/>
                                        </p:tgtEl>
                                        <p:attrNameLst>
                                          <p:attrName>ppt_w</p:attrName>
                                        </p:attrNameLst>
                                      </p:cBhvr>
                                      <p:tavLst>
                                        <p:tav tm="0">
                                          <p:val>
                                            <p:fltVal val="0"/>
                                          </p:val>
                                        </p:tav>
                                        <p:tav tm="100000">
                                          <p:val>
                                            <p:strVal val="#ppt_w"/>
                                          </p:val>
                                        </p:tav>
                                      </p:tavLst>
                                    </p:anim>
                                    <p:anim calcmode="lin" valueType="num">
                                      <p:cBhvr>
                                        <p:cTn id="33" dur="500" fill="hold"/>
                                        <p:tgtEl>
                                          <p:spTgt spid="11266"/>
                                        </p:tgtEl>
                                        <p:attrNameLst>
                                          <p:attrName>ppt_h</p:attrName>
                                        </p:attrNameLst>
                                      </p:cBhvr>
                                      <p:tavLst>
                                        <p:tav tm="0">
                                          <p:val>
                                            <p:fltVal val="0"/>
                                          </p:val>
                                        </p:tav>
                                        <p:tav tm="100000">
                                          <p:val>
                                            <p:strVal val="#ppt_h"/>
                                          </p:val>
                                        </p:tav>
                                      </p:tavLst>
                                    </p:anim>
                                    <p:animEffect transition="in" filter="fade">
                                      <p:cBhvr>
                                        <p:cTn id="34" dur="500"/>
                                        <p:tgtEl>
                                          <p:spTgt spid="11266"/>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1268"/>
                                        </p:tgtEl>
                                        <p:attrNameLst>
                                          <p:attrName>style.visibility</p:attrName>
                                        </p:attrNameLst>
                                      </p:cBhvr>
                                      <p:to>
                                        <p:strVal val="visible"/>
                                      </p:to>
                                    </p:set>
                                    <p:anim calcmode="lin" valueType="num">
                                      <p:cBhvr>
                                        <p:cTn id="37" dur="500" fill="hold"/>
                                        <p:tgtEl>
                                          <p:spTgt spid="11268"/>
                                        </p:tgtEl>
                                        <p:attrNameLst>
                                          <p:attrName>ppt_w</p:attrName>
                                        </p:attrNameLst>
                                      </p:cBhvr>
                                      <p:tavLst>
                                        <p:tav tm="0">
                                          <p:val>
                                            <p:fltVal val="0"/>
                                          </p:val>
                                        </p:tav>
                                        <p:tav tm="100000">
                                          <p:val>
                                            <p:strVal val="#ppt_w"/>
                                          </p:val>
                                        </p:tav>
                                      </p:tavLst>
                                    </p:anim>
                                    <p:anim calcmode="lin" valueType="num">
                                      <p:cBhvr>
                                        <p:cTn id="38" dur="500" fill="hold"/>
                                        <p:tgtEl>
                                          <p:spTgt spid="11268"/>
                                        </p:tgtEl>
                                        <p:attrNameLst>
                                          <p:attrName>ppt_h</p:attrName>
                                        </p:attrNameLst>
                                      </p:cBhvr>
                                      <p:tavLst>
                                        <p:tav tm="0">
                                          <p:val>
                                            <p:fltVal val="0"/>
                                          </p:val>
                                        </p:tav>
                                        <p:tav tm="100000">
                                          <p:val>
                                            <p:strVal val="#ppt_h"/>
                                          </p:val>
                                        </p:tav>
                                      </p:tavLst>
                                    </p:anim>
                                    <p:animEffect transition="in" filter="fade">
                                      <p:cBhvr>
                                        <p:cTn id="39" dur="500"/>
                                        <p:tgtEl>
                                          <p:spTgt spid="1126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Dừa</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sáp</a:t>
            </a:r>
            <a:endParaRPr lang="en-US" sz="4000" dirty="0">
              <a:solidFill>
                <a:prstClr val="white"/>
              </a:solidFill>
            </a:endParaRPr>
          </a:p>
        </p:txBody>
      </p:sp>
      <p:sp>
        <p:nvSpPr>
          <p:cNvPr id="11" name="Rectangle 10"/>
          <p:cNvSpPr/>
          <p:nvPr/>
        </p:nvSpPr>
        <p:spPr>
          <a:xfrm>
            <a:off x="4146859" y="1267677"/>
            <a:ext cx="2166464"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Trà</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Vinh</a:t>
            </a:r>
            <a:endParaRPr lang="en-US" sz="4000" dirty="0">
              <a:solidFill>
                <a:prstClr val="white"/>
              </a:solidFill>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59" y="2746525"/>
            <a:ext cx="4954732" cy="308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23" y="1680953"/>
            <a:ext cx="5378480" cy="440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2961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12290"/>
                                        </p:tgtEl>
                                        <p:attrNameLst>
                                          <p:attrName>style.visibility</p:attrName>
                                        </p:attrNameLst>
                                      </p:cBhvr>
                                      <p:to>
                                        <p:strVal val="visible"/>
                                      </p:to>
                                    </p:set>
                                    <p:anim calcmode="lin" valueType="num">
                                      <p:cBhvr>
                                        <p:cTn id="32" dur="500" fill="hold"/>
                                        <p:tgtEl>
                                          <p:spTgt spid="12290"/>
                                        </p:tgtEl>
                                        <p:attrNameLst>
                                          <p:attrName>ppt_w</p:attrName>
                                        </p:attrNameLst>
                                      </p:cBhvr>
                                      <p:tavLst>
                                        <p:tav tm="0">
                                          <p:val>
                                            <p:fltVal val="0"/>
                                          </p:val>
                                        </p:tav>
                                        <p:tav tm="100000">
                                          <p:val>
                                            <p:strVal val="#ppt_w"/>
                                          </p:val>
                                        </p:tav>
                                      </p:tavLst>
                                    </p:anim>
                                    <p:anim calcmode="lin" valueType="num">
                                      <p:cBhvr>
                                        <p:cTn id="33" dur="500" fill="hold"/>
                                        <p:tgtEl>
                                          <p:spTgt spid="12290"/>
                                        </p:tgtEl>
                                        <p:attrNameLst>
                                          <p:attrName>ppt_h</p:attrName>
                                        </p:attrNameLst>
                                      </p:cBhvr>
                                      <p:tavLst>
                                        <p:tav tm="0">
                                          <p:val>
                                            <p:fltVal val="0"/>
                                          </p:val>
                                        </p:tav>
                                        <p:tav tm="100000">
                                          <p:val>
                                            <p:strVal val="#ppt_h"/>
                                          </p:val>
                                        </p:tav>
                                      </p:tavLst>
                                    </p:anim>
                                    <p:animEffect transition="in" filter="fade">
                                      <p:cBhvr>
                                        <p:cTn id="34" dur="500"/>
                                        <p:tgtEl>
                                          <p:spTgt spid="1229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2291"/>
                                        </p:tgtEl>
                                        <p:attrNameLst>
                                          <p:attrName>style.visibility</p:attrName>
                                        </p:attrNameLst>
                                      </p:cBhvr>
                                      <p:to>
                                        <p:strVal val="visible"/>
                                      </p:to>
                                    </p:set>
                                    <p:anim calcmode="lin" valueType="num">
                                      <p:cBhvr>
                                        <p:cTn id="37" dur="500" fill="hold"/>
                                        <p:tgtEl>
                                          <p:spTgt spid="12291"/>
                                        </p:tgtEl>
                                        <p:attrNameLst>
                                          <p:attrName>ppt_w</p:attrName>
                                        </p:attrNameLst>
                                      </p:cBhvr>
                                      <p:tavLst>
                                        <p:tav tm="0">
                                          <p:val>
                                            <p:fltVal val="0"/>
                                          </p:val>
                                        </p:tav>
                                        <p:tav tm="100000">
                                          <p:val>
                                            <p:strVal val="#ppt_w"/>
                                          </p:val>
                                        </p:tav>
                                      </p:tavLst>
                                    </p:anim>
                                    <p:anim calcmode="lin" valueType="num">
                                      <p:cBhvr>
                                        <p:cTn id="38" dur="500" fill="hold"/>
                                        <p:tgtEl>
                                          <p:spTgt spid="12291"/>
                                        </p:tgtEl>
                                        <p:attrNameLst>
                                          <p:attrName>ppt_h</p:attrName>
                                        </p:attrNameLst>
                                      </p:cBhvr>
                                      <p:tavLst>
                                        <p:tav tm="0">
                                          <p:val>
                                            <p:fltVal val="0"/>
                                          </p:val>
                                        </p:tav>
                                        <p:tav tm="100000">
                                          <p:val>
                                            <p:strVal val="#ppt_h"/>
                                          </p:val>
                                        </p:tav>
                                      </p:tavLst>
                                    </p:anim>
                                    <p:animEffect transition="in" filter="fade">
                                      <p:cBhvr>
                                        <p:cTn id="39" dur="500"/>
                                        <p:tgtEl>
                                          <p:spTgt spid="12291"/>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E8F702-1D66-45CB-AA8B-9040018F15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4" t="8529" r="71766" b="48718"/>
          <a:stretch/>
        </p:blipFill>
        <p:spPr>
          <a:xfrm>
            <a:off x="3630607" y="1965071"/>
            <a:ext cx="1327034" cy="2931980"/>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C0CB62F4-B194-0BD4-97A0-893380962458}"/>
              </a:ext>
            </a:extLst>
          </p:cNvPr>
          <p:cNvPicPr>
            <a:picLocks noChangeAspect="1"/>
          </p:cNvPicPr>
          <p:nvPr/>
        </p:nvPicPr>
        <p:blipFill>
          <a:blip r:embed="rId4"/>
          <a:stretch>
            <a:fillRect/>
          </a:stretch>
        </p:blipFill>
        <p:spPr>
          <a:xfrm>
            <a:off x="-663772" y="-1223948"/>
            <a:ext cx="7156719" cy="4861570"/>
          </a:xfrm>
          <a:prstGeom prst="rect">
            <a:avLst/>
          </a:prstGeom>
        </p:spPr>
      </p:pic>
      <p:grpSp>
        <p:nvGrpSpPr>
          <p:cNvPr id="513" name="Google Shape;8766;p29">
            <a:extLst>
              <a:ext uri="{FF2B5EF4-FFF2-40B4-BE49-F238E27FC236}">
                <a16:creationId xmlns:a16="http://schemas.microsoft.com/office/drawing/2014/main" id="{A8A3298D-B64C-FAC3-356F-CD503068B413}"/>
              </a:ext>
            </a:extLst>
          </p:cNvPr>
          <p:cNvGrpSpPr/>
          <p:nvPr/>
        </p:nvGrpSpPr>
        <p:grpSpPr>
          <a:xfrm flipH="1">
            <a:off x="767292" y="5489517"/>
            <a:ext cx="1772391" cy="1747616"/>
            <a:chOff x="3730925" y="3625750"/>
            <a:chExt cx="599125" cy="590750"/>
          </a:xfrm>
        </p:grpSpPr>
        <p:sp>
          <p:nvSpPr>
            <p:cNvPr id="514" name="Google Shape;8767;p29">
              <a:extLst>
                <a:ext uri="{FF2B5EF4-FFF2-40B4-BE49-F238E27FC236}">
                  <a16:creationId xmlns:a16="http://schemas.microsoft.com/office/drawing/2014/main" id="{A3606C0F-7096-3241-B012-22B9FA4E0AB8}"/>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8768;p29">
              <a:extLst>
                <a:ext uri="{FF2B5EF4-FFF2-40B4-BE49-F238E27FC236}">
                  <a16:creationId xmlns:a16="http://schemas.microsoft.com/office/drawing/2014/main" id="{9C6D1980-3C1E-6CC0-04C6-32D1A968E9C1}"/>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8769;p29">
              <a:extLst>
                <a:ext uri="{FF2B5EF4-FFF2-40B4-BE49-F238E27FC236}">
                  <a16:creationId xmlns:a16="http://schemas.microsoft.com/office/drawing/2014/main" id="{05928363-4A0B-A5B2-1160-4C9BDB2FDDA9}"/>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8770;p29">
              <a:extLst>
                <a:ext uri="{FF2B5EF4-FFF2-40B4-BE49-F238E27FC236}">
                  <a16:creationId xmlns:a16="http://schemas.microsoft.com/office/drawing/2014/main" id="{4B0F444C-142C-6D39-D458-0D7949FC5465}"/>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8771;p29">
              <a:extLst>
                <a:ext uri="{FF2B5EF4-FFF2-40B4-BE49-F238E27FC236}">
                  <a16:creationId xmlns:a16="http://schemas.microsoft.com/office/drawing/2014/main" id="{FEF4F2A4-2EAE-B9D9-5DFD-6640E9890EF9}"/>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8772;p29">
              <a:extLst>
                <a:ext uri="{FF2B5EF4-FFF2-40B4-BE49-F238E27FC236}">
                  <a16:creationId xmlns:a16="http://schemas.microsoft.com/office/drawing/2014/main" id="{A081A877-717F-4C7D-0B52-A0A026F1BE73}"/>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8773;p29">
              <a:extLst>
                <a:ext uri="{FF2B5EF4-FFF2-40B4-BE49-F238E27FC236}">
                  <a16:creationId xmlns:a16="http://schemas.microsoft.com/office/drawing/2014/main" id="{2FB5A69E-5311-35ED-4703-A772689B646E}"/>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8774;p29">
              <a:extLst>
                <a:ext uri="{FF2B5EF4-FFF2-40B4-BE49-F238E27FC236}">
                  <a16:creationId xmlns:a16="http://schemas.microsoft.com/office/drawing/2014/main" id="{FA28A7D0-A5C1-584C-6A86-7E96E9837768}"/>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8775;p29">
              <a:extLst>
                <a:ext uri="{FF2B5EF4-FFF2-40B4-BE49-F238E27FC236}">
                  <a16:creationId xmlns:a16="http://schemas.microsoft.com/office/drawing/2014/main" id="{B40FDAF8-F47B-9910-24B4-3412ECF9A1E5}"/>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8776;p29">
              <a:extLst>
                <a:ext uri="{FF2B5EF4-FFF2-40B4-BE49-F238E27FC236}">
                  <a16:creationId xmlns:a16="http://schemas.microsoft.com/office/drawing/2014/main" id="{3A36E1AE-7539-01A1-3044-48E0A821B5B5}"/>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8777;p29">
              <a:extLst>
                <a:ext uri="{FF2B5EF4-FFF2-40B4-BE49-F238E27FC236}">
                  <a16:creationId xmlns:a16="http://schemas.microsoft.com/office/drawing/2014/main" id="{B75E2F89-8917-5611-D1F8-A8C1C3F2FED4}"/>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8778;p29">
              <a:extLst>
                <a:ext uri="{FF2B5EF4-FFF2-40B4-BE49-F238E27FC236}">
                  <a16:creationId xmlns:a16="http://schemas.microsoft.com/office/drawing/2014/main" id="{8804E398-1050-A9DC-E44C-AB46BF8B6410}"/>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8779;p29">
              <a:extLst>
                <a:ext uri="{FF2B5EF4-FFF2-40B4-BE49-F238E27FC236}">
                  <a16:creationId xmlns:a16="http://schemas.microsoft.com/office/drawing/2014/main" id="{27FFCC94-CB32-6B5F-7FF5-D2A4C424BE4B}"/>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8780;p29">
              <a:extLst>
                <a:ext uri="{FF2B5EF4-FFF2-40B4-BE49-F238E27FC236}">
                  <a16:creationId xmlns:a16="http://schemas.microsoft.com/office/drawing/2014/main" id="{CBD3E623-97A0-0A19-FB6F-0BF54B878BA2}"/>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8781;p29">
              <a:extLst>
                <a:ext uri="{FF2B5EF4-FFF2-40B4-BE49-F238E27FC236}">
                  <a16:creationId xmlns:a16="http://schemas.microsoft.com/office/drawing/2014/main" id="{D8E8007F-5FBA-EEF4-2232-68E1B5DC0AB5}"/>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8782;p29">
              <a:extLst>
                <a:ext uri="{FF2B5EF4-FFF2-40B4-BE49-F238E27FC236}">
                  <a16:creationId xmlns:a16="http://schemas.microsoft.com/office/drawing/2014/main" id="{520169E3-37AA-CEA3-3EFF-15EE8BE613B2}"/>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8783;p29">
              <a:extLst>
                <a:ext uri="{FF2B5EF4-FFF2-40B4-BE49-F238E27FC236}">
                  <a16:creationId xmlns:a16="http://schemas.microsoft.com/office/drawing/2014/main" id="{85A0463E-7821-36AD-5DB8-6F4BCD308F2A}"/>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8784;p29">
              <a:extLst>
                <a:ext uri="{FF2B5EF4-FFF2-40B4-BE49-F238E27FC236}">
                  <a16:creationId xmlns:a16="http://schemas.microsoft.com/office/drawing/2014/main" id="{63287367-4F02-559F-CB71-35A3C19996D2}"/>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8785;p29">
              <a:extLst>
                <a:ext uri="{FF2B5EF4-FFF2-40B4-BE49-F238E27FC236}">
                  <a16:creationId xmlns:a16="http://schemas.microsoft.com/office/drawing/2014/main" id="{508BB3D1-DCCC-E7B6-C663-52F3E77DB37F}"/>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8786;p29">
              <a:extLst>
                <a:ext uri="{FF2B5EF4-FFF2-40B4-BE49-F238E27FC236}">
                  <a16:creationId xmlns:a16="http://schemas.microsoft.com/office/drawing/2014/main" id="{9CD9AE86-E519-A524-3627-4D1F009E9C3B}"/>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8787;p29">
              <a:extLst>
                <a:ext uri="{FF2B5EF4-FFF2-40B4-BE49-F238E27FC236}">
                  <a16:creationId xmlns:a16="http://schemas.microsoft.com/office/drawing/2014/main" id="{91943D3B-9DA7-7A0B-3EA2-270186500684}"/>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8788;p29">
              <a:extLst>
                <a:ext uri="{FF2B5EF4-FFF2-40B4-BE49-F238E27FC236}">
                  <a16:creationId xmlns:a16="http://schemas.microsoft.com/office/drawing/2014/main" id="{99BE2767-D0B5-30EE-B5FD-EA7FDDCBE999}"/>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8789;p29">
              <a:extLst>
                <a:ext uri="{FF2B5EF4-FFF2-40B4-BE49-F238E27FC236}">
                  <a16:creationId xmlns:a16="http://schemas.microsoft.com/office/drawing/2014/main" id="{A3E3600D-4B0B-98A6-A5F2-92DD37056B6E}"/>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8790;p29">
              <a:extLst>
                <a:ext uri="{FF2B5EF4-FFF2-40B4-BE49-F238E27FC236}">
                  <a16:creationId xmlns:a16="http://schemas.microsoft.com/office/drawing/2014/main" id="{596EBB11-D40A-9405-E3F9-E88AF7430E50}"/>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8791;p29">
              <a:extLst>
                <a:ext uri="{FF2B5EF4-FFF2-40B4-BE49-F238E27FC236}">
                  <a16:creationId xmlns:a16="http://schemas.microsoft.com/office/drawing/2014/main" id="{07E32095-4E46-5C3E-12FE-C28C578982A7}"/>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8792;p29">
              <a:extLst>
                <a:ext uri="{FF2B5EF4-FFF2-40B4-BE49-F238E27FC236}">
                  <a16:creationId xmlns:a16="http://schemas.microsoft.com/office/drawing/2014/main" id="{0A8B2F67-D980-F79A-FA5C-916F069561F0}"/>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8793;p29">
              <a:extLst>
                <a:ext uri="{FF2B5EF4-FFF2-40B4-BE49-F238E27FC236}">
                  <a16:creationId xmlns:a16="http://schemas.microsoft.com/office/drawing/2014/main" id="{EFAE17A5-2CCA-1A1C-D2B4-B936ADDB43FB}"/>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8794;p29">
              <a:extLst>
                <a:ext uri="{FF2B5EF4-FFF2-40B4-BE49-F238E27FC236}">
                  <a16:creationId xmlns:a16="http://schemas.microsoft.com/office/drawing/2014/main" id="{BE636D8F-C8C8-73A1-0040-252C4D9FA562}"/>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8795;p29">
              <a:extLst>
                <a:ext uri="{FF2B5EF4-FFF2-40B4-BE49-F238E27FC236}">
                  <a16:creationId xmlns:a16="http://schemas.microsoft.com/office/drawing/2014/main" id="{C1CA9C04-1457-BF76-0427-12AF45D51FC5}"/>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8796;p29">
              <a:extLst>
                <a:ext uri="{FF2B5EF4-FFF2-40B4-BE49-F238E27FC236}">
                  <a16:creationId xmlns:a16="http://schemas.microsoft.com/office/drawing/2014/main" id="{D0E31745-258C-B4FE-53EE-AA4132DF0F03}"/>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8797;p29">
              <a:extLst>
                <a:ext uri="{FF2B5EF4-FFF2-40B4-BE49-F238E27FC236}">
                  <a16:creationId xmlns:a16="http://schemas.microsoft.com/office/drawing/2014/main" id="{EAFE8315-6A78-A03D-DEA4-FF288C360530}"/>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8798;p29">
              <a:extLst>
                <a:ext uri="{FF2B5EF4-FFF2-40B4-BE49-F238E27FC236}">
                  <a16:creationId xmlns:a16="http://schemas.microsoft.com/office/drawing/2014/main" id="{83FB6300-EDF2-2C40-E5A7-9931BF76A4A4}"/>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8799;p29">
              <a:extLst>
                <a:ext uri="{FF2B5EF4-FFF2-40B4-BE49-F238E27FC236}">
                  <a16:creationId xmlns:a16="http://schemas.microsoft.com/office/drawing/2014/main" id="{14308D46-989E-FCDE-E8E6-233A1447CF32}"/>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8800;p29">
              <a:extLst>
                <a:ext uri="{FF2B5EF4-FFF2-40B4-BE49-F238E27FC236}">
                  <a16:creationId xmlns:a16="http://schemas.microsoft.com/office/drawing/2014/main" id="{5F349463-14BC-AA58-D643-5B48CBF5FBB7}"/>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8801;p29">
              <a:extLst>
                <a:ext uri="{FF2B5EF4-FFF2-40B4-BE49-F238E27FC236}">
                  <a16:creationId xmlns:a16="http://schemas.microsoft.com/office/drawing/2014/main" id="{0106EA9E-D258-BC7D-6A94-67468DF44F9A}"/>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8802;p29">
              <a:extLst>
                <a:ext uri="{FF2B5EF4-FFF2-40B4-BE49-F238E27FC236}">
                  <a16:creationId xmlns:a16="http://schemas.microsoft.com/office/drawing/2014/main" id="{1D6E3BCE-F55C-F786-2280-F4F3DCD71CCE}"/>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8803;p29">
              <a:extLst>
                <a:ext uri="{FF2B5EF4-FFF2-40B4-BE49-F238E27FC236}">
                  <a16:creationId xmlns:a16="http://schemas.microsoft.com/office/drawing/2014/main" id="{03E1F926-D523-6872-BD77-63461FFA2E44}"/>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8804;p29">
              <a:extLst>
                <a:ext uri="{FF2B5EF4-FFF2-40B4-BE49-F238E27FC236}">
                  <a16:creationId xmlns:a16="http://schemas.microsoft.com/office/drawing/2014/main" id="{E400D867-0E91-E5F8-710C-2BCD75D3EACA}"/>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8805;p29">
              <a:extLst>
                <a:ext uri="{FF2B5EF4-FFF2-40B4-BE49-F238E27FC236}">
                  <a16:creationId xmlns:a16="http://schemas.microsoft.com/office/drawing/2014/main" id="{72FD01B2-59D8-C824-B45A-29367187E5D7}"/>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8806;p29">
              <a:extLst>
                <a:ext uri="{FF2B5EF4-FFF2-40B4-BE49-F238E27FC236}">
                  <a16:creationId xmlns:a16="http://schemas.microsoft.com/office/drawing/2014/main" id="{D008E4F3-AFF2-F464-F911-A5DB7B09A2EE}"/>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8807;p29">
              <a:extLst>
                <a:ext uri="{FF2B5EF4-FFF2-40B4-BE49-F238E27FC236}">
                  <a16:creationId xmlns:a16="http://schemas.microsoft.com/office/drawing/2014/main" id="{04D06C9B-AE3F-F9AA-6851-D170676923CA}"/>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8808;p29">
              <a:extLst>
                <a:ext uri="{FF2B5EF4-FFF2-40B4-BE49-F238E27FC236}">
                  <a16:creationId xmlns:a16="http://schemas.microsoft.com/office/drawing/2014/main" id="{17EEFE37-C9D0-037E-B113-4286CD167A32}"/>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8809;p29">
              <a:extLst>
                <a:ext uri="{FF2B5EF4-FFF2-40B4-BE49-F238E27FC236}">
                  <a16:creationId xmlns:a16="http://schemas.microsoft.com/office/drawing/2014/main" id="{39187D45-0A72-C4D5-9355-82DD256E35CD}"/>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8810;p29">
              <a:extLst>
                <a:ext uri="{FF2B5EF4-FFF2-40B4-BE49-F238E27FC236}">
                  <a16:creationId xmlns:a16="http://schemas.microsoft.com/office/drawing/2014/main" id="{6539517A-7C0D-AC82-F0DE-80E22073EE4F}"/>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8811;p29">
              <a:extLst>
                <a:ext uri="{FF2B5EF4-FFF2-40B4-BE49-F238E27FC236}">
                  <a16:creationId xmlns:a16="http://schemas.microsoft.com/office/drawing/2014/main" id="{04237438-859A-7C10-0C58-96B82334E2E8}"/>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8812;p29">
              <a:extLst>
                <a:ext uri="{FF2B5EF4-FFF2-40B4-BE49-F238E27FC236}">
                  <a16:creationId xmlns:a16="http://schemas.microsoft.com/office/drawing/2014/main" id="{05C6A0E9-C8C4-8D67-DAE3-D2C5BC05ECE1}"/>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8813;p29">
              <a:extLst>
                <a:ext uri="{FF2B5EF4-FFF2-40B4-BE49-F238E27FC236}">
                  <a16:creationId xmlns:a16="http://schemas.microsoft.com/office/drawing/2014/main" id="{E5308B44-0B09-0797-82B2-9F0765ADBA7D}"/>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8814;p29">
              <a:extLst>
                <a:ext uri="{FF2B5EF4-FFF2-40B4-BE49-F238E27FC236}">
                  <a16:creationId xmlns:a16="http://schemas.microsoft.com/office/drawing/2014/main" id="{F6B53ED1-8B73-DA1D-74C5-1F4BF7D4ABA7}"/>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8815;p29">
              <a:extLst>
                <a:ext uri="{FF2B5EF4-FFF2-40B4-BE49-F238E27FC236}">
                  <a16:creationId xmlns:a16="http://schemas.microsoft.com/office/drawing/2014/main" id="{1BDB27EB-C9BF-3B4D-CFF1-1E93CE4471E8}"/>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8816;p29">
              <a:extLst>
                <a:ext uri="{FF2B5EF4-FFF2-40B4-BE49-F238E27FC236}">
                  <a16:creationId xmlns:a16="http://schemas.microsoft.com/office/drawing/2014/main" id="{377DEDAB-5842-BC94-A396-3AC71BE99E9F}"/>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8817;p29">
              <a:extLst>
                <a:ext uri="{FF2B5EF4-FFF2-40B4-BE49-F238E27FC236}">
                  <a16:creationId xmlns:a16="http://schemas.microsoft.com/office/drawing/2014/main" id="{0DB09402-931E-A9CE-98C4-8B800881D439}"/>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8818;p29">
              <a:extLst>
                <a:ext uri="{FF2B5EF4-FFF2-40B4-BE49-F238E27FC236}">
                  <a16:creationId xmlns:a16="http://schemas.microsoft.com/office/drawing/2014/main" id="{3BEC02A8-E98D-95F9-5696-104D79EC88AA}"/>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8819;p29">
              <a:extLst>
                <a:ext uri="{FF2B5EF4-FFF2-40B4-BE49-F238E27FC236}">
                  <a16:creationId xmlns:a16="http://schemas.microsoft.com/office/drawing/2014/main" id="{7F55D50A-7614-ABDA-3D65-7721AB0C5E32}"/>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8820;p29">
              <a:extLst>
                <a:ext uri="{FF2B5EF4-FFF2-40B4-BE49-F238E27FC236}">
                  <a16:creationId xmlns:a16="http://schemas.microsoft.com/office/drawing/2014/main" id="{741E41E9-76D0-5FB2-9713-B82C7A4322BF}"/>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8821;p29">
              <a:extLst>
                <a:ext uri="{FF2B5EF4-FFF2-40B4-BE49-F238E27FC236}">
                  <a16:creationId xmlns:a16="http://schemas.microsoft.com/office/drawing/2014/main" id="{136788E7-7268-FB81-C307-5F8773914C08}"/>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8822;p29">
              <a:extLst>
                <a:ext uri="{FF2B5EF4-FFF2-40B4-BE49-F238E27FC236}">
                  <a16:creationId xmlns:a16="http://schemas.microsoft.com/office/drawing/2014/main" id="{C15850E2-A5B5-1489-50A3-049EF41154F1}"/>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8823;p29">
              <a:extLst>
                <a:ext uri="{FF2B5EF4-FFF2-40B4-BE49-F238E27FC236}">
                  <a16:creationId xmlns:a16="http://schemas.microsoft.com/office/drawing/2014/main" id="{3AF4F2B1-3286-BD5A-0556-81264D2684A4}"/>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8824;p29">
              <a:extLst>
                <a:ext uri="{FF2B5EF4-FFF2-40B4-BE49-F238E27FC236}">
                  <a16:creationId xmlns:a16="http://schemas.microsoft.com/office/drawing/2014/main" id="{9290BF28-6806-91D3-A223-7A7364FCE743}"/>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8825;p29">
              <a:extLst>
                <a:ext uri="{FF2B5EF4-FFF2-40B4-BE49-F238E27FC236}">
                  <a16:creationId xmlns:a16="http://schemas.microsoft.com/office/drawing/2014/main" id="{3735F9C6-77BF-1614-BE1A-2655ABBF7A2D}"/>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8826;p29">
              <a:extLst>
                <a:ext uri="{FF2B5EF4-FFF2-40B4-BE49-F238E27FC236}">
                  <a16:creationId xmlns:a16="http://schemas.microsoft.com/office/drawing/2014/main" id="{A682235D-1BC0-A339-04B7-28FE3D3959E6}"/>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8827;p29">
              <a:extLst>
                <a:ext uri="{FF2B5EF4-FFF2-40B4-BE49-F238E27FC236}">
                  <a16:creationId xmlns:a16="http://schemas.microsoft.com/office/drawing/2014/main" id="{79327A54-5C2B-4639-8CCA-86DFB8E93968}"/>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8828;p29">
              <a:extLst>
                <a:ext uri="{FF2B5EF4-FFF2-40B4-BE49-F238E27FC236}">
                  <a16:creationId xmlns:a16="http://schemas.microsoft.com/office/drawing/2014/main" id="{5D32B554-536B-CF26-F8E4-82E4D7E539A1}"/>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8829;p29">
              <a:extLst>
                <a:ext uri="{FF2B5EF4-FFF2-40B4-BE49-F238E27FC236}">
                  <a16:creationId xmlns:a16="http://schemas.microsoft.com/office/drawing/2014/main" id="{E17391DF-B994-D598-3FC0-6EA43AF6EBD7}"/>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8830;p29">
              <a:extLst>
                <a:ext uri="{FF2B5EF4-FFF2-40B4-BE49-F238E27FC236}">
                  <a16:creationId xmlns:a16="http://schemas.microsoft.com/office/drawing/2014/main" id="{1E910466-DBF9-9A95-4D01-056512ECB9CA}"/>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8831;p29">
              <a:extLst>
                <a:ext uri="{FF2B5EF4-FFF2-40B4-BE49-F238E27FC236}">
                  <a16:creationId xmlns:a16="http://schemas.microsoft.com/office/drawing/2014/main" id="{36AE020E-A9FE-9B64-6188-68F3287B5D46}"/>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8832;p29">
              <a:extLst>
                <a:ext uri="{FF2B5EF4-FFF2-40B4-BE49-F238E27FC236}">
                  <a16:creationId xmlns:a16="http://schemas.microsoft.com/office/drawing/2014/main" id="{D85DA5D6-F001-4449-7DFD-0B199B7E0A8B}"/>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8833;p29">
              <a:extLst>
                <a:ext uri="{FF2B5EF4-FFF2-40B4-BE49-F238E27FC236}">
                  <a16:creationId xmlns:a16="http://schemas.microsoft.com/office/drawing/2014/main" id="{B4FBB9BA-DF10-3752-E275-E04F6B3E0148}"/>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8834;p29">
              <a:extLst>
                <a:ext uri="{FF2B5EF4-FFF2-40B4-BE49-F238E27FC236}">
                  <a16:creationId xmlns:a16="http://schemas.microsoft.com/office/drawing/2014/main" id="{055857D0-3A36-4999-778A-75C29BB607F2}"/>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8835;p29">
              <a:extLst>
                <a:ext uri="{FF2B5EF4-FFF2-40B4-BE49-F238E27FC236}">
                  <a16:creationId xmlns:a16="http://schemas.microsoft.com/office/drawing/2014/main" id="{523A70A4-D5B4-CE0B-41F7-638884A6D238}"/>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8836;p29">
              <a:extLst>
                <a:ext uri="{FF2B5EF4-FFF2-40B4-BE49-F238E27FC236}">
                  <a16:creationId xmlns:a16="http://schemas.microsoft.com/office/drawing/2014/main" id="{F48424FD-7C7E-D73F-CF22-C15C69E0698F}"/>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8837;p29">
              <a:extLst>
                <a:ext uri="{FF2B5EF4-FFF2-40B4-BE49-F238E27FC236}">
                  <a16:creationId xmlns:a16="http://schemas.microsoft.com/office/drawing/2014/main" id="{9465379A-FA06-283A-845E-8E66DE2E244B}"/>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8838;p29">
              <a:extLst>
                <a:ext uri="{FF2B5EF4-FFF2-40B4-BE49-F238E27FC236}">
                  <a16:creationId xmlns:a16="http://schemas.microsoft.com/office/drawing/2014/main" id="{16477110-8DE1-52D9-8C77-AA6D275805E4}"/>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8839;p29">
              <a:extLst>
                <a:ext uri="{FF2B5EF4-FFF2-40B4-BE49-F238E27FC236}">
                  <a16:creationId xmlns:a16="http://schemas.microsoft.com/office/drawing/2014/main" id="{4EF54CF4-3C2C-47ED-3429-473BD2E14B41}"/>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8840;p29">
              <a:extLst>
                <a:ext uri="{FF2B5EF4-FFF2-40B4-BE49-F238E27FC236}">
                  <a16:creationId xmlns:a16="http://schemas.microsoft.com/office/drawing/2014/main" id="{4903B4F0-EEC9-6F85-97CB-79FDA3792377}"/>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8841;p29">
              <a:extLst>
                <a:ext uri="{FF2B5EF4-FFF2-40B4-BE49-F238E27FC236}">
                  <a16:creationId xmlns:a16="http://schemas.microsoft.com/office/drawing/2014/main" id="{8F4C713D-83B1-1DEA-53E4-33B4B6F6EC84}"/>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8842;p29">
              <a:extLst>
                <a:ext uri="{FF2B5EF4-FFF2-40B4-BE49-F238E27FC236}">
                  <a16:creationId xmlns:a16="http://schemas.microsoft.com/office/drawing/2014/main" id="{9F61CF7D-8800-9F95-17DB-2FFFB5504B06}"/>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8843;p29">
              <a:extLst>
                <a:ext uri="{FF2B5EF4-FFF2-40B4-BE49-F238E27FC236}">
                  <a16:creationId xmlns:a16="http://schemas.microsoft.com/office/drawing/2014/main" id="{BD4C96CE-07EB-4430-65C8-3A473390635C}"/>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8844;p29">
              <a:extLst>
                <a:ext uri="{FF2B5EF4-FFF2-40B4-BE49-F238E27FC236}">
                  <a16:creationId xmlns:a16="http://schemas.microsoft.com/office/drawing/2014/main" id="{9A720E73-E8BE-06E8-129E-9A2679A0431A}"/>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2" name="Google Shape;8845;p29">
            <a:extLst>
              <a:ext uri="{FF2B5EF4-FFF2-40B4-BE49-F238E27FC236}">
                <a16:creationId xmlns:a16="http://schemas.microsoft.com/office/drawing/2014/main" id="{556AD947-361C-AD6C-CD19-41DD1A55AF35}"/>
              </a:ext>
            </a:extLst>
          </p:cNvPr>
          <p:cNvGrpSpPr/>
          <p:nvPr/>
        </p:nvGrpSpPr>
        <p:grpSpPr>
          <a:xfrm>
            <a:off x="9720889" y="5147866"/>
            <a:ext cx="1772391" cy="1747616"/>
            <a:chOff x="3730925" y="3625750"/>
            <a:chExt cx="599125" cy="590750"/>
          </a:xfrm>
        </p:grpSpPr>
        <p:sp>
          <p:nvSpPr>
            <p:cNvPr id="593" name="Google Shape;8846;p29">
              <a:extLst>
                <a:ext uri="{FF2B5EF4-FFF2-40B4-BE49-F238E27FC236}">
                  <a16:creationId xmlns:a16="http://schemas.microsoft.com/office/drawing/2014/main" id="{536AFEAB-FA9A-9D15-D35D-1D7C4E1464A6}"/>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8847;p29">
              <a:extLst>
                <a:ext uri="{FF2B5EF4-FFF2-40B4-BE49-F238E27FC236}">
                  <a16:creationId xmlns:a16="http://schemas.microsoft.com/office/drawing/2014/main" id="{AA461870-CD10-873C-F9B2-B2A25EACB62E}"/>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8848;p29">
              <a:extLst>
                <a:ext uri="{FF2B5EF4-FFF2-40B4-BE49-F238E27FC236}">
                  <a16:creationId xmlns:a16="http://schemas.microsoft.com/office/drawing/2014/main" id="{21238AB9-76F7-817D-1961-9272FF9ED4AF}"/>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8849;p29">
              <a:extLst>
                <a:ext uri="{FF2B5EF4-FFF2-40B4-BE49-F238E27FC236}">
                  <a16:creationId xmlns:a16="http://schemas.microsoft.com/office/drawing/2014/main" id="{06EE5E3D-6B68-D69C-638B-52D7592D08B8}"/>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8850;p29">
              <a:extLst>
                <a:ext uri="{FF2B5EF4-FFF2-40B4-BE49-F238E27FC236}">
                  <a16:creationId xmlns:a16="http://schemas.microsoft.com/office/drawing/2014/main" id="{CDD2E793-4C79-1AFA-F000-6DAD920F6050}"/>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8851;p29">
              <a:extLst>
                <a:ext uri="{FF2B5EF4-FFF2-40B4-BE49-F238E27FC236}">
                  <a16:creationId xmlns:a16="http://schemas.microsoft.com/office/drawing/2014/main" id="{5401C661-7454-691F-0E5A-3A3283164D3B}"/>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8852;p29">
              <a:extLst>
                <a:ext uri="{FF2B5EF4-FFF2-40B4-BE49-F238E27FC236}">
                  <a16:creationId xmlns:a16="http://schemas.microsoft.com/office/drawing/2014/main" id="{7F65ED78-E7F0-0219-C99B-AD2753C84144}"/>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8853;p29">
              <a:extLst>
                <a:ext uri="{FF2B5EF4-FFF2-40B4-BE49-F238E27FC236}">
                  <a16:creationId xmlns:a16="http://schemas.microsoft.com/office/drawing/2014/main" id="{384C440B-B8BD-FF75-6584-3459C376239F}"/>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8854;p29">
              <a:extLst>
                <a:ext uri="{FF2B5EF4-FFF2-40B4-BE49-F238E27FC236}">
                  <a16:creationId xmlns:a16="http://schemas.microsoft.com/office/drawing/2014/main" id="{6409BA6B-D4E2-ED35-D8D5-9603B38EE9A7}"/>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8855;p29">
              <a:extLst>
                <a:ext uri="{FF2B5EF4-FFF2-40B4-BE49-F238E27FC236}">
                  <a16:creationId xmlns:a16="http://schemas.microsoft.com/office/drawing/2014/main" id="{71BCC42E-DD1F-A232-E3A9-7EC288475348}"/>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8856;p29">
              <a:extLst>
                <a:ext uri="{FF2B5EF4-FFF2-40B4-BE49-F238E27FC236}">
                  <a16:creationId xmlns:a16="http://schemas.microsoft.com/office/drawing/2014/main" id="{2163D059-8FCF-CB79-A8A3-8E1749C33754}"/>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8857;p29">
              <a:extLst>
                <a:ext uri="{FF2B5EF4-FFF2-40B4-BE49-F238E27FC236}">
                  <a16:creationId xmlns:a16="http://schemas.microsoft.com/office/drawing/2014/main" id="{D75529CC-6691-9D0D-C8BE-602D9B25B2B4}"/>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8858;p29">
              <a:extLst>
                <a:ext uri="{FF2B5EF4-FFF2-40B4-BE49-F238E27FC236}">
                  <a16:creationId xmlns:a16="http://schemas.microsoft.com/office/drawing/2014/main" id="{99B62A5A-79EB-C033-2A42-BDA2EB6E909F}"/>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8859;p29">
              <a:extLst>
                <a:ext uri="{FF2B5EF4-FFF2-40B4-BE49-F238E27FC236}">
                  <a16:creationId xmlns:a16="http://schemas.microsoft.com/office/drawing/2014/main" id="{64C69EFF-AB7F-8807-0ADF-16CC706D4FE6}"/>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8860;p29">
              <a:extLst>
                <a:ext uri="{FF2B5EF4-FFF2-40B4-BE49-F238E27FC236}">
                  <a16:creationId xmlns:a16="http://schemas.microsoft.com/office/drawing/2014/main" id="{B2619919-F0CC-B564-6E82-86F6EBC08240}"/>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8861;p29">
              <a:extLst>
                <a:ext uri="{FF2B5EF4-FFF2-40B4-BE49-F238E27FC236}">
                  <a16:creationId xmlns:a16="http://schemas.microsoft.com/office/drawing/2014/main" id="{72BA772B-F0C9-301D-AD22-38DF83964A9F}"/>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8862;p29">
              <a:extLst>
                <a:ext uri="{FF2B5EF4-FFF2-40B4-BE49-F238E27FC236}">
                  <a16:creationId xmlns:a16="http://schemas.microsoft.com/office/drawing/2014/main" id="{DBD8DE6E-3994-33D3-F672-2DE79E18A348}"/>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8863;p29">
              <a:extLst>
                <a:ext uri="{FF2B5EF4-FFF2-40B4-BE49-F238E27FC236}">
                  <a16:creationId xmlns:a16="http://schemas.microsoft.com/office/drawing/2014/main" id="{DDDBADD1-0E84-405F-9C2A-BC0244FBE896}"/>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8864;p29">
              <a:extLst>
                <a:ext uri="{FF2B5EF4-FFF2-40B4-BE49-F238E27FC236}">
                  <a16:creationId xmlns:a16="http://schemas.microsoft.com/office/drawing/2014/main" id="{C01F66EA-2790-24B9-15C6-1FE0F971BDF0}"/>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8865;p29">
              <a:extLst>
                <a:ext uri="{FF2B5EF4-FFF2-40B4-BE49-F238E27FC236}">
                  <a16:creationId xmlns:a16="http://schemas.microsoft.com/office/drawing/2014/main" id="{4A9A7A14-0724-34F1-B0B8-F382D42F36BA}"/>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8866;p29">
              <a:extLst>
                <a:ext uri="{FF2B5EF4-FFF2-40B4-BE49-F238E27FC236}">
                  <a16:creationId xmlns:a16="http://schemas.microsoft.com/office/drawing/2014/main" id="{1D5DB82D-5623-E63B-BF7E-2590511A0242}"/>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8867;p29">
              <a:extLst>
                <a:ext uri="{FF2B5EF4-FFF2-40B4-BE49-F238E27FC236}">
                  <a16:creationId xmlns:a16="http://schemas.microsoft.com/office/drawing/2014/main" id="{55CDF4C4-4250-A352-745B-A000853EB3E7}"/>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8868;p29">
              <a:extLst>
                <a:ext uri="{FF2B5EF4-FFF2-40B4-BE49-F238E27FC236}">
                  <a16:creationId xmlns:a16="http://schemas.microsoft.com/office/drawing/2014/main" id="{2209A601-3134-834D-C8B6-44AFE9C0FCE5}"/>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8869;p29">
              <a:extLst>
                <a:ext uri="{FF2B5EF4-FFF2-40B4-BE49-F238E27FC236}">
                  <a16:creationId xmlns:a16="http://schemas.microsoft.com/office/drawing/2014/main" id="{82073F1D-7F76-4184-9D4A-26FA24E1DA41}"/>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8870;p29">
              <a:extLst>
                <a:ext uri="{FF2B5EF4-FFF2-40B4-BE49-F238E27FC236}">
                  <a16:creationId xmlns:a16="http://schemas.microsoft.com/office/drawing/2014/main" id="{1275E280-AB3F-FE8E-86D6-BDF1386874DC}"/>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8871;p29">
              <a:extLst>
                <a:ext uri="{FF2B5EF4-FFF2-40B4-BE49-F238E27FC236}">
                  <a16:creationId xmlns:a16="http://schemas.microsoft.com/office/drawing/2014/main" id="{CFF07F52-A597-A6A6-506B-101D307C5DA6}"/>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8872;p29">
              <a:extLst>
                <a:ext uri="{FF2B5EF4-FFF2-40B4-BE49-F238E27FC236}">
                  <a16:creationId xmlns:a16="http://schemas.microsoft.com/office/drawing/2014/main" id="{53E0F318-7930-FC6D-2B87-5214DDED7341}"/>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8873;p29">
              <a:extLst>
                <a:ext uri="{FF2B5EF4-FFF2-40B4-BE49-F238E27FC236}">
                  <a16:creationId xmlns:a16="http://schemas.microsoft.com/office/drawing/2014/main" id="{857F99DE-9C90-1FA9-70FC-1451FA935643}"/>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8874;p29">
              <a:extLst>
                <a:ext uri="{FF2B5EF4-FFF2-40B4-BE49-F238E27FC236}">
                  <a16:creationId xmlns:a16="http://schemas.microsoft.com/office/drawing/2014/main" id="{204A6355-515B-8C44-6E45-49DDE5B95743}"/>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8875;p29">
              <a:extLst>
                <a:ext uri="{FF2B5EF4-FFF2-40B4-BE49-F238E27FC236}">
                  <a16:creationId xmlns:a16="http://schemas.microsoft.com/office/drawing/2014/main" id="{BCA715D4-03B4-1BBD-8137-0204C8E65A61}"/>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8876;p29">
              <a:extLst>
                <a:ext uri="{FF2B5EF4-FFF2-40B4-BE49-F238E27FC236}">
                  <a16:creationId xmlns:a16="http://schemas.microsoft.com/office/drawing/2014/main" id="{A7C1FD94-CEF2-BB3A-2A2C-71B04EDA3D34}"/>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8877;p29">
              <a:extLst>
                <a:ext uri="{FF2B5EF4-FFF2-40B4-BE49-F238E27FC236}">
                  <a16:creationId xmlns:a16="http://schemas.microsoft.com/office/drawing/2014/main" id="{1807E2C7-55EF-38BA-F265-C6910697D2F9}"/>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8878;p29">
              <a:extLst>
                <a:ext uri="{FF2B5EF4-FFF2-40B4-BE49-F238E27FC236}">
                  <a16:creationId xmlns:a16="http://schemas.microsoft.com/office/drawing/2014/main" id="{D5D8E2C9-9698-CFF3-26AC-747BB91BEEBF}"/>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8879;p29">
              <a:extLst>
                <a:ext uri="{FF2B5EF4-FFF2-40B4-BE49-F238E27FC236}">
                  <a16:creationId xmlns:a16="http://schemas.microsoft.com/office/drawing/2014/main" id="{A7C184F7-DA9C-A1AB-8F86-CB736A32974C}"/>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8880;p29">
              <a:extLst>
                <a:ext uri="{FF2B5EF4-FFF2-40B4-BE49-F238E27FC236}">
                  <a16:creationId xmlns:a16="http://schemas.microsoft.com/office/drawing/2014/main" id="{9EEFC092-2B82-1B4C-27AD-2CC17489C686}"/>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8881;p29">
              <a:extLst>
                <a:ext uri="{FF2B5EF4-FFF2-40B4-BE49-F238E27FC236}">
                  <a16:creationId xmlns:a16="http://schemas.microsoft.com/office/drawing/2014/main" id="{2FA39FAB-CD29-E998-8C4A-4D81B04DA176}"/>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8882;p29">
              <a:extLst>
                <a:ext uri="{FF2B5EF4-FFF2-40B4-BE49-F238E27FC236}">
                  <a16:creationId xmlns:a16="http://schemas.microsoft.com/office/drawing/2014/main" id="{2A8D1FBA-6A76-5EAC-1002-DF495958B44F}"/>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8883;p29">
              <a:extLst>
                <a:ext uri="{FF2B5EF4-FFF2-40B4-BE49-F238E27FC236}">
                  <a16:creationId xmlns:a16="http://schemas.microsoft.com/office/drawing/2014/main" id="{B0599D9B-1B98-6864-BAAC-1FE291DF967A}"/>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8884;p29">
              <a:extLst>
                <a:ext uri="{FF2B5EF4-FFF2-40B4-BE49-F238E27FC236}">
                  <a16:creationId xmlns:a16="http://schemas.microsoft.com/office/drawing/2014/main" id="{9673E5C9-568B-7E26-5A94-4975A72D3819}"/>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8885;p29">
              <a:extLst>
                <a:ext uri="{FF2B5EF4-FFF2-40B4-BE49-F238E27FC236}">
                  <a16:creationId xmlns:a16="http://schemas.microsoft.com/office/drawing/2014/main" id="{CEB3C172-0B96-3E6A-F8D5-6D4DD2ACE299}"/>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8886;p29">
              <a:extLst>
                <a:ext uri="{FF2B5EF4-FFF2-40B4-BE49-F238E27FC236}">
                  <a16:creationId xmlns:a16="http://schemas.microsoft.com/office/drawing/2014/main" id="{59B0CFC6-BD02-3866-0E01-C7A42DC678F7}"/>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8887;p29">
              <a:extLst>
                <a:ext uri="{FF2B5EF4-FFF2-40B4-BE49-F238E27FC236}">
                  <a16:creationId xmlns:a16="http://schemas.microsoft.com/office/drawing/2014/main" id="{59D4233B-1B6B-168A-613F-98EC257681F0}"/>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8888;p29">
              <a:extLst>
                <a:ext uri="{FF2B5EF4-FFF2-40B4-BE49-F238E27FC236}">
                  <a16:creationId xmlns:a16="http://schemas.microsoft.com/office/drawing/2014/main" id="{AF46F455-047C-CE24-CE90-576F70143998}"/>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8889;p29">
              <a:extLst>
                <a:ext uri="{FF2B5EF4-FFF2-40B4-BE49-F238E27FC236}">
                  <a16:creationId xmlns:a16="http://schemas.microsoft.com/office/drawing/2014/main" id="{D70A7FED-9D0F-DF56-B519-2AA46512AF7F}"/>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8890;p29">
              <a:extLst>
                <a:ext uri="{FF2B5EF4-FFF2-40B4-BE49-F238E27FC236}">
                  <a16:creationId xmlns:a16="http://schemas.microsoft.com/office/drawing/2014/main" id="{74A2815C-FEA5-98D1-7B30-F2D26B8F690E}"/>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8891;p29">
              <a:extLst>
                <a:ext uri="{FF2B5EF4-FFF2-40B4-BE49-F238E27FC236}">
                  <a16:creationId xmlns:a16="http://schemas.microsoft.com/office/drawing/2014/main" id="{AB8F17D7-5E38-A0A0-894A-FB86258F5679}"/>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8892;p29">
              <a:extLst>
                <a:ext uri="{FF2B5EF4-FFF2-40B4-BE49-F238E27FC236}">
                  <a16:creationId xmlns:a16="http://schemas.microsoft.com/office/drawing/2014/main" id="{656CEF46-BCD9-18AF-ECB3-993F9FF1A2E4}"/>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8893;p29">
              <a:extLst>
                <a:ext uri="{FF2B5EF4-FFF2-40B4-BE49-F238E27FC236}">
                  <a16:creationId xmlns:a16="http://schemas.microsoft.com/office/drawing/2014/main" id="{91EB9706-EE00-9432-A89C-F6140190A2EC}"/>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8894;p29">
              <a:extLst>
                <a:ext uri="{FF2B5EF4-FFF2-40B4-BE49-F238E27FC236}">
                  <a16:creationId xmlns:a16="http://schemas.microsoft.com/office/drawing/2014/main" id="{532FDF4C-D0E8-8785-8038-78291A469E41}"/>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8895;p29">
              <a:extLst>
                <a:ext uri="{FF2B5EF4-FFF2-40B4-BE49-F238E27FC236}">
                  <a16:creationId xmlns:a16="http://schemas.microsoft.com/office/drawing/2014/main" id="{1E632FFC-A972-E590-A5A0-989E720831AC}"/>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8896;p29">
              <a:extLst>
                <a:ext uri="{FF2B5EF4-FFF2-40B4-BE49-F238E27FC236}">
                  <a16:creationId xmlns:a16="http://schemas.microsoft.com/office/drawing/2014/main" id="{EF89A92B-9245-6C7D-952C-3F21410AC1F1}"/>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8897;p29">
              <a:extLst>
                <a:ext uri="{FF2B5EF4-FFF2-40B4-BE49-F238E27FC236}">
                  <a16:creationId xmlns:a16="http://schemas.microsoft.com/office/drawing/2014/main" id="{C3904BD6-A349-1DBE-9E85-2B596D520DF1}"/>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8898;p29">
              <a:extLst>
                <a:ext uri="{FF2B5EF4-FFF2-40B4-BE49-F238E27FC236}">
                  <a16:creationId xmlns:a16="http://schemas.microsoft.com/office/drawing/2014/main" id="{7DB75BA2-5482-96DB-FD4C-D8956416316D}"/>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8899;p29">
              <a:extLst>
                <a:ext uri="{FF2B5EF4-FFF2-40B4-BE49-F238E27FC236}">
                  <a16:creationId xmlns:a16="http://schemas.microsoft.com/office/drawing/2014/main" id="{119BC008-1B6F-FA0B-4978-A861E421F25C}"/>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8900;p29">
              <a:extLst>
                <a:ext uri="{FF2B5EF4-FFF2-40B4-BE49-F238E27FC236}">
                  <a16:creationId xmlns:a16="http://schemas.microsoft.com/office/drawing/2014/main" id="{FD7A1A43-0DCD-FD40-CE16-B516184389AD}"/>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8901;p29">
              <a:extLst>
                <a:ext uri="{FF2B5EF4-FFF2-40B4-BE49-F238E27FC236}">
                  <a16:creationId xmlns:a16="http://schemas.microsoft.com/office/drawing/2014/main" id="{42B3F1FA-45B2-2284-74BD-D95C67E5D0E8}"/>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8902;p29">
              <a:extLst>
                <a:ext uri="{FF2B5EF4-FFF2-40B4-BE49-F238E27FC236}">
                  <a16:creationId xmlns:a16="http://schemas.microsoft.com/office/drawing/2014/main" id="{C46ECDF2-07C4-9AFE-A531-B67E07D813F8}"/>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8903;p29">
              <a:extLst>
                <a:ext uri="{FF2B5EF4-FFF2-40B4-BE49-F238E27FC236}">
                  <a16:creationId xmlns:a16="http://schemas.microsoft.com/office/drawing/2014/main" id="{786F07C3-A2EE-E2CB-EE20-DA49AE341B79}"/>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8904;p29">
              <a:extLst>
                <a:ext uri="{FF2B5EF4-FFF2-40B4-BE49-F238E27FC236}">
                  <a16:creationId xmlns:a16="http://schemas.microsoft.com/office/drawing/2014/main" id="{C3AA4034-739B-B661-CE91-B3F6595DA651}"/>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8905;p29">
              <a:extLst>
                <a:ext uri="{FF2B5EF4-FFF2-40B4-BE49-F238E27FC236}">
                  <a16:creationId xmlns:a16="http://schemas.microsoft.com/office/drawing/2014/main" id="{2BD6B949-0B00-4350-18CD-3985F5EBD2A6}"/>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8906;p29">
              <a:extLst>
                <a:ext uri="{FF2B5EF4-FFF2-40B4-BE49-F238E27FC236}">
                  <a16:creationId xmlns:a16="http://schemas.microsoft.com/office/drawing/2014/main" id="{6378D3CD-A239-3AEA-8844-077BD44CFB06}"/>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8907;p29">
              <a:extLst>
                <a:ext uri="{FF2B5EF4-FFF2-40B4-BE49-F238E27FC236}">
                  <a16:creationId xmlns:a16="http://schemas.microsoft.com/office/drawing/2014/main" id="{A68C081D-1E91-CAD2-8553-975D2F549DFC}"/>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8908;p29">
              <a:extLst>
                <a:ext uri="{FF2B5EF4-FFF2-40B4-BE49-F238E27FC236}">
                  <a16:creationId xmlns:a16="http://schemas.microsoft.com/office/drawing/2014/main" id="{4F9B8035-AE18-DC90-2A9E-8469FF04A014}"/>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8909;p29">
              <a:extLst>
                <a:ext uri="{FF2B5EF4-FFF2-40B4-BE49-F238E27FC236}">
                  <a16:creationId xmlns:a16="http://schemas.microsoft.com/office/drawing/2014/main" id="{5E032BC5-8861-2FEB-DDFE-5C2F31DBBB4C}"/>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8910;p29">
              <a:extLst>
                <a:ext uri="{FF2B5EF4-FFF2-40B4-BE49-F238E27FC236}">
                  <a16:creationId xmlns:a16="http://schemas.microsoft.com/office/drawing/2014/main" id="{4684B424-33FB-C0F1-5218-0EBE0FCBE589}"/>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8911;p29">
              <a:extLst>
                <a:ext uri="{FF2B5EF4-FFF2-40B4-BE49-F238E27FC236}">
                  <a16:creationId xmlns:a16="http://schemas.microsoft.com/office/drawing/2014/main" id="{7EE97448-1CB3-AF84-8226-A19780C00706}"/>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8912;p29">
              <a:extLst>
                <a:ext uri="{FF2B5EF4-FFF2-40B4-BE49-F238E27FC236}">
                  <a16:creationId xmlns:a16="http://schemas.microsoft.com/office/drawing/2014/main" id="{48DC2BC2-3F1D-3FCC-533F-82460B5C6B38}"/>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8913;p29">
              <a:extLst>
                <a:ext uri="{FF2B5EF4-FFF2-40B4-BE49-F238E27FC236}">
                  <a16:creationId xmlns:a16="http://schemas.microsoft.com/office/drawing/2014/main" id="{639B1B2F-7E40-C505-B8ED-A7D80FBBF413}"/>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8914;p29">
              <a:extLst>
                <a:ext uri="{FF2B5EF4-FFF2-40B4-BE49-F238E27FC236}">
                  <a16:creationId xmlns:a16="http://schemas.microsoft.com/office/drawing/2014/main" id="{D7BF26C4-511C-BF2D-8F29-50E6DFBBB0B0}"/>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8915;p29">
              <a:extLst>
                <a:ext uri="{FF2B5EF4-FFF2-40B4-BE49-F238E27FC236}">
                  <a16:creationId xmlns:a16="http://schemas.microsoft.com/office/drawing/2014/main" id="{CCFD22C0-9E0A-0EDD-6740-BA023C2355D6}"/>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8916;p29">
              <a:extLst>
                <a:ext uri="{FF2B5EF4-FFF2-40B4-BE49-F238E27FC236}">
                  <a16:creationId xmlns:a16="http://schemas.microsoft.com/office/drawing/2014/main" id="{C865DFE5-AB74-58DB-5FAC-AF5A2B21A381}"/>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8917;p29">
              <a:extLst>
                <a:ext uri="{FF2B5EF4-FFF2-40B4-BE49-F238E27FC236}">
                  <a16:creationId xmlns:a16="http://schemas.microsoft.com/office/drawing/2014/main" id="{E2A72AB7-C42D-95AF-16BD-16A82FA8C0D5}"/>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8918;p29">
              <a:extLst>
                <a:ext uri="{FF2B5EF4-FFF2-40B4-BE49-F238E27FC236}">
                  <a16:creationId xmlns:a16="http://schemas.microsoft.com/office/drawing/2014/main" id="{9F331345-1F1C-AC13-C705-D6FB54E8E0FD}"/>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8919;p29">
              <a:extLst>
                <a:ext uri="{FF2B5EF4-FFF2-40B4-BE49-F238E27FC236}">
                  <a16:creationId xmlns:a16="http://schemas.microsoft.com/office/drawing/2014/main" id="{6469FFBA-9397-BB62-B48F-38AE4A855535}"/>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8920;p29">
              <a:extLst>
                <a:ext uri="{FF2B5EF4-FFF2-40B4-BE49-F238E27FC236}">
                  <a16:creationId xmlns:a16="http://schemas.microsoft.com/office/drawing/2014/main" id="{092A525B-DD93-5394-09B2-2B38AD557BD4}"/>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8921;p29">
              <a:extLst>
                <a:ext uri="{FF2B5EF4-FFF2-40B4-BE49-F238E27FC236}">
                  <a16:creationId xmlns:a16="http://schemas.microsoft.com/office/drawing/2014/main" id="{1B85D3F0-B07F-23D0-8A3E-969AA40637EA}"/>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8922;p29">
              <a:extLst>
                <a:ext uri="{FF2B5EF4-FFF2-40B4-BE49-F238E27FC236}">
                  <a16:creationId xmlns:a16="http://schemas.microsoft.com/office/drawing/2014/main" id="{0B00EFCE-575A-F447-5D77-43C8078B05F1}"/>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8923;p29">
              <a:extLst>
                <a:ext uri="{FF2B5EF4-FFF2-40B4-BE49-F238E27FC236}">
                  <a16:creationId xmlns:a16="http://schemas.microsoft.com/office/drawing/2014/main" id="{05DFAFD4-AEDF-619A-5587-7C86F911B3AE}"/>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1" name="Google Shape;8924;p29">
            <a:extLst>
              <a:ext uri="{FF2B5EF4-FFF2-40B4-BE49-F238E27FC236}">
                <a16:creationId xmlns:a16="http://schemas.microsoft.com/office/drawing/2014/main" id="{7C5B41C6-A4E4-1074-77CF-940E576D4D07}"/>
              </a:ext>
            </a:extLst>
          </p:cNvPr>
          <p:cNvGrpSpPr/>
          <p:nvPr/>
        </p:nvGrpSpPr>
        <p:grpSpPr>
          <a:xfrm rot="-2052099">
            <a:off x="10363600" y="5474720"/>
            <a:ext cx="938756" cy="1294315"/>
            <a:chOff x="4491450" y="1330000"/>
            <a:chExt cx="409500" cy="564600"/>
          </a:xfrm>
        </p:grpSpPr>
        <p:sp>
          <p:nvSpPr>
            <p:cNvPr id="672" name="Google Shape;8925;p29">
              <a:extLst>
                <a:ext uri="{FF2B5EF4-FFF2-40B4-BE49-F238E27FC236}">
                  <a16:creationId xmlns:a16="http://schemas.microsoft.com/office/drawing/2014/main" id="{E48A104B-8000-2605-E3D5-AD335AA7E8DA}"/>
                </a:ext>
              </a:extLst>
            </p:cNvPr>
            <p:cNvSpPr/>
            <p:nvPr/>
          </p:nvSpPr>
          <p:spPr>
            <a:xfrm>
              <a:off x="4600500" y="1380500"/>
              <a:ext cx="112200" cy="246025"/>
            </a:xfrm>
            <a:custGeom>
              <a:avLst/>
              <a:gdLst/>
              <a:ahLst/>
              <a:cxnLst/>
              <a:rect l="l" t="t" r="r" b="b"/>
              <a:pathLst>
                <a:path w="4488" h="9841" extrusionOk="0">
                  <a:moveTo>
                    <a:pt x="848" y="0"/>
                  </a:moveTo>
                  <a:lnTo>
                    <a:pt x="411" y="321"/>
                  </a:lnTo>
                  <a:cubicBezTo>
                    <a:pt x="411" y="321"/>
                    <a:pt x="1" y="2935"/>
                    <a:pt x="1374" y="5781"/>
                  </a:cubicBezTo>
                  <a:lnTo>
                    <a:pt x="4158" y="9840"/>
                  </a:lnTo>
                  <a:cubicBezTo>
                    <a:pt x="2311" y="6504"/>
                    <a:pt x="4158" y="2097"/>
                    <a:pt x="4158" y="2097"/>
                  </a:cubicBezTo>
                  <a:lnTo>
                    <a:pt x="4488" y="1838"/>
                  </a:lnTo>
                  <a:cubicBezTo>
                    <a:pt x="4408" y="1615"/>
                    <a:pt x="4381" y="1463"/>
                    <a:pt x="4381" y="1463"/>
                  </a:cubicBezTo>
                  <a:cubicBezTo>
                    <a:pt x="4184" y="1496"/>
                    <a:pt x="3993" y="1511"/>
                    <a:pt x="3810" y="1511"/>
                  </a:cubicBezTo>
                  <a:cubicBezTo>
                    <a:pt x="2348" y="1511"/>
                    <a:pt x="1324" y="555"/>
                    <a:pt x="84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8926;p29">
              <a:extLst>
                <a:ext uri="{FF2B5EF4-FFF2-40B4-BE49-F238E27FC236}">
                  <a16:creationId xmlns:a16="http://schemas.microsoft.com/office/drawing/2014/main" id="{5F46C93A-F3D1-C2BA-2D3C-AD514624E4BB}"/>
                </a:ext>
              </a:extLst>
            </p:cNvPr>
            <p:cNvSpPr/>
            <p:nvPr/>
          </p:nvSpPr>
          <p:spPr>
            <a:xfrm>
              <a:off x="4658275" y="1426425"/>
              <a:ext cx="138075" cy="232425"/>
            </a:xfrm>
            <a:custGeom>
              <a:avLst/>
              <a:gdLst/>
              <a:ahLst/>
              <a:cxnLst/>
              <a:rect l="l" t="t" r="r" b="b"/>
              <a:pathLst>
                <a:path w="5523" h="9297" extrusionOk="0">
                  <a:moveTo>
                    <a:pt x="2177" y="1"/>
                  </a:moveTo>
                  <a:lnTo>
                    <a:pt x="1847" y="260"/>
                  </a:lnTo>
                  <a:cubicBezTo>
                    <a:pt x="1847" y="260"/>
                    <a:pt x="0" y="4667"/>
                    <a:pt x="1847" y="8003"/>
                  </a:cubicBezTo>
                  <a:lnTo>
                    <a:pt x="2739" y="9297"/>
                  </a:lnTo>
                  <a:cubicBezTo>
                    <a:pt x="3016" y="6495"/>
                    <a:pt x="4951" y="3186"/>
                    <a:pt x="5076" y="2981"/>
                  </a:cubicBezTo>
                  <a:lnTo>
                    <a:pt x="5522" y="2677"/>
                  </a:lnTo>
                  <a:cubicBezTo>
                    <a:pt x="5478" y="2499"/>
                    <a:pt x="5460" y="2392"/>
                    <a:pt x="5460" y="2392"/>
                  </a:cubicBezTo>
                  <a:cubicBezTo>
                    <a:pt x="3212" y="2249"/>
                    <a:pt x="2427" y="724"/>
                    <a:pt x="217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8927;p29">
              <a:extLst>
                <a:ext uri="{FF2B5EF4-FFF2-40B4-BE49-F238E27FC236}">
                  <a16:creationId xmlns:a16="http://schemas.microsoft.com/office/drawing/2014/main" id="{F39DE362-FC9D-3C8A-29D2-77C554FAF5B3}"/>
                </a:ext>
              </a:extLst>
            </p:cNvPr>
            <p:cNvSpPr/>
            <p:nvPr/>
          </p:nvSpPr>
          <p:spPr>
            <a:xfrm>
              <a:off x="4775800" y="1577425"/>
              <a:ext cx="119800" cy="219475"/>
            </a:xfrm>
            <a:custGeom>
              <a:avLst/>
              <a:gdLst/>
              <a:ahLst/>
              <a:cxnLst/>
              <a:rect l="l" t="t" r="r" b="b"/>
              <a:pathLst>
                <a:path w="4792" h="8779" extrusionOk="0">
                  <a:moveTo>
                    <a:pt x="3257" y="0"/>
                  </a:moveTo>
                  <a:lnTo>
                    <a:pt x="2811" y="295"/>
                  </a:lnTo>
                  <a:cubicBezTo>
                    <a:pt x="2579" y="625"/>
                    <a:pt x="714" y="3382"/>
                    <a:pt x="10" y="6227"/>
                  </a:cubicBezTo>
                  <a:lnTo>
                    <a:pt x="1" y="6227"/>
                  </a:lnTo>
                  <a:cubicBezTo>
                    <a:pt x="563" y="7066"/>
                    <a:pt x="1160" y="7958"/>
                    <a:pt x="1713" y="8779"/>
                  </a:cubicBezTo>
                  <a:cubicBezTo>
                    <a:pt x="3712" y="6245"/>
                    <a:pt x="4417" y="3783"/>
                    <a:pt x="4417" y="3783"/>
                  </a:cubicBezTo>
                  <a:lnTo>
                    <a:pt x="4773" y="3542"/>
                  </a:lnTo>
                  <a:cubicBezTo>
                    <a:pt x="4791" y="3203"/>
                    <a:pt x="4782" y="3016"/>
                    <a:pt x="4782" y="3016"/>
                  </a:cubicBezTo>
                  <a:cubicBezTo>
                    <a:pt x="3310" y="2329"/>
                    <a:pt x="3203" y="768"/>
                    <a:pt x="325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8928;p29">
              <a:extLst>
                <a:ext uri="{FF2B5EF4-FFF2-40B4-BE49-F238E27FC236}">
                  <a16:creationId xmlns:a16="http://schemas.microsoft.com/office/drawing/2014/main" id="{6FB386EB-453C-4CBF-44FA-48C944836218}"/>
                </a:ext>
              </a:extLst>
            </p:cNvPr>
            <p:cNvSpPr/>
            <p:nvPr/>
          </p:nvSpPr>
          <p:spPr>
            <a:xfrm>
              <a:off x="4568600" y="1430850"/>
              <a:ext cx="311875" cy="461750"/>
            </a:xfrm>
            <a:custGeom>
              <a:avLst/>
              <a:gdLst/>
              <a:ahLst/>
              <a:cxnLst/>
              <a:rect l="l" t="t" r="r" b="b"/>
              <a:pathLst>
                <a:path w="12475" h="18470" extrusionOk="0">
                  <a:moveTo>
                    <a:pt x="42" y="1"/>
                  </a:moveTo>
                  <a:cubicBezTo>
                    <a:pt x="0" y="1"/>
                    <a:pt x="134" y="274"/>
                    <a:pt x="465" y="805"/>
                  </a:cubicBezTo>
                  <a:cubicBezTo>
                    <a:pt x="768" y="1287"/>
                    <a:pt x="1063" y="1769"/>
                    <a:pt x="1357" y="2259"/>
                  </a:cubicBezTo>
                  <a:lnTo>
                    <a:pt x="2445" y="3892"/>
                  </a:lnTo>
                  <a:lnTo>
                    <a:pt x="5104" y="7897"/>
                  </a:lnTo>
                  <a:lnTo>
                    <a:pt x="6040" y="9298"/>
                  </a:lnTo>
                  <a:cubicBezTo>
                    <a:pt x="6397" y="9869"/>
                    <a:pt x="7102" y="10975"/>
                    <a:pt x="7896" y="12215"/>
                  </a:cubicBezTo>
                  <a:cubicBezTo>
                    <a:pt x="8467" y="13089"/>
                    <a:pt x="9074" y="14026"/>
                    <a:pt x="9636" y="14874"/>
                  </a:cubicBezTo>
                  <a:cubicBezTo>
                    <a:pt x="9894" y="15275"/>
                    <a:pt x="10144" y="15659"/>
                    <a:pt x="10385" y="16007"/>
                  </a:cubicBezTo>
                  <a:cubicBezTo>
                    <a:pt x="10813" y="16649"/>
                    <a:pt x="11188" y="17193"/>
                    <a:pt x="11429" y="17514"/>
                  </a:cubicBezTo>
                  <a:cubicBezTo>
                    <a:pt x="11918" y="18163"/>
                    <a:pt x="12240" y="18470"/>
                    <a:pt x="12348" y="18470"/>
                  </a:cubicBezTo>
                  <a:cubicBezTo>
                    <a:pt x="12475" y="18470"/>
                    <a:pt x="12307" y="18049"/>
                    <a:pt x="11768" y="17264"/>
                  </a:cubicBezTo>
                  <a:cubicBezTo>
                    <a:pt x="11545" y="16934"/>
                    <a:pt x="11179" y="16408"/>
                    <a:pt x="10751" y="15766"/>
                  </a:cubicBezTo>
                  <a:cubicBezTo>
                    <a:pt x="10519" y="15418"/>
                    <a:pt x="10260" y="15043"/>
                    <a:pt x="10001" y="14642"/>
                  </a:cubicBezTo>
                  <a:cubicBezTo>
                    <a:pt x="9448" y="13821"/>
                    <a:pt x="8851" y="12929"/>
                    <a:pt x="8298" y="12090"/>
                  </a:cubicBezTo>
                  <a:cubicBezTo>
                    <a:pt x="7459" y="10824"/>
                    <a:pt x="6701" y="9691"/>
                    <a:pt x="6326" y="9120"/>
                  </a:cubicBezTo>
                  <a:lnTo>
                    <a:pt x="5434" y="7826"/>
                  </a:lnTo>
                  <a:lnTo>
                    <a:pt x="2650" y="3767"/>
                  </a:lnTo>
                  <a:lnTo>
                    <a:pt x="1535" y="2143"/>
                  </a:lnTo>
                  <a:cubicBezTo>
                    <a:pt x="1223" y="1662"/>
                    <a:pt x="902" y="1180"/>
                    <a:pt x="581" y="698"/>
                  </a:cubicBezTo>
                  <a:cubicBezTo>
                    <a:pt x="265" y="229"/>
                    <a:pt x="80" y="1"/>
                    <a:pt x="4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8929;p29">
              <a:extLst>
                <a:ext uri="{FF2B5EF4-FFF2-40B4-BE49-F238E27FC236}">
                  <a16:creationId xmlns:a16="http://schemas.microsoft.com/office/drawing/2014/main" id="{C37D680E-B227-5135-2B46-F872D0002EC0}"/>
                </a:ext>
              </a:extLst>
            </p:cNvPr>
            <p:cNvSpPr/>
            <p:nvPr/>
          </p:nvSpPr>
          <p:spPr>
            <a:xfrm>
              <a:off x="4587350" y="1732700"/>
              <a:ext cx="222150" cy="91625"/>
            </a:xfrm>
            <a:custGeom>
              <a:avLst/>
              <a:gdLst/>
              <a:ahLst/>
              <a:cxnLst/>
              <a:rect l="l" t="t" r="r" b="b"/>
              <a:pathLst>
                <a:path w="8886" h="3665" extrusionOk="0">
                  <a:moveTo>
                    <a:pt x="5078" y="0"/>
                  </a:moveTo>
                  <a:cubicBezTo>
                    <a:pt x="3715" y="0"/>
                    <a:pt x="2422" y="156"/>
                    <a:pt x="1544" y="293"/>
                  </a:cubicBezTo>
                  <a:cubicBezTo>
                    <a:pt x="848" y="391"/>
                    <a:pt x="420" y="489"/>
                    <a:pt x="420" y="489"/>
                  </a:cubicBezTo>
                  <a:lnTo>
                    <a:pt x="0" y="819"/>
                  </a:lnTo>
                  <a:cubicBezTo>
                    <a:pt x="643" y="1007"/>
                    <a:pt x="2329" y="1667"/>
                    <a:pt x="2400" y="3442"/>
                  </a:cubicBezTo>
                  <a:cubicBezTo>
                    <a:pt x="2400" y="3442"/>
                    <a:pt x="2596" y="3540"/>
                    <a:pt x="2962" y="3665"/>
                  </a:cubicBezTo>
                  <a:lnTo>
                    <a:pt x="3274" y="3380"/>
                  </a:lnTo>
                  <a:cubicBezTo>
                    <a:pt x="3274" y="3380"/>
                    <a:pt x="3649" y="3415"/>
                    <a:pt x="4220" y="3424"/>
                  </a:cubicBezTo>
                  <a:cubicBezTo>
                    <a:pt x="4277" y="3425"/>
                    <a:pt x="4336" y="3425"/>
                    <a:pt x="4396" y="3425"/>
                  </a:cubicBezTo>
                  <a:cubicBezTo>
                    <a:pt x="5567" y="3425"/>
                    <a:pt x="7444" y="3334"/>
                    <a:pt x="8886" y="2800"/>
                  </a:cubicBezTo>
                  <a:cubicBezTo>
                    <a:pt x="8324" y="1952"/>
                    <a:pt x="7717" y="1015"/>
                    <a:pt x="7146" y="141"/>
                  </a:cubicBezTo>
                  <a:cubicBezTo>
                    <a:pt x="6468" y="40"/>
                    <a:pt x="5764" y="0"/>
                    <a:pt x="507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8930;p29">
              <a:extLst>
                <a:ext uri="{FF2B5EF4-FFF2-40B4-BE49-F238E27FC236}">
                  <a16:creationId xmlns:a16="http://schemas.microsoft.com/office/drawing/2014/main" id="{FC1C3E63-1E9F-BFA6-4DFA-8727DEB9A051}"/>
                </a:ext>
              </a:extLst>
            </p:cNvPr>
            <p:cNvSpPr/>
            <p:nvPr/>
          </p:nvSpPr>
          <p:spPr>
            <a:xfrm>
              <a:off x="4661400" y="1802675"/>
              <a:ext cx="166850" cy="37000"/>
            </a:xfrm>
            <a:custGeom>
              <a:avLst/>
              <a:gdLst/>
              <a:ahLst/>
              <a:cxnLst/>
              <a:rect l="l" t="t" r="r" b="b"/>
              <a:pathLst>
                <a:path w="6674" h="1480" extrusionOk="0">
                  <a:moveTo>
                    <a:pt x="5924" y="1"/>
                  </a:moveTo>
                  <a:cubicBezTo>
                    <a:pt x="4482" y="535"/>
                    <a:pt x="2605" y="626"/>
                    <a:pt x="1434" y="626"/>
                  </a:cubicBezTo>
                  <a:cubicBezTo>
                    <a:pt x="1374" y="626"/>
                    <a:pt x="1315" y="626"/>
                    <a:pt x="1258" y="625"/>
                  </a:cubicBezTo>
                  <a:cubicBezTo>
                    <a:pt x="687" y="616"/>
                    <a:pt x="312" y="581"/>
                    <a:pt x="312" y="581"/>
                  </a:cubicBezTo>
                  <a:lnTo>
                    <a:pt x="0" y="866"/>
                  </a:lnTo>
                  <a:cubicBezTo>
                    <a:pt x="712" y="1112"/>
                    <a:pt x="2061" y="1480"/>
                    <a:pt x="3773" y="1480"/>
                  </a:cubicBezTo>
                  <a:cubicBezTo>
                    <a:pt x="4422" y="1480"/>
                    <a:pt x="5123" y="1427"/>
                    <a:pt x="5861" y="1294"/>
                  </a:cubicBezTo>
                  <a:lnTo>
                    <a:pt x="5879" y="1294"/>
                  </a:lnTo>
                  <a:cubicBezTo>
                    <a:pt x="6138" y="1250"/>
                    <a:pt x="6405" y="1196"/>
                    <a:pt x="6673" y="1134"/>
                  </a:cubicBezTo>
                  <a:cubicBezTo>
                    <a:pt x="6432" y="786"/>
                    <a:pt x="6182" y="402"/>
                    <a:pt x="5924"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8931;p29">
              <a:extLst>
                <a:ext uri="{FF2B5EF4-FFF2-40B4-BE49-F238E27FC236}">
                  <a16:creationId xmlns:a16="http://schemas.microsoft.com/office/drawing/2014/main" id="{E2E41296-0A04-96B6-79F0-8A594E3727FE}"/>
                </a:ext>
              </a:extLst>
            </p:cNvPr>
            <p:cNvSpPr/>
            <p:nvPr/>
          </p:nvSpPr>
          <p:spPr>
            <a:xfrm>
              <a:off x="4493675" y="1332100"/>
              <a:ext cx="141200" cy="196050"/>
            </a:xfrm>
            <a:custGeom>
              <a:avLst/>
              <a:gdLst/>
              <a:ahLst/>
              <a:cxnLst/>
              <a:rect l="l" t="t" r="r" b="b"/>
              <a:pathLst>
                <a:path w="5648" h="7842" extrusionOk="0">
                  <a:moveTo>
                    <a:pt x="286" y="0"/>
                  </a:moveTo>
                  <a:lnTo>
                    <a:pt x="286" y="0"/>
                  </a:lnTo>
                  <a:cubicBezTo>
                    <a:pt x="286" y="0"/>
                    <a:pt x="289" y="3"/>
                    <a:pt x="295" y="9"/>
                  </a:cubicBezTo>
                  <a:lnTo>
                    <a:pt x="295" y="9"/>
                  </a:lnTo>
                  <a:cubicBezTo>
                    <a:pt x="294" y="0"/>
                    <a:pt x="286" y="0"/>
                    <a:pt x="286" y="0"/>
                  </a:cubicBezTo>
                  <a:close/>
                  <a:moveTo>
                    <a:pt x="295" y="9"/>
                  </a:moveTo>
                  <a:cubicBezTo>
                    <a:pt x="295" y="9"/>
                    <a:pt x="295" y="9"/>
                    <a:pt x="295" y="9"/>
                  </a:cubicBezTo>
                  <a:cubicBezTo>
                    <a:pt x="357" y="179"/>
                    <a:pt x="1098" y="2302"/>
                    <a:pt x="0" y="4782"/>
                  </a:cubicBezTo>
                  <a:cubicBezTo>
                    <a:pt x="0" y="4782"/>
                    <a:pt x="90" y="4907"/>
                    <a:pt x="197" y="5121"/>
                  </a:cubicBezTo>
                  <a:lnTo>
                    <a:pt x="580" y="4880"/>
                  </a:lnTo>
                  <a:cubicBezTo>
                    <a:pt x="580" y="4880"/>
                    <a:pt x="973" y="4916"/>
                    <a:pt x="1579" y="5103"/>
                  </a:cubicBezTo>
                  <a:cubicBezTo>
                    <a:pt x="2552" y="5406"/>
                    <a:pt x="4086" y="6138"/>
                    <a:pt x="5442" y="7842"/>
                  </a:cubicBezTo>
                  <a:lnTo>
                    <a:pt x="4354" y="6209"/>
                  </a:lnTo>
                  <a:cubicBezTo>
                    <a:pt x="4060" y="5719"/>
                    <a:pt x="3765" y="5237"/>
                    <a:pt x="3462" y="4755"/>
                  </a:cubicBezTo>
                  <a:cubicBezTo>
                    <a:pt x="3131" y="4224"/>
                    <a:pt x="2997" y="3951"/>
                    <a:pt x="3039" y="3951"/>
                  </a:cubicBezTo>
                  <a:cubicBezTo>
                    <a:pt x="3077" y="3951"/>
                    <a:pt x="3262" y="4179"/>
                    <a:pt x="3578" y="4648"/>
                  </a:cubicBezTo>
                  <a:cubicBezTo>
                    <a:pt x="3899" y="5130"/>
                    <a:pt x="4220" y="5612"/>
                    <a:pt x="4532" y="6093"/>
                  </a:cubicBezTo>
                  <a:lnTo>
                    <a:pt x="5647" y="7717"/>
                  </a:lnTo>
                  <a:cubicBezTo>
                    <a:pt x="4274" y="4871"/>
                    <a:pt x="4684" y="2257"/>
                    <a:pt x="4684" y="2257"/>
                  </a:cubicBezTo>
                  <a:lnTo>
                    <a:pt x="5121" y="1936"/>
                  </a:lnTo>
                  <a:cubicBezTo>
                    <a:pt x="4925" y="1713"/>
                    <a:pt x="4827" y="1553"/>
                    <a:pt x="4827" y="1553"/>
                  </a:cubicBezTo>
                  <a:cubicBezTo>
                    <a:pt x="4766" y="1554"/>
                    <a:pt x="4705" y="1555"/>
                    <a:pt x="4645" y="1555"/>
                  </a:cubicBezTo>
                  <a:cubicBezTo>
                    <a:pt x="2034" y="1555"/>
                    <a:pt x="427" y="130"/>
                    <a:pt x="295" y="9"/>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8932;p29">
              <a:extLst>
                <a:ext uri="{FF2B5EF4-FFF2-40B4-BE49-F238E27FC236}">
                  <a16:creationId xmlns:a16="http://schemas.microsoft.com/office/drawing/2014/main" id="{A491AF5D-6DBA-EBEE-AF27-3D48FB7A8DF8}"/>
                </a:ext>
              </a:extLst>
            </p:cNvPr>
            <p:cNvSpPr/>
            <p:nvPr/>
          </p:nvSpPr>
          <p:spPr>
            <a:xfrm>
              <a:off x="4726725" y="1493350"/>
              <a:ext cx="131625" cy="239775"/>
            </a:xfrm>
            <a:custGeom>
              <a:avLst/>
              <a:gdLst/>
              <a:ahLst/>
              <a:cxnLst/>
              <a:rect l="l" t="t" r="r" b="b"/>
              <a:pathLst>
                <a:path w="5265" h="9591" extrusionOk="0">
                  <a:moveTo>
                    <a:pt x="2784" y="0"/>
                  </a:moveTo>
                  <a:lnTo>
                    <a:pt x="2338" y="304"/>
                  </a:lnTo>
                  <a:cubicBezTo>
                    <a:pt x="2213" y="509"/>
                    <a:pt x="278" y="3818"/>
                    <a:pt x="1" y="6620"/>
                  </a:cubicBezTo>
                  <a:cubicBezTo>
                    <a:pt x="376" y="7191"/>
                    <a:pt x="1134" y="8324"/>
                    <a:pt x="1973" y="9590"/>
                  </a:cubicBezTo>
                  <a:cubicBezTo>
                    <a:pt x="2677" y="6745"/>
                    <a:pt x="4542" y="3988"/>
                    <a:pt x="4774" y="3658"/>
                  </a:cubicBezTo>
                  <a:lnTo>
                    <a:pt x="5220" y="3363"/>
                  </a:lnTo>
                  <a:cubicBezTo>
                    <a:pt x="5229" y="3087"/>
                    <a:pt x="5264" y="2908"/>
                    <a:pt x="5264" y="2908"/>
                  </a:cubicBezTo>
                  <a:cubicBezTo>
                    <a:pt x="3596" y="2418"/>
                    <a:pt x="2972" y="696"/>
                    <a:pt x="278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8933;p29">
              <a:extLst>
                <a:ext uri="{FF2B5EF4-FFF2-40B4-BE49-F238E27FC236}">
                  <a16:creationId xmlns:a16="http://schemas.microsoft.com/office/drawing/2014/main" id="{A2F51E0B-FB54-D099-5BE0-F2F7632B7C3A}"/>
                </a:ext>
              </a:extLst>
            </p:cNvPr>
            <p:cNvSpPr/>
            <p:nvPr/>
          </p:nvSpPr>
          <p:spPr>
            <a:xfrm>
              <a:off x="4818625" y="1665975"/>
              <a:ext cx="76525" cy="159025"/>
            </a:xfrm>
            <a:custGeom>
              <a:avLst/>
              <a:gdLst/>
              <a:ahLst/>
              <a:cxnLst/>
              <a:rect l="l" t="t" r="r" b="b"/>
              <a:pathLst>
                <a:path w="3061" h="6361" extrusionOk="0">
                  <a:moveTo>
                    <a:pt x="3060" y="0"/>
                  </a:moveTo>
                  <a:lnTo>
                    <a:pt x="2704" y="241"/>
                  </a:lnTo>
                  <a:cubicBezTo>
                    <a:pt x="2704" y="241"/>
                    <a:pt x="1999" y="2703"/>
                    <a:pt x="0" y="5237"/>
                  </a:cubicBezTo>
                  <a:cubicBezTo>
                    <a:pt x="259" y="5638"/>
                    <a:pt x="518" y="6013"/>
                    <a:pt x="750" y="6361"/>
                  </a:cubicBezTo>
                  <a:cubicBezTo>
                    <a:pt x="2659" y="3774"/>
                    <a:pt x="3007" y="1106"/>
                    <a:pt x="306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8934;p29">
              <a:extLst>
                <a:ext uri="{FF2B5EF4-FFF2-40B4-BE49-F238E27FC236}">
                  <a16:creationId xmlns:a16="http://schemas.microsoft.com/office/drawing/2014/main" id="{ECC74FE1-0935-E0EF-D73E-BA8AEFF247C9}"/>
                </a:ext>
              </a:extLst>
            </p:cNvPr>
            <p:cNvSpPr/>
            <p:nvPr/>
          </p:nvSpPr>
          <p:spPr>
            <a:xfrm>
              <a:off x="4537600" y="1653125"/>
              <a:ext cx="228425" cy="100075"/>
            </a:xfrm>
            <a:custGeom>
              <a:avLst/>
              <a:gdLst/>
              <a:ahLst/>
              <a:cxnLst/>
              <a:rect l="l" t="t" r="r" b="b"/>
              <a:pathLst>
                <a:path w="9137" h="4003" extrusionOk="0">
                  <a:moveTo>
                    <a:pt x="3902" y="0"/>
                  </a:moveTo>
                  <a:cubicBezTo>
                    <a:pt x="2951" y="0"/>
                    <a:pt x="2070" y="70"/>
                    <a:pt x="1428" y="139"/>
                  </a:cubicBezTo>
                  <a:cubicBezTo>
                    <a:pt x="786" y="211"/>
                    <a:pt x="385" y="282"/>
                    <a:pt x="385" y="282"/>
                  </a:cubicBezTo>
                  <a:lnTo>
                    <a:pt x="1" y="541"/>
                  </a:lnTo>
                  <a:cubicBezTo>
                    <a:pt x="572" y="978"/>
                    <a:pt x="1928" y="2209"/>
                    <a:pt x="1749" y="3949"/>
                  </a:cubicBezTo>
                  <a:cubicBezTo>
                    <a:pt x="1749" y="3949"/>
                    <a:pt x="1839" y="3958"/>
                    <a:pt x="1990" y="4002"/>
                  </a:cubicBezTo>
                  <a:lnTo>
                    <a:pt x="2410" y="3672"/>
                  </a:lnTo>
                  <a:cubicBezTo>
                    <a:pt x="2410" y="3672"/>
                    <a:pt x="2838" y="3574"/>
                    <a:pt x="3534" y="3476"/>
                  </a:cubicBezTo>
                  <a:cubicBezTo>
                    <a:pt x="4412" y="3339"/>
                    <a:pt x="5705" y="3183"/>
                    <a:pt x="7068" y="3183"/>
                  </a:cubicBezTo>
                  <a:cubicBezTo>
                    <a:pt x="7754" y="3183"/>
                    <a:pt x="8458" y="3223"/>
                    <a:pt x="9136" y="3324"/>
                  </a:cubicBezTo>
                  <a:cubicBezTo>
                    <a:pt x="8342" y="2084"/>
                    <a:pt x="7637" y="978"/>
                    <a:pt x="7280" y="407"/>
                  </a:cubicBezTo>
                  <a:cubicBezTo>
                    <a:pt x="6246" y="98"/>
                    <a:pt x="5026" y="0"/>
                    <a:pt x="3902"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8935;p29">
              <a:extLst>
                <a:ext uri="{FF2B5EF4-FFF2-40B4-BE49-F238E27FC236}">
                  <a16:creationId xmlns:a16="http://schemas.microsoft.com/office/drawing/2014/main" id="{306DBFBC-8EFA-E907-06E3-88351B1E4431}"/>
                </a:ext>
              </a:extLst>
            </p:cNvPr>
            <p:cNvSpPr/>
            <p:nvPr/>
          </p:nvSpPr>
          <p:spPr>
            <a:xfrm>
              <a:off x="4498575" y="1454100"/>
              <a:ext cx="197625" cy="174200"/>
            </a:xfrm>
            <a:custGeom>
              <a:avLst/>
              <a:gdLst/>
              <a:ahLst/>
              <a:cxnLst/>
              <a:rect l="l" t="t" r="r" b="b"/>
              <a:pathLst>
                <a:path w="7905" h="6968" extrusionOk="0">
                  <a:moveTo>
                    <a:pt x="384" y="0"/>
                  </a:moveTo>
                  <a:lnTo>
                    <a:pt x="1" y="241"/>
                  </a:lnTo>
                  <a:cubicBezTo>
                    <a:pt x="375" y="928"/>
                    <a:pt x="1044" y="2569"/>
                    <a:pt x="54" y="4148"/>
                  </a:cubicBezTo>
                  <a:cubicBezTo>
                    <a:pt x="54" y="4148"/>
                    <a:pt x="215" y="4255"/>
                    <a:pt x="429" y="4452"/>
                  </a:cubicBezTo>
                  <a:lnTo>
                    <a:pt x="750" y="4166"/>
                  </a:lnTo>
                  <a:cubicBezTo>
                    <a:pt x="750" y="4166"/>
                    <a:pt x="810" y="4163"/>
                    <a:pt x="920" y="4163"/>
                  </a:cubicBezTo>
                  <a:cubicBezTo>
                    <a:pt x="1086" y="4163"/>
                    <a:pt x="1364" y="4170"/>
                    <a:pt x="1722" y="4202"/>
                  </a:cubicBezTo>
                  <a:cubicBezTo>
                    <a:pt x="3239" y="4318"/>
                    <a:pt x="6192" y="4835"/>
                    <a:pt x="7905" y="6967"/>
                  </a:cubicBezTo>
                  <a:lnTo>
                    <a:pt x="5246" y="2962"/>
                  </a:lnTo>
                  <a:cubicBezTo>
                    <a:pt x="3890" y="1258"/>
                    <a:pt x="2356" y="526"/>
                    <a:pt x="1383" y="223"/>
                  </a:cubicBezTo>
                  <a:cubicBezTo>
                    <a:pt x="777" y="36"/>
                    <a:pt x="384" y="0"/>
                    <a:pt x="38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8936;p29">
              <a:extLst>
                <a:ext uri="{FF2B5EF4-FFF2-40B4-BE49-F238E27FC236}">
                  <a16:creationId xmlns:a16="http://schemas.microsoft.com/office/drawing/2014/main" id="{B1A16ECF-8025-729B-DC5A-A8C409DD37F5}"/>
                </a:ext>
              </a:extLst>
            </p:cNvPr>
            <p:cNvSpPr/>
            <p:nvPr/>
          </p:nvSpPr>
          <p:spPr>
            <a:xfrm>
              <a:off x="4509275" y="1558175"/>
              <a:ext cx="210350" cy="108475"/>
            </a:xfrm>
            <a:custGeom>
              <a:avLst/>
              <a:gdLst/>
              <a:ahLst/>
              <a:cxnLst/>
              <a:rect l="l" t="t" r="r" b="b"/>
              <a:pathLst>
                <a:path w="8414" h="4339" extrusionOk="0">
                  <a:moveTo>
                    <a:pt x="492" y="0"/>
                  </a:moveTo>
                  <a:cubicBezTo>
                    <a:pt x="382" y="0"/>
                    <a:pt x="322" y="3"/>
                    <a:pt x="322" y="3"/>
                  </a:cubicBezTo>
                  <a:lnTo>
                    <a:pt x="1" y="289"/>
                  </a:lnTo>
                  <a:cubicBezTo>
                    <a:pt x="590" y="833"/>
                    <a:pt x="1589" y="2118"/>
                    <a:pt x="893" y="4169"/>
                  </a:cubicBezTo>
                  <a:cubicBezTo>
                    <a:pt x="893" y="4169"/>
                    <a:pt x="991" y="4232"/>
                    <a:pt x="1134" y="4339"/>
                  </a:cubicBezTo>
                  <a:lnTo>
                    <a:pt x="1518" y="4080"/>
                  </a:lnTo>
                  <a:cubicBezTo>
                    <a:pt x="1518" y="4080"/>
                    <a:pt x="1919" y="4009"/>
                    <a:pt x="2561" y="3937"/>
                  </a:cubicBezTo>
                  <a:cubicBezTo>
                    <a:pt x="3203" y="3868"/>
                    <a:pt x="4084" y="3798"/>
                    <a:pt x="5035" y="3798"/>
                  </a:cubicBezTo>
                  <a:cubicBezTo>
                    <a:pt x="6159" y="3798"/>
                    <a:pt x="7379" y="3896"/>
                    <a:pt x="8413" y="4205"/>
                  </a:cubicBezTo>
                  <a:lnTo>
                    <a:pt x="7477" y="2804"/>
                  </a:lnTo>
                  <a:cubicBezTo>
                    <a:pt x="5764" y="672"/>
                    <a:pt x="2811" y="155"/>
                    <a:pt x="1294" y="39"/>
                  </a:cubicBezTo>
                  <a:cubicBezTo>
                    <a:pt x="936" y="7"/>
                    <a:pt x="658" y="0"/>
                    <a:pt x="492"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8937;p29">
              <a:extLst>
                <a:ext uri="{FF2B5EF4-FFF2-40B4-BE49-F238E27FC236}">
                  <a16:creationId xmlns:a16="http://schemas.microsoft.com/office/drawing/2014/main" id="{A2AA6C9A-8881-26F1-0B1C-A9CE745880AC}"/>
                </a:ext>
              </a:extLst>
            </p:cNvPr>
            <p:cNvSpPr/>
            <p:nvPr/>
          </p:nvSpPr>
          <p:spPr>
            <a:xfrm>
              <a:off x="4491450" y="1330000"/>
              <a:ext cx="409500" cy="511500"/>
            </a:xfrm>
            <a:custGeom>
              <a:avLst/>
              <a:gdLst/>
              <a:ahLst/>
              <a:cxnLst/>
              <a:rect l="l" t="t" r="r" b="b"/>
              <a:pathLst>
                <a:path w="16380" h="20460" extrusionOk="0">
                  <a:moveTo>
                    <a:pt x="378" y="1"/>
                  </a:moveTo>
                  <a:cubicBezTo>
                    <a:pt x="362" y="1"/>
                    <a:pt x="346" y="5"/>
                    <a:pt x="330" y="13"/>
                  </a:cubicBezTo>
                  <a:cubicBezTo>
                    <a:pt x="304" y="40"/>
                    <a:pt x="286" y="75"/>
                    <a:pt x="304" y="111"/>
                  </a:cubicBezTo>
                  <a:cubicBezTo>
                    <a:pt x="312" y="129"/>
                    <a:pt x="1133" y="2306"/>
                    <a:pt x="18" y="4839"/>
                  </a:cubicBezTo>
                  <a:cubicBezTo>
                    <a:pt x="0" y="4857"/>
                    <a:pt x="9" y="4893"/>
                    <a:pt x="27" y="4911"/>
                  </a:cubicBezTo>
                  <a:cubicBezTo>
                    <a:pt x="36" y="4937"/>
                    <a:pt x="1517" y="7069"/>
                    <a:pt x="277" y="9077"/>
                  </a:cubicBezTo>
                  <a:cubicBezTo>
                    <a:pt x="250" y="9112"/>
                    <a:pt x="259" y="9157"/>
                    <a:pt x="304" y="9184"/>
                  </a:cubicBezTo>
                  <a:cubicBezTo>
                    <a:pt x="304" y="9184"/>
                    <a:pt x="848" y="9532"/>
                    <a:pt x="1267" y="10201"/>
                  </a:cubicBezTo>
                  <a:cubicBezTo>
                    <a:pt x="1829" y="11102"/>
                    <a:pt x="1918" y="12137"/>
                    <a:pt x="1535" y="13270"/>
                  </a:cubicBezTo>
                  <a:cubicBezTo>
                    <a:pt x="1517" y="13305"/>
                    <a:pt x="1535" y="13341"/>
                    <a:pt x="1561" y="13368"/>
                  </a:cubicBezTo>
                  <a:cubicBezTo>
                    <a:pt x="1588" y="13377"/>
                    <a:pt x="3729" y="14742"/>
                    <a:pt x="3515" y="16865"/>
                  </a:cubicBezTo>
                  <a:cubicBezTo>
                    <a:pt x="3506" y="16900"/>
                    <a:pt x="3533" y="16936"/>
                    <a:pt x="3578" y="16945"/>
                  </a:cubicBezTo>
                  <a:cubicBezTo>
                    <a:pt x="3604" y="16954"/>
                    <a:pt x="6067" y="17445"/>
                    <a:pt x="6156" y="19559"/>
                  </a:cubicBezTo>
                  <a:cubicBezTo>
                    <a:pt x="6156" y="19586"/>
                    <a:pt x="6174" y="19612"/>
                    <a:pt x="6200" y="19621"/>
                  </a:cubicBezTo>
                  <a:cubicBezTo>
                    <a:pt x="6227" y="19639"/>
                    <a:pt x="8020" y="20460"/>
                    <a:pt x="10607" y="20460"/>
                  </a:cubicBezTo>
                  <a:cubicBezTo>
                    <a:pt x="11491" y="20460"/>
                    <a:pt x="12463" y="20371"/>
                    <a:pt x="13489" y="20112"/>
                  </a:cubicBezTo>
                  <a:cubicBezTo>
                    <a:pt x="13525" y="20103"/>
                    <a:pt x="13551" y="20058"/>
                    <a:pt x="13542" y="20014"/>
                  </a:cubicBezTo>
                  <a:cubicBezTo>
                    <a:pt x="13535" y="19983"/>
                    <a:pt x="13500" y="19959"/>
                    <a:pt x="13462" y="19959"/>
                  </a:cubicBezTo>
                  <a:cubicBezTo>
                    <a:pt x="13456" y="19959"/>
                    <a:pt x="13450" y="19959"/>
                    <a:pt x="13444" y="19960"/>
                  </a:cubicBezTo>
                  <a:cubicBezTo>
                    <a:pt x="12429" y="20212"/>
                    <a:pt x="11469" y="20306"/>
                    <a:pt x="10601" y="20306"/>
                  </a:cubicBezTo>
                  <a:cubicBezTo>
                    <a:pt x="8271" y="20306"/>
                    <a:pt x="6602" y="19629"/>
                    <a:pt x="6316" y="19505"/>
                  </a:cubicBezTo>
                  <a:cubicBezTo>
                    <a:pt x="6191" y="17516"/>
                    <a:pt x="4095" y="16909"/>
                    <a:pt x="3676" y="16811"/>
                  </a:cubicBezTo>
                  <a:cubicBezTo>
                    <a:pt x="3836" y="14822"/>
                    <a:pt x="2034" y="13493"/>
                    <a:pt x="1704" y="13261"/>
                  </a:cubicBezTo>
                  <a:cubicBezTo>
                    <a:pt x="2516" y="10745"/>
                    <a:pt x="812" y="9353"/>
                    <a:pt x="446" y="9095"/>
                  </a:cubicBezTo>
                  <a:cubicBezTo>
                    <a:pt x="1588" y="7168"/>
                    <a:pt x="375" y="5160"/>
                    <a:pt x="179" y="4857"/>
                  </a:cubicBezTo>
                  <a:cubicBezTo>
                    <a:pt x="1071" y="2805"/>
                    <a:pt x="723" y="976"/>
                    <a:pt x="536" y="316"/>
                  </a:cubicBezTo>
                  <a:lnTo>
                    <a:pt x="536" y="316"/>
                  </a:lnTo>
                  <a:cubicBezTo>
                    <a:pt x="1062" y="727"/>
                    <a:pt x="2561" y="1717"/>
                    <a:pt x="4728" y="1717"/>
                  </a:cubicBezTo>
                  <a:lnTo>
                    <a:pt x="4871" y="1717"/>
                  </a:lnTo>
                  <a:cubicBezTo>
                    <a:pt x="5060" y="1988"/>
                    <a:pt x="6254" y="3611"/>
                    <a:pt x="8167" y="3611"/>
                  </a:cubicBezTo>
                  <a:cubicBezTo>
                    <a:pt x="8333" y="3611"/>
                    <a:pt x="8504" y="3599"/>
                    <a:pt x="8680" y="3572"/>
                  </a:cubicBezTo>
                  <a:cubicBezTo>
                    <a:pt x="8787" y="4010"/>
                    <a:pt x="9430" y="6124"/>
                    <a:pt x="12062" y="6320"/>
                  </a:cubicBezTo>
                  <a:cubicBezTo>
                    <a:pt x="12151" y="6713"/>
                    <a:pt x="12695" y="8889"/>
                    <a:pt x="14586" y="9496"/>
                  </a:cubicBezTo>
                  <a:cubicBezTo>
                    <a:pt x="14524" y="9924"/>
                    <a:pt x="14283" y="12092"/>
                    <a:pt x="16076" y="12957"/>
                  </a:cubicBezTo>
                  <a:cubicBezTo>
                    <a:pt x="16085" y="13386"/>
                    <a:pt x="16067" y="16642"/>
                    <a:pt x="13774" y="19755"/>
                  </a:cubicBezTo>
                  <a:cubicBezTo>
                    <a:pt x="13748" y="19791"/>
                    <a:pt x="13757" y="19835"/>
                    <a:pt x="13792" y="19862"/>
                  </a:cubicBezTo>
                  <a:cubicBezTo>
                    <a:pt x="13806" y="19873"/>
                    <a:pt x="13822" y="19878"/>
                    <a:pt x="13837" y="19878"/>
                  </a:cubicBezTo>
                  <a:cubicBezTo>
                    <a:pt x="13860" y="19878"/>
                    <a:pt x="13883" y="19866"/>
                    <a:pt x="13899" y="19844"/>
                  </a:cubicBezTo>
                  <a:cubicBezTo>
                    <a:pt x="16379" y="16481"/>
                    <a:pt x="16237" y="12940"/>
                    <a:pt x="16237" y="12904"/>
                  </a:cubicBezTo>
                  <a:cubicBezTo>
                    <a:pt x="16237" y="12877"/>
                    <a:pt x="16219" y="12850"/>
                    <a:pt x="16192" y="12841"/>
                  </a:cubicBezTo>
                  <a:cubicBezTo>
                    <a:pt x="14274" y="11949"/>
                    <a:pt x="14756" y="9487"/>
                    <a:pt x="14756" y="9460"/>
                  </a:cubicBezTo>
                  <a:cubicBezTo>
                    <a:pt x="14765" y="9416"/>
                    <a:pt x="14738" y="9380"/>
                    <a:pt x="14702" y="9371"/>
                  </a:cubicBezTo>
                  <a:cubicBezTo>
                    <a:pt x="12659" y="8764"/>
                    <a:pt x="12213" y="6258"/>
                    <a:pt x="12213" y="6231"/>
                  </a:cubicBezTo>
                  <a:cubicBezTo>
                    <a:pt x="12204" y="6195"/>
                    <a:pt x="12177" y="6168"/>
                    <a:pt x="12133" y="6168"/>
                  </a:cubicBezTo>
                  <a:cubicBezTo>
                    <a:pt x="10937" y="6088"/>
                    <a:pt x="10019" y="5615"/>
                    <a:pt x="9403" y="4759"/>
                  </a:cubicBezTo>
                  <a:cubicBezTo>
                    <a:pt x="8939" y="4108"/>
                    <a:pt x="8823" y="3483"/>
                    <a:pt x="8823" y="3474"/>
                  </a:cubicBezTo>
                  <a:cubicBezTo>
                    <a:pt x="8815" y="3435"/>
                    <a:pt x="8787" y="3410"/>
                    <a:pt x="8751" y="3410"/>
                  </a:cubicBezTo>
                  <a:cubicBezTo>
                    <a:pt x="8745" y="3410"/>
                    <a:pt x="8740" y="3411"/>
                    <a:pt x="8734" y="3412"/>
                  </a:cubicBezTo>
                  <a:cubicBezTo>
                    <a:pt x="8546" y="3443"/>
                    <a:pt x="8363" y="3457"/>
                    <a:pt x="8187" y="3457"/>
                  </a:cubicBezTo>
                  <a:cubicBezTo>
                    <a:pt x="6187" y="3457"/>
                    <a:pt x="4995" y="1617"/>
                    <a:pt x="4978" y="1592"/>
                  </a:cubicBezTo>
                  <a:cubicBezTo>
                    <a:pt x="4969" y="1565"/>
                    <a:pt x="4943" y="1556"/>
                    <a:pt x="4916" y="1556"/>
                  </a:cubicBezTo>
                  <a:cubicBezTo>
                    <a:pt x="4855" y="1558"/>
                    <a:pt x="4794" y="1559"/>
                    <a:pt x="4734" y="1559"/>
                  </a:cubicBezTo>
                  <a:cubicBezTo>
                    <a:pt x="2068" y="1559"/>
                    <a:pt x="446" y="39"/>
                    <a:pt x="428" y="22"/>
                  </a:cubicBezTo>
                  <a:cubicBezTo>
                    <a:pt x="414" y="7"/>
                    <a:pt x="396" y="1"/>
                    <a:pt x="37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8938;p29">
              <a:extLst>
                <a:ext uri="{FF2B5EF4-FFF2-40B4-BE49-F238E27FC236}">
                  <a16:creationId xmlns:a16="http://schemas.microsoft.com/office/drawing/2014/main" id="{1C2B0F9E-5BFB-D3B0-A1DE-15BEAB64025D}"/>
                </a:ext>
              </a:extLst>
            </p:cNvPr>
            <p:cNvSpPr/>
            <p:nvPr/>
          </p:nvSpPr>
          <p:spPr>
            <a:xfrm>
              <a:off x="4565500" y="1428850"/>
              <a:ext cx="318950" cy="465750"/>
            </a:xfrm>
            <a:custGeom>
              <a:avLst/>
              <a:gdLst/>
              <a:ahLst/>
              <a:cxnLst/>
              <a:rect l="l" t="t" r="r" b="b"/>
              <a:pathLst>
                <a:path w="12758" h="18630" extrusionOk="0">
                  <a:moveTo>
                    <a:pt x="651" y="841"/>
                  </a:moveTo>
                  <a:lnTo>
                    <a:pt x="651" y="841"/>
                  </a:lnTo>
                  <a:cubicBezTo>
                    <a:pt x="972" y="1313"/>
                    <a:pt x="1285" y="1795"/>
                    <a:pt x="1588" y="2259"/>
                  </a:cubicBezTo>
                  <a:lnTo>
                    <a:pt x="6379" y="9244"/>
                  </a:lnTo>
                  <a:lnTo>
                    <a:pt x="6602" y="9565"/>
                  </a:lnTo>
                  <a:cubicBezTo>
                    <a:pt x="7467" y="10877"/>
                    <a:pt x="9483" y="13919"/>
                    <a:pt x="10812" y="15890"/>
                  </a:cubicBezTo>
                  <a:cubicBezTo>
                    <a:pt x="11214" y="16488"/>
                    <a:pt x="11588" y="17041"/>
                    <a:pt x="11829" y="17389"/>
                  </a:cubicBezTo>
                  <a:cubicBezTo>
                    <a:pt x="12258" y="18022"/>
                    <a:pt x="12400" y="18326"/>
                    <a:pt x="12427" y="18451"/>
                  </a:cubicBezTo>
                  <a:cubicBezTo>
                    <a:pt x="12329" y="18379"/>
                    <a:pt x="12070" y="18156"/>
                    <a:pt x="11615" y="17550"/>
                  </a:cubicBezTo>
                  <a:cubicBezTo>
                    <a:pt x="11401" y="17264"/>
                    <a:pt x="11071" y="16782"/>
                    <a:pt x="10571" y="16042"/>
                  </a:cubicBezTo>
                  <a:cubicBezTo>
                    <a:pt x="9082" y="13821"/>
                    <a:pt x="6896" y="10395"/>
                    <a:pt x="6227" y="9342"/>
                  </a:cubicBezTo>
                  <a:lnTo>
                    <a:pt x="1552" y="2295"/>
                  </a:lnTo>
                  <a:cubicBezTo>
                    <a:pt x="1222" y="1751"/>
                    <a:pt x="928" y="1278"/>
                    <a:pt x="651" y="841"/>
                  </a:cubicBezTo>
                  <a:close/>
                  <a:moveTo>
                    <a:pt x="167" y="0"/>
                  </a:moveTo>
                  <a:cubicBezTo>
                    <a:pt x="147" y="0"/>
                    <a:pt x="132" y="10"/>
                    <a:pt x="116" y="20"/>
                  </a:cubicBezTo>
                  <a:cubicBezTo>
                    <a:pt x="54" y="56"/>
                    <a:pt x="0" y="91"/>
                    <a:pt x="517" y="930"/>
                  </a:cubicBezTo>
                  <a:cubicBezTo>
                    <a:pt x="794" y="1358"/>
                    <a:pt x="1088" y="1831"/>
                    <a:pt x="1418" y="2375"/>
                  </a:cubicBezTo>
                  <a:lnTo>
                    <a:pt x="6093" y="9423"/>
                  </a:lnTo>
                  <a:cubicBezTo>
                    <a:pt x="6762" y="10484"/>
                    <a:pt x="8948" y="13910"/>
                    <a:pt x="10438" y="16131"/>
                  </a:cubicBezTo>
                  <a:cubicBezTo>
                    <a:pt x="10937" y="16872"/>
                    <a:pt x="11276" y="17353"/>
                    <a:pt x="11490" y="17648"/>
                  </a:cubicBezTo>
                  <a:cubicBezTo>
                    <a:pt x="12133" y="18495"/>
                    <a:pt x="12374" y="18629"/>
                    <a:pt x="12481" y="18629"/>
                  </a:cubicBezTo>
                  <a:cubicBezTo>
                    <a:pt x="12507" y="18629"/>
                    <a:pt x="12534" y="18620"/>
                    <a:pt x="12543" y="18611"/>
                  </a:cubicBezTo>
                  <a:cubicBezTo>
                    <a:pt x="12597" y="18567"/>
                    <a:pt x="12757" y="18460"/>
                    <a:pt x="11963" y="17300"/>
                  </a:cubicBezTo>
                  <a:cubicBezTo>
                    <a:pt x="11713" y="16952"/>
                    <a:pt x="11348" y="16399"/>
                    <a:pt x="10937" y="15801"/>
                  </a:cubicBezTo>
                  <a:cubicBezTo>
                    <a:pt x="9617" y="13839"/>
                    <a:pt x="7592" y="10788"/>
                    <a:pt x="6735" y="9485"/>
                  </a:cubicBezTo>
                  <a:lnTo>
                    <a:pt x="6512" y="9155"/>
                  </a:lnTo>
                  <a:lnTo>
                    <a:pt x="1731" y="2179"/>
                  </a:lnTo>
                  <a:lnTo>
                    <a:pt x="1722" y="2170"/>
                  </a:lnTo>
                  <a:cubicBezTo>
                    <a:pt x="1418" y="1697"/>
                    <a:pt x="1097" y="1215"/>
                    <a:pt x="776" y="734"/>
                  </a:cubicBezTo>
                  <a:cubicBezTo>
                    <a:pt x="360" y="116"/>
                    <a:pt x="235" y="0"/>
                    <a:pt x="16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8939;p29">
              <a:extLst>
                <a:ext uri="{FF2B5EF4-FFF2-40B4-BE49-F238E27FC236}">
                  <a16:creationId xmlns:a16="http://schemas.microsoft.com/office/drawing/2014/main" id="{F8978C1E-3D27-3FF3-B4FA-90454E56A568}"/>
                </a:ext>
              </a:extLst>
            </p:cNvPr>
            <p:cNvSpPr/>
            <p:nvPr/>
          </p:nvSpPr>
          <p:spPr>
            <a:xfrm>
              <a:off x="4507275" y="1453200"/>
              <a:ext cx="123800" cy="76075"/>
            </a:xfrm>
            <a:custGeom>
              <a:avLst/>
              <a:gdLst/>
              <a:ahLst/>
              <a:cxnLst/>
              <a:rect l="l" t="t" r="r" b="b"/>
              <a:pathLst>
                <a:path w="4952" h="3043" extrusionOk="0">
                  <a:moveTo>
                    <a:pt x="45" y="0"/>
                  </a:moveTo>
                  <a:cubicBezTo>
                    <a:pt x="18" y="0"/>
                    <a:pt x="1" y="18"/>
                    <a:pt x="1" y="36"/>
                  </a:cubicBezTo>
                  <a:cubicBezTo>
                    <a:pt x="1" y="63"/>
                    <a:pt x="10" y="81"/>
                    <a:pt x="36" y="81"/>
                  </a:cubicBezTo>
                  <a:cubicBezTo>
                    <a:pt x="63" y="81"/>
                    <a:pt x="2722" y="313"/>
                    <a:pt x="4872" y="3034"/>
                  </a:cubicBezTo>
                  <a:cubicBezTo>
                    <a:pt x="4880" y="3043"/>
                    <a:pt x="4898" y="3043"/>
                    <a:pt x="4907" y="3043"/>
                  </a:cubicBezTo>
                  <a:cubicBezTo>
                    <a:pt x="4916" y="3043"/>
                    <a:pt x="4925" y="3043"/>
                    <a:pt x="4934" y="3034"/>
                  </a:cubicBezTo>
                  <a:cubicBezTo>
                    <a:pt x="4952" y="3025"/>
                    <a:pt x="4952" y="2998"/>
                    <a:pt x="4934" y="2980"/>
                  </a:cubicBezTo>
                  <a:cubicBezTo>
                    <a:pt x="2766" y="232"/>
                    <a:pt x="72"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8940;p29">
              <a:extLst>
                <a:ext uri="{FF2B5EF4-FFF2-40B4-BE49-F238E27FC236}">
                  <a16:creationId xmlns:a16="http://schemas.microsoft.com/office/drawing/2014/main" id="{852D878C-D3B0-D304-B8C6-9269AC327B3D}"/>
                </a:ext>
              </a:extLst>
            </p:cNvPr>
            <p:cNvSpPr/>
            <p:nvPr/>
          </p:nvSpPr>
          <p:spPr>
            <a:xfrm>
              <a:off x="4516200" y="1557100"/>
              <a:ext cx="181350" cy="72525"/>
            </a:xfrm>
            <a:custGeom>
              <a:avLst/>
              <a:gdLst/>
              <a:ahLst/>
              <a:cxnLst/>
              <a:rect l="l" t="t" r="r" b="b"/>
              <a:pathLst>
                <a:path w="7254" h="2901" extrusionOk="0">
                  <a:moveTo>
                    <a:pt x="138" y="1"/>
                  </a:moveTo>
                  <a:cubicBezTo>
                    <a:pt x="81" y="1"/>
                    <a:pt x="49" y="2"/>
                    <a:pt x="45" y="2"/>
                  </a:cubicBezTo>
                  <a:cubicBezTo>
                    <a:pt x="18" y="2"/>
                    <a:pt x="0" y="19"/>
                    <a:pt x="0" y="46"/>
                  </a:cubicBezTo>
                  <a:cubicBezTo>
                    <a:pt x="9" y="64"/>
                    <a:pt x="27" y="82"/>
                    <a:pt x="45" y="82"/>
                  </a:cubicBezTo>
                  <a:cubicBezTo>
                    <a:pt x="49" y="82"/>
                    <a:pt x="81" y="81"/>
                    <a:pt x="139" y="81"/>
                  </a:cubicBezTo>
                  <a:cubicBezTo>
                    <a:pt x="821" y="81"/>
                    <a:pt x="5020" y="187"/>
                    <a:pt x="7182" y="2883"/>
                  </a:cubicBezTo>
                  <a:cubicBezTo>
                    <a:pt x="7191" y="2892"/>
                    <a:pt x="7200" y="2901"/>
                    <a:pt x="7209" y="2901"/>
                  </a:cubicBezTo>
                  <a:cubicBezTo>
                    <a:pt x="7218" y="2901"/>
                    <a:pt x="7227" y="2892"/>
                    <a:pt x="7235" y="2892"/>
                  </a:cubicBezTo>
                  <a:cubicBezTo>
                    <a:pt x="7253" y="2874"/>
                    <a:pt x="7253" y="2847"/>
                    <a:pt x="7244" y="2839"/>
                  </a:cubicBezTo>
                  <a:cubicBezTo>
                    <a:pt x="5056" y="107"/>
                    <a:pt x="819" y="1"/>
                    <a:pt x="13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8941;p29">
              <a:extLst>
                <a:ext uri="{FF2B5EF4-FFF2-40B4-BE49-F238E27FC236}">
                  <a16:creationId xmlns:a16="http://schemas.microsoft.com/office/drawing/2014/main" id="{55B99B7F-D123-94D4-C85D-BE519DAA5214}"/>
                </a:ext>
              </a:extLst>
            </p:cNvPr>
            <p:cNvSpPr/>
            <p:nvPr/>
          </p:nvSpPr>
          <p:spPr>
            <a:xfrm>
              <a:off x="4546075" y="1652225"/>
              <a:ext cx="174675" cy="12200"/>
            </a:xfrm>
            <a:custGeom>
              <a:avLst/>
              <a:gdLst/>
              <a:ahLst/>
              <a:cxnLst/>
              <a:rect l="l" t="t" r="r" b="b"/>
              <a:pathLst>
                <a:path w="6987" h="488" extrusionOk="0">
                  <a:moveTo>
                    <a:pt x="3577" y="0"/>
                  </a:moveTo>
                  <a:cubicBezTo>
                    <a:pt x="1690" y="0"/>
                    <a:pt x="68" y="274"/>
                    <a:pt x="46" y="274"/>
                  </a:cubicBezTo>
                  <a:cubicBezTo>
                    <a:pt x="19" y="282"/>
                    <a:pt x="1" y="300"/>
                    <a:pt x="10" y="327"/>
                  </a:cubicBezTo>
                  <a:cubicBezTo>
                    <a:pt x="10" y="342"/>
                    <a:pt x="28" y="356"/>
                    <a:pt x="44" y="356"/>
                  </a:cubicBezTo>
                  <a:cubicBezTo>
                    <a:pt x="48" y="356"/>
                    <a:pt x="51" y="355"/>
                    <a:pt x="54" y="354"/>
                  </a:cubicBezTo>
                  <a:cubicBezTo>
                    <a:pt x="82" y="348"/>
                    <a:pt x="1689" y="78"/>
                    <a:pt x="3559" y="78"/>
                  </a:cubicBezTo>
                  <a:cubicBezTo>
                    <a:pt x="4684" y="78"/>
                    <a:pt x="5904" y="176"/>
                    <a:pt x="6933" y="488"/>
                  </a:cubicBezTo>
                  <a:lnTo>
                    <a:pt x="6941" y="488"/>
                  </a:lnTo>
                  <a:cubicBezTo>
                    <a:pt x="6959" y="488"/>
                    <a:pt x="6977" y="479"/>
                    <a:pt x="6977" y="461"/>
                  </a:cubicBezTo>
                  <a:cubicBezTo>
                    <a:pt x="6986" y="434"/>
                    <a:pt x="6977" y="416"/>
                    <a:pt x="6950" y="407"/>
                  </a:cubicBezTo>
                  <a:cubicBezTo>
                    <a:pt x="5921" y="97"/>
                    <a:pt x="4702" y="0"/>
                    <a:pt x="357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8942;p29">
              <a:extLst>
                <a:ext uri="{FF2B5EF4-FFF2-40B4-BE49-F238E27FC236}">
                  <a16:creationId xmlns:a16="http://schemas.microsoft.com/office/drawing/2014/main" id="{EC631447-3A97-AAF0-108A-7CC8F914891A}"/>
                </a:ext>
              </a:extLst>
            </p:cNvPr>
            <p:cNvSpPr/>
            <p:nvPr/>
          </p:nvSpPr>
          <p:spPr>
            <a:xfrm>
              <a:off x="4596700" y="1731700"/>
              <a:ext cx="170425" cy="14350"/>
            </a:xfrm>
            <a:custGeom>
              <a:avLst/>
              <a:gdLst/>
              <a:ahLst/>
              <a:cxnLst/>
              <a:rect l="l" t="t" r="r" b="b"/>
              <a:pathLst>
                <a:path w="6817" h="574" extrusionOk="0">
                  <a:moveTo>
                    <a:pt x="4730" y="1"/>
                  </a:moveTo>
                  <a:cubicBezTo>
                    <a:pt x="2296" y="1"/>
                    <a:pt x="65" y="486"/>
                    <a:pt x="37" y="493"/>
                  </a:cubicBezTo>
                  <a:cubicBezTo>
                    <a:pt x="19" y="493"/>
                    <a:pt x="1" y="520"/>
                    <a:pt x="10" y="538"/>
                  </a:cubicBezTo>
                  <a:cubicBezTo>
                    <a:pt x="10" y="556"/>
                    <a:pt x="28" y="574"/>
                    <a:pt x="46" y="574"/>
                  </a:cubicBezTo>
                  <a:cubicBezTo>
                    <a:pt x="46" y="574"/>
                    <a:pt x="55" y="565"/>
                    <a:pt x="55" y="565"/>
                  </a:cubicBezTo>
                  <a:cubicBezTo>
                    <a:pt x="82" y="558"/>
                    <a:pt x="2292" y="80"/>
                    <a:pt x="4710" y="80"/>
                  </a:cubicBezTo>
                  <a:cubicBezTo>
                    <a:pt x="5395" y="80"/>
                    <a:pt x="6098" y="118"/>
                    <a:pt x="6772" y="217"/>
                  </a:cubicBezTo>
                  <a:cubicBezTo>
                    <a:pt x="6775" y="218"/>
                    <a:pt x="6778" y="219"/>
                    <a:pt x="6781" y="219"/>
                  </a:cubicBezTo>
                  <a:cubicBezTo>
                    <a:pt x="6796" y="219"/>
                    <a:pt x="6809" y="203"/>
                    <a:pt x="6817" y="181"/>
                  </a:cubicBezTo>
                  <a:cubicBezTo>
                    <a:pt x="6817" y="163"/>
                    <a:pt x="6799" y="146"/>
                    <a:pt x="6781" y="137"/>
                  </a:cubicBezTo>
                  <a:cubicBezTo>
                    <a:pt x="6111" y="39"/>
                    <a:pt x="5412" y="1"/>
                    <a:pt x="473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8943;p29">
              <a:extLst>
                <a:ext uri="{FF2B5EF4-FFF2-40B4-BE49-F238E27FC236}">
                  <a16:creationId xmlns:a16="http://schemas.microsoft.com/office/drawing/2014/main" id="{900BCDDE-F6ED-8D94-35B0-928E43A2FE10}"/>
                </a:ext>
              </a:extLst>
            </p:cNvPr>
            <p:cNvSpPr/>
            <p:nvPr/>
          </p:nvSpPr>
          <p:spPr>
            <a:xfrm>
              <a:off x="4668300" y="1801700"/>
              <a:ext cx="142325" cy="17500"/>
            </a:xfrm>
            <a:custGeom>
              <a:avLst/>
              <a:gdLst/>
              <a:ahLst/>
              <a:cxnLst/>
              <a:rect l="l" t="t" r="r" b="b"/>
              <a:pathLst>
                <a:path w="5693" h="700" extrusionOk="0">
                  <a:moveTo>
                    <a:pt x="5644" y="1"/>
                  </a:moveTo>
                  <a:cubicBezTo>
                    <a:pt x="5639" y="1"/>
                    <a:pt x="5634" y="2"/>
                    <a:pt x="5630" y="4"/>
                  </a:cubicBezTo>
                  <a:cubicBezTo>
                    <a:pt x="4238" y="522"/>
                    <a:pt x="2418" y="619"/>
                    <a:pt x="1241" y="619"/>
                  </a:cubicBezTo>
                  <a:cubicBezTo>
                    <a:pt x="532" y="619"/>
                    <a:pt x="55" y="584"/>
                    <a:pt x="45" y="584"/>
                  </a:cubicBezTo>
                  <a:cubicBezTo>
                    <a:pt x="18" y="584"/>
                    <a:pt x="1" y="602"/>
                    <a:pt x="1" y="620"/>
                  </a:cubicBezTo>
                  <a:cubicBezTo>
                    <a:pt x="1" y="646"/>
                    <a:pt x="18" y="664"/>
                    <a:pt x="36" y="664"/>
                  </a:cubicBezTo>
                  <a:cubicBezTo>
                    <a:pt x="45" y="664"/>
                    <a:pt x="527" y="700"/>
                    <a:pt x="1241" y="700"/>
                  </a:cubicBezTo>
                  <a:cubicBezTo>
                    <a:pt x="2427" y="700"/>
                    <a:pt x="4256" y="602"/>
                    <a:pt x="5657" y="75"/>
                  </a:cubicBezTo>
                  <a:cubicBezTo>
                    <a:pt x="5674" y="66"/>
                    <a:pt x="5692" y="49"/>
                    <a:pt x="5683" y="31"/>
                  </a:cubicBezTo>
                  <a:cubicBezTo>
                    <a:pt x="5677" y="11"/>
                    <a:pt x="5660" y="1"/>
                    <a:pt x="56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8944;p29">
              <a:extLst>
                <a:ext uri="{FF2B5EF4-FFF2-40B4-BE49-F238E27FC236}">
                  <a16:creationId xmlns:a16="http://schemas.microsoft.com/office/drawing/2014/main" id="{0116653A-9DBE-18B9-696E-1604C1942737}"/>
                </a:ext>
              </a:extLst>
            </p:cNvPr>
            <p:cNvSpPr/>
            <p:nvPr/>
          </p:nvSpPr>
          <p:spPr>
            <a:xfrm>
              <a:off x="4599825" y="1387575"/>
              <a:ext cx="36175" cy="138350"/>
            </a:xfrm>
            <a:custGeom>
              <a:avLst/>
              <a:gdLst/>
              <a:ahLst/>
              <a:cxnLst/>
              <a:rect l="l" t="t" r="r" b="b"/>
              <a:pathLst>
                <a:path w="1447" h="5534" extrusionOk="0">
                  <a:moveTo>
                    <a:pt x="433" y="0"/>
                  </a:moveTo>
                  <a:cubicBezTo>
                    <a:pt x="414" y="0"/>
                    <a:pt x="402" y="15"/>
                    <a:pt x="402" y="29"/>
                  </a:cubicBezTo>
                  <a:cubicBezTo>
                    <a:pt x="393" y="56"/>
                    <a:pt x="1" y="2697"/>
                    <a:pt x="1366" y="5516"/>
                  </a:cubicBezTo>
                  <a:cubicBezTo>
                    <a:pt x="1375" y="5525"/>
                    <a:pt x="1393" y="5534"/>
                    <a:pt x="1401" y="5534"/>
                  </a:cubicBezTo>
                  <a:lnTo>
                    <a:pt x="1419" y="5534"/>
                  </a:lnTo>
                  <a:cubicBezTo>
                    <a:pt x="1446" y="5525"/>
                    <a:pt x="1446" y="5498"/>
                    <a:pt x="1437" y="5480"/>
                  </a:cubicBezTo>
                  <a:cubicBezTo>
                    <a:pt x="81" y="2679"/>
                    <a:pt x="474" y="74"/>
                    <a:pt x="483" y="47"/>
                  </a:cubicBezTo>
                  <a:cubicBezTo>
                    <a:pt x="483" y="21"/>
                    <a:pt x="465" y="3"/>
                    <a:pt x="447" y="3"/>
                  </a:cubicBezTo>
                  <a:cubicBezTo>
                    <a:pt x="442" y="1"/>
                    <a:pt x="437" y="0"/>
                    <a:pt x="43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8945;p29">
              <a:extLst>
                <a:ext uri="{FF2B5EF4-FFF2-40B4-BE49-F238E27FC236}">
                  <a16:creationId xmlns:a16="http://schemas.microsoft.com/office/drawing/2014/main" id="{DC71F560-C920-5706-3728-E70705F59BBD}"/>
                </a:ext>
              </a:extLst>
            </p:cNvPr>
            <p:cNvSpPr/>
            <p:nvPr/>
          </p:nvSpPr>
          <p:spPr>
            <a:xfrm>
              <a:off x="4657825" y="1431925"/>
              <a:ext cx="47975" cy="195475"/>
            </a:xfrm>
            <a:custGeom>
              <a:avLst/>
              <a:gdLst/>
              <a:ahLst/>
              <a:cxnLst/>
              <a:rect l="l" t="t" r="r" b="b"/>
              <a:pathLst>
                <a:path w="1919" h="7819" extrusionOk="0">
                  <a:moveTo>
                    <a:pt x="1863" y="0"/>
                  </a:moveTo>
                  <a:cubicBezTo>
                    <a:pt x="1847" y="0"/>
                    <a:pt x="1836" y="9"/>
                    <a:pt x="1829" y="22"/>
                  </a:cubicBezTo>
                  <a:cubicBezTo>
                    <a:pt x="1811" y="66"/>
                    <a:pt x="0" y="4482"/>
                    <a:pt x="1838" y="7801"/>
                  </a:cubicBezTo>
                  <a:cubicBezTo>
                    <a:pt x="1838" y="7819"/>
                    <a:pt x="1856" y="7819"/>
                    <a:pt x="1865" y="7819"/>
                  </a:cubicBezTo>
                  <a:lnTo>
                    <a:pt x="1892" y="7819"/>
                  </a:lnTo>
                  <a:cubicBezTo>
                    <a:pt x="1909" y="7810"/>
                    <a:pt x="1918" y="7783"/>
                    <a:pt x="1901" y="7765"/>
                  </a:cubicBezTo>
                  <a:cubicBezTo>
                    <a:pt x="90" y="4482"/>
                    <a:pt x="1883" y="93"/>
                    <a:pt x="1901" y="49"/>
                  </a:cubicBezTo>
                  <a:cubicBezTo>
                    <a:pt x="1909" y="31"/>
                    <a:pt x="1901" y="13"/>
                    <a:pt x="1883" y="4"/>
                  </a:cubicBezTo>
                  <a:cubicBezTo>
                    <a:pt x="1876" y="2"/>
                    <a:pt x="1869" y="0"/>
                    <a:pt x="186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8946;p29">
              <a:extLst>
                <a:ext uri="{FF2B5EF4-FFF2-40B4-BE49-F238E27FC236}">
                  <a16:creationId xmlns:a16="http://schemas.microsoft.com/office/drawing/2014/main" id="{17AB24FB-870B-25C9-2990-35F3E7B1A2D6}"/>
                </a:ext>
              </a:extLst>
            </p:cNvPr>
            <p:cNvSpPr/>
            <p:nvPr/>
          </p:nvSpPr>
          <p:spPr>
            <a:xfrm>
              <a:off x="4725625" y="1499725"/>
              <a:ext cx="60675" cy="160025"/>
            </a:xfrm>
            <a:custGeom>
              <a:avLst/>
              <a:gdLst/>
              <a:ahLst/>
              <a:cxnLst/>
              <a:rect l="l" t="t" r="r" b="b"/>
              <a:pathLst>
                <a:path w="2427" h="6401" extrusionOk="0">
                  <a:moveTo>
                    <a:pt x="2393" y="0"/>
                  </a:moveTo>
                  <a:cubicBezTo>
                    <a:pt x="2378" y="0"/>
                    <a:pt x="2362" y="9"/>
                    <a:pt x="2356" y="22"/>
                  </a:cubicBezTo>
                  <a:cubicBezTo>
                    <a:pt x="2329" y="57"/>
                    <a:pt x="286" y="3492"/>
                    <a:pt x="0" y="6356"/>
                  </a:cubicBezTo>
                  <a:cubicBezTo>
                    <a:pt x="0" y="6382"/>
                    <a:pt x="18" y="6400"/>
                    <a:pt x="36" y="6400"/>
                  </a:cubicBezTo>
                  <a:lnTo>
                    <a:pt x="45" y="6400"/>
                  </a:lnTo>
                  <a:cubicBezTo>
                    <a:pt x="63" y="6400"/>
                    <a:pt x="81" y="6391"/>
                    <a:pt x="81" y="6365"/>
                  </a:cubicBezTo>
                  <a:cubicBezTo>
                    <a:pt x="366" y="3519"/>
                    <a:pt x="2400" y="93"/>
                    <a:pt x="2418" y="57"/>
                  </a:cubicBezTo>
                  <a:cubicBezTo>
                    <a:pt x="2427" y="40"/>
                    <a:pt x="2427" y="13"/>
                    <a:pt x="2409" y="4"/>
                  </a:cubicBezTo>
                  <a:cubicBezTo>
                    <a:pt x="2404" y="2"/>
                    <a:pt x="2399" y="0"/>
                    <a:pt x="239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8947;p29">
              <a:extLst>
                <a:ext uri="{FF2B5EF4-FFF2-40B4-BE49-F238E27FC236}">
                  <a16:creationId xmlns:a16="http://schemas.microsoft.com/office/drawing/2014/main" id="{50C1B8DE-FDAB-837F-6FB1-ECC5735D0DAF}"/>
                </a:ext>
              </a:extLst>
            </p:cNvPr>
            <p:cNvSpPr/>
            <p:nvPr/>
          </p:nvSpPr>
          <p:spPr>
            <a:xfrm>
              <a:off x="4774900" y="1582900"/>
              <a:ext cx="72975" cy="151100"/>
            </a:xfrm>
            <a:custGeom>
              <a:avLst/>
              <a:gdLst/>
              <a:ahLst/>
              <a:cxnLst/>
              <a:rect l="l" t="t" r="r" b="b"/>
              <a:pathLst>
                <a:path w="2919" h="6044" extrusionOk="0">
                  <a:moveTo>
                    <a:pt x="2876" y="1"/>
                  </a:moveTo>
                  <a:cubicBezTo>
                    <a:pt x="2860" y="1"/>
                    <a:pt x="2844" y="9"/>
                    <a:pt x="2838" y="22"/>
                  </a:cubicBezTo>
                  <a:cubicBezTo>
                    <a:pt x="2820" y="49"/>
                    <a:pt x="750" y="2993"/>
                    <a:pt x="1" y="5999"/>
                  </a:cubicBezTo>
                  <a:cubicBezTo>
                    <a:pt x="1" y="6017"/>
                    <a:pt x="10" y="6035"/>
                    <a:pt x="37" y="6044"/>
                  </a:cubicBezTo>
                  <a:lnTo>
                    <a:pt x="46" y="6044"/>
                  </a:lnTo>
                  <a:cubicBezTo>
                    <a:pt x="63" y="6044"/>
                    <a:pt x="72" y="6035"/>
                    <a:pt x="81" y="6017"/>
                  </a:cubicBezTo>
                  <a:cubicBezTo>
                    <a:pt x="822" y="3029"/>
                    <a:pt x="2882" y="94"/>
                    <a:pt x="2900" y="67"/>
                  </a:cubicBezTo>
                  <a:cubicBezTo>
                    <a:pt x="2918" y="49"/>
                    <a:pt x="2909" y="22"/>
                    <a:pt x="2891" y="4"/>
                  </a:cubicBezTo>
                  <a:cubicBezTo>
                    <a:pt x="2887" y="2"/>
                    <a:pt x="2881" y="1"/>
                    <a:pt x="28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8948;p29">
              <a:extLst>
                <a:ext uri="{FF2B5EF4-FFF2-40B4-BE49-F238E27FC236}">
                  <a16:creationId xmlns:a16="http://schemas.microsoft.com/office/drawing/2014/main" id="{12547E46-1C6C-5C43-A949-4B892A629A91}"/>
                </a:ext>
              </a:extLst>
            </p:cNvPr>
            <p:cNvSpPr/>
            <p:nvPr/>
          </p:nvSpPr>
          <p:spPr>
            <a:xfrm>
              <a:off x="4817500" y="1671000"/>
              <a:ext cx="69850" cy="127025"/>
            </a:xfrm>
            <a:custGeom>
              <a:avLst/>
              <a:gdLst/>
              <a:ahLst/>
              <a:cxnLst/>
              <a:rect l="l" t="t" r="r" b="b"/>
              <a:pathLst>
                <a:path w="2794" h="5081" extrusionOk="0">
                  <a:moveTo>
                    <a:pt x="2743" y="1"/>
                  </a:moveTo>
                  <a:cubicBezTo>
                    <a:pt x="2728" y="1"/>
                    <a:pt x="2713" y="11"/>
                    <a:pt x="2713" y="31"/>
                  </a:cubicBezTo>
                  <a:cubicBezTo>
                    <a:pt x="2704" y="49"/>
                    <a:pt x="1990" y="2511"/>
                    <a:pt x="10" y="5009"/>
                  </a:cubicBezTo>
                  <a:cubicBezTo>
                    <a:pt x="1" y="5027"/>
                    <a:pt x="1" y="5054"/>
                    <a:pt x="19" y="5071"/>
                  </a:cubicBezTo>
                  <a:cubicBezTo>
                    <a:pt x="28" y="5071"/>
                    <a:pt x="37" y="5080"/>
                    <a:pt x="45" y="5080"/>
                  </a:cubicBezTo>
                  <a:cubicBezTo>
                    <a:pt x="54" y="5080"/>
                    <a:pt x="63" y="5071"/>
                    <a:pt x="72" y="5062"/>
                  </a:cubicBezTo>
                  <a:cubicBezTo>
                    <a:pt x="2062" y="2547"/>
                    <a:pt x="2784" y="76"/>
                    <a:pt x="2784" y="49"/>
                  </a:cubicBezTo>
                  <a:cubicBezTo>
                    <a:pt x="2793" y="31"/>
                    <a:pt x="2784" y="4"/>
                    <a:pt x="2757" y="4"/>
                  </a:cubicBezTo>
                  <a:cubicBezTo>
                    <a:pt x="2753" y="2"/>
                    <a:pt x="2748" y="1"/>
                    <a:pt x="27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6" name="Google Shape;8949;p29">
            <a:extLst>
              <a:ext uri="{FF2B5EF4-FFF2-40B4-BE49-F238E27FC236}">
                <a16:creationId xmlns:a16="http://schemas.microsoft.com/office/drawing/2014/main" id="{5ED7105C-7729-447D-D1F0-E835093F77F0}"/>
              </a:ext>
            </a:extLst>
          </p:cNvPr>
          <p:cNvGrpSpPr/>
          <p:nvPr/>
        </p:nvGrpSpPr>
        <p:grpSpPr>
          <a:xfrm rot="-809511">
            <a:off x="11352523" y="3889962"/>
            <a:ext cx="740204" cy="2423947"/>
            <a:chOff x="4350500" y="1896950"/>
            <a:chExt cx="645829" cy="2114898"/>
          </a:xfrm>
        </p:grpSpPr>
        <p:sp>
          <p:nvSpPr>
            <p:cNvPr id="697" name="Google Shape;8950;p29">
              <a:extLst>
                <a:ext uri="{FF2B5EF4-FFF2-40B4-BE49-F238E27FC236}">
                  <a16:creationId xmlns:a16="http://schemas.microsoft.com/office/drawing/2014/main" id="{6454196C-CA54-7A39-DFAB-7DEB87115BE8}"/>
                </a:ext>
              </a:extLst>
            </p:cNvPr>
            <p:cNvSpPr/>
            <p:nvPr/>
          </p:nvSpPr>
          <p:spPr>
            <a:xfrm>
              <a:off x="4633966" y="2330501"/>
              <a:ext cx="99457" cy="150599"/>
            </a:xfrm>
            <a:custGeom>
              <a:avLst/>
              <a:gdLst/>
              <a:ahLst/>
              <a:cxnLst/>
              <a:rect l="l" t="t" r="r" b="b"/>
              <a:pathLst>
                <a:path w="1161" h="1758" extrusionOk="0">
                  <a:moveTo>
                    <a:pt x="81" y="0"/>
                  </a:moveTo>
                  <a:cubicBezTo>
                    <a:pt x="63" y="45"/>
                    <a:pt x="28" y="90"/>
                    <a:pt x="1" y="134"/>
                  </a:cubicBezTo>
                  <a:cubicBezTo>
                    <a:pt x="117" y="241"/>
                    <a:pt x="233" y="357"/>
                    <a:pt x="358" y="491"/>
                  </a:cubicBezTo>
                  <a:cubicBezTo>
                    <a:pt x="492" y="625"/>
                    <a:pt x="625" y="759"/>
                    <a:pt x="750" y="901"/>
                  </a:cubicBezTo>
                  <a:lnTo>
                    <a:pt x="750" y="910"/>
                  </a:lnTo>
                  <a:cubicBezTo>
                    <a:pt x="964" y="1160"/>
                    <a:pt x="1098" y="1446"/>
                    <a:pt x="1161" y="1758"/>
                  </a:cubicBezTo>
                  <a:cubicBezTo>
                    <a:pt x="1071" y="1285"/>
                    <a:pt x="982" y="857"/>
                    <a:pt x="982" y="857"/>
                  </a:cubicBezTo>
                  <a:cubicBezTo>
                    <a:pt x="955" y="830"/>
                    <a:pt x="929" y="794"/>
                    <a:pt x="902" y="768"/>
                  </a:cubicBezTo>
                  <a:cubicBezTo>
                    <a:pt x="768" y="625"/>
                    <a:pt x="625" y="491"/>
                    <a:pt x="483" y="357"/>
                  </a:cubicBezTo>
                  <a:cubicBezTo>
                    <a:pt x="358" y="232"/>
                    <a:pt x="224" y="116"/>
                    <a:pt x="8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8951;p29">
              <a:extLst>
                <a:ext uri="{FF2B5EF4-FFF2-40B4-BE49-F238E27FC236}">
                  <a16:creationId xmlns:a16="http://schemas.microsoft.com/office/drawing/2014/main" id="{513F662A-6E10-2EB6-8D27-24D4CFA14F27}"/>
                </a:ext>
              </a:extLst>
            </p:cNvPr>
            <p:cNvSpPr/>
            <p:nvPr/>
          </p:nvSpPr>
          <p:spPr>
            <a:xfrm>
              <a:off x="4740962" y="2078903"/>
              <a:ext cx="191204" cy="185208"/>
            </a:xfrm>
            <a:custGeom>
              <a:avLst/>
              <a:gdLst/>
              <a:ahLst/>
              <a:cxnLst/>
              <a:rect l="l" t="t" r="r" b="b"/>
              <a:pathLst>
                <a:path w="2232" h="2162" extrusionOk="0">
                  <a:moveTo>
                    <a:pt x="1113" y="0"/>
                  </a:moveTo>
                  <a:cubicBezTo>
                    <a:pt x="544" y="0"/>
                    <a:pt x="71" y="444"/>
                    <a:pt x="36" y="1019"/>
                  </a:cubicBezTo>
                  <a:cubicBezTo>
                    <a:pt x="1" y="1581"/>
                    <a:pt x="411" y="2072"/>
                    <a:pt x="964" y="2152"/>
                  </a:cubicBezTo>
                  <a:cubicBezTo>
                    <a:pt x="1000" y="2161"/>
                    <a:pt x="1027" y="2161"/>
                    <a:pt x="1053" y="2161"/>
                  </a:cubicBezTo>
                  <a:lnTo>
                    <a:pt x="1134" y="2161"/>
                  </a:lnTo>
                  <a:cubicBezTo>
                    <a:pt x="1696" y="2152"/>
                    <a:pt x="2169" y="1715"/>
                    <a:pt x="2195" y="1144"/>
                  </a:cubicBezTo>
                  <a:cubicBezTo>
                    <a:pt x="2231" y="547"/>
                    <a:pt x="1776" y="38"/>
                    <a:pt x="1178" y="2"/>
                  </a:cubicBezTo>
                  <a:cubicBezTo>
                    <a:pt x="1156" y="1"/>
                    <a:pt x="1134" y="0"/>
                    <a:pt x="1113"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8952;p29">
              <a:extLst>
                <a:ext uri="{FF2B5EF4-FFF2-40B4-BE49-F238E27FC236}">
                  <a16:creationId xmlns:a16="http://schemas.microsoft.com/office/drawing/2014/main" id="{0CD65BC9-7D1C-A79E-1170-45BD9FE82FEA}"/>
                </a:ext>
              </a:extLst>
            </p:cNvPr>
            <p:cNvSpPr/>
            <p:nvPr/>
          </p:nvSpPr>
          <p:spPr>
            <a:xfrm>
              <a:off x="4465891" y="1903889"/>
              <a:ext cx="232409" cy="225813"/>
            </a:xfrm>
            <a:custGeom>
              <a:avLst/>
              <a:gdLst/>
              <a:ahLst/>
              <a:cxnLst/>
              <a:rect l="l" t="t" r="r" b="b"/>
              <a:pathLst>
                <a:path w="2713" h="2636" extrusionOk="0">
                  <a:moveTo>
                    <a:pt x="1354" y="0"/>
                  </a:moveTo>
                  <a:cubicBezTo>
                    <a:pt x="659" y="0"/>
                    <a:pt x="79" y="539"/>
                    <a:pt x="45" y="1243"/>
                  </a:cubicBezTo>
                  <a:cubicBezTo>
                    <a:pt x="0" y="1965"/>
                    <a:pt x="553" y="2590"/>
                    <a:pt x="1276" y="2634"/>
                  </a:cubicBezTo>
                  <a:cubicBezTo>
                    <a:pt x="1297" y="2635"/>
                    <a:pt x="1319" y="2636"/>
                    <a:pt x="1340" y="2636"/>
                  </a:cubicBezTo>
                  <a:cubicBezTo>
                    <a:pt x="1533" y="2636"/>
                    <a:pt x="1722" y="2599"/>
                    <a:pt x="1883" y="2527"/>
                  </a:cubicBezTo>
                  <a:cubicBezTo>
                    <a:pt x="1918" y="2509"/>
                    <a:pt x="1963" y="2491"/>
                    <a:pt x="1999" y="2474"/>
                  </a:cubicBezTo>
                  <a:cubicBezTo>
                    <a:pt x="2373" y="2260"/>
                    <a:pt x="2641" y="1858"/>
                    <a:pt x="2677" y="1394"/>
                  </a:cubicBezTo>
                  <a:cubicBezTo>
                    <a:pt x="2712" y="663"/>
                    <a:pt x="2159" y="38"/>
                    <a:pt x="1437" y="3"/>
                  </a:cubicBezTo>
                  <a:cubicBezTo>
                    <a:pt x="1409" y="1"/>
                    <a:pt x="1381" y="0"/>
                    <a:pt x="135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8953;p29">
              <a:extLst>
                <a:ext uri="{FF2B5EF4-FFF2-40B4-BE49-F238E27FC236}">
                  <a16:creationId xmlns:a16="http://schemas.microsoft.com/office/drawing/2014/main" id="{7D7DACA5-C3E7-56C5-A4F5-5DBCBA55B82C}"/>
                </a:ext>
              </a:extLst>
            </p:cNvPr>
            <p:cNvSpPr/>
            <p:nvPr/>
          </p:nvSpPr>
          <p:spPr>
            <a:xfrm>
              <a:off x="4479597" y="2212712"/>
              <a:ext cx="172786" cy="162421"/>
            </a:xfrm>
            <a:custGeom>
              <a:avLst/>
              <a:gdLst/>
              <a:ahLst/>
              <a:cxnLst/>
              <a:rect l="l" t="t" r="r" b="b"/>
              <a:pathLst>
                <a:path w="2017" h="1896" extrusionOk="0">
                  <a:moveTo>
                    <a:pt x="1011" y="0"/>
                  </a:moveTo>
                  <a:cubicBezTo>
                    <a:pt x="498" y="0"/>
                    <a:pt x="62" y="384"/>
                    <a:pt x="28" y="894"/>
                  </a:cubicBezTo>
                  <a:cubicBezTo>
                    <a:pt x="1" y="1411"/>
                    <a:pt x="411" y="1866"/>
                    <a:pt x="955" y="1893"/>
                  </a:cubicBezTo>
                  <a:cubicBezTo>
                    <a:pt x="980" y="1895"/>
                    <a:pt x="1005" y="1896"/>
                    <a:pt x="1029" y="1896"/>
                  </a:cubicBezTo>
                  <a:cubicBezTo>
                    <a:pt x="1340" y="1896"/>
                    <a:pt x="1629" y="1741"/>
                    <a:pt x="1803" y="1509"/>
                  </a:cubicBezTo>
                  <a:cubicBezTo>
                    <a:pt x="1830" y="1465"/>
                    <a:pt x="1865" y="1420"/>
                    <a:pt x="1883" y="1375"/>
                  </a:cubicBezTo>
                  <a:cubicBezTo>
                    <a:pt x="1946" y="1268"/>
                    <a:pt x="1981" y="1143"/>
                    <a:pt x="1990" y="1010"/>
                  </a:cubicBezTo>
                  <a:cubicBezTo>
                    <a:pt x="2017" y="483"/>
                    <a:pt x="1607" y="37"/>
                    <a:pt x="1062" y="2"/>
                  </a:cubicBezTo>
                  <a:cubicBezTo>
                    <a:pt x="1045" y="1"/>
                    <a:pt x="1028" y="0"/>
                    <a:pt x="101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8954;p29">
              <a:extLst>
                <a:ext uri="{FF2B5EF4-FFF2-40B4-BE49-F238E27FC236}">
                  <a16:creationId xmlns:a16="http://schemas.microsoft.com/office/drawing/2014/main" id="{63A56A58-04A4-9360-E189-98ABACD5DA90}"/>
                </a:ext>
              </a:extLst>
            </p:cNvPr>
            <p:cNvSpPr/>
            <p:nvPr/>
          </p:nvSpPr>
          <p:spPr>
            <a:xfrm>
              <a:off x="4842646" y="2802002"/>
              <a:ext cx="141433" cy="137749"/>
            </a:xfrm>
            <a:custGeom>
              <a:avLst/>
              <a:gdLst/>
              <a:ahLst/>
              <a:cxnLst/>
              <a:rect l="l" t="t" r="r" b="b"/>
              <a:pathLst>
                <a:path w="1651" h="1608" extrusionOk="0">
                  <a:moveTo>
                    <a:pt x="831" y="0"/>
                  </a:moveTo>
                  <a:cubicBezTo>
                    <a:pt x="400" y="0"/>
                    <a:pt x="44" y="324"/>
                    <a:pt x="18" y="759"/>
                  </a:cubicBezTo>
                  <a:cubicBezTo>
                    <a:pt x="0" y="1080"/>
                    <a:pt x="170" y="1366"/>
                    <a:pt x="429" y="1508"/>
                  </a:cubicBezTo>
                  <a:cubicBezTo>
                    <a:pt x="464" y="1535"/>
                    <a:pt x="518" y="1553"/>
                    <a:pt x="562" y="1571"/>
                  </a:cubicBezTo>
                  <a:cubicBezTo>
                    <a:pt x="625" y="1589"/>
                    <a:pt x="696" y="1606"/>
                    <a:pt x="776" y="1606"/>
                  </a:cubicBezTo>
                  <a:cubicBezTo>
                    <a:pt x="793" y="1607"/>
                    <a:pt x="809" y="1608"/>
                    <a:pt x="825" y="1608"/>
                  </a:cubicBezTo>
                  <a:cubicBezTo>
                    <a:pt x="1242" y="1608"/>
                    <a:pt x="1598" y="1278"/>
                    <a:pt x="1624" y="857"/>
                  </a:cubicBezTo>
                  <a:cubicBezTo>
                    <a:pt x="1651" y="411"/>
                    <a:pt x="1312" y="27"/>
                    <a:pt x="866" y="1"/>
                  </a:cubicBezTo>
                  <a:cubicBezTo>
                    <a:pt x="854" y="0"/>
                    <a:pt x="843" y="0"/>
                    <a:pt x="83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8955;p29">
              <a:extLst>
                <a:ext uri="{FF2B5EF4-FFF2-40B4-BE49-F238E27FC236}">
                  <a16:creationId xmlns:a16="http://schemas.microsoft.com/office/drawing/2014/main" id="{D5306817-7AB6-55AB-5406-BF1633FD4E2B}"/>
                </a:ext>
              </a:extLst>
            </p:cNvPr>
            <p:cNvSpPr/>
            <p:nvPr/>
          </p:nvSpPr>
          <p:spPr>
            <a:xfrm>
              <a:off x="4472744" y="2671191"/>
              <a:ext cx="197286" cy="185379"/>
            </a:xfrm>
            <a:custGeom>
              <a:avLst/>
              <a:gdLst/>
              <a:ahLst/>
              <a:cxnLst/>
              <a:rect l="l" t="t" r="r" b="b"/>
              <a:pathLst>
                <a:path w="2303" h="2164" extrusionOk="0">
                  <a:moveTo>
                    <a:pt x="1146" y="0"/>
                  </a:moveTo>
                  <a:cubicBezTo>
                    <a:pt x="560" y="0"/>
                    <a:pt x="71" y="444"/>
                    <a:pt x="36" y="1019"/>
                  </a:cubicBezTo>
                  <a:cubicBezTo>
                    <a:pt x="1" y="1617"/>
                    <a:pt x="473" y="2125"/>
                    <a:pt x="1089" y="2161"/>
                  </a:cubicBezTo>
                  <a:cubicBezTo>
                    <a:pt x="1114" y="2163"/>
                    <a:pt x="1140" y="2164"/>
                    <a:pt x="1165" y="2164"/>
                  </a:cubicBezTo>
                  <a:cubicBezTo>
                    <a:pt x="1411" y="2164"/>
                    <a:pt x="1634" y="2085"/>
                    <a:pt x="1820" y="1947"/>
                  </a:cubicBezTo>
                  <a:cubicBezTo>
                    <a:pt x="1856" y="1929"/>
                    <a:pt x="1883" y="1902"/>
                    <a:pt x="1910" y="1885"/>
                  </a:cubicBezTo>
                  <a:cubicBezTo>
                    <a:pt x="2115" y="1697"/>
                    <a:pt x="2249" y="1438"/>
                    <a:pt x="2266" y="1153"/>
                  </a:cubicBezTo>
                  <a:cubicBezTo>
                    <a:pt x="2302" y="555"/>
                    <a:pt x="1829" y="38"/>
                    <a:pt x="1214" y="2"/>
                  </a:cubicBezTo>
                  <a:cubicBezTo>
                    <a:pt x="1191" y="1"/>
                    <a:pt x="1169" y="0"/>
                    <a:pt x="1146"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8956;p29">
              <a:extLst>
                <a:ext uri="{FF2B5EF4-FFF2-40B4-BE49-F238E27FC236}">
                  <a16:creationId xmlns:a16="http://schemas.microsoft.com/office/drawing/2014/main" id="{62FA97DE-BF7F-4E5C-3F26-42B940E2519E}"/>
                </a:ext>
              </a:extLst>
            </p:cNvPr>
            <p:cNvSpPr/>
            <p:nvPr/>
          </p:nvSpPr>
          <p:spPr>
            <a:xfrm>
              <a:off x="4628655" y="2832584"/>
              <a:ext cx="128497" cy="276698"/>
            </a:xfrm>
            <a:custGeom>
              <a:avLst/>
              <a:gdLst/>
              <a:ahLst/>
              <a:cxnLst/>
              <a:rect l="l" t="t" r="r" b="b"/>
              <a:pathLst>
                <a:path w="1500" h="3230" extrusionOk="0">
                  <a:moveTo>
                    <a:pt x="90" y="1"/>
                  </a:moveTo>
                  <a:cubicBezTo>
                    <a:pt x="63" y="18"/>
                    <a:pt x="36" y="45"/>
                    <a:pt x="0" y="63"/>
                  </a:cubicBezTo>
                  <a:cubicBezTo>
                    <a:pt x="125" y="241"/>
                    <a:pt x="250" y="411"/>
                    <a:pt x="366" y="589"/>
                  </a:cubicBezTo>
                  <a:cubicBezTo>
                    <a:pt x="580" y="928"/>
                    <a:pt x="785" y="1276"/>
                    <a:pt x="964" y="1624"/>
                  </a:cubicBezTo>
                  <a:lnTo>
                    <a:pt x="973" y="1633"/>
                  </a:lnTo>
                  <a:cubicBezTo>
                    <a:pt x="1223" y="2124"/>
                    <a:pt x="1321" y="2677"/>
                    <a:pt x="1258" y="3230"/>
                  </a:cubicBezTo>
                  <a:cubicBezTo>
                    <a:pt x="1285" y="3114"/>
                    <a:pt x="1455" y="2231"/>
                    <a:pt x="1499" y="1374"/>
                  </a:cubicBezTo>
                  <a:lnTo>
                    <a:pt x="1499" y="1374"/>
                  </a:lnTo>
                  <a:cubicBezTo>
                    <a:pt x="1476" y="1558"/>
                    <a:pt x="1435" y="1689"/>
                    <a:pt x="1363" y="1689"/>
                  </a:cubicBezTo>
                  <a:cubicBezTo>
                    <a:pt x="1324" y="1689"/>
                    <a:pt x="1274" y="1649"/>
                    <a:pt x="1214" y="1553"/>
                  </a:cubicBezTo>
                  <a:cubicBezTo>
                    <a:pt x="964" y="1178"/>
                    <a:pt x="705" y="848"/>
                    <a:pt x="473" y="518"/>
                  </a:cubicBezTo>
                  <a:cubicBezTo>
                    <a:pt x="348" y="340"/>
                    <a:pt x="223" y="170"/>
                    <a:pt x="90"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8957;p29">
              <a:extLst>
                <a:ext uri="{FF2B5EF4-FFF2-40B4-BE49-F238E27FC236}">
                  <a16:creationId xmlns:a16="http://schemas.microsoft.com/office/drawing/2014/main" id="{9FBC046A-2B34-2E8B-B3E6-34342C22513C}"/>
                </a:ext>
              </a:extLst>
            </p:cNvPr>
            <p:cNvSpPr/>
            <p:nvPr/>
          </p:nvSpPr>
          <p:spPr>
            <a:xfrm>
              <a:off x="4808209" y="3193920"/>
              <a:ext cx="182723" cy="178440"/>
            </a:xfrm>
            <a:custGeom>
              <a:avLst/>
              <a:gdLst/>
              <a:ahLst/>
              <a:cxnLst/>
              <a:rect l="l" t="t" r="r" b="b"/>
              <a:pathLst>
                <a:path w="2133" h="2083" extrusionOk="0">
                  <a:moveTo>
                    <a:pt x="1060" y="0"/>
                  </a:moveTo>
                  <a:cubicBezTo>
                    <a:pt x="517" y="0"/>
                    <a:pt x="62" y="426"/>
                    <a:pt x="28" y="983"/>
                  </a:cubicBezTo>
                  <a:cubicBezTo>
                    <a:pt x="1" y="1367"/>
                    <a:pt x="188" y="1715"/>
                    <a:pt x="492" y="1911"/>
                  </a:cubicBezTo>
                  <a:cubicBezTo>
                    <a:pt x="527" y="1938"/>
                    <a:pt x="572" y="1956"/>
                    <a:pt x="607" y="1983"/>
                  </a:cubicBezTo>
                  <a:cubicBezTo>
                    <a:pt x="732" y="2036"/>
                    <a:pt x="866" y="2072"/>
                    <a:pt x="1000" y="2081"/>
                  </a:cubicBezTo>
                  <a:cubicBezTo>
                    <a:pt x="1022" y="2082"/>
                    <a:pt x="1044" y="2083"/>
                    <a:pt x="1066" y="2083"/>
                  </a:cubicBezTo>
                  <a:cubicBezTo>
                    <a:pt x="1617" y="2083"/>
                    <a:pt x="2072" y="1657"/>
                    <a:pt x="2106" y="1099"/>
                  </a:cubicBezTo>
                  <a:cubicBezTo>
                    <a:pt x="2133" y="529"/>
                    <a:pt x="1696" y="38"/>
                    <a:pt x="1125" y="2"/>
                  </a:cubicBezTo>
                  <a:cubicBezTo>
                    <a:pt x="1103" y="1"/>
                    <a:pt x="1081" y="0"/>
                    <a:pt x="106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8958;p29">
              <a:extLst>
                <a:ext uri="{FF2B5EF4-FFF2-40B4-BE49-F238E27FC236}">
                  <a16:creationId xmlns:a16="http://schemas.microsoft.com/office/drawing/2014/main" id="{23CF59FF-FC87-0663-A5FE-51E081DF64E8}"/>
                </a:ext>
              </a:extLst>
            </p:cNvPr>
            <p:cNvSpPr/>
            <p:nvPr/>
          </p:nvSpPr>
          <p:spPr>
            <a:xfrm>
              <a:off x="4352642" y="2115739"/>
              <a:ext cx="538233" cy="1889170"/>
            </a:xfrm>
            <a:custGeom>
              <a:avLst/>
              <a:gdLst/>
              <a:ahLst/>
              <a:cxnLst/>
              <a:rect l="l" t="t" r="r" b="b"/>
              <a:pathLst>
                <a:path w="6283" h="22053" extrusionOk="0">
                  <a:moveTo>
                    <a:pt x="3321" y="1"/>
                  </a:moveTo>
                  <a:cubicBezTo>
                    <a:pt x="3285" y="18"/>
                    <a:pt x="3240" y="36"/>
                    <a:pt x="3205" y="54"/>
                  </a:cubicBezTo>
                  <a:cubicBezTo>
                    <a:pt x="3561" y="893"/>
                    <a:pt x="3856" y="1767"/>
                    <a:pt x="4088" y="2650"/>
                  </a:cubicBezTo>
                  <a:cubicBezTo>
                    <a:pt x="4159" y="2891"/>
                    <a:pt x="4213" y="3123"/>
                    <a:pt x="4266" y="3364"/>
                  </a:cubicBezTo>
                  <a:cubicBezTo>
                    <a:pt x="4266" y="3364"/>
                    <a:pt x="4355" y="3792"/>
                    <a:pt x="4445" y="4265"/>
                  </a:cubicBezTo>
                  <a:cubicBezTo>
                    <a:pt x="4462" y="4381"/>
                    <a:pt x="4489" y="4497"/>
                    <a:pt x="4507" y="4622"/>
                  </a:cubicBezTo>
                  <a:cubicBezTo>
                    <a:pt x="4507" y="4631"/>
                    <a:pt x="4507" y="4640"/>
                    <a:pt x="4516" y="4648"/>
                  </a:cubicBezTo>
                  <a:cubicBezTo>
                    <a:pt x="4739" y="6058"/>
                    <a:pt x="4810" y="7494"/>
                    <a:pt x="4757" y="8922"/>
                  </a:cubicBezTo>
                  <a:cubicBezTo>
                    <a:pt x="4748" y="9154"/>
                    <a:pt x="4748" y="9475"/>
                    <a:pt x="4721" y="9716"/>
                  </a:cubicBezTo>
                  <a:cubicBezTo>
                    <a:pt x="4721" y="9725"/>
                    <a:pt x="4721" y="9733"/>
                    <a:pt x="4721" y="9742"/>
                  </a:cubicBezTo>
                  <a:cubicBezTo>
                    <a:pt x="4677" y="10599"/>
                    <a:pt x="4507" y="11482"/>
                    <a:pt x="4480" y="11598"/>
                  </a:cubicBezTo>
                  <a:cubicBezTo>
                    <a:pt x="4480" y="11598"/>
                    <a:pt x="4480" y="11607"/>
                    <a:pt x="4480" y="11607"/>
                  </a:cubicBezTo>
                  <a:cubicBezTo>
                    <a:pt x="4480" y="11643"/>
                    <a:pt x="4471" y="11669"/>
                    <a:pt x="4471" y="11705"/>
                  </a:cubicBezTo>
                  <a:cubicBezTo>
                    <a:pt x="4454" y="11821"/>
                    <a:pt x="4427" y="11946"/>
                    <a:pt x="4409" y="12062"/>
                  </a:cubicBezTo>
                  <a:cubicBezTo>
                    <a:pt x="4364" y="12321"/>
                    <a:pt x="4311" y="12579"/>
                    <a:pt x="4257" y="12838"/>
                  </a:cubicBezTo>
                  <a:lnTo>
                    <a:pt x="4177" y="13222"/>
                  </a:lnTo>
                  <a:cubicBezTo>
                    <a:pt x="4150" y="13355"/>
                    <a:pt x="4115" y="13480"/>
                    <a:pt x="4088" y="13605"/>
                  </a:cubicBezTo>
                  <a:lnTo>
                    <a:pt x="3909" y="14372"/>
                  </a:lnTo>
                  <a:cubicBezTo>
                    <a:pt x="3847" y="14631"/>
                    <a:pt x="3767" y="14881"/>
                    <a:pt x="3695" y="15140"/>
                  </a:cubicBezTo>
                  <a:cubicBezTo>
                    <a:pt x="3570" y="15612"/>
                    <a:pt x="3419" y="16076"/>
                    <a:pt x="3267" y="16540"/>
                  </a:cubicBezTo>
                  <a:cubicBezTo>
                    <a:pt x="3231" y="16674"/>
                    <a:pt x="3124" y="17182"/>
                    <a:pt x="2741" y="18048"/>
                  </a:cubicBezTo>
                  <a:lnTo>
                    <a:pt x="2732" y="18048"/>
                  </a:lnTo>
                  <a:cubicBezTo>
                    <a:pt x="2723" y="18083"/>
                    <a:pt x="2714" y="18110"/>
                    <a:pt x="2705" y="18146"/>
                  </a:cubicBezTo>
                  <a:cubicBezTo>
                    <a:pt x="2705" y="18146"/>
                    <a:pt x="2705" y="18146"/>
                    <a:pt x="2696" y="18155"/>
                  </a:cubicBezTo>
                  <a:cubicBezTo>
                    <a:pt x="2696" y="18155"/>
                    <a:pt x="2696" y="18155"/>
                    <a:pt x="2696" y="18164"/>
                  </a:cubicBezTo>
                  <a:cubicBezTo>
                    <a:pt x="2669" y="18217"/>
                    <a:pt x="2580" y="18414"/>
                    <a:pt x="2428" y="18699"/>
                  </a:cubicBezTo>
                  <a:cubicBezTo>
                    <a:pt x="2107" y="19297"/>
                    <a:pt x="1501" y="20296"/>
                    <a:pt x="582" y="21286"/>
                  </a:cubicBezTo>
                  <a:cubicBezTo>
                    <a:pt x="59" y="21847"/>
                    <a:pt x="1" y="22053"/>
                    <a:pt x="294" y="22053"/>
                  </a:cubicBezTo>
                  <a:cubicBezTo>
                    <a:pt x="411" y="22053"/>
                    <a:pt x="583" y="22020"/>
                    <a:pt x="805" y="21964"/>
                  </a:cubicBezTo>
                  <a:cubicBezTo>
                    <a:pt x="1171" y="21866"/>
                    <a:pt x="2045" y="20492"/>
                    <a:pt x="2857" y="19190"/>
                  </a:cubicBezTo>
                  <a:cubicBezTo>
                    <a:pt x="2857" y="19190"/>
                    <a:pt x="2857" y="19190"/>
                    <a:pt x="2866" y="19181"/>
                  </a:cubicBezTo>
                  <a:cubicBezTo>
                    <a:pt x="3303" y="18476"/>
                    <a:pt x="3722" y="17798"/>
                    <a:pt x="4034" y="17361"/>
                  </a:cubicBezTo>
                  <a:cubicBezTo>
                    <a:pt x="4445" y="16790"/>
                    <a:pt x="4891" y="16210"/>
                    <a:pt x="5239" y="15684"/>
                  </a:cubicBezTo>
                  <a:cubicBezTo>
                    <a:pt x="5417" y="15425"/>
                    <a:pt x="5578" y="15157"/>
                    <a:pt x="5747" y="14890"/>
                  </a:cubicBezTo>
                  <a:lnTo>
                    <a:pt x="5925" y="14569"/>
                  </a:lnTo>
                  <a:cubicBezTo>
                    <a:pt x="5890" y="14542"/>
                    <a:pt x="5845" y="14524"/>
                    <a:pt x="5810" y="14497"/>
                  </a:cubicBezTo>
                  <a:lnTo>
                    <a:pt x="5622" y="14809"/>
                  </a:lnTo>
                  <a:cubicBezTo>
                    <a:pt x="5444" y="15068"/>
                    <a:pt x="5283" y="15336"/>
                    <a:pt x="5096" y="15586"/>
                  </a:cubicBezTo>
                  <a:cubicBezTo>
                    <a:pt x="4730" y="16094"/>
                    <a:pt x="4364" y="16540"/>
                    <a:pt x="3918" y="16986"/>
                  </a:cubicBezTo>
                  <a:cubicBezTo>
                    <a:pt x="3890" y="17014"/>
                    <a:pt x="3866" y="17028"/>
                    <a:pt x="3846" y="17028"/>
                  </a:cubicBezTo>
                  <a:cubicBezTo>
                    <a:pt x="3679" y="17028"/>
                    <a:pt x="3806" y="16076"/>
                    <a:pt x="4061" y="15247"/>
                  </a:cubicBezTo>
                  <a:cubicBezTo>
                    <a:pt x="4204" y="14747"/>
                    <a:pt x="4293" y="14435"/>
                    <a:pt x="4427" y="13891"/>
                  </a:cubicBezTo>
                  <a:cubicBezTo>
                    <a:pt x="4659" y="12963"/>
                    <a:pt x="4998" y="12071"/>
                    <a:pt x="5462" y="11232"/>
                  </a:cubicBezTo>
                  <a:cubicBezTo>
                    <a:pt x="5515" y="11152"/>
                    <a:pt x="5560" y="11072"/>
                    <a:pt x="5604" y="10991"/>
                  </a:cubicBezTo>
                  <a:cubicBezTo>
                    <a:pt x="5854" y="10527"/>
                    <a:pt x="6077" y="10055"/>
                    <a:pt x="6282" y="9582"/>
                  </a:cubicBezTo>
                  <a:cubicBezTo>
                    <a:pt x="6238" y="9564"/>
                    <a:pt x="6184" y="9546"/>
                    <a:pt x="6149" y="9519"/>
                  </a:cubicBezTo>
                  <a:cubicBezTo>
                    <a:pt x="5925" y="9956"/>
                    <a:pt x="5702" y="10313"/>
                    <a:pt x="5435" y="10759"/>
                  </a:cubicBezTo>
                  <a:cubicBezTo>
                    <a:pt x="5312" y="10958"/>
                    <a:pt x="5223" y="11042"/>
                    <a:pt x="5159" y="11042"/>
                  </a:cubicBezTo>
                  <a:cubicBezTo>
                    <a:pt x="4907" y="11042"/>
                    <a:pt x="5046" y="9728"/>
                    <a:pt x="5060" y="8931"/>
                  </a:cubicBezTo>
                  <a:cubicBezTo>
                    <a:pt x="5087" y="7887"/>
                    <a:pt x="5096" y="6781"/>
                    <a:pt x="5060" y="5978"/>
                  </a:cubicBezTo>
                  <a:cubicBezTo>
                    <a:pt x="5060" y="5086"/>
                    <a:pt x="5283" y="4140"/>
                    <a:pt x="5283" y="4140"/>
                  </a:cubicBezTo>
                  <a:cubicBezTo>
                    <a:pt x="5319" y="3988"/>
                    <a:pt x="5346" y="3837"/>
                    <a:pt x="5381" y="3676"/>
                  </a:cubicBezTo>
                  <a:cubicBezTo>
                    <a:pt x="5506" y="3061"/>
                    <a:pt x="5595" y="2436"/>
                    <a:pt x="5658" y="1803"/>
                  </a:cubicBezTo>
                  <a:cubicBezTo>
                    <a:pt x="5667" y="1776"/>
                    <a:pt x="5667" y="1758"/>
                    <a:pt x="5667" y="1731"/>
                  </a:cubicBezTo>
                  <a:lnTo>
                    <a:pt x="5586" y="1731"/>
                  </a:lnTo>
                  <a:cubicBezTo>
                    <a:pt x="5560" y="1731"/>
                    <a:pt x="5533" y="1731"/>
                    <a:pt x="5497" y="1722"/>
                  </a:cubicBezTo>
                  <a:cubicBezTo>
                    <a:pt x="5497" y="1740"/>
                    <a:pt x="5497" y="1767"/>
                    <a:pt x="5488" y="1785"/>
                  </a:cubicBezTo>
                  <a:cubicBezTo>
                    <a:pt x="5417" y="2400"/>
                    <a:pt x="5256" y="3007"/>
                    <a:pt x="5149" y="3623"/>
                  </a:cubicBezTo>
                  <a:cubicBezTo>
                    <a:pt x="5057" y="4160"/>
                    <a:pt x="4961" y="4336"/>
                    <a:pt x="4874" y="4336"/>
                  </a:cubicBezTo>
                  <a:cubicBezTo>
                    <a:pt x="4740" y="4336"/>
                    <a:pt x="4627" y="3927"/>
                    <a:pt x="4578" y="3765"/>
                  </a:cubicBezTo>
                  <a:cubicBezTo>
                    <a:pt x="4578" y="3765"/>
                    <a:pt x="4382" y="2971"/>
                    <a:pt x="4275" y="2597"/>
                  </a:cubicBezTo>
                  <a:cubicBezTo>
                    <a:pt x="4016" y="1713"/>
                    <a:pt x="3695" y="839"/>
                    <a:pt x="3321"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8959;p29">
              <a:extLst>
                <a:ext uri="{FF2B5EF4-FFF2-40B4-BE49-F238E27FC236}">
                  <a16:creationId xmlns:a16="http://schemas.microsoft.com/office/drawing/2014/main" id="{DB1BCC14-E2DF-24B4-A2A5-FA08175DEDA1}"/>
                </a:ext>
              </a:extLst>
            </p:cNvPr>
            <p:cNvSpPr/>
            <p:nvPr/>
          </p:nvSpPr>
          <p:spPr>
            <a:xfrm>
              <a:off x="4517804" y="3265878"/>
              <a:ext cx="114791" cy="395944"/>
            </a:xfrm>
            <a:custGeom>
              <a:avLst/>
              <a:gdLst/>
              <a:ahLst/>
              <a:cxnLst/>
              <a:rect l="l" t="t" r="r" b="b"/>
              <a:pathLst>
                <a:path w="1340" h="4622" extrusionOk="0">
                  <a:moveTo>
                    <a:pt x="72" y="1"/>
                  </a:moveTo>
                  <a:cubicBezTo>
                    <a:pt x="54" y="10"/>
                    <a:pt x="28" y="28"/>
                    <a:pt x="1" y="36"/>
                  </a:cubicBezTo>
                  <a:cubicBezTo>
                    <a:pt x="45" y="117"/>
                    <a:pt x="81" y="197"/>
                    <a:pt x="117" y="277"/>
                  </a:cubicBezTo>
                  <a:cubicBezTo>
                    <a:pt x="206" y="465"/>
                    <a:pt x="295" y="643"/>
                    <a:pt x="367" y="830"/>
                  </a:cubicBezTo>
                  <a:cubicBezTo>
                    <a:pt x="456" y="1018"/>
                    <a:pt x="527" y="1205"/>
                    <a:pt x="599" y="1392"/>
                  </a:cubicBezTo>
                  <a:cubicBezTo>
                    <a:pt x="741" y="1767"/>
                    <a:pt x="866" y="2151"/>
                    <a:pt x="973" y="2543"/>
                  </a:cubicBezTo>
                  <a:lnTo>
                    <a:pt x="973" y="2552"/>
                  </a:lnTo>
                  <a:cubicBezTo>
                    <a:pt x="1134" y="3159"/>
                    <a:pt x="1107" y="3810"/>
                    <a:pt x="893" y="4399"/>
                  </a:cubicBezTo>
                  <a:cubicBezTo>
                    <a:pt x="866" y="4470"/>
                    <a:pt x="839" y="4550"/>
                    <a:pt x="813" y="4622"/>
                  </a:cubicBezTo>
                  <a:cubicBezTo>
                    <a:pt x="1196" y="3756"/>
                    <a:pt x="1303" y="3248"/>
                    <a:pt x="1339" y="3114"/>
                  </a:cubicBezTo>
                  <a:cubicBezTo>
                    <a:pt x="1339" y="3096"/>
                    <a:pt x="1339" y="3087"/>
                    <a:pt x="1330" y="3078"/>
                  </a:cubicBezTo>
                  <a:cubicBezTo>
                    <a:pt x="1286" y="2882"/>
                    <a:pt x="1232" y="2677"/>
                    <a:pt x="1170" y="2481"/>
                  </a:cubicBezTo>
                  <a:cubicBezTo>
                    <a:pt x="1045" y="2088"/>
                    <a:pt x="902" y="1714"/>
                    <a:pt x="741" y="1339"/>
                  </a:cubicBezTo>
                  <a:cubicBezTo>
                    <a:pt x="581" y="964"/>
                    <a:pt x="393" y="598"/>
                    <a:pt x="206" y="242"/>
                  </a:cubicBezTo>
                  <a:cubicBezTo>
                    <a:pt x="161" y="152"/>
                    <a:pt x="117" y="81"/>
                    <a:pt x="7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8960;p29">
              <a:extLst>
                <a:ext uri="{FF2B5EF4-FFF2-40B4-BE49-F238E27FC236}">
                  <a16:creationId xmlns:a16="http://schemas.microsoft.com/office/drawing/2014/main" id="{8AA9D103-17A3-D483-80F4-FC227E7CAF3E}"/>
                </a:ext>
              </a:extLst>
            </p:cNvPr>
            <p:cNvSpPr/>
            <p:nvPr/>
          </p:nvSpPr>
          <p:spPr>
            <a:xfrm>
              <a:off x="4384852" y="3099088"/>
              <a:ext cx="185036" cy="179982"/>
            </a:xfrm>
            <a:custGeom>
              <a:avLst/>
              <a:gdLst/>
              <a:ahLst/>
              <a:cxnLst/>
              <a:rect l="l" t="t" r="r" b="b"/>
              <a:pathLst>
                <a:path w="2160" h="2101" extrusionOk="0">
                  <a:moveTo>
                    <a:pt x="1076" y="1"/>
                  </a:moveTo>
                  <a:cubicBezTo>
                    <a:pt x="525" y="1"/>
                    <a:pt x="62" y="427"/>
                    <a:pt x="27" y="984"/>
                  </a:cubicBezTo>
                  <a:cubicBezTo>
                    <a:pt x="1" y="1564"/>
                    <a:pt x="438" y="2064"/>
                    <a:pt x="1018" y="2099"/>
                  </a:cubicBezTo>
                  <a:cubicBezTo>
                    <a:pt x="1034" y="2100"/>
                    <a:pt x="1051" y="2101"/>
                    <a:pt x="1067" y="2101"/>
                  </a:cubicBezTo>
                  <a:cubicBezTo>
                    <a:pt x="1244" y="2101"/>
                    <a:pt x="1406" y="2057"/>
                    <a:pt x="1553" y="1983"/>
                  </a:cubicBezTo>
                  <a:cubicBezTo>
                    <a:pt x="1580" y="1975"/>
                    <a:pt x="1606" y="1957"/>
                    <a:pt x="1624" y="1948"/>
                  </a:cubicBezTo>
                  <a:cubicBezTo>
                    <a:pt x="1910" y="1769"/>
                    <a:pt x="2106" y="1466"/>
                    <a:pt x="2124" y="1109"/>
                  </a:cubicBezTo>
                  <a:cubicBezTo>
                    <a:pt x="2160" y="529"/>
                    <a:pt x="1722" y="30"/>
                    <a:pt x="1143" y="3"/>
                  </a:cubicBezTo>
                  <a:cubicBezTo>
                    <a:pt x="1120" y="2"/>
                    <a:pt x="1098" y="1"/>
                    <a:pt x="1076"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8961;p29">
              <a:extLst>
                <a:ext uri="{FF2B5EF4-FFF2-40B4-BE49-F238E27FC236}">
                  <a16:creationId xmlns:a16="http://schemas.microsoft.com/office/drawing/2014/main" id="{10705ACF-BEB9-F268-0EE8-88196AE63AB6}"/>
                </a:ext>
              </a:extLst>
            </p:cNvPr>
            <p:cNvSpPr/>
            <p:nvPr/>
          </p:nvSpPr>
          <p:spPr>
            <a:xfrm>
              <a:off x="4850270" y="3226130"/>
              <a:ext cx="87207" cy="69646"/>
            </a:xfrm>
            <a:custGeom>
              <a:avLst/>
              <a:gdLst/>
              <a:ahLst/>
              <a:cxnLst/>
              <a:rect l="l" t="t" r="r" b="b"/>
              <a:pathLst>
                <a:path w="1018" h="813" extrusionOk="0">
                  <a:moveTo>
                    <a:pt x="547" y="1"/>
                  </a:moveTo>
                  <a:cubicBezTo>
                    <a:pt x="494" y="1"/>
                    <a:pt x="439" y="9"/>
                    <a:pt x="384" y="28"/>
                  </a:cubicBezTo>
                  <a:cubicBezTo>
                    <a:pt x="143" y="99"/>
                    <a:pt x="1" y="331"/>
                    <a:pt x="63" y="545"/>
                  </a:cubicBezTo>
                  <a:cubicBezTo>
                    <a:pt x="118" y="711"/>
                    <a:pt x="281" y="813"/>
                    <a:pt x="463" y="813"/>
                  </a:cubicBezTo>
                  <a:cubicBezTo>
                    <a:pt x="516" y="813"/>
                    <a:pt x="571" y="804"/>
                    <a:pt x="625" y="786"/>
                  </a:cubicBezTo>
                  <a:cubicBezTo>
                    <a:pt x="875" y="706"/>
                    <a:pt x="1018" y="474"/>
                    <a:pt x="946" y="260"/>
                  </a:cubicBezTo>
                  <a:cubicBezTo>
                    <a:pt x="891" y="101"/>
                    <a:pt x="729" y="1"/>
                    <a:pt x="547"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8962;p29">
              <a:extLst>
                <a:ext uri="{FF2B5EF4-FFF2-40B4-BE49-F238E27FC236}">
                  <a16:creationId xmlns:a16="http://schemas.microsoft.com/office/drawing/2014/main" id="{56A8CD90-F9C4-652F-5DDC-B29F9C5D13C7}"/>
                </a:ext>
              </a:extLst>
            </p:cNvPr>
            <p:cNvSpPr/>
            <p:nvPr/>
          </p:nvSpPr>
          <p:spPr>
            <a:xfrm>
              <a:off x="4428455" y="3122989"/>
              <a:ext cx="87207" cy="69646"/>
            </a:xfrm>
            <a:custGeom>
              <a:avLst/>
              <a:gdLst/>
              <a:ahLst/>
              <a:cxnLst/>
              <a:rect l="l" t="t" r="r" b="b"/>
              <a:pathLst>
                <a:path w="1018" h="813" extrusionOk="0">
                  <a:moveTo>
                    <a:pt x="546" y="1"/>
                  </a:moveTo>
                  <a:cubicBezTo>
                    <a:pt x="493" y="1"/>
                    <a:pt x="438" y="9"/>
                    <a:pt x="384" y="27"/>
                  </a:cubicBezTo>
                  <a:cubicBezTo>
                    <a:pt x="143" y="108"/>
                    <a:pt x="0" y="340"/>
                    <a:pt x="63" y="545"/>
                  </a:cubicBezTo>
                  <a:cubicBezTo>
                    <a:pt x="118" y="711"/>
                    <a:pt x="280" y="812"/>
                    <a:pt x="463" y="812"/>
                  </a:cubicBezTo>
                  <a:cubicBezTo>
                    <a:pt x="516" y="812"/>
                    <a:pt x="570" y="804"/>
                    <a:pt x="625" y="786"/>
                  </a:cubicBezTo>
                  <a:cubicBezTo>
                    <a:pt x="874" y="705"/>
                    <a:pt x="1017" y="473"/>
                    <a:pt x="946" y="268"/>
                  </a:cubicBezTo>
                  <a:cubicBezTo>
                    <a:pt x="890" y="102"/>
                    <a:pt x="728" y="1"/>
                    <a:pt x="546"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8963;p29">
              <a:extLst>
                <a:ext uri="{FF2B5EF4-FFF2-40B4-BE49-F238E27FC236}">
                  <a16:creationId xmlns:a16="http://schemas.microsoft.com/office/drawing/2014/main" id="{1D3B9C33-E6E1-C448-3461-96535497E0B2}"/>
                </a:ext>
              </a:extLst>
            </p:cNvPr>
            <p:cNvSpPr/>
            <p:nvPr/>
          </p:nvSpPr>
          <p:spPr>
            <a:xfrm>
              <a:off x="4512493" y="2698861"/>
              <a:ext cx="87207" cy="69646"/>
            </a:xfrm>
            <a:custGeom>
              <a:avLst/>
              <a:gdLst/>
              <a:ahLst/>
              <a:cxnLst/>
              <a:rect l="l" t="t" r="r" b="b"/>
              <a:pathLst>
                <a:path w="1018" h="813" extrusionOk="0">
                  <a:moveTo>
                    <a:pt x="551" y="0"/>
                  </a:moveTo>
                  <a:cubicBezTo>
                    <a:pt x="497" y="0"/>
                    <a:pt x="440" y="9"/>
                    <a:pt x="384" y="27"/>
                  </a:cubicBezTo>
                  <a:cubicBezTo>
                    <a:pt x="143" y="107"/>
                    <a:pt x="0" y="339"/>
                    <a:pt x="72" y="553"/>
                  </a:cubicBezTo>
                  <a:cubicBezTo>
                    <a:pt x="120" y="712"/>
                    <a:pt x="280" y="812"/>
                    <a:pt x="466" y="812"/>
                  </a:cubicBezTo>
                  <a:cubicBezTo>
                    <a:pt x="521" y="812"/>
                    <a:pt x="577" y="804"/>
                    <a:pt x="634" y="785"/>
                  </a:cubicBezTo>
                  <a:cubicBezTo>
                    <a:pt x="875" y="714"/>
                    <a:pt x="1017" y="482"/>
                    <a:pt x="946" y="268"/>
                  </a:cubicBezTo>
                  <a:cubicBezTo>
                    <a:pt x="898" y="102"/>
                    <a:pt x="737" y="0"/>
                    <a:pt x="551"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8964;p29">
              <a:extLst>
                <a:ext uri="{FF2B5EF4-FFF2-40B4-BE49-F238E27FC236}">
                  <a16:creationId xmlns:a16="http://schemas.microsoft.com/office/drawing/2014/main" id="{2A6178A6-15EB-C3E2-60F6-30E143C4F7A7}"/>
                </a:ext>
              </a:extLst>
            </p:cNvPr>
            <p:cNvSpPr/>
            <p:nvPr/>
          </p:nvSpPr>
          <p:spPr>
            <a:xfrm>
              <a:off x="4874685" y="2817422"/>
              <a:ext cx="67418" cy="54140"/>
            </a:xfrm>
            <a:custGeom>
              <a:avLst/>
              <a:gdLst/>
              <a:ahLst/>
              <a:cxnLst/>
              <a:rect l="l" t="t" r="r" b="b"/>
              <a:pathLst>
                <a:path w="787" h="632" extrusionOk="0">
                  <a:moveTo>
                    <a:pt x="417" y="0"/>
                  </a:moveTo>
                  <a:cubicBezTo>
                    <a:pt x="377" y="0"/>
                    <a:pt x="336" y="6"/>
                    <a:pt x="295" y="17"/>
                  </a:cubicBezTo>
                  <a:cubicBezTo>
                    <a:pt x="108" y="79"/>
                    <a:pt x="1" y="267"/>
                    <a:pt x="55" y="427"/>
                  </a:cubicBezTo>
                  <a:cubicBezTo>
                    <a:pt x="97" y="554"/>
                    <a:pt x="229" y="631"/>
                    <a:pt x="375" y="631"/>
                  </a:cubicBezTo>
                  <a:cubicBezTo>
                    <a:pt x="413" y="631"/>
                    <a:pt x="453" y="626"/>
                    <a:pt x="492" y="615"/>
                  </a:cubicBezTo>
                  <a:cubicBezTo>
                    <a:pt x="679" y="552"/>
                    <a:pt x="786" y="374"/>
                    <a:pt x="733" y="204"/>
                  </a:cubicBezTo>
                  <a:cubicBezTo>
                    <a:pt x="697" y="77"/>
                    <a:pt x="567" y="0"/>
                    <a:pt x="417"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8965;p29">
              <a:extLst>
                <a:ext uri="{FF2B5EF4-FFF2-40B4-BE49-F238E27FC236}">
                  <a16:creationId xmlns:a16="http://schemas.microsoft.com/office/drawing/2014/main" id="{21B574D2-3199-3B11-F783-57AC34182B51}"/>
                </a:ext>
              </a:extLst>
            </p:cNvPr>
            <p:cNvSpPr/>
            <p:nvPr/>
          </p:nvSpPr>
          <p:spPr>
            <a:xfrm>
              <a:off x="4520117" y="2238411"/>
              <a:ext cx="87207" cy="69646"/>
            </a:xfrm>
            <a:custGeom>
              <a:avLst/>
              <a:gdLst/>
              <a:ahLst/>
              <a:cxnLst/>
              <a:rect l="l" t="t" r="r" b="b"/>
              <a:pathLst>
                <a:path w="1018" h="813" extrusionOk="0">
                  <a:moveTo>
                    <a:pt x="536" y="1"/>
                  </a:moveTo>
                  <a:cubicBezTo>
                    <a:pt x="486" y="1"/>
                    <a:pt x="435" y="8"/>
                    <a:pt x="384" y="23"/>
                  </a:cubicBezTo>
                  <a:cubicBezTo>
                    <a:pt x="143" y="103"/>
                    <a:pt x="1" y="335"/>
                    <a:pt x="72" y="549"/>
                  </a:cubicBezTo>
                  <a:cubicBezTo>
                    <a:pt x="121" y="711"/>
                    <a:pt x="288" y="812"/>
                    <a:pt x="478" y="812"/>
                  </a:cubicBezTo>
                  <a:cubicBezTo>
                    <a:pt x="529" y="812"/>
                    <a:pt x="582" y="805"/>
                    <a:pt x="634" y="790"/>
                  </a:cubicBezTo>
                  <a:cubicBezTo>
                    <a:pt x="875" y="710"/>
                    <a:pt x="1018" y="478"/>
                    <a:pt x="946" y="264"/>
                  </a:cubicBezTo>
                  <a:cubicBezTo>
                    <a:pt x="897" y="102"/>
                    <a:pt x="725" y="1"/>
                    <a:pt x="536"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8966;p29">
              <a:extLst>
                <a:ext uri="{FF2B5EF4-FFF2-40B4-BE49-F238E27FC236}">
                  <a16:creationId xmlns:a16="http://schemas.microsoft.com/office/drawing/2014/main" id="{88C7B464-2CF9-BD82-B57D-DC0C793A3C20}"/>
                </a:ext>
              </a:extLst>
            </p:cNvPr>
            <p:cNvSpPr/>
            <p:nvPr/>
          </p:nvSpPr>
          <p:spPr>
            <a:xfrm>
              <a:off x="4783023" y="2099719"/>
              <a:ext cx="86436" cy="69560"/>
            </a:xfrm>
            <a:custGeom>
              <a:avLst/>
              <a:gdLst/>
              <a:ahLst/>
              <a:cxnLst/>
              <a:rect l="l" t="t" r="r" b="b"/>
              <a:pathLst>
                <a:path w="1009" h="812" extrusionOk="0">
                  <a:moveTo>
                    <a:pt x="547" y="0"/>
                  </a:moveTo>
                  <a:cubicBezTo>
                    <a:pt x="494" y="0"/>
                    <a:pt x="439" y="9"/>
                    <a:pt x="384" y="27"/>
                  </a:cubicBezTo>
                  <a:cubicBezTo>
                    <a:pt x="134" y="98"/>
                    <a:pt x="0" y="339"/>
                    <a:pt x="63" y="544"/>
                  </a:cubicBezTo>
                  <a:cubicBezTo>
                    <a:pt x="118" y="710"/>
                    <a:pt x="281" y="812"/>
                    <a:pt x="463" y="812"/>
                  </a:cubicBezTo>
                  <a:cubicBezTo>
                    <a:pt x="516" y="812"/>
                    <a:pt x="571" y="803"/>
                    <a:pt x="625" y="785"/>
                  </a:cubicBezTo>
                  <a:cubicBezTo>
                    <a:pt x="866" y="705"/>
                    <a:pt x="1009" y="473"/>
                    <a:pt x="946" y="259"/>
                  </a:cubicBezTo>
                  <a:cubicBezTo>
                    <a:pt x="891" y="100"/>
                    <a:pt x="729" y="0"/>
                    <a:pt x="547"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8967;p29">
              <a:extLst>
                <a:ext uri="{FF2B5EF4-FFF2-40B4-BE49-F238E27FC236}">
                  <a16:creationId xmlns:a16="http://schemas.microsoft.com/office/drawing/2014/main" id="{3F70CF5E-420E-B7E6-728D-6863147762D8}"/>
                </a:ext>
              </a:extLst>
            </p:cNvPr>
            <p:cNvSpPr/>
            <p:nvPr/>
          </p:nvSpPr>
          <p:spPr>
            <a:xfrm>
              <a:off x="4519346" y="1927618"/>
              <a:ext cx="100999" cy="80611"/>
            </a:xfrm>
            <a:custGeom>
              <a:avLst/>
              <a:gdLst/>
              <a:ahLst/>
              <a:cxnLst/>
              <a:rect l="l" t="t" r="r" b="b"/>
              <a:pathLst>
                <a:path w="1179" h="941" extrusionOk="0">
                  <a:moveTo>
                    <a:pt x="632" y="0"/>
                  </a:moveTo>
                  <a:cubicBezTo>
                    <a:pt x="572" y="0"/>
                    <a:pt x="509" y="9"/>
                    <a:pt x="447" y="29"/>
                  </a:cubicBezTo>
                  <a:cubicBezTo>
                    <a:pt x="170" y="118"/>
                    <a:pt x="1" y="395"/>
                    <a:pt x="81" y="635"/>
                  </a:cubicBezTo>
                  <a:cubicBezTo>
                    <a:pt x="144" y="823"/>
                    <a:pt x="331" y="941"/>
                    <a:pt x="547" y="941"/>
                  </a:cubicBezTo>
                  <a:cubicBezTo>
                    <a:pt x="607" y="941"/>
                    <a:pt x="670" y="932"/>
                    <a:pt x="732" y="912"/>
                  </a:cubicBezTo>
                  <a:cubicBezTo>
                    <a:pt x="1009" y="823"/>
                    <a:pt x="1178" y="546"/>
                    <a:pt x="1098" y="305"/>
                  </a:cubicBezTo>
                  <a:cubicBezTo>
                    <a:pt x="1035" y="117"/>
                    <a:pt x="848" y="0"/>
                    <a:pt x="632"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8968;p29">
              <a:extLst>
                <a:ext uri="{FF2B5EF4-FFF2-40B4-BE49-F238E27FC236}">
                  <a16:creationId xmlns:a16="http://schemas.microsoft.com/office/drawing/2014/main" id="{2355B782-214C-398A-FC78-FEFAD1363117}"/>
                </a:ext>
              </a:extLst>
            </p:cNvPr>
            <p:cNvSpPr/>
            <p:nvPr/>
          </p:nvSpPr>
          <p:spPr>
            <a:xfrm>
              <a:off x="4473515" y="2205858"/>
              <a:ext cx="184265" cy="175956"/>
            </a:xfrm>
            <a:custGeom>
              <a:avLst/>
              <a:gdLst/>
              <a:ahLst/>
              <a:cxnLst/>
              <a:rect l="l" t="t" r="r" b="b"/>
              <a:pathLst>
                <a:path w="2151" h="2054" extrusionOk="0">
                  <a:moveTo>
                    <a:pt x="1133" y="162"/>
                  </a:moveTo>
                  <a:cubicBezTo>
                    <a:pt x="1374" y="180"/>
                    <a:pt x="1588" y="278"/>
                    <a:pt x="1749" y="456"/>
                  </a:cubicBezTo>
                  <a:cubicBezTo>
                    <a:pt x="1910" y="626"/>
                    <a:pt x="1990" y="849"/>
                    <a:pt x="1981" y="1081"/>
                  </a:cubicBezTo>
                  <a:cubicBezTo>
                    <a:pt x="1972" y="1206"/>
                    <a:pt x="1936" y="1313"/>
                    <a:pt x="1883" y="1420"/>
                  </a:cubicBezTo>
                  <a:cubicBezTo>
                    <a:pt x="1865" y="1464"/>
                    <a:pt x="1838" y="1500"/>
                    <a:pt x="1811" y="1536"/>
                  </a:cubicBezTo>
                  <a:cubicBezTo>
                    <a:pt x="1644" y="1770"/>
                    <a:pt x="1375" y="1894"/>
                    <a:pt x="1085" y="1894"/>
                  </a:cubicBezTo>
                  <a:cubicBezTo>
                    <a:pt x="1065" y="1894"/>
                    <a:pt x="1046" y="1894"/>
                    <a:pt x="1026" y="1893"/>
                  </a:cubicBezTo>
                  <a:cubicBezTo>
                    <a:pt x="786" y="1884"/>
                    <a:pt x="562" y="1777"/>
                    <a:pt x="402" y="1607"/>
                  </a:cubicBezTo>
                  <a:cubicBezTo>
                    <a:pt x="250" y="1429"/>
                    <a:pt x="170" y="1206"/>
                    <a:pt x="179" y="974"/>
                  </a:cubicBezTo>
                  <a:cubicBezTo>
                    <a:pt x="197" y="751"/>
                    <a:pt x="295" y="537"/>
                    <a:pt x="473" y="385"/>
                  </a:cubicBezTo>
                  <a:cubicBezTo>
                    <a:pt x="643" y="242"/>
                    <a:pt x="857" y="162"/>
                    <a:pt x="1071" y="162"/>
                  </a:cubicBezTo>
                  <a:close/>
                  <a:moveTo>
                    <a:pt x="1103" y="1"/>
                  </a:moveTo>
                  <a:cubicBezTo>
                    <a:pt x="833" y="1"/>
                    <a:pt x="579" y="90"/>
                    <a:pt x="375" y="260"/>
                  </a:cubicBezTo>
                  <a:cubicBezTo>
                    <a:pt x="161" y="438"/>
                    <a:pt x="36" y="697"/>
                    <a:pt x="18" y="965"/>
                  </a:cubicBezTo>
                  <a:cubicBezTo>
                    <a:pt x="0" y="1241"/>
                    <a:pt x="99" y="1509"/>
                    <a:pt x="286" y="1714"/>
                  </a:cubicBezTo>
                  <a:cubicBezTo>
                    <a:pt x="482" y="1919"/>
                    <a:pt x="741" y="2035"/>
                    <a:pt x="1017" y="2053"/>
                  </a:cubicBezTo>
                  <a:lnTo>
                    <a:pt x="1080" y="2053"/>
                  </a:lnTo>
                  <a:cubicBezTo>
                    <a:pt x="1419" y="2053"/>
                    <a:pt x="1740" y="1901"/>
                    <a:pt x="1936" y="1634"/>
                  </a:cubicBezTo>
                  <a:cubicBezTo>
                    <a:pt x="1972" y="1589"/>
                    <a:pt x="1999" y="1545"/>
                    <a:pt x="2026" y="1491"/>
                  </a:cubicBezTo>
                  <a:cubicBezTo>
                    <a:pt x="2088" y="1366"/>
                    <a:pt x="2133" y="1232"/>
                    <a:pt x="2133" y="1090"/>
                  </a:cubicBezTo>
                  <a:cubicBezTo>
                    <a:pt x="2150" y="813"/>
                    <a:pt x="2061" y="554"/>
                    <a:pt x="1865" y="349"/>
                  </a:cubicBezTo>
                  <a:cubicBezTo>
                    <a:pt x="1678" y="144"/>
                    <a:pt x="1419" y="19"/>
                    <a:pt x="1142" y="1"/>
                  </a:cubicBezTo>
                  <a:cubicBezTo>
                    <a:pt x="1129" y="1"/>
                    <a:pt x="1116" y="1"/>
                    <a:pt x="1103"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8969;p29">
              <a:extLst>
                <a:ext uri="{FF2B5EF4-FFF2-40B4-BE49-F238E27FC236}">
                  <a16:creationId xmlns:a16="http://schemas.microsoft.com/office/drawing/2014/main" id="{B7202408-4D7E-320F-CDA8-1B63C1D2354C}"/>
                </a:ext>
              </a:extLst>
            </p:cNvPr>
            <p:cNvSpPr/>
            <p:nvPr/>
          </p:nvSpPr>
          <p:spPr>
            <a:xfrm>
              <a:off x="4350500" y="2108543"/>
              <a:ext cx="547228" cy="1903305"/>
            </a:xfrm>
            <a:custGeom>
              <a:avLst/>
              <a:gdLst/>
              <a:ahLst/>
              <a:cxnLst/>
              <a:rect l="l" t="t" r="r" b="b"/>
              <a:pathLst>
                <a:path w="6388" h="22218" extrusionOk="0">
                  <a:moveTo>
                    <a:pt x="3818" y="1458"/>
                  </a:moveTo>
                  <a:lnTo>
                    <a:pt x="3818" y="1458"/>
                  </a:lnTo>
                  <a:cubicBezTo>
                    <a:pt x="3970" y="1869"/>
                    <a:pt x="4104" y="2288"/>
                    <a:pt x="4220" y="2707"/>
                  </a:cubicBezTo>
                  <a:cubicBezTo>
                    <a:pt x="4327" y="3073"/>
                    <a:pt x="4523" y="3858"/>
                    <a:pt x="4532" y="3876"/>
                  </a:cubicBezTo>
                  <a:cubicBezTo>
                    <a:pt x="4637" y="4244"/>
                    <a:pt x="4734" y="4501"/>
                    <a:pt x="4898" y="4501"/>
                  </a:cubicBezTo>
                  <a:cubicBezTo>
                    <a:pt x="4901" y="4501"/>
                    <a:pt x="4904" y="4501"/>
                    <a:pt x="4907" y="4501"/>
                  </a:cubicBezTo>
                  <a:cubicBezTo>
                    <a:pt x="5058" y="4492"/>
                    <a:pt x="5157" y="4269"/>
                    <a:pt x="5255" y="3724"/>
                  </a:cubicBezTo>
                  <a:cubicBezTo>
                    <a:pt x="5299" y="3484"/>
                    <a:pt x="5344" y="3243"/>
                    <a:pt x="5397" y="3002"/>
                  </a:cubicBezTo>
                  <a:cubicBezTo>
                    <a:pt x="5469" y="2645"/>
                    <a:pt x="5549" y="2270"/>
                    <a:pt x="5594" y="1896"/>
                  </a:cubicBezTo>
                  <a:lnTo>
                    <a:pt x="5603" y="1896"/>
                  </a:lnTo>
                  <a:cubicBezTo>
                    <a:pt x="5540" y="2520"/>
                    <a:pt x="5451" y="3145"/>
                    <a:pt x="5326" y="3742"/>
                  </a:cubicBezTo>
                  <a:cubicBezTo>
                    <a:pt x="5299" y="3903"/>
                    <a:pt x="5264" y="4054"/>
                    <a:pt x="5228" y="4206"/>
                  </a:cubicBezTo>
                  <a:cubicBezTo>
                    <a:pt x="5228" y="4215"/>
                    <a:pt x="5005" y="5170"/>
                    <a:pt x="5014" y="6071"/>
                  </a:cubicBezTo>
                  <a:cubicBezTo>
                    <a:pt x="5041" y="6882"/>
                    <a:pt x="5023" y="8015"/>
                    <a:pt x="5005" y="9015"/>
                  </a:cubicBezTo>
                  <a:cubicBezTo>
                    <a:pt x="5005" y="9184"/>
                    <a:pt x="4996" y="9389"/>
                    <a:pt x="4987" y="9594"/>
                  </a:cubicBezTo>
                  <a:cubicBezTo>
                    <a:pt x="4933" y="10638"/>
                    <a:pt x="4933" y="11138"/>
                    <a:pt x="5139" y="11200"/>
                  </a:cubicBezTo>
                  <a:cubicBezTo>
                    <a:pt x="5154" y="11205"/>
                    <a:pt x="5169" y="11207"/>
                    <a:pt x="5185" y="11207"/>
                  </a:cubicBezTo>
                  <a:cubicBezTo>
                    <a:pt x="5286" y="11207"/>
                    <a:pt x="5392" y="11104"/>
                    <a:pt x="5531" y="10879"/>
                  </a:cubicBezTo>
                  <a:lnTo>
                    <a:pt x="5576" y="10808"/>
                  </a:lnTo>
                  <a:cubicBezTo>
                    <a:pt x="5790" y="10460"/>
                    <a:pt x="5977" y="10148"/>
                    <a:pt x="6165" y="9800"/>
                  </a:cubicBezTo>
                  <a:lnTo>
                    <a:pt x="6165" y="9800"/>
                  </a:lnTo>
                  <a:cubicBezTo>
                    <a:pt x="5977" y="10219"/>
                    <a:pt x="5772" y="10638"/>
                    <a:pt x="5558" y="11031"/>
                  </a:cubicBezTo>
                  <a:cubicBezTo>
                    <a:pt x="5513" y="11111"/>
                    <a:pt x="5469" y="11200"/>
                    <a:pt x="5424" y="11280"/>
                  </a:cubicBezTo>
                  <a:cubicBezTo>
                    <a:pt x="4969" y="12083"/>
                    <a:pt x="4621" y="12984"/>
                    <a:pt x="4371" y="13957"/>
                  </a:cubicBezTo>
                  <a:cubicBezTo>
                    <a:pt x="4247" y="14483"/>
                    <a:pt x="4157" y="14804"/>
                    <a:pt x="4006" y="15304"/>
                  </a:cubicBezTo>
                  <a:cubicBezTo>
                    <a:pt x="3899" y="15661"/>
                    <a:pt x="3560" y="17017"/>
                    <a:pt x="3809" y="17168"/>
                  </a:cubicBezTo>
                  <a:cubicBezTo>
                    <a:pt x="3825" y="17180"/>
                    <a:pt x="3848" y="17190"/>
                    <a:pt x="3876" y="17190"/>
                  </a:cubicBezTo>
                  <a:cubicBezTo>
                    <a:pt x="3911" y="17190"/>
                    <a:pt x="3956" y="17174"/>
                    <a:pt x="4006" y="17124"/>
                  </a:cubicBezTo>
                  <a:cubicBezTo>
                    <a:pt x="4425" y="16704"/>
                    <a:pt x="4800" y="16258"/>
                    <a:pt x="5183" y="15714"/>
                  </a:cubicBezTo>
                  <a:cubicBezTo>
                    <a:pt x="5317" y="15536"/>
                    <a:pt x="5442" y="15348"/>
                    <a:pt x="5558" y="15170"/>
                  </a:cubicBezTo>
                  <a:lnTo>
                    <a:pt x="5558" y="15170"/>
                  </a:lnTo>
                  <a:cubicBezTo>
                    <a:pt x="5442" y="15357"/>
                    <a:pt x="5326" y="15545"/>
                    <a:pt x="5201" y="15723"/>
                  </a:cubicBezTo>
                  <a:cubicBezTo>
                    <a:pt x="4987" y="16044"/>
                    <a:pt x="4737" y="16383"/>
                    <a:pt x="4470" y="16740"/>
                  </a:cubicBezTo>
                  <a:cubicBezTo>
                    <a:pt x="4318" y="16963"/>
                    <a:pt x="4148" y="17186"/>
                    <a:pt x="3997" y="17400"/>
                  </a:cubicBezTo>
                  <a:cubicBezTo>
                    <a:pt x="3711" y="17802"/>
                    <a:pt x="3328" y="18408"/>
                    <a:pt x="2926" y="19051"/>
                  </a:cubicBezTo>
                  <a:cubicBezTo>
                    <a:pt x="2141" y="20317"/>
                    <a:pt x="1160" y="21879"/>
                    <a:pt x="812" y="21968"/>
                  </a:cubicBezTo>
                  <a:cubicBezTo>
                    <a:pt x="541" y="22039"/>
                    <a:pt x="394" y="22057"/>
                    <a:pt x="315" y="22057"/>
                  </a:cubicBezTo>
                  <a:cubicBezTo>
                    <a:pt x="245" y="22057"/>
                    <a:pt x="227" y="22043"/>
                    <a:pt x="223" y="22039"/>
                  </a:cubicBezTo>
                  <a:cubicBezTo>
                    <a:pt x="214" y="22030"/>
                    <a:pt x="188" y="21932"/>
                    <a:pt x="669" y="21424"/>
                  </a:cubicBezTo>
                  <a:cubicBezTo>
                    <a:pt x="1990" y="19996"/>
                    <a:pt x="2668" y="18551"/>
                    <a:pt x="2792" y="18275"/>
                  </a:cubicBezTo>
                  <a:cubicBezTo>
                    <a:pt x="2792" y="18275"/>
                    <a:pt x="2792" y="18266"/>
                    <a:pt x="2801" y="18266"/>
                  </a:cubicBezTo>
                  <a:lnTo>
                    <a:pt x="2917" y="17936"/>
                  </a:lnTo>
                  <a:cubicBezTo>
                    <a:pt x="3140" y="17329"/>
                    <a:pt x="3167" y="16669"/>
                    <a:pt x="3007" y="16044"/>
                  </a:cubicBezTo>
                  <a:lnTo>
                    <a:pt x="3007" y="16026"/>
                  </a:lnTo>
                  <a:cubicBezTo>
                    <a:pt x="2917" y="15714"/>
                    <a:pt x="2810" y="15375"/>
                    <a:pt x="2676" y="15018"/>
                  </a:cubicBezTo>
                  <a:lnTo>
                    <a:pt x="2676" y="15018"/>
                  </a:lnTo>
                  <a:cubicBezTo>
                    <a:pt x="2828" y="15366"/>
                    <a:pt x="2944" y="15696"/>
                    <a:pt x="3042" y="16018"/>
                  </a:cubicBezTo>
                  <a:cubicBezTo>
                    <a:pt x="3114" y="16232"/>
                    <a:pt x="3167" y="16428"/>
                    <a:pt x="3212" y="16606"/>
                  </a:cubicBezTo>
                  <a:lnTo>
                    <a:pt x="3212" y="16615"/>
                  </a:lnTo>
                  <a:cubicBezTo>
                    <a:pt x="3212" y="16624"/>
                    <a:pt x="3212" y="16624"/>
                    <a:pt x="3212" y="16633"/>
                  </a:cubicBezTo>
                  <a:cubicBezTo>
                    <a:pt x="3221" y="16669"/>
                    <a:pt x="3247" y="16696"/>
                    <a:pt x="3283" y="16696"/>
                  </a:cubicBezTo>
                  <a:cubicBezTo>
                    <a:pt x="3289" y="16697"/>
                    <a:pt x="3295" y="16697"/>
                    <a:pt x="3300" y="16697"/>
                  </a:cubicBezTo>
                  <a:cubicBezTo>
                    <a:pt x="3335" y="16697"/>
                    <a:pt x="3357" y="16673"/>
                    <a:pt x="3372" y="16642"/>
                  </a:cubicBezTo>
                  <a:cubicBezTo>
                    <a:pt x="3542" y="16134"/>
                    <a:pt x="3685" y="15670"/>
                    <a:pt x="3792" y="15241"/>
                  </a:cubicBezTo>
                  <a:cubicBezTo>
                    <a:pt x="3818" y="15152"/>
                    <a:pt x="3845" y="15054"/>
                    <a:pt x="3872" y="14965"/>
                  </a:cubicBezTo>
                  <a:cubicBezTo>
                    <a:pt x="3916" y="14804"/>
                    <a:pt x="3970" y="14644"/>
                    <a:pt x="4006" y="14474"/>
                  </a:cubicBezTo>
                  <a:lnTo>
                    <a:pt x="4193" y="13707"/>
                  </a:lnTo>
                  <a:cubicBezTo>
                    <a:pt x="4202" y="13653"/>
                    <a:pt x="4220" y="13600"/>
                    <a:pt x="4229" y="13538"/>
                  </a:cubicBezTo>
                  <a:cubicBezTo>
                    <a:pt x="4247" y="13466"/>
                    <a:pt x="4264" y="13395"/>
                    <a:pt x="4282" y="13323"/>
                  </a:cubicBezTo>
                  <a:lnTo>
                    <a:pt x="4363" y="12931"/>
                  </a:lnTo>
                  <a:cubicBezTo>
                    <a:pt x="4380" y="12842"/>
                    <a:pt x="4398" y="12752"/>
                    <a:pt x="4416" y="12663"/>
                  </a:cubicBezTo>
                  <a:cubicBezTo>
                    <a:pt x="4452" y="12494"/>
                    <a:pt x="4479" y="12324"/>
                    <a:pt x="4514" y="12155"/>
                  </a:cubicBezTo>
                  <a:cubicBezTo>
                    <a:pt x="4532" y="12039"/>
                    <a:pt x="4550" y="11923"/>
                    <a:pt x="4568" y="11807"/>
                  </a:cubicBezTo>
                  <a:cubicBezTo>
                    <a:pt x="4666" y="11209"/>
                    <a:pt x="4568" y="10602"/>
                    <a:pt x="4291" y="10058"/>
                  </a:cubicBezTo>
                  <a:lnTo>
                    <a:pt x="4282" y="10040"/>
                  </a:lnTo>
                  <a:cubicBezTo>
                    <a:pt x="4166" y="9809"/>
                    <a:pt x="4032" y="9577"/>
                    <a:pt x="3881" y="9327"/>
                  </a:cubicBezTo>
                  <a:lnTo>
                    <a:pt x="3881" y="9327"/>
                  </a:lnTo>
                  <a:cubicBezTo>
                    <a:pt x="3899" y="9354"/>
                    <a:pt x="3916" y="9371"/>
                    <a:pt x="3934" y="9398"/>
                  </a:cubicBezTo>
                  <a:cubicBezTo>
                    <a:pt x="4086" y="9603"/>
                    <a:pt x="4247" y="9817"/>
                    <a:pt x="4398" y="10049"/>
                  </a:cubicBezTo>
                  <a:cubicBezTo>
                    <a:pt x="4431" y="10098"/>
                    <a:pt x="4508" y="10222"/>
                    <a:pt x="4617" y="10222"/>
                  </a:cubicBezTo>
                  <a:cubicBezTo>
                    <a:pt x="4627" y="10222"/>
                    <a:pt x="4637" y="10221"/>
                    <a:pt x="4648" y="10219"/>
                  </a:cubicBezTo>
                  <a:cubicBezTo>
                    <a:pt x="4809" y="10174"/>
                    <a:pt x="4835" y="9862"/>
                    <a:pt x="4853" y="9229"/>
                  </a:cubicBezTo>
                  <a:cubicBezTo>
                    <a:pt x="4862" y="9148"/>
                    <a:pt x="4862" y="9077"/>
                    <a:pt x="4862" y="9006"/>
                  </a:cubicBezTo>
                  <a:cubicBezTo>
                    <a:pt x="4916" y="7534"/>
                    <a:pt x="4835" y="6088"/>
                    <a:pt x="4612" y="4715"/>
                  </a:cubicBezTo>
                  <a:lnTo>
                    <a:pt x="4612" y="4706"/>
                  </a:lnTo>
                  <a:cubicBezTo>
                    <a:pt x="4612" y="4697"/>
                    <a:pt x="4612" y="4697"/>
                    <a:pt x="4612" y="4688"/>
                  </a:cubicBezTo>
                  <a:cubicBezTo>
                    <a:pt x="4594" y="4572"/>
                    <a:pt x="4568" y="4456"/>
                    <a:pt x="4550" y="4331"/>
                  </a:cubicBezTo>
                  <a:cubicBezTo>
                    <a:pt x="4487" y="4010"/>
                    <a:pt x="4336" y="3707"/>
                    <a:pt x="4122" y="3457"/>
                  </a:cubicBezTo>
                  <a:cubicBezTo>
                    <a:pt x="4122" y="3448"/>
                    <a:pt x="4122" y="3448"/>
                    <a:pt x="4122" y="3448"/>
                  </a:cubicBezTo>
                  <a:lnTo>
                    <a:pt x="4113" y="3439"/>
                  </a:lnTo>
                  <a:cubicBezTo>
                    <a:pt x="4006" y="3314"/>
                    <a:pt x="3881" y="3180"/>
                    <a:pt x="3720" y="3020"/>
                  </a:cubicBezTo>
                  <a:cubicBezTo>
                    <a:pt x="3613" y="2913"/>
                    <a:pt x="3515" y="2814"/>
                    <a:pt x="3417" y="2716"/>
                  </a:cubicBezTo>
                  <a:lnTo>
                    <a:pt x="3417" y="2716"/>
                  </a:lnTo>
                  <a:cubicBezTo>
                    <a:pt x="3524" y="2814"/>
                    <a:pt x="3640" y="2913"/>
                    <a:pt x="3738" y="3002"/>
                  </a:cubicBezTo>
                  <a:cubicBezTo>
                    <a:pt x="3899" y="3153"/>
                    <a:pt x="4032" y="3287"/>
                    <a:pt x="4148" y="3412"/>
                  </a:cubicBezTo>
                  <a:lnTo>
                    <a:pt x="4175" y="3439"/>
                  </a:lnTo>
                  <a:cubicBezTo>
                    <a:pt x="4202" y="3466"/>
                    <a:pt x="4220" y="3484"/>
                    <a:pt x="4229" y="3501"/>
                  </a:cubicBezTo>
                  <a:cubicBezTo>
                    <a:pt x="4246" y="3519"/>
                    <a:pt x="4271" y="3529"/>
                    <a:pt x="4293" y="3529"/>
                  </a:cubicBezTo>
                  <a:cubicBezTo>
                    <a:pt x="4306" y="3529"/>
                    <a:pt x="4317" y="3526"/>
                    <a:pt x="4327" y="3519"/>
                  </a:cubicBezTo>
                  <a:cubicBezTo>
                    <a:pt x="4363" y="3501"/>
                    <a:pt x="4380" y="3466"/>
                    <a:pt x="4371" y="3430"/>
                  </a:cubicBezTo>
                  <a:cubicBezTo>
                    <a:pt x="4309" y="3180"/>
                    <a:pt x="4255" y="2939"/>
                    <a:pt x="4193" y="2716"/>
                  </a:cubicBezTo>
                  <a:cubicBezTo>
                    <a:pt x="4086" y="2297"/>
                    <a:pt x="3952" y="1869"/>
                    <a:pt x="3818" y="1458"/>
                  </a:cubicBezTo>
                  <a:close/>
                  <a:moveTo>
                    <a:pt x="3346" y="1"/>
                  </a:moveTo>
                  <a:cubicBezTo>
                    <a:pt x="3331" y="1"/>
                    <a:pt x="3314" y="7"/>
                    <a:pt x="3301" y="13"/>
                  </a:cubicBezTo>
                  <a:cubicBezTo>
                    <a:pt x="3265" y="31"/>
                    <a:pt x="3230" y="49"/>
                    <a:pt x="3203" y="67"/>
                  </a:cubicBezTo>
                  <a:cubicBezTo>
                    <a:pt x="3158" y="85"/>
                    <a:pt x="3140" y="129"/>
                    <a:pt x="3158" y="165"/>
                  </a:cubicBezTo>
                  <a:cubicBezTo>
                    <a:pt x="3515" y="1012"/>
                    <a:pt x="3809" y="1878"/>
                    <a:pt x="4041" y="2752"/>
                  </a:cubicBezTo>
                  <a:cubicBezTo>
                    <a:pt x="4077" y="2895"/>
                    <a:pt x="4113" y="3037"/>
                    <a:pt x="4148" y="3180"/>
                  </a:cubicBezTo>
                  <a:cubicBezTo>
                    <a:pt x="4059" y="3082"/>
                    <a:pt x="3961" y="2993"/>
                    <a:pt x="3845" y="2886"/>
                  </a:cubicBezTo>
                  <a:cubicBezTo>
                    <a:pt x="3720" y="2770"/>
                    <a:pt x="3586" y="2654"/>
                    <a:pt x="3444" y="2529"/>
                  </a:cubicBezTo>
                  <a:cubicBezTo>
                    <a:pt x="3426" y="2520"/>
                    <a:pt x="3399" y="2511"/>
                    <a:pt x="3381" y="2511"/>
                  </a:cubicBezTo>
                  <a:cubicBezTo>
                    <a:pt x="3354" y="2520"/>
                    <a:pt x="3337" y="2538"/>
                    <a:pt x="3319" y="2556"/>
                  </a:cubicBezTo>
                  <a:cubicBezTo>
                    <a:pt x="3301" y="2600"/>
                    <a:pt x="3274" y="2636"/>
                    <a:pt x="3247" y="2672"/>
                  </a:cubicBezTo>
                  <a:cubicBezTo>
                    <a:pt x="3221" y="2707"/>
                    <a:pt x="3230" y="2752"/>
                    <a:pt x="3256" y="2779"/>
                  </a:cubicBezTo>
                  <a:cubicBezTo>
                    <a:pt x="3372" y="2895"/>
                    <a:pt x="3479" y="3002"/>
                    <a:pt x="3613" y="3136"/>
                  </a:cubicBezTo>
                  <a:cubicBezTo>
                    <a:pt x="3765" y="3287"/>
                    <a:pt x="3890" y="3421"/>
                    <a:pt x="3997" y="3546"/>
                  </a:cubicBezTo>
                  <a:cubicBezTo>
                    <a:pt x="3997" y="3546"/>
                    <a:pt x="3997" y="3555"/>
                    <a:pt x="3997" y="3555"/>
                  </a:cubicBezTo>
                  <a:lnTo>
                    <a:pt x="4006" y="3555"/>
                  </a:lnTo>
                  <a:cubicBezTo>
                    <a:pt x="4202" y="3787"/>
                    <a:pt x="4336" y="4072"/>
                    <a:pt x="4389" y="4367"/>
                  </a:cubicBezTo>
                  <a:cubicBezTo>
                    <a:pt x="4416" y="4483"/>
                    <a:pt x="4434" y="4599"/>
                    <a:pt x="4452" y="4715"/>
                  </a:cubicBezTo>
                  <a:lnTo>
                    <a:pt x="4461" y="4724"/>
                  </a:lnTo>
                  <a:cubicBezTo>
                    <a:pt x="4461" y="4732"/>
                    <a:pt x="4461" y="4741"/>
                    <a:pt x="4461" y="4741"/>
                  </a:cubicBezTo>
                  <a:cubicBezTo>
                    <a:pt x="4675" y="6106"/>
                    <a:pt x="4755" y="7543"/>
                    <a:pt x="4710" y="9006"/>
                  </a:cubicBezTo>
                  <a:cubicBezTo>
                    <a:pt x="4702" y="9068"/>
                    <a:pt x="4702" y="9148"/>
                    <a:pt x="4702" y="9229"/>
                  </a:cubicBezTo>
                  <a:cubicBezTo>
                    <a:pt x="4693" y="9470"/>
                    <a:pt x="4675" y="9969"/>
                    <a:pt x="4603" y="10058"/>
                  </a:cubicBezTo>
                  <a:cubicBezTo>
                    <a:pt x="4594" y="10049"/>
                    <a:pt x="4568" y="10023"/>
                    <a:pt x="4532" y="9969"/>
                  </a:cubicBezTo>
                  <a:cubicBezTo>
                    <a:pt x="4371" y="9728"/>
                    <a:pt x="4211" y="9514"/>
                    <a:pt x="4059" y="9300"/>
                  </a:cubicBezTo>
                  <a:cubicBezTo>
                    <a:pt x="3961" y="9175"/>
                    <a:pt x="3872" y="9050"/>
                    <a:pt x="3792" y="8925"/>
                  </a:cubicBezTo>
                  <a:cubicBezTo>
                    <a:pt x="3676" y="8765"/>
                    <a:pt x="3551" y="8586"/>
                    <a:pt x="3399" y="8399"/>
                  </a:cubicBezTo>
                  <a:cubicBezTo>
                    <a:pt x="3381" y="8381"/>
                    <a:pt x="3363" y="8372"/>
                    <a:pt x="3337" y="8372"/>
                  </a:cubicBezTo>
                  <a:cubicBezTo>
                    <a:pt x="3319" y="8372"/>
                    <a:pt x="3301" y="8372"/>
                    <a:pt x="3283" y="8390"/>
                  </a:cubicBezTo>
                  <a:cubicBezTo>
                    <a:pt x="3256" y="8408"/>
                    <a:pt x="3239" y="8435"/>
                    <a:pt x="3203" y="8453"/>
                  </a:cubicBezTo>
                  <a:cubicBezTo>
                    <a:pt x="3185" y="8461"/>
                    <a:pt x="3176" y="8479"/>
                    <a:pt x="3176" y="8506"/>
                  </a:cubicBezTo>
                  <a:cubicBezTo>
                    <a:pt x="3167" y="8524"/>
                    <a:pt x="3176" y="8542"/>
                    <a:pt x="3185" y="8560"/>
                  </a:cubicBezTo>
                  <a:cubicBezTo>
                    <a:pt x="3301" y="8720"/>
                    <a:pt x="3417" y="8899"/>
                    <a:pt x="3542" y="9086"/>
                  </a:cubicBezTo>
                  <a:cubicBezTo>
                    <a:pt x="3783" y="9452"/>
                    <a:pt x="3979" y="9791"/>
                    <a:pt x="4140" y="10112"/>
                  </a:cubicBezTo>
                  <a:lnTo>
                    <a:pt x="4148" y="10121"/>
                  </a:lnTo>
                  <a:cubicBezTo>
                    <a:pt x="4407" y="10638"/>
                    <a:pt x="4505" y="11218"/>
                    <a:pt x="4416" y="11780"/>
                  </a:cubicBezTo>
                  <a:cubicBezTo>
                    <a:pt x="4398" y="11896"/>
                    <a:pt x="4380" y="12012"/>
                    <a:pt x="4354" y="12128"/>
                  </a:cubicBezTo>
                  <a:cubicBezTo>
                    <a:pt x="4327" y="12297"/>
                    <a:pt x="4291" y="12467"/>
                    <a:pt x="4255" y="12628"/>
                  </a:cubicBezTo>
                  <a:cubicBezTo>
                    <a:pt x="4238" y="12726"/>
                    <a:pt x="4220" y="12815"/>
                    <a:pt x="4202" y="12904"/>
                  </a:cubicBezTo>
                  <a:lnTo>
                    <a:pt x="4131" y="13288"/>
                  </a:lnTo>
                  <a:cubicBezTo>
                    <a:pt x="4113" y="13359"/>
                    <a:pt x="4095" y="13430"/>
                    <a:pt x="4077" y="13502"/>
                  </a:cubicBezTo>
                  <a:cubicBezTo>
                    <a:pt x="4059" y="13555"/>
                    <a:pt x="4050" y="13618"/>
                    <a:pt x="4032" y="13671"/>
                  </a:cubicBezTo>
                  <a:lnTo>
                    <a:pt x="3854" y="14439"/>
                  </a:lnTo>
                  <a:cubicBezTo>
                    <a:pt x="3818" y="14599"/>
                    <a:pt x="3765" y="14760"/>
                    <a:pt x="3720" y="14920"/>
                  </a:cubicBezTo>
                  <a:cubicBezTo>
                    <a:pt x="3693" y="15009"/>
                    <a:pt x="3667" y="15108"/>
                    <a:pt x="3640" y="15197"/>
                  </a:cubicBezTo>
                  <a:cubicBezTo>
                    <a:pt x="3551" y="15554"/>
                    <a:pt x="3435" y="15928"/>
                    <a:pt x="3301" y="16339"/>
                  </a:cubicBezTo>
                  <a:cubicBezTo>
                    <a:pt x="3274" y="16223"/>
                    <a:pt x="3239" y="16098"/>
                    <a:pt x="3194" y="15973"/>
                  </a:cubicBezTo>
                  <a:cubicBezTo>
                    <a:pt x="3087" y="15598"/>
                    <a:pt x="2944" y="15224"/>
                    <a:pt x="2766" y="14813"/>
                  </a:cubicBezTo>
                  <a:cubicBezTo>
                    <a:pt x="2623" y="14474"/>
                    <a:pt x="2453" y="14126"/>
                    <a:pt x="2230" y="13707"/>
                  </a:cubicBezTo>
                  <a:cubicBezTo>
                    <a:pt x="2186" y="13627"/>
                    <a:pt x="2141" y="13546"/>
                    <a:pt x="2097" y="13466"/>
                  </a:cubicBezTo>
                  <a:cubicBezTo>
                    <a:pt x="2088" y="13448"/>
                    <a:pt x="2070" y="13439"/>
                    <a:pt x="2043" y="13430"/>
                  </a:cubicBezTo>
                  <a:cubicBezTo>
                    <a:pt x="2025" y="13430"/>
                    <a:pt x="1998" y="13430"/>
                    <a:pt x="1981" y="13439"/>
                  </a:cubicBezTo>
                  <a:cubicBezTo>
                    <a:pt x="1963" y="13448"/>
                    <a:pt x="1945" y="13466"/>
                    <a:pt x="1918" y="13475"/>
                  </a:cubicBezTo>
                  <a:cubicBezTo>
                    <a:pt x="1900" y="13484"/>
                    <a:pt x="1891" y="13502"/>
                    <a:pt x="1883" y="13520"/>
                  </a:cubicBezTo>
                  <a:cubicBezTo>
                    <a:pt x="1874" y="13538"/>
                    <a:pt x="1874" y="13564"/>
                    <a:pt x="1883" y="13582"/>
                  </a:cubicBezTo>
                  <a:cubicBezTo>
                    <a:pt x="1927" y="13662"/>
                    <a:pt x="1963" y="13743"/>
                    <a:pt x="1998" y="13823"/>
                  </a:cubicBezTo>
                  <a:cubicBezTo>
                    <a:pt x="2025" y="13877"/>
                    <a:pt x="2052" y="13930"/>
                    <a:pt x="2079" y="13984"/>
                  </a:cubicBezTo>
                  <a:cubicBezTo>
                    <a:pt x="2132" y="14108"/>
                    <a:pt x="2195" y="14242"/>
                    <a:pt x="2248" y="14376"/>
                  </a:cubicBezTo>
                  <a:cubicBezTo>
                    <a:pt x="2329" y="14546"/>
                    <a:pt x="2400" y="14724"/>
                    <a:pt x="2480" y="14929"/>
                  </a:cubicBezTo>
                  <a:cubicBezTo>
                    <a:pt x="2632" y="15340"/>
                    <a:pt x="2757" y="15714"/>
                    <a:pt x="2846" y="16071"/>
                  </a:cubicBezTo>
                  <a:lnTo>
                    <a:pt x="2855" y="16080"/>
                  </a:lnTo>
                  <a:cubicBezTo>
                    <a:pt x="3007" y="16678"/>
                    <a:pt x="2980" y="17302"/>
                    <a:pt x="2766" y="17882"/>
                  </a:cubicBezTo>
                  <a:lnTo>
                    <a:pt x="2650" y="18194"/>
                  </a:lnTo>
                  <a:lnTo>
                    <a:pt x="2650" y="18203"/>
                  </a:lnTo>
                  <a:cubicBezTo>
                    <a:pt x="2650" y="18203"/>
                    <a:pt x="2650" y="18212"/>
                    <a:pt x="2650" y="18212"/>
                  </a:cubicBezTo>
                  <a:cubicBezTo>
                    <a:pt x="2525" y="18480"/>
                    <a:pt x="1856" y="19907"/>
                    <a:pt x="553" y="21317"/>
                  </a:cubicBezTo>
                  <a:cubicBezTo>
                    <a:pt x="125" y="21763"/>
                    <a:pt x="0" y="21986"/>
                    <a:pt x="80" y="22120"/>
                  </a:cubicBezTo>
                  <a:cubicBezTo>
                    <a:pt x="125" y="22182"/>
                    <a:pt x="188" y="22218"/>
                    <a:pt x="312" y="22218"/>
                  </a:cubicBezTo>
                  <a:cubicBezTo>
                    <a:pt x="437" y="22218"/>
                    <a:pt x="607" y="22191"/>
                    <a:pt x="848" y="22128"/>
                  </a:cubicBezTo>
                  <a:cubicBezTo>
                    <a:pt x="1231" y="22030"/>
                    <a:pt x="2007" y="20826"/>
                    <a:pt x="3060" y="19140"/>
                  </a:cubicBezTo>
                  <a:cubicBezTo>
                    <a:pt x="3462" y="18498"/>
                    <a:pt x="3845" y="17891"/>
                    <a:pt x="4122" y="17498"/>
                  </a:cubicBezTo>
                  <a:cubicBezTo>
                    <a:pt x="4282" y="17275"/>
                    <a:pt x="4443" y="17052"/>
                    <a:pt x="4603" y="16838"/>
                  </a:cubicBezTo>
                  <a:cubicBezTo>
                    <a:pt x="4862" y="16481"/>
                    <a:pt x="5112" y="16142"/>
                    <a:pt x="5335" y="15812"/>
                  </a:cubicBezTo>
                  <a:cubicBezTo>
                    <a:pt x="5469" y="15625"/>
                    <a:pt x="5585" y="15420"/>
                    <a:pt x="5710" y="15224"/>
                  </a:cubicBezTo>
                  <a:cubicBezTo>
                    <a:pt x="5754" y="15152"/>
                    <a:pt x="5799" y="15081"/>
                    <a:pt x="5843" y="15009"/>
                  </a:cubicBezTo>
                  <a:lnTo>
                    <a:pt x="6022" y="14688"/>
                  </a:lnTo>
                  <a:cubicBezTo>
                    <a:pt x="6031" y="14670"/>
                    <a:pt x="6040" y="14644"/>
                    <a:pt x="6031" y="14626"/>
                  </a:cubicBezTo>
                  <a:cubicBezTo>
                    <a:pt x="6022" y="14599"/>
                    <a:pt x="6004" y="14581"/>
                    <a:pt x="5986" y="14572"/>
                  </a:cubicBezTo>
                  <a:cubicBezTo>
                    <a:pt x="5950" y="14554"/>
                    <a:pt x="5915" y="14537"/>
                    <a:pt x="5879" y="14519"/>
                  </a:cubicBezTo>
                  <a:cubicBezTo>
                    <a:pt x="5861" y="14501"/>
                    <a:pt x="5835" y="14501"/>
                    <a:pt x="5817" y="14501"/>
                  </a:cubicBezTo>
                  <a:cubicBezTo>
                    <a:pt x="5799" y="14510"/>
                    <a:pt x="5781" y="14519"/>
                    <a:pt x="5763" y="14537"/>
                  </a:cubicBezTo>
                  <a:lnTo>
                    <a:pt x="5576" y="14849"/>
                  </a:lnTo>
                  <a:cubicBezTo>
                    <a:pt x="5540" y="14911"/>
                    <a:pt x="5496" y="14974"/>
                    <a:pt x="5460" y="15036"/>
                  </a:cubicBezTo>
                  <a:cubicBezTo>
                    <a:pt x="5326" y="15232"/>
                    <a:pt x="5192" y="15429"/>
                    <a:pt x="5049" y="15625"/>
                  </a:cubicBezTo>
                  <a:cubicBezTo>
                    <a:pt x="4675" y="16160"/>
                    <a:pt x="4300" y="16597"/>
                    <a:pt x="3890" y="17008"/>
                  </a:cubicBezTo>
                  <a:cubicBezTo>
                    <a:pt x="3890" y="17008"/>
                    <a:pt x="3890" y="17017"/>
                    <a:pt x="3890" y="17017"/>
                  </a:cubicBezTo>
                  <a:cubicBezTo>
                    <a:pt x="3836" y="16847"/>
                    <a:pt x="3925" y="16134"/>
                    <a:pt x="4157" y="15348"/>
                  </a:cubicBezTo>
                  <a:cubicBezTo>
                    <a:pt x="4309" y="14840"/>
                    <a:pt x="4398" y="14519"/>
                    <a:pt x="4532" y="13992"/>
                  </a:cubicBezTo>
                  <a:cubicBezTo>
                    <a:pt x="4773" y="13038"/>
                    <a:pt x="5121" y="12146"/>
                    <a:pt x="5558" y="11361"/>
                  </a:cubicBezTo>
                  <a:cubicBezTo>
                    <a:pt x="5603" y="11272"/>
                    <a:pt x="5656" y="11191"/>
                    <a:pt x="5701" y="11111"/>
                  </a:cubicBezTo>
                  <a:cubicBezTo>
                    <a:pt x="5942" y="10656"/>
                    <a:pt x="6174" y="10174"/>
                    <a:pt x="6379" y="9693"/>
                  </a:cubicBezTo>
                  <a:cubicBezTo>
                    <a:pt x="6388" y="9675"/>
                    <a:pt x="6388" y="9648"/>
                    <a:pt x="6379" y="9630"/>
                  </a:cubicBezTo>
                  <a:cubicBezTo>
                    <a:pt x="6370" y="9603"/>
                    <a:pt x="6352" y="9594"/>
                    <a:pt x="6334" y="9586"/>
                  </a:cubicBezTo>
                  <a:cubicBezTo>
                    <a:pt x="6289" y="9577"/>
                    <a:pt x="6254" y="9559"/>
                    <a:pt x="6209" y="9532"/>
                  </a:cubicBezTo>
                  <a:cubicBezTo>
                    <a:pt x="6191" y="9523"/>
                    <a:pt x="6174" y="9523"/>
                    <a:pt x="6147" y="9523"/>
                  </a:cubicBezTo>
                  <a:cubicBezTo>
                    <a:pt x="6129" y="9532"/>
                    <a:pt x="6111" y="9550"/>
                    <a:pt x="6102" y="9568"/>
                  </a:cubicBezTo>
                  <a:cubicBezTo>
                    <a:pt x="5897" y="9978"/>
                    <a:pt x="5683" y="10326"/>
                    <a:pt x="5442" y="10727"/>
                  </a:cubicBezTo>
                  <a:lnTo>
                    <a:pt x="5397" y="10799"/>
                  </a:lnTo>
                  <a:cubicBezTo>
                    <a:pt x="5246" y="11031"/>
                    <a:pt x="5192" y="11049"/>
                    <a:pt x="5192" y="11049"/>
                  </a:cubicBezTo>
                  <a:cubicBezTo>
                    <a:pt x="5076" y="10968"/>
                    <a:pt x="5121" y="10112"/>
                    <a:pt x="5148" y="9603"/>
                  </a:cubicBezTo>
                  <a:cubicBezTo>
                    <a:pt x="5157" y="9389"/>
                    <a:pt x="5165" y="9193"/>
                    <a:pt x="5165" y="9015"/>
                  </a:cubicBezTo>
                  <a:cubicBezTo>
                    <a:pt x="5183" y="8015"/>
                    <a:pt x="5201" y="6874"/>
                    <a:pt x="5165" y="6062"/>
                  </a:cubicBezTo>
                  <a:cubicBezTo>
                    <a:pt x="5165" y="5187"/>
                    <a:pt x="5380" y="4251"/>
                    <a:pt x="5380" y="4242"/>
                  </a:cubicBezTo>
                  <a:cubicBezTo>
                    <a:pt x="5415" y="4090"/>
                    <a:pt x="5451" y="3930"/>
                    <a:pt x="5487" y="3778"/>
                  </a:cubicBezTo>
                  <a:cubicBezTo>
                    <a:pt x="5611" y="3162"/>
                    <a:pt x="5701" y="2529"/>
                    <a:pt x="5763" y="1887"/>
                  </a:cubicBezTo>
                  <a:cubicBezTo>
                    <a:pt x="5772" y="1869"/>
                    <a:pt x="5772" y="1842"/>
                    <a:pt x="5772" y="1824"/>
                  </a:cubicBezTo>
                  <a:cubicBezTo>
                    <a:pt x="5772" y="1797"/>
                    <a:pt x="5763" y="1780"/>
                    <a:pt x="5745" y="1762"/>
                  </a:cubicBezTo>
                  <a:cubicBezTo>
                    <a:pt x="5736" y="1744"/>
                    <a:pt x="5710" y="1735"/>
                    <a:pt x="5692" y="1735"/>
                  </a:cubicBezTo>
                  <a:lnTo>
                    <a:pt x="5620" y="1735"/>
                  </a:lnTo>
                  <a:cubicBezTo>
                    <a:pt x="5594" y="1735"/>
                    <a:pt x="5567" y="1735"/>
                    <a:pt x="5540" y="1726"/>
                  </a:cubicBezTo>
                  <a:cubicBezTo>
                    <a:pt x="5513" y="1726"/>
                    <a:pt x="5496" y="1735"/>
                    <a:pt x="5478" y="1744"/>
                  </a:cubicBezTo>
                  <a:cubicBezTo>
                    <a:pt x="5460" y="1762"/>
                    <a:pt x="5451" y="1780"/>
                    <a:pt x="5451" y="1797"/>
                  </a:cubicBezTo>
                  <a:cubicBezTo>
                    <a:pt x="5442" y="1815"/>
                    <a:pt x="5442" y="1833"/>
                    <a:pt x="5442" y="1860"/>
                  </a:cubicBezTo>
                  <a:cubicBezTo>
                    <a:pt x="5388" y="2235"/>
                    <a:pt x="5317" y="2609"/>
                    <a:pt x="5237" y="2975"/>
                  </a:cubicBezTo>
                  <a:cubicBezTo>
                    <a:pt x="5192" y="3207"/>
                    <a:pt x="5139" y="3457"/>
                    <a:pt x="5094" y="3698"/>
                  </a:cubicBezTo>
                  <a:cubicBezTo>
                    <a:pt x="5005" y="4242"/>
                    <a:pt x="4916" y="4331"/>
                    <a:pt x="4898" y="4340"/>
                  </a:cubicBezTo>
                  <a:cubicBezTo>
                    <a:pt x="4871" y="4322"/>
                    <a:pt x="4800" y="4251"/>
                    <a:pt x="4684" y="3831"/>
                  </a:cubicBezTo>
                  <a:cubicBezTo>
                    <a:pt x="4684" y="3823"/>
                    <a:pt x="4479" y="3029"/>
                    <a:pt x="4371" y="2663"/>
                  </a:cubicBezTo>
                  <a:cubicBezTo>
                    <a:pt x="4122" y="1780"/>
                    <a:pt x="3801" y="896"/>
                    <a:pt x="3417" y="49"/>
                  </a:cubicBezTo>
                  <a:cubicBezTo>
                    <a:pt x="3408" y="31"/>
                    <a:pt x="3390" y="13"/>
                    <a:pt x="3363" y="4"/>
                  </a:cubicBezTo>
                  <a:cubicBezTo>
                    <a:pt x="3358" y="2"/>
                    <a:pt x="3352" y="1"/>
                    <a:pt x="334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8970;p29">
              <a:extLst>
                <a:ext uri="{FF2B5EF4-FFF2-40B4-BE49-F238E27FC236}">
                  <a16:creationId xmlns:a16="http://schemas.microsoft.com/office/drawing/2014/main" id="{C63AC2BC-30B4-BD43-6DF5-62D5A3C83892}"/>
                </a:ext>
              </a:extLst>
            </p:cNvPr>
            <p:cNvSpPr/>
            <p:nvPr/>
          </p:nvSpPr>
          <p:spPr>
            <a:xfrm>
              <a:off x="4458952" y="1896950"/>
              <a:ext cx="246201" cy="239519"/>
            </a:xfrm>
            <a:custGeom>
              <a:avLst/>
              <a:gdLst/>
              <a:ahLst/>
              <a:cxnLst/>
              <a:rect l="l" t="t" r="r" b="b"/>
              <a:pathLst>
                <a:path w="2874" h="2796" extrusionOk="0">
                  <a:moveTo>
                    <a:pt x="1428" y="161"/>
                  </a:moveTo>
                  <a:cubicBezTo>
                    <a:pt x="1455" y="161"/>
                    <a:pt x="1482" y="162"/>
                    <a:pt x="1509" y="164"/>
                  </a:cubicBezTo>
                  <a:cubicBezTo>
                    <a:pt x="2196" y="199"/>
                    <a:pt x="2713" y="788"/>
                    <a:pt x="2677" y="1466"/>
                  </a:cubicBezTo>
                  <a:cubicBezTo>
                    <a:pt x="2650" y="1894"/>
                    <a:pt x="2410" y="2278"/>
                    <a:pt x="2035" y="2483"/>
                  </a:cubicBezTo>
                  <a:cubicBezTo>
                    <a:pt x="1999" y="2501"/>
                    <a:pt x="1964" y="2519"/>
                    <a:pt x="1937" y="2537"/>
                  </a:cubicBezTo>
                  <a:cubicBezTo>
                    <a:pt x="1776" y="2601"/>
                    <a:pt x="1602" y="2636"/>
                    <a:pt x="1425" y="2636"/>
                  </a:cubicBezTo>
                  <a:cubicBezTo>
                    <a:pt x="1406" y="2636"/>
                    <a:pt x="1386" y="2636"/>
                    <a:pt x="1366" y="2635"/>
                  </a:cubicBezTo>
                  <a:cubicBezTo>
                    <a:pt x="688" y="2599"/>
                    <a:pt x="162" y="2010"/>
                    <a:pt x="197" y="1324"/>
                  </a:cubicBezTo>
                  <a:cubicBezTo>
                    <a:pt x="240" y="672"/>
                    <a:pt x="785" y="161"/>
                    <a:pt x="1428" y="161"/>
                  </a:cubicBezTo>
                  <a:close/>
                  <a:moveTo>
                    <a:pt x="1436" y="1"/>
                  </a:moveTo>
                  <a:cubicBezTo>
                    <a:pt x="704" y="1"/>
                    <a:pt x="89" y="575"/>
                    <a:pt x="46" y="1315"/>
                  </a:cubicBezTo>
                  <a:cubicBezTo>
                    <a:pt x="1" y="2082"/>
                    <a:pt x="590" y="2751"/>
                    <a:pt x="1357" y="2796"/>
                  </a:cubicBezTo>
                  <a:lnTo>
                    <a:pt x="1437" y="2796"/>
                  </a:lnTo>
                  <a:cubicBezTo>
                    <a:pt x="1634" y="2796"/>
                    <a:pt x="1821" y="2760"/>
                    <a:pt x="1999" y="2680"/>
                  </a:cubicBezTo>
                  <a:cubicBezTo>
                    <a:pt x="2035" y="2662"/>
                    <a:pt x="2080" y="2644"/>
                    <a:pt x="2115" y="2617"/>
                  </a:cubicBezTo>
                  <a:cubicBezTo>
                    <a:pt x="2535" y="2385"/>
                    <a:pt x="2802" y="1957"/>
                    <a:pt x="2829" y="1475"/>
                  </a:cubicBezTo>
                  <a:cubicBezTo>
                    <a:pt x="2874" y="708"/>
                    <a:pt x="2285" y="48"/>
                    <a:pt x="1518" y="3"/>
                  </a:cubicBezTo>
                  <a:cubicBezTo>
                    <a:pt x="1490" y="2"/>
                    <a:pt x="1463" y="1"/>
                    <a:pt x="1436"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8971;p29">
              <a:extLst>
                <a:ext uri="{FF2B5EF4-FFF2-40B4-BE49-F238E27FC236}">
                  <a16:creationId xmlns:a16="http://schemas.microsoft.com/office/drawing/2014/main" id="{D4AD9AC1-AC83-00A0-298A-CE455E2CFDAF}"/>
                </a:ext>
              </a:extLst>
            </p:cNvPr>
            <p:cNvSpPr/>
            <p:nvPr/>
          </p:nvSpPr>
          <p:spPr>
            <a:xfrm>
              <a:off x="4465891" y="2664338"/>
              <a:ext cx="210993" cy="198914"/>
            </a:xfrm>
            <a:custGeom>
              <a:avLst/>
              <a:gdLst/>
              <a:ahLst/>
              <a:cxnLst/>
              <a:rect l="l" t="t" r="r" b="b"/>
              <a:pathLst>
                <a:path w="2463" h="2322" extrusionOk="0">
                  <a:moveTo>
                    <a:pt x="1218" y="160"/>
                  </a:moveTo>
                  <a:cubicBezTo>
                    <a:pt x="1240" y="160"/>
                    <a:pt x="1263" y="161"/>
                    <a:pt x="1285" y="162"/>
                  </a:cubicBezTo>
                  <a:cubicBezTo>
                    <a:pt x="1865" y="198"/>
                    <a:pt x="2302" y="671"/>
                    <a:pt x="2266" y="1224"/>
                  </a:cubicBezTo>
                  <a:cubicBezTo>
                    <a:pt x="2248" y="1483"/>
                    <a:pt x="2132" y="1724"/>
                    <a:pt x="1936" y="1902"/>
                  </a:cubicBezTo>
                  <a:cubicBezTo>
                    <a:pt x="1909" y="1920"/>
                    <a:pt x="1883" y="1947"/>
                    <a:pt x="1856" y="1965"/>
                  </a:cubicBezTo>
                  <a:cubicBezTo>
                    <a:pt x="1679" y="2093"/>
                    <a:pt x="1467" y="2163"/>
                    <a:pt x="1244" y="2163"/>
                  </a:cubicBezTo>
                  <a:cubicBezTo>
                    <a:pt x="1219" y="2163"/>
                    <a:pt x="1194" y="2163"/>
                    <a:pt x="1169" y="2161"/>
                  </a:cubicBezTo>
                  <a:cubicBezTo>
                    <a:pt x="598" y="2134"/>
                    <a:pt x="161" y="1652"/>
                    <a:pt x="188" y="1099"/>
                  </a:cubicBezTo>
                  <a:cubicBezTo>
                    <a:pt x="222" y="576"/>
                    <a:pt x="676" y="160"/>
                    <a:pt x="1218" y="160"/>
                  </a:cubicBezTo>
                  <a:close/>
                  <a:moveTo>
                    <a:pt x="1226" y="0"/>
                  </a:moveTo>
                  <a:cubicBezTo>
                    <a:pt x="596" y="0"/>
                    <a:pt x="70" y="479"/>
                    <a:pt x="36" y="1090"/>
                  </a:cubicBezTo>
                  <a:cubicBezTo>
                    <a:pt x="0" y="1733"/>
                    <a:pt x="500" y="2286"/>
                    <a:pt x="1160" y="2321"/>
                  </a:cubicBezTo>
                  <a:lnTo>
                    <a:pt x="1240" y="2321"/>
                  </a:lnTo>
                  <a:cubicBezTo>
                    <a:pt x="1499" y="2321"/>
                    <a:pt x="1740" y="2241"/>
                    <a:pt x="1954" y="2089"/>
                  </a:cubicBezTo>
                  <a:cubicBezTo>
                    <a:pt x="1981" y="2072"/>
                    <a:pt x="2016" y="2045"/>
                    <a:pt x="2043" y="2018"/>
                  </a:cubicBezTo>
                  <a:cubicBezTo>
                    <a:pt x="2275" y="1813"/>
                    <a:pt x="2409" y="1536"/>
                    <a:pt x="2427" y="1233"/>
                  </a:cubicBezTo>
                  <a:cubicBezTo>
                    <a:pt x="2462" y="591"/>
                    <a:pt x="1954" y="47"/>
                    <a:pt x="1294" y="2"/>
                  </a:cubicBezTo>
                  <a:cubicBezTo>
                    <a:pt x="1271" y="1"/>
                    <a:pt x="1249" y="0"/>
                    <a:pt x="12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8972;p29">
              <a:extLst>
                <a:ext uri="{FF2B5EF4-FFF2-40B4-BE49-F238E27FC236}">
                  <a16:creationId xmlns:a16="http://schemas.microsoft.com/office/drawing/2014/main" id="{AD089501-D23E-BDA0-CA73-04DC28BEC6EC}"/>
                </a:ext>
              </a:extLst>
            </p:cNvPr>
            <p:cNvSpPr/>
            <p:nvPr/>
          </p:nvSpPr>
          <p:spPr>
            <a:xfrm>
              <a:off x="4734108" y="2072049"/>
              <a:ext cx="203369" cy="198914"/>
            </a:xfrm>
            <a:custGeom>
              <a:avLst/>
              <a:gdLst/>
              <a:ahLst/>
              <a:cxnLst/>
              <a:rect l="l" t="t" r="r" b="b"/>
              <a:pathLst>
                <a:path w="2374" h="2322" extrusionOk="0">
                  <a:moveTo>
                    <a:pt x="1194" y="161"/>
                  </a:moveTo>
                  <a:cubicBezTo>
                    <a:pt x="1215" y="161"/>
                    <a:pt x="1237" y="161"/>
                    <a:pt x="1258" y="163"/>
                  </a:cubicBezTo>
                  <a:cubicBezTo>
                    <a:pt x="1526" y="181"/>
                    <a:pt x="1767" y="297"/>
                    <a:pt x="1945" y="493"/>
                  </a:cubicBezTo>
                  <a:cubicBezTo>
                    <a:pt x="2124" y="698"/>
                    <a:pt x="2213" y="957"/>
                    <a:pt x="2195" y="1215"/>
                  </a:cubicBezTo>
                  <a:cubicBezTo>
                    <a:pt x="2168" y="1742"/>
                    <a:pt x="1731" y="2152"/>
                    <a:pt x="1214" y="2161"/>
                  </a:cubicBezTo>
                  <a:lnTo>
                    <a:pt x="1142" y="2161"/>
                  </a:lnTo>
                  <a:cubicBezTo>
                    <a:pt x="1116" y="2161"/>
                    <a:pt x="1089" y="2161"/>
                    <a:pt x="1062" y="2152"/>
                  </a:cubicBezTo>
                  <a:cubicBezTo>
                    <a:pt x="545" y="2081"/>
                    <a:pt x="170" y="1617"/>
                    <a:pt x="197" y="1099"/>
                  </a:cubicBezTo>
                  <a:cubicBezTo>
                    <a:pt x="231" y="576"/>
                    <a:pt x="669" y="161"/>
                    <a:pt x="1194" y="161"/>
                  </a:cubicBezTo>
                  <a:close/>
                  <a:moveTo>
                    <a:pt x="1201" y="0"/>
                  </a:moveTo>
                  <a:cubicBezTo>
                    <a:pt x="588" y="0"/>
                    <a:pt x="71" y="479"/>
                    <a:pt x="36" y="1091"/>
                  </a:cubicBezTo>
                  <a:cubicBezTo>
                    <a:pt x="1" y="1697"/>
                    <a:pt x="438" y="2232"/>
                    <a:pt x="1035" y="2313"/>
                  </a:cubicBezTo>
                  <a:cubicBezTo>
                    <a:pt x="1071" y="2313"/>
                    <a:pt x="1098" y="2322"/>
                    <a:pt x="1133" y="2322"/>
                  </a:cubicBezTo>
                  <a:lnTo>
                    <a:pt x="1214" y="2322"/>
                  </a:lnTo>
                  <a:cubicBezTo>
                    <a:pt x="1820" y="2313"/>
                    <a:pt x="2320" y="1831"/>
                    <a:pt x="2356" y="1233"/>
                  </a:cubicBezTo>
                  <a:cubicBezTo>
                    <a:pt x="2374" y="921"/>
                    <a:pt x="2266" y="618"/>
                    <a:pt x="2061" y="386"/>
                  </a:cubicBezTo>
                  <a:cubicBezTo>
                    <a:pt x="1856" y="163"/>
                    <a:pt x="1571" y="20"/>
                    <a:pt x="1267" y="2"/>
                  </a:cubicBezTo>
                  <a:cubicBezTo>
                    <a:pt x="1245" y="1"/>
                    <a:pt x="1223" y="0"/>
                    <a:pt x="1201" y="0"/>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8973;p29">
              <a:extLst>
                <a:ext uri="{FF2B5EF4-FFF2-40B4-BE49-F238E27FC236}">
                  <a16:creationId xmlns:a16="http://schemas.microsoft.com/office/drawing/2014/main" id="{90BFFF86-05A2-19E6-3A1C-1ABE712A08F9}"/>
                </a:ext>
              </a:extLst>
            </p:cNvPr>
            <p:cNvSpPr/>
            <p:nvPr/>
          </p:nvSpPr>
          <p:spPr>
            <a:xfrm>
              <a:off x="4835793" y="2795663"/>
              <a:ext cx="155139" cy="150856"/>
            </a:xfrm>
            <a:custGeom>
              <a:avLst/>
              <a:gdLst/>
              <a:ahLst/>
              <a:cxnLst/>
              <a:rect l="l" t="t" r="r" b="b"/>
              <a:pathLst>
                <a:path w="1811" h="1761" extrusionOk="0">
                  <a:moveTo>
                    <a:pt x="902" y="154"/>
                  </a:moveTo>
                  <a:cubicBezTo>
                    <a:pt x="913" y="154"/>
                    <a:pt x="925" y="154"/>
                    <a:pt x="937" y="155"/>
                  </a:cubicBezTo>
                  <a:cubicBezTo>
                    <a:pt x="1338" y="182"/>
                    <a:pt x="1641" y="521"/>
                    <a:pt x="1624" y="922"/>
                  </a:cubicBezTo>
                  <a:cubicBezTo>
                    <a:pt x="1598" y="1307"/>
                    <a:pt x="1285" y="1602"/>
                    <a:pt x="906" y="1602"/>
                  </a:cubicBezTo>
                  <a:cubicBezTo>
                    <a:pt x="889" y="1602"/>
                    <a:pt x="873" y="1601"/>
                    <a:pt x="856" y="1600"/>
                  </a:cubicBezTo>
                  <a:cubicBezTo>
                    <a:pt x="794" y="1600"/>
                    <a:pt x="732" y="1582"/>
                    <a:pt x="669" y="1565"/>
                  </a:cubicBezTo>
                  <a:cubicBezTo>
                    <a:pt x="624" y="1556"/>
                    <a:pt x="589" y="1538"/>
                    <a:pt x="544" y="1511"/>
                  </a:cubicBezTo>
                  <a:cubicBezTo>
                    <a:pt x="303" y="1377"/>
                    <a:pt x="161" y="1118"/>
                    <a:pt x="178" y="842"/>
                  </a:cubicBezTo>
                  <a:cubicBezTo>
                    <a:pt x="187" y="646"/>
                    <a:pt x="277" y="467"/>
                    <a:pt x="419" y="342"/>
                  </a:cubicBezTo>
                  <a:cubicBezTo>
                    <a:pt x="553" y="217"/>
                    <a:pt x="726" y="154"/>
                    <a:pt x="902" y="154"/>
                  </a:cubicBezTo>
                  <a:close/>
                  <a:moveTo>
                    <a:pt x="889" y="1"/>
                  </a:moveTo>
                  <a:cubicBezTo>
                    <a:pt x="673" y="1"/>
                    <a:pt x="474" y="80"/>
                    <a:pt x="312" y="217"/>
                  </a:cubicBezTo>
                  <a:cubicBezTo>
                    <a:pt x="134" y="378"/>
                    <a:pt x="36" y="592"/>
                    <a:pt x="18" y="833"/>
                  </a:cubicBezTo>
                  <a:cubicBezTo>
                    <a:pt x="0" y="1172"/>
                    <a:pt x="170" y="1484"/>
                    <a:pt x="464" y="1654"/>
                  </a:cubicBezTo>
                  <a:cubicBezTo>
                    <a:pt x="517" y="1680"/>
                    <a:pt x="571" y="1698"/>
                    <a:pt x="616" y="1716"/>
                  </a:cubicBezTo>
                  <a:cubicBezTo>
                    <a:pt x="687" y="1743"/>
                    <a:pt x="767" y="1761"/>
                    <a:pt x="848" y="1761"/>
                  </a:cubicBezTo>
                  <a:lnTo>
                    <a:pt x="901" y="1761"/>
                  </a:lnTo>
                  <a:cubicBezTo>
                    <a:pt x="1365" y="1761"/>
                    <a:pt x="1749" y="1404"/>
                    <a:pt x="1784" y="931"/>
                  </a:cubicBezTo>
                  <a:cubicBezTo>
                    <a:pt x="1811" y="449"/>
                    <a:pt x="1436" y="30"/>
                    <a:pt x="955" y="3"/>
                  </a:cubicBezTo>
                  <a:cubicBezTo>
                    <a:pt x="932" y="2"/>
                    <a:pt x="910" y="1"/>
                    <a:pt x="88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8974;p29">
              <a:extLst>
                <a:ext uri="{FF2B5EF4-FFF2-40B4-BE49-F238E27FC236}">
                  <a16:creationId xmlns:a16="http://schemas.microsoft.com/office/drawing/2014/main" id="{1D145570-CA7B-CCC2-6E9C-9468017BF787}"/>
                </a:ext>
              </a:extLst>
            </p:cNvPr>
            <p:cNvSpPr/>
            <p:nvPr/>
          </p:nvSpPr>
          <p:spPr>
            <a:xfrm>
              <a:off x="4801355" y="3186981"/>
              <a:ext cx="194974" cy="192147"/>
            </a:xfrm>
            <a:custGeom>
              <a:avLst/>
              <a:gdLst/>
              <a:ahLst/>
              <a:cxnLst/>
              <a:rect l="l" t="t" r="r" b="b"/>
              <a:pathLst>
                <a:path w="2276" h="2243" extrusionOk="0">
                  <a:moveTo>
                    <a:pt x="1196" y="163"/>
                  </a:moveTo>
                  <a:cubicBezTo>
                    <a:pt x="1455" y="181"/>
                    <a:pt x="1696" y="288"/>
                    <a:pt x="1865" y="485"/>
                  </a:cubicBezTo>
                  <a:cubicBezTo>
                    <a:pt x="2035" y="672"/>
                    <a:pt x="2115" y="922"/>
                    <a:pt x="2106" y="1180"/>
                  </a:cubicBezTo>
                  <a:cubicBezTo>
                    <a:pt x="2088" y="1439"/>
                    <a:pt x="1972" y="1671"/>
                    <a:pt x="1785" y="1841"/>
                  </a:cubicBezTo>
                  <a:cubicBezTo>
                    <a:pt x="1605" y="1996"/>
                    <a:pt x="1388" y="2084"/>
                    <a:pt x="1154" y="2084"/>
                  </a:cubicBezTo>
                  <a:cubicBezTo>
                    <a:pt x="1132" y="2084"/>
                    <a:pt x="1111" y="2083"/>
                    <a:pt x="1089" y="2081"/>
                  </a:cubicBezTo>
                  <a:cubicBezTo>
                    <a:pt x="964" y="2073"/>
                    <a:pt x="839" y="2046"/>
                    <a:pt x="723" y="1983"/>
                  </a:cubicBezTo>
                  <a:cubicBezTo>
                    <a:pt x="687" y="1965"/>
                    <a:pt x="652" y="1948"/>
                    <a:pt x="616" y="1930"/>
                  </a:cubicBezTo>
                  <a:cubicBezTo>
                    <a:pt x="331" y="1734"/>
                    <a:pt x="161" y="1403"/>
                    <a:pt x="188" y="1064"/>
                  </a:cubicBezTo>
                  <a:cubicBezTo>
                    <a:pt x="197" y="815"/>
                    <a:pt x="313" y="574"/>
                    <a:pt x="509" y="404"/>
                  </a:cubicBezTo>
                  <a:cubicBezTo>
                    <a:pt x="687" y="244"/>
                    <a:pt x="911" y="163"/>
                    <a:pt x="1142" y="163"/>
                  </a:cubicBezTo>
                  <a:close/>
                  <a:moveTo>
                    <a:pt x="1148" y="1"/>
                  </a:moveTo>
                  <a:cubicBezTo>
                    <a:pt x="870" y="1"/>
                    <a:pt x="609" y="106"/>
                    <a:pt x="402" y="288"/>
                  </a:cubicBezTo>
                  <a:cubicBezTo>
                    <a:pt x="179" y="485"/>
                    <a:pt x="45" y="761"/>
                    <a:pt x="27" y="1056"/>
                  </a:cubicBezTo>
                  <a:cubicBezTo>
                    <a:pt x="1" y="1457"/>
                    <a:pt x="197" y="1841"/>
                    <a:pt x="527" y="2055"/>
                  </a:cubicBezTo>
                  <a:cubicBezTo>
                    <a:pt x="572" y="2081"/>
                    <a:pt x="616" y="2108"/>
                    <a:pt x="652" y="2126"/>
                  </a:cubicBezTo>
                  <a:cubicBezTo>
                    <a:pt x="786" y="2197"/>
                    <a:pt x="928" y="2233"/>
                    <a:pt x="1080" y="2242"/>
                  </a:cubicBezTo>
                  <a:lnTo>
                    <a:pt x="1142" y="2242"/>
                  </a:lnTo>
                  <a:cubicBezTo>
                    <a:pt x="1419" y="2242"/>
                    <a:pt x="1678" y="2144"/>
                    <a:pt x="1892" y="1957"/>
                  </a:cubicBezTo>
                  <a:cubicBezTo>
                    <a:pt x="2115" y="1760"/>
                    <a:pt x="2249" y="1484"/>
                    <a:pt x="2267" y="1189"/>
                  </a:cubicBezTo>
                  <a:cubicBezTo>
                    <a:pt x="2275" y="886"/>
                    <a:pt x="2177" y="601"/>
                    <a:pt x="1981" y="378"/>
                  </a:cubicBezTo>
                  <a:cubicBezTo>
                    <a:pt x="1785" y="155"/>
                    <a:pt x="1508" y="21"/>
                    <a:pt x="1214" y="3"/>
                  </a:cubicBezTo>
                  <a:cubicBezTo>
                    <a:pt x="1192" y="2"/>
                    <a:pt x="1170" y="1"/>
                    <a:pt x="114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8975;p29">
              <a:extLst>
                <a:ext uri="{FF2B5EF4-FFF2-40B4-BE49-F238E27FC236}">
                  <a16:creationId xmlns:a16="http://schemas.microsoft.com/office/drawing/2014/main" id="{4E4921B5-F899-0B98-8B3F-D7E301D43818}"/>
                </a:ext>
              </a:extLst>
            </p:cNvPr>
            <p:cNvSpPr/>
            <p:nvPr/>
          </p:nvSpPr>
          <p:spPr>
            <a:xfrm>
              <a:off x="4377998" y="3092235"/>
              <a:ext cx="197201" cy="193603"/>
            </a:xfrm>
            <a:custGeom>
              <a:avLst/>
              <a:gdLst/>
              <a:ahLst/>
              <a:cxnLst/>
              <a:rect l="l" t="t" r="r" b="b"/>
              <a:pathLst>
                <a:path w="2302" h="2260" extrusionOk="0">
                  <a:moveTo>
                    <a:pt x="1148" y="161"/>
                  </a:moveTo>
                  <a:cubicBezTo>
                    <a:pt x="1170" y="161"/>
                    <a:pt x="1192" y="162"/>
                    <a:pt x="1214" y="163"/>
                  </a:cubicBezTo>
                  <a:cubicBezTo>
                    <a:pt x="1472" y="172"/>
                    <a:pt x="1713" y="288"/>
                    <a:pt x="1883" y="484"/>
                  </a:cubicBezTo>
                  <a:cubicBezTo>
                    <a:pt x="2061" y="681"/>
                    <a:pt x="2141" y="922"/>
                    <a:pt x="2132" y="1180"/>
                  </a:cubicBezTo>
                  <a:cubicBezTo>
                    <a:pt x="2115" y="1501"/>
                    <a:pt x="1936" y="1796"/>
                    <a:pt x="1660" y="1956"/>
                  </a:cubicBezTo>
                  <a:cubicBezTo>
                    <a:pt x="1642" y="1965"/>
                    <a:pt x="1624" y="1983"/>
                    <a:pt x="1597" y="1992"/>
                  </a:cubicBezTo>
                  <a:cubicBezTo>
                    <a:pt x="1461" y="2064"/>
                    <a:pt x="1310" y="2100"/>
                    <a:pt x="1157" y="2100"/>
                  </a:cubicBezTo>
                  <a:cubicBezTo>
                    <a:pt x="1140" y="2100"/>
                    <a:pt x="1123" y="2100"/>
                    <a:pt x="1107" y="2099"/>
                  </a:cubicBezTo>
                  <a:cubicBezTo>
                    <a:pt x="571" y="2063"/>
                    <a:pt x="161" y="1608"/>
                    <a:pt x="188" y="1073"/>
                  </a:cubicBezTo>
                  <a:cubicBezTo>
                    <a:pt x="206" y="814"/>
                    <a:pt x="321" y="574"/>
                    <a:pt x="518" y="404"/>
                  </a:cubicBezTo>
                  <a:cubicBezTo>
                    <a:pt x="689" y="249"/>
                    <a:pt x="913" y="161"/>
                    <a:pt x="1148" y="161"/>
                  </a:cubicBezTo>
                  <a:close/>
                  <a:moveTo>
                    <a:pt x="1154" y="1"/>
                  </a:moveTo>
                  <a:cubicBezTo>
                    <a:pt x="883" y="1"/>
                    <a:pt x="617" y="99"/>
                    <a:pt x="411" y="288"/>
                  </a:cubicBezTo>
                  <a:cubicBezTo>
                    <a:pt x="188" y="484"/>
                    <a:pt x="54" y="761"/>
                    <a:pt x="36" y="1064"/>
                  </a:cubicBezTo>
                  <a:cubicBezTo>
                    <a:pt x="0" y="1680"/>
                    <a:pt x="473" y="2215"/>
                    <a:pt x="1098" y="2251"/>
                  </a:cubicBezTo>
                  <a:cubicBezTo>
                    <a:pt x="1115" y="2260"/>
                    <a:pt x="1142" y="2260"/>
                    <a:pt x="1160" y="2260"/>
                  </a:cubicBezTo>
                  <a:cubicBezTo>
                    <a:pt x="1338" y="2260"/>
                    <a:pt x="1517" y="2215"/>
                    <a:pt x="1669" y="2135"/>
                  </a:cubicBezTo>
                  <a:cubicBezTo>
                    <a:pt x="1695" y="2126"/>
                    <a:pt x="1722" y="2108"/>
                    <a:pt x="1749" y="2090"/>
                  </a:cubicBezTo>
                  <a:cubicBezTo>
                    <a:pt x="2061" y="1903"/>
                    <a:pt x="2266" y="1564"/>
                    <a:pt x="2284" y="1198"/>
                  </a:cubicBezTo>
                  <a:cubicBezTo>
                    <a:pt x="2302" y="895"/>
                    <a:pt x="2204" y="600"/>
                    <a:pt x="2008" y="377"/>
                  </a:cubicBezTo>
                  <a:cubicBezTo>
                    <a:pt x="1802" y="154"/>
                    <a:pt x="1526" y="21"/>
                    <a:pt x="1223" y="3"/>
                  </a:cubicBezTo>
                  <a:cubicBezTo>
                    <a:pt x="1200" y="1"/>
                    <a:pt x="1177" y="1"/>
                    <a:pt x="1154"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8976;p29">
              <a:extLst>
                <a:ext uri="{FF2B5EF4-FFF2-40B4-BE49-F238E27FC236}">
                  <a16:creationId xmlns:a16="http://schemas.microsoft.com/office/drawing/2014/main" id="{668B2257-E56A-6DA2-8BBD-F58D71336A4B}"/>
                </a:ext>
              </a:extLst>
            </p:cNvPr>
            <p:cNvSpPr/>
            <p:nvPr/>
          </p:nvSpPr>
          <p:spPr>
            <a:xfrm>
              <a:off x="4589677" y="3622245"/>
              <a:ext cx="80354" cy="144260"/>
            </a:xfrm>
            <a:custGeom>
              <a:avLst/>
              <a:gdLst/>
              <a:ahLst/>
              <a:cxnLst/>
              <a:rect l="l" t="t" r="r" b="b"/>
              <a:pathLst>
                <a:path w="938" h="1684" extrusionOk="0">
                  <a:moveTo>
                    <a:pt x="850" y="0"/>
                  </a:moveTo>
                  <a:cubicBezTo>
                    <a:pt x="818" y="0"/>
                    <a:pt x="790" y="18"/>
                    <a:pt x="777" y="51"/>
                  </a:cubicBezTo>
                  <a:cubicBezTo>
                    <a:pt x="473" y="729"/>
                    <a:pt x="27" y="1559"/>
                    <a:pt x="18" y="1568"/>
                  </a:cubicBezTo>
                  <a:cubicBezTo>
                    <a:pt x="0" y="1604"/>
                    <a:pt x="18" y="1648"/>
                    <a:pt x="54" y="1675"/>
                  </a:cubicBezTo>
                  <a:cubicBezTo>
                    <a:pt x="63" y="1684"/>
                    <a:pt x="81" y="1684"/>
                    <a:pt x="90" y="1684"/>
                  </a:cubicBezTo>
                  <a:cubicBezTo>
                    <a:pt x="116" y="1684"/>
                    <a:pt x="152" y="1666"/>
                    <a:pt x="161" y="1639"/>
                  </a:cubicBezTo>
                  <a:cubicBezTo>
                    <a:pt x="170" y="1630"/>
                    <a:pt x="616" y="792"/>
                    <a:pt x="919" y="114"/>
                  </a:cubicBezTo>
                  <a:cubicBezTo>
                    <a:pt x="937" y="78"/>
                    <a:pt x="919" y="25"/>
                    <a:pt x="884" y="7"/>
                  </a:cubicBezTo>
                  <a:cubicBezTo>
                    <a:pt x="872" y="2"/>
                    <a:pt x="861" y="0"/>
                    <a:pt x="8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8977;p29">
              <a:extLst>
                <a:ext uri="{FF2B5EF4-FFF2-40B4-BE49-F238E27FC236}">
                  <a16:creationId xmlns:a16="http://schemas.microsoft.com/office/drawing/2014/main" id="{27E08513-1C5F-D2E1-53D4-C1A2033FBFA3}"/>
                </a:ext>
              </a:extLst>
            </p:cNvPr>
            <p:cNvSpPr/>
            <p:nvPr/>
          </p:nvSpPr>
          <p:spPr>
            <a:xfrm>
              <a:off x="4553012" y="3525529"/>
              <a:ext cx="87207" cy="199000"/>
            </a:xfrm>
            <a:custGeom>
              <a:avLst/>
              <a:gdLst/>
              <a:ahLst/>
              <a:cxnLst/>
              <a:rect l="l" t="t" r="r" b="b"/>
              <a:pathLst>
                <a:path w="1018" h="2323" extrusionOk="0">
                  <a:moveTo>
                    <a:pt x="933" y="1"/>
                  </a:moveTo>
                  <a:cubicBezTo>
                    <a:pt x="896" y="1"/>
                    <a:pt x="864" y="19"/>
                    <a:pt x="857" y="56"/>
                  </a:cubicBezTo>
                  <a:cubicBezTo>
                    <a:pt x="848" y="74"/>
                    <a:pt x="839" y="101"/>
                    <a:pt x="830" y="137"/>
                  </a:cubicBezTo>
                  <a:cubicBezTo>
                    <a:pt x="767" y="395"/>
                    <a:pt x="580" y="1091"/>
                    <a:pt x="18" y="2206"/>
                  </a:cubicBezTo>
                  <a:cubicBezTo>
                    <a:pt x="0" y="2251"/>
                    <a:pt x="9" y="2296"/>
                    <a:pt x="54" y="2313"/>
                  </a:cubicBezTo>
                  <a:cubicBezTo>
                    <a:pt x="63" y="2322"/>
                    <a:pt x="72" y="2322"/>
                    <a:pt x="89" y="2322"/>
                  </a:cubicBezTo>
                  <a:cubicBezTo>
                    <a:pt x="116" y="2322"/>
                    <a:pt x="143" y="2304"/>
                    <a:pt x="161" y="2278"/>
                  </a:cubicBezTo>
                  <a:cubicBezTo>
                    <a:pt x="732" y="1154"/>
                    <a:pt x="919" y="440"/>
                    <a:pt x="982" y="181"/>
                  </a:cubicBezTo>
                  <a:cubicBezTo>
                    <a:pt x="990" y="146"/>
                    <a:pt x="999" y="119"/>
                    <a:pt x="1008" y="101"/>
                  </a:cubicBezTo>
                  <a:cubicBezTo>
                    <a:pt x="1017" y="56"/>
                    <a:pt x="990" y="12"/>
                    <a:pt x="955" y="3"/>
                  </a:cubicBezTo>
                  <a:cubicBezTo>
                    <a:pt x="947" y="1"/>
                    <a:pt x="940" y="1"/>
                    <a:pt x="93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8978;p29">
              <a:extLst>
                <a:ext uri="{FF2B5EF4-FFF2-40B4-BE49-F238E27FC236}">
                  <a16:creationId xmlns:a16="http://schemas.microsoft.com/office/drawing/2014/main" id="{0879D482-9522-DE53-F6D8-177D6F75E1EF}"/>
                </a:ext>
              </a:extLst>
            </p:cNvPr>
            <p:cNvSpPr/>
            <p:nvPr/>
          </p:nvSpPr>
          <p:spPr>
            <a:xfrm>
              <a:off x="4749357" y="3108340"/>
              <a:ext cx="39834" cy="119417"/>
            </a:xfrm>
            <a:custGeom>
              <a:avLst/>
              <a:gdLst/>
              <a:ahLst/>
              <a:cxnLst/>
              <a:rect l="l" t="t" r="r" b="b"/>
              <a:pathLst>
                <a:path w="465" h="1394" extrusionOk="0">
                  <a:moveTo>
                    <a:pt x="385" y="0"/>
                  </a:moveTo>
                  <a:cubicBezTo>
                    <a:pt x="347" y="0"/>
                    <a:pt x="312" y="26"/>
                    <a:pt x="304" y="64"/>
                  </a:cubicBezTo>
                  <a:cubicBezTo>
                    <a:pt x="188" y="600"/>
                    <a:pt x="19" y="1287"/>
                    <a:pt x="10" y="1296"/>
                  </a:cubicBezTo>
                  <a:cubicBezTo>
                    <a:pt x="1" y="1340"/>
                    <a:pt x="28" y="1385"/>
                    <a:pt x="72" y="1394"/>
                  </a:cubicBezTo>
                  <a:lnTo>
                    <a:pt x="90" y="1394"/>
                  </a:lnTo>
                  <a:cubicBezTo>
                    <a:pt x="126" y="1394"/>
                    <a:pt x="162" y="1376"/>
                    <a:pt x="170" y="1340"/>
                  </a:cubicBezTo>
                  <a:cubicBezTo>
                    <a:pt x="170" y="1331"/>
                    <a:pt x="349" y="635"/>
                    <a:pt x="456" y="100"/>
                  </a:cubicBezTo>
                  <a:cubicBezTo>
                    <a:pt x="465" y="56"/>
                    <a:pt x="438" y="11"/>
                    <a:pt x="402" y="2"/>
                  </a:cubicBezTo>
                  <a:cubicBezTo>
                    <a:pt x="397" y="1"/>
                    <a:pt x="391" y="0"/>
                    <a:pt x="38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8979;p29">
              <a:extLst>
                <a:ext uri="{FF2B5EF4-FFF2-40B4-BE49-F238E27FC236}">
                  <a16:creationId xmlns:a16="http://schemas.microsoft.com/office/drawing/2014/main" id="{AABFF058-6764-495E-2506-78FCE2E0852E}"/>
                </a:ext>
              </a:extLst>
            </p:cNvPr>
            <p:cNvSpPr/>
            <p:nvPr/>
          </p:nvSpPr>
          <p:spPr>
            <a:xfrm>
              <a:off x="4728797" y="2941122"/>
              <a:ext cx="35208" cy="175870"/>
            </a:xfrm>
            <a:custGeom>
              <a:avLst/>
              <a:gdLst/>
              <a:ahLst/>
              <a:cxnLst/>
              <a:rect l="l" t="t" r="r" b="b"/>
              <a:pathLst>
                <a:path w="411" h="2053" extrusionOk="0">
                  <a:moveTo>
                    <a:pt x="330" y="0"/>
                  </a:moveTo>
                  <a:cubicBezTo>
                    <a:pt x="286" y="0"/>
                    <a:pt x="250" y="36"/>
                    <a:pt x="250" y="81"/>
                  </a:cubicBezTo>
                  <a:cubicBezTo>
                    <a:pt x="205" y="991"/>
                    <a:pt x="18" y="1945"/>
                    <a:pt x="9" y="1954"/>
                  </a:cubicBezTo>
                  <a:cubicBezTo>
                    <a:pt x="0" y="1999"/>
                    <a:pt x="36" y="2043"/>
                    <a:pt x="71" y="2043"/>
                  </a:cubicBezTo>
                  <a:cubicBezTo>
                    <a:pt x="80" y="2052"/>
                    <a:pt x="89" y="2052"/>
                    <a:pt x="89" y="2052"/>
                  </a:cubicBezTo>
                  <a:cubicBezTo>
                    <a:pt x="125" y="2052"/>
                    <a:pt x="161" y="2025"/>
                    <a:pt x="170" y="1990"/>
                  </a:cubicBezTo>
                  <a:cubicBezTo>
                    <a:pt x="170" y="1972"/>
                    <a:pt x="366" y="1008"/>
                    <a:pt x="410" y="90"/>
                  </a:cubicBezTo>
                  <a:cubicBezTo>
                    <a:pt x="410" y="45"/>
                    <a:pt x="375" y="9"/>
                    <a:pt x="3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8980;p29">
              <a:extLst>
                <a:ext uri="{FF2B5EF4-FFF2-40B4-BE49-F238E27FC236}">
                  <a16:creationId xmlns:a16="http://schemas.microsoft.com/office/drawing/2014/main" id="{CD7D0008-47E4-9D11-3062-F1D4C663B4D3}"/>
                </a:ext>
              </a:extLst>
            </p:cNvPr>
            <p:cNvSpPr/>
            <p:nvPr/>
          </p:nvSpPr>
          <p:spPr>
            <a:xfrm>
              <a:off x="4710379" y="2396806"/>
              <a:ext cx="29897" cy="91233"/>
            </a:xfrm>
            <a:custGeom>
              <a:avLst/>
              <a:gdLst/>
              <a:ahLst/>
              <a:cxnLst/>
              <a:rect l="l" t="t" r="r" b="b"/>
              <a:pathLst>
                <a:path w="349" h="1065" extrusionOk="0">
                  <a:moveTo>
                    <a:pt x="90" y="1"/>
                  </a:moveTo>
                  <a:cubicBezTo>
                    <a:pt x="84" y="1"/>
                    <a:pt x="78" y="1"/>
                    <a:pt x="72" y="3"/>
                  </a:cubicBezTo>
                  <a:cubicBezTo>
                    <a:pt x="28" y="11"/>
                    <a:pt x="1" y="56"/>
                    <a:pt x="10" y="101"/>
                  </a:cubicBezTo>
                  <a:cubicBezTo>
                    <a:pt x="19" y="101"/>
                    <a:pt x="108" y="529"/>
                    <a:pt x="188" y="1002"/>
                  </a:cubicBezTo>
                  <a:cubicBezTo>
                    <a:pt x="197" y="1037"/>
                    <a:pt x="233" y="1064"/>
                    <a:pt x="269" y="1064"/>
                  </a:cubicBezTo>
                  <a:lnTo>
                    <a:pt x="278" y="1064"/>
                  </a:lnTo>
                  <a:cubicBezTo>
                    <a:pt x="322" y="1055"/>
                    <a:pt x="349" y="1011"/>
                    <a:pt x="349" y="966"/>
                  </a:cubicBezTo>
                  <a:cubicBezTo>
                    <a:pt x="260" y="502"/>
                    <a:pt x="170" y="74"/>
                    <a:pt x="170" y="65"/>
                  </a:cubicBezTo>
                  <a:cubicBezTo>
                    <a:pt x="163" y="26"/>
                    <a:pt x="128" y="1"/>
                    <a:pt x="9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0" name="Google Shape;9013;p29">
            <a:extLst>
              <a:ext uri="{FF2B5EF4-FFF2-40B4-BE49-F238E27FC236}">
                <a16:creationId xmlns:a16="http://schemas.microsoft.com/office/drawing/2014/main" id="{A0E9ADF5-1A25-4CA0-31EC-A087C4275298}"/>
              </a:ext>
            </a:extLst>
          </p:cNvPr>
          <p:cNvGrpSpPr/>
          <p:nvPr/>
        </p:nvGrpSpPr>
        <p:grpSpPr>
          <a:xfrm>
            <a:off x="10489991" y="4890491"/>
            <a:ext cx="2125974" cy="2262350"/>
            <a:chOff x="7825794" y="3536048"/>
            <a:chExt cx="1670575" cy="1777739"/>
          </a:xfrm>
        </p:grpSpPr>
        <p:sp>
          <p:nvSpPr>
            <p:cNvPr id="731" name="Google Shape;9014;p29">
              <a:extLst>
                <a:ext uri="{FF2B5EF4-FFF2-40B4-BE49-F238E27FC236}">
                  <a16:creationId xmlns:a16="http://schemas.microsoft.com/office/drawing/2014/main" id="{DC04C27D-6F00-9639-A63D-31C9BA5E74CF}"/>
                </a:ext>
              </a:extLst>
            </p:cNvPr>
            <p:cNvSpPr/>
            <p:nvPr/>
          </p:nvSpPr>
          <p:spPr>
            <a:xfrm>
              <a:off x="8395838" y="3737721"/>
              <a:ext cx="360010" cy="681126"/>
            </a:xfrm>
            <a:custGeom>
              <a:avLst/>
              <a:gdLst/>
              <a:ahLst/>
              <a:cxnLst/>
              <a:rect l="l" t="t" r="r" b="b"/>
              <a:pathLst>
                <a:path w="4952" h="9369" extrusionOk="0">
                  <a:moveTo>
                    <a:pt x="1" y="1"/>
                  </a:moveTo>
                  <a:cubicBezTo>
                    <a:pt x="1" y="1"/>
                    <a:pt x="3016" y="4881"/>
                    <a:pt x="1607" y="8003"/>
                  </a:cubicBezTo>
                  <a:cubicBezTo>
                    <a:pt x="2008" y="8458"/>
                    <a:pt x="2409" y="8913"/>
                    <a:pt x="2802" y="9368"/>
                  </a:cubicBezTo>
                  <a:lnTo>
                    <a:pt x="2811" y="9359"/>
                  </a:lnTo>
                  <a:cubicBezTo>
                    <a:pt x="4952" y="6397"/>
                    <a:pt x="3132" y="1892"/>
                    <a:pt x="3070" y="1749"/>
                  </a:cubicBezTo>
                  <a:lnTo>
                    <a:pt x="3070" y="1749"/>
                  </a:lnTo>
                  <a:lnTo>
                    <a:pt x="2954" y="2552"/>
                  </a:lnTo>
                  <a:cubicBezTo>
                    <a:pt x="2954" y="2552"/>
                    <a:pt x="1642" y="786"/>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9015;p29">
              <a:extLst>
                <a:ext uri="{FF2B5EF4-FFF2-40B4-BE49-F238E27FC236}">
                  <a16:creationId xmlns:a16="http://schemas.microsoft.com/office/drawing/2014/main" id="{AA91430A-B889-3552-426B-D2416E026348}"/>
                </a:ext>
              </a:extLst>
            </p:cNvPr>
            <p:cNvSpPr/>
            <p:nvPr/>
          </p:nvSpPr>
          <p:spPr>
            <a:xfrm>
              <a:off x="9058066" y="4431071"/>
              <a:ext cx="334057" cy="642159"/>
            </a:xfrm>
            <a:custGeom>
              <a:avLst/>
              <a:gdLst/>
              <a:ahLst/>
              <a:cxnLst/>
              <a:rect l="l" t="t" r="r" b="b"/>
              <a:pathLst>
                <a:path w="4595" h="8833" extrusionOk="0">
                  <a:moveTo>
                    <a:pt x="3729" y="1"/>
                  </a:moveTo>
                  <a:cubicBezTo>
                    <a:pt x="3729" y="1"/>
                    <a:pt x="3247" y="3694"/>
                    <a:pt x="0" y="6780"/>
                  </a:cubicBezTo>
                  <a:cubicBezTo>
                    <a:pt x="678" y="7503"/>
                    <a:pt x="1365" y="8190"/>
                    <a:pt x="2106" y="8832"/>
                  </a:cubicBezTo>
                  <a:cubicBezTo>
                    <a:pt x="2659" y="7905"/>
                    <a:pt x="4595" y="4229"/>
                    <a:pt x="372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9016;p29">
              <a:extLst>
                <a:ext uri="{FF2B5EF4-FFF2-40B4-BE49-F238E27FC236}">
                  <a16:creationId xmlns:a16="http://schemas.microsoft.com/office/drawing/2014/main" id="{81FF604A-31FF-C3D2-1D51-DDAA678EA72C}"/>
                </a:ext>
              </a:extLst>
            </p:cNvPr>
            <p:cNvSpPr/>
            <p:nvPr/>
          </p:nvSpPr>
          <p:spPr>
            <a:xfrm>
              <a:off x="8827170" y="4089303"/>
              <a:ext cx="502066" cy="834741"/>
            </a:xfrm>
            <a:custGeom>
              <a:avLst/>
              <a:gdLst/>
              <a:ahLst/>
              <a:cxnLst/>
              <a:rect l="l" t="t" r="r" b="b"/>
              <a:pathLst>
                <a:path w="6906" h="11482" extrusionOk="0">
                  <a:moveTo>
                    <a:pt x="4862" y="0"/>
                  </a:moveTo>
                  <a:cubicBezTo>
                    <a:pt x="4711" y="2114"/>
                    <a:pt x="1847" y="4478"/>
                    <a:pt x="1847" y="4478"/>
                  </a:cubicBezTo>
                  <a:cubicBezTo>
                    <a:pt x="1446" y="5629"/>
                    <a:pt x="848" y="6843"/>
                    <a:pt x="0" y="8056"/>
                  </a:cubicBezTo>
                  <a:cubicBezTo>
                    <a:pt x="553" y="8662"/>
                    <a:pt x="1124" y="9287"/>
                    <a:pt x="1704" y="9902"/>
                  </a:cubicBezTo>
                  <a:cubicBezTo>
                    <a:pt x="2204" y="10438"/>
                    <a:pt x="2686" y="10964"/>
                    <a:pt x="3176" y="11481"/>
                  </a:cubicBezTo>
                  <a:cubicBezTo>
                    <a:pt x="6423" y="8395"/>
                    <a:pt x="6905" y="4702"/>
                    <a:pt x="6905" y="4702"/>
                  </a:cubicBezTo>
                  <a:lnTo>
                    <a:pt x="6905" y="4702"/>
                  </a:lnTo>
                  <a:lnTo>
                    <a:pt x="6067" y="5041"/>
                  </a:lnTo>
                  <a:cubicBezTo>
                    <a:pt x="6067" y="5041"/>
                    <a:pt x="6200" y="2801"/>
                    <a:pt x="486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9017;p29">
              <a:extLst>
                <a:ext uri="{FF2B5EF4-FFF2-40B4-BE49-F238E27FC236}">
                  <a16:creationId xmlns:a16="http://schemas.microsoft.com/office/drawing/2014/main" id="{43798CA2-877E-D763-5DA2-DD5BBC293BF3}"/>
                </a:ext>
              </a:extLst>
            </p:cNvPr>
            <p:cNvSpPr/>
            <p:nvPr/>
          </p:nvSpPr>
          <p:spPr>
            <a:xfrm>
              <a:off x="8209725" y="4700211"/>
              <a:ext cx="818529" cy="437218"/>
            </a:xfrm>
            <a:custGeom>
              <a:avLst/>
              <a:gdLst/>
              <a:ahLst/>
              <a:cxnLst/>
              <a:rect l="l" t="t" r="r" b="b"/>
              <a:pathLst>
                <a:path w="11259" h="6014" extrusionOk="0">
                  <a:moveTo>
                    <a:pt x="8092" y="1"/>
                  </a:moveTo>
                  <a:cubicBezTo>
                    <a:pt x="7164" y="447"/>
                    <a:pt x="6254" y="768"/>
                    <a:pt x="5380" y="982"/>
                  </a:cubicBezTo>
                  <a:cubicBezTo>
                    <a:pt x="4416" y="2079"/>
                    <a:pt x="3408" y="2686"/>
                    <a:pt x="2525" y="3025"/>
                  </a:cubicBezTo>
                  <a:cubicBezTo>
                    <a:pt x="1652" y="3361"/>
                    <a:pt x="908" y="3427"/>
                    <a:pt x="458" y="3427"/>
                  </a:cubicBezTo>
                  <a:cubicBezTo>
                    <a:pt x="168" y="3427"/>
                    <a:pt x="1" y="3400"/>
                    <a:pt x="0" y="3400"/>
                  </a:cubicBezTo>
                  <a:lnTo>
                    <a:pt x="0" y="3400"/>
                  </a:lnTo>
                  <a:cubicBezTo>
                    <a:pt x="2623" y="5077"/>
                    <a:pt x="4862" y="5211"/>
                    <a:pt x="4862" y="5211"/>
                  </a:cubicBezTo>
                  <a:lnTo>
                    <a:pt x="4425" y="6013"/>
                  </a:lnTo>
                  <a:cubicBezTo>
                    <a:pt x="4425" y="6013"/>
                    <a:pt x="5665" y="5924"/>
                    <a:pt x="7378" y="5362"/>
                  </a:cubicBezTo>
                  <a:cubicBezTo>
                    <a:pt x="8538" y="4988"/>
                    <a:pt x="9903" y="4390"/>
                    <a:pt x="11259" y="3444"/>
                  </a:cubicBezTo>
                  <a:cubicBezTo>
                    <a:pt x="10206" y="2356"/>
                    <a:pt x="9109" y="1143"/>
                    <a:pt x="8092"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9018;p29">
              <a:extLst>
                <a:ext uri="{FF2B5EF4-FFF2-40B4-BE49-F238E27FC236}">
                  <a16:creationId xmlns:a16="http://schemas.microsoft.com/office/drawing/2014/main" id="{2CA99745-9713-BE97-EAD1-5276ACBE7BA5}"/>
                </a:ext>
              </a:extLst>
            </p:cNvPr>
            <p:cNvSpPr/>
            <p:nvPr/>
          </p:nvSpPr>
          <p:spPr>
            <a:xfrm>
              <a:off x="7831610" y="3541864"/>
              <a:ext cx="783561" cy="801590"/>
            </a:xfrm>
            <a:custGeom>
              <a:avLst/>
              <a:gdLst/>
              <a:ahLst/>
              <a:cxnLst/>
              <a:rect l="l" t="t" r="r" b="b"/>
              <a:pathLst>
                <a:path w="10778" h="11026" extrusionOk="0">
                  <a:moveTo>
                    <a:pt x="0" y="1"/>
                  </a:moveTo>
                  <a:cubicBezTo>
                    <a:pt x="81" y="3899"/>
                    <a:pt x="2552" y="8235"/>
                    <a:pt x="2552" y="8235"/>
                  </a:cubicBezTo>
                  <a:lnTo>
                    <a:pt x="1731" y="8039"/>
                  </a:lnTo>
                  <a:lnTo>
                    <a:pt x="1731" y="8039"/>
                  </a:lnTo>
                  <a:cubicBezTo>
                    <a:pt x="1731" y="8039"/>
                    <a:pt x="3078" y="9439"/>
                    <a:pt x="5085" y="10322"/>
                  </a:cubicBezTo>
                  <a:cubicBezTo>
                    <a:pt x="6010" y="10728"/>
                    <a:pt x="7065" y="11026"/>
                    <a:pt x="8192" y="11026"/>
                  </a:cubicBezTo>
                  <a:cubicBezTo>
                    <a:pt x="8479" y="11026"/>
                    <a:pt x="8770" y="11006"/>
                    <a:pt x="9064" y="10965"/>
                  </a:cubicBezTo>
                  <a:cubicBezTo>
                    <a:pt x="7878" y="9555"/>
                    <a:pt x="6665" y="8172"/>
                    <a:pt x="5532" y="6736"/>
                  </a:cubicBezTo>
                  <a:cubicBezTo>
                    <a:pt x="4720" y="5707"/>
                    <a:pt x="4381" y="5176"/>
                    <a:pt x="4471" y="5176"/>
                  </a:cubicBezTo>
                  <a:cubicBezTo>
                    <a:pt x="4553" y="5176"/>
                    <a:pt x="5002" y="5628"/>
                    <a:pt x="5781" y="6558"/>
                  </a:cubicBezTo>
                  <a:cubicBezTo>
                    <a:pt x="6941" y="7967"/>
                    <a:pt x="8163" y="9323"/>
                    <a:pt x="9368" y="10697"/>
                  </a:cubicBezTo>
                  <a:cubicBezTo>
                    <a:pt x="10777" y="7575"/>
                    <a:pt x="7762" y="2695"/>
                    <a:pt x="7762" y="2695"/>
                  </a:cubicBezTo>
                  <a:lnTo>
                    <a:pt x="7762" y="2695"/>
                  </a:lnTo>
                  <a:lnTo>
                    <a:pt x="7860" y="3542"/>
                  </a:lnTo>
                  <a:cubicBezTo>
                    <a:pt x="7860" y="3542"/>
                    <a:pt x="3863" y="554"/>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9019;p29">
              <a:extLst>
                <a:ext uri="{FF2B5EF4-FFF2-40B4-BE49-F238E27FC236}">
                  <a16:creationId xmlns:a16="http://schemas.microsoft.com/office/drawing/2014/main" id="{76AC4BD8-8C39-E875-B668-544224A6B0A2}"/>
                </a:ext>
              </a:extLst>
            </p:cNvPr>
            <p:cNvSpPr/>
            <p:nvPr/>
          </p:nvSpPr>
          <p:spPr>
            <a:xfrm>
              <a:off x="8150038" y="3918165"/>
              <a:ext cx="1346331" cy="1389951"/>
            </a:xfrm>
            <a:custGeom>
              <a:avLst/>
              <a:gdLst/>
              <a:ahLst/>
              <a:cxnLst/>
              <a:rect l="l" t="t" r="r" b="b"/>
              <a:pathLst>
                <a:path w="18519" h="19119" extrusionOk="0">
                  <a:moveTo>
                    <a:pt x="91" y="0"/>
                  </a:moveTo>
                  <a:cubicBezTo>
                    <a:pt x="1" y="0"/>
                    <a:pt x="340" y="531"/>
                    <a:pt x="1152" y="1560"/>
                  </a:cubicBezTo>
                  <a:cubicBezTo>
                    <a:pt x="2285" y="2996"/>
                    <a:pt x="3498" y="4379"/>
                    <a:pt x="4684" y="5789"/>
                  </a:cubicBezTo>
                  <a:cubicBezTo>
                    <a:pt x="5077" y="6253"/>
                    <a:pt x="5469" y="6717"/>
                    <a:pt x="5844" y="7180"/>
                  </a:cubicBezTo>
                  <a:cubicBezTo>
                    <a:pt x="5906" y="7252"/>
                    <a:pt x="5960" y="7323"/>
                    <a:pt x="6022" y="7395"/>
                  </a:cubicBezTo>
                  <a:cubicBezTo>
                    <a:pt x="6674" y="8188"/>
                    <a:pt x="7726" y="9420"/>
                    <a:pt x="8913" y="10758"/>
                  </a:cubicBezTo>
                  <a:cubicBezTo>
                    <a:pt x="9930" y="11900"/>
                    <a:pt x="11027" y="13113"/>
                    <a:pt x="12080" y="14201"/>
                  </a:cubicBezTo>
                  <a:cubicBezTo>
                    <a:pt x="12811" y="14977"/>
                    <a:pt x="13507" y="15682"/>
                    <a:pt x="14123" y="16271"/>
                  </a:cubicBezTo>
                  <a:cubicBezTo>
                    <a:pt x="14158" y="16307"/>
                    <a:pt x="14194" y="16333"/>
                    <a:pt x="14221" y="16360"/>
                  </a:cubicBezTo>
                  <a:cubicBezTo>
                    <a:pt x="15104" y="17270"/>
                    <a:pt x="16014" y="18153"/>
                    <a:pt x="16969" y="18992"/>
                  </a:cubicBezTo>
                  <a:cubicBezTo>
                    <a:pt x="17060" y="19073"/>
                    <a:pt x="17227" y="19118"/>
                    <a:pt x="17395" y="19118"/>
                  </a:cubicBezTo>
                  <a:cubicBezTo>
                    <a:pt x="17949" y="19118"/>
                    <a:pt x="18518" y="18630"/>
                    <a:pt x="16487" y="17324"/>
                  </a:cubicBezTo>
                  <a:cubicBezTo>
                    <a:pt x="15809" y="16886"/>
                    <a:pt x="15184" y="16414"/>
                    <a:pt x="14596" y="15887"/>
                  </a:cubicBezTo>
                  <a:cubicBezTo>
                    <a:pt x="13855" y="15245"/>
                    <a:pt x="13168" y="14558"/>
                    <a:pt x="12490" y="13835"/>
                  </a:cubicBezTo>
                  <a:cubicBezTo>
                    <a:pt x="12000" y="13318"/>
                    <a:pt x="11518" y="12792"/>
                    <a:pt x="11018" y="12256"/>
                  </a:cubicBezTo>
                  <a:cubicBezTo>
                    <a:pt x="10438" y="11641"/>
                    <a:pt x="9867" y="11016"/>
                    <a:pt x="9314" y="10410"/>
                  </a:cubicBezTo>
                  <a:cubicBezTo>
                    <a:pt x="8101" y="9089"/>
                    <a:pt x="7031" y="7876"/>
                    <a:pt x="6370" y="7109"/>
                  </a:cubicBezTo>
                  <a:cubicBezTo>
                    <a:pt x="6308" y="7029"/>
                    <a:pt x="6245" y="6957"/>
                    <a:pt x="6183" y="6886"/>
                  </a:cubicBezTo>
                  <a:cubicBezTo>
                    <a:pt x="5790" y="6431"/>
                    <a:pt x="5389" y="5976"/>
                    <a:pt x="4988" y="5521"/>
                  </a:cubicBezTo>
                  <a:cubicBezTo>
                    <a:pt x="3783" y="4147"/>
                    <a:pt x="2561" y="2791"/>
                    <a:pt x="1401" y="1382"/>
                  </a:cubicBezTo>
                  <a:cubicBezTo>
                    <a:pt x="622" y="452"/>
                    <a:pt x="173" y="0"/>
                    <a:pt x="9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9020;p29">
              <a:extLst>
                <a:ext uri="{FF2B5EF4-FFF2-40B4-BE49-F238E27FC236}">
                  <a16:creationId xmlns:a16="http://schemas.microsoft.com/office/drawing/2014/main" id="{B0217F26-29FB-5BA2-4404-68F165B0D78F}"/>
                </a:ext>
              </a:extLst>
            </p:cNvPr>
            <p:cNvSpPr/>
            <p:nvPr/>
          </p:nvSpPr>
          <p:spPr>
            <a:xfrm>
              <a:off x="8531424" y="4950593"/>
              <a:ext cx="645358" cy="228133"/>
            </a:xfrm>
            <a:custGeom>
              <a:avLst/>
              <a:gdLst/>
              <a:ahLst/>
              <a:cxnLst/>
              <a:rect l="l" t="t" r="r" b="b"/>
              <a:pathLst>
                <a:path w="8877" h="3138" extrusionOk="0">
                  <a:moveTo>
                    <a:pt x="6834" y="0"/>
                  </a:moveTo>
                  <a:cubicBezTo>
                    <a:pt x="5478" y="946"/>
                    <a:pt x="4113" y="1544"/>
                    <a:pt x="2953" y="1918"/>
                  </a:cubicBezTo>
                  <a:cubicBezTo>
                    <a:pt x="1240" y="2480"/>
                    <a:pt x="0" y="2569"/>
                    <a:pt x="0" y="2569"/>
                  </a:cubicBezTo>
                  <a:cubicBezTo>
                    <a:pt x="1243" y="2985"/>
                    <a:pt x="2466" y="3138"/>
                    <a:pt x="3596" y="3138"/>
                  </a:cubicBezTo>
                  <a:cubicBezTo>
                    <a:pt x="6082" y="3138"/>
                    <a:pt x="8110" y="2395"/>
                    <a:pt x="8877" y="2070"/>
                  </a:cubicBezTo>
                  <a:cubicBezTo>
                    <a:pt x="8261" y="1481"/>
                    <a:pt x="7565" y="776"/>
                    <a:pt x="683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9021;p29">
              <a:extLst>
                <a:ext uri="{FF2B5EF4-FFF2-40B4-BE49-F238E27FC236}">
                  <a16:creationId xmlns:a16="http://schemas.microsoft.com/office/drawing/2014/main" id="{2F75E1F4-40FD-64BE-AB8E-78D26293EFBA}"/>
                </a:ext>
              </a:extLst>
            </p:cNvPr>
            <p:cNvSpPr/>
            <p:nvPr/>
          </p:nvSpPr>
          <p:spPr>
            <a:xfrm>
              <a:off x="8008636" y="4362950"/>
              <a:ext cx="789377" cy="438454"/>
            </a:xfrm>
            <a:custGeom>
              <a:avLst/>
              <a:gdLst/>
              <a:ahLst/>
              <a:cxnLst/>
              <a:rect l="l" t="t" r="r" b="b"/>
              <a:pathLst>
                <a:path w="10858" h="6031" extrusionOk="0">
                  <a:moveTo>
                    <a:pt x="652" y="1"/>
                  </a:moveTo>
                  <a:cubicBezTo>
                    <a:pt x="2463" y="2525"/>
                    <a:pt x="4203" y="3587"/>
                    <a:pt x="4292" y="3641"/>
                  </a:cubicBezTo>
                  <a:cubicBezTo>
                    <a:pt x="2142" y="4113"/>
                    <a:pt x="1" y="5193"/>
                    <a:pt x="1" y="5193"/>
                  </a:cubicBezTo>
                  <a:cubicBezTo>
                    <a:pt x="1" y="5193"/>
                    <a:pt x="813" y="5541"/>
                    <a:pt x="2160" y="5791"/>
                  </a:cubicBezTo>
                  <a:cubicBezTo>
                    <a:pt x="2884" y="5927"/>
                    <a:pt x="3767" y="6030"/>
                    <a:pt x="4761" y="6030"/>
                  </a:cubicBezTo>
                  <a:cubicBezTo>
                    <a:pt x="5787" y="6030"/>
                    <a:pt x="6932" y="5920"/>
                    <a:pt x="8146" y="5621"/>
                  </a:cubicBezTo>
                  <a:cubicBezTo>
                    <a:pt x="9020" y="5407"/>
                    <a:pt x="9930" y="5086"/>
                    <a:pt x="10858" y="4640"/>
                  </a:cubicBezTo>
                  <a:cubicBezTo>
                    <a:pt x="9671" y="3302"/>
                    <a:pt x="8610" y="2070"/>
                    <a:pt x="7967" y="1277"/>
                  </a:cubicBezTo>
                  <a:cubicBezTo>
                    <a:pt x="7905" y="1205"/>
                    <a:pt x="7851" y="1134"/>
                    <a:pt x="7789" y="1062"/>
                  </a:cubicBezTo>
                  <a:cubicBezTo>
                    <a:pt x="6698" y="1485"/>
                    <a:pt x="5721" y="1646"/>
                    <a:pt x="4866" y="1646"/>
                  </a:cubicBezTo>
                  <a:cubicBezTo>
                    <a:pt x="4204" y="1646"/>
                    <a:pt x="3616" y="1549"/>
                    <a:pt x="3105" y="1401"/>
                  </a:cubicBezTo>
                  <a:lnTo>
                    <a:pt x="3097" y="1401"/>
                  </a:lnTo>
                  <a:cubicBezTo>
                    <a:pt x="1500" y="938"/>
                    <a:pt x="652" y="1"/>
                    <a:pt x="652"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9022;p29">
              <a:extLst>
                <a:ext uri="{FF2B5EF4-FFF2-40B4-BE49-F238E27FC236}">
                  <a16:creationId xmlns:a16="http://schemas.microsoft.com/office/drawing/2014/main" id="{EC9A81C2-5335-85E5-322B-4BB27086F3CA}"/>
                </a:ext>
              </a:extLst>
            </p:cNvPr>
            <p:cNvSpPr/>
            <p:nvPr/>
          </p:nvSpPr>
          <p:spPr>
            <a:xfrm>
              <a:off x="8961374" y="3864221"/>
              <a:ext cx="219336" cy="550703"/>
            </a:xfrm>
            <a:custGeom>
              <a:avLst/>
              <a:gdLst/>
              <a:ahLst/>
              <a:cxnLst/>
              <a:rect l="l" t="t" r="r" b="b"/>
              <a:pathLst>
                <a:path w="3017" h="7575" extrusionOk="0">
                  <a:moveTo>
                    <a:pt x="527" y="1"/>
                  </a:moveTo>
                  <a:lnTo>
                    <a:pt x="527" y="1"/>
                  </a:lnTo>
                  <a:cubicBezTo>
                    <a:pt x="527" y="1"/>
                    <a:pt x="1455" y="3435"/>
                    <a:pt x="1" y="7574"/>
                  </a:cubicBezTo>
                  <a:cubicBezTo>
                    <a:pt x="1" y="7574"/>
                    <a:pt x="2865" y="5210"/>
                    <a:pt x="3016" y="3096"/>
                  </a:cubicBezTo>
                  <a:lnTo>
                    <a:pt x="3016" y="3096"/>
                  </a:lnTo>
                  <a:lnTo>
                    <a:pt x="2517" y="3721"/>
                  </a:lnTo>
                  <a:cubicBezTo>
                    <a:pt x="2517" y="3721"/>
                    <a:pt x="1883" y="1535"/>
                    <a:pt x="527"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9023;p29">
              <a:extLst>
                <a:ext uri="{FF2B5EF4-FFF2-40B4-BE49-F238E27FC236}">
                  <a16:creationId xmlns:a16="http://schemas.microsoft.com/office/drawing/2014/main" id="{922C0D06-E809-A4FD-E8FC-872362105CD4}"/>
                </a:ext>
              </a:extLst>
            </p:cNvPr>
            <p:cNvSpPr/>
            <p:nvPr/>
          </p:nvSpPr>
          <p:spPr>
            <a:xfrm>
              <a:off x="7957455" y="4126236"/>
              <a:ext cx="617441" cy="356448"/>
            </a:xfrm>
            <a:custGeom>
              <a:avLst/>
              <a:gdLst/>
              <a:ahLst/>
              <a:cxnLst/>
              <a:rect l="l" t="t" r="r" b="b"/>
              <a:pathLst>
                <a:path w="8493" h="4903" extrusionOk="0">
                  <a:moveTo>
                    <a:pt x="0" y="1"/>
                  </a:moveTo>
                  <a:lnTo>
                    <a:pt x="0" y="1"/>
                  </a:lnTo>
                  <a:cubicBezTo>
                    <a:pt x="571" y="1722"/>
                    <a:pt x="2168" y="3239"/>
                    <a:pt x="2168" y="3239"/>
                  </a:cubicBezTo>
                  <a:lnTo>
                    <a:pt x="1356" y="3257"/>
                  </a:lnTo>
                  <a:cubicBezTo>
                    <a:pt x="1356" y="3257"/>
                    <a:pt x="2204" y="4194"/>
                    <a:pt x="3801" y="4657"/>
                  </a:cubicBezTo>
                  <a:lnTo>
                    <a:pt x="3809" y="4657"/>
                  </a:lnTo>
                  <a:cubicBezTo>
                    <a:pt x="4320" y="4805"/>
                    <a:pt x="4908" y="4902"/>
                    <a:pt x="5570" y="4902"/>
                  </a:cubicBezTo>
                  <a:cubicBezTo>
                    <a:pt x="6425" y="4902"/>
                    <a:pt x="7402" y="4741"/>
                    <a:pt x="8493" y="4318"/>
                  </a:cubicBezTo>
                  <a:cubicBezTo>
                    <a:pt x="8118" y="3855"/>
                    <a:pt x="7726" y="3391"/>
                    <a:pt x="7333" y="2927"/>
                  </a:cubicBezTo>
                  <a:cubicBezTo>
                    <a:pt x="7039" y="2968"/>
                    <a:pt x="6748" y="2988"/>
                    <a:pt x="6461" y="2988"/>
                  </a:cubicBezTo>
                  <a:cubicBezTo>
                    <a:pt x="5334" y="2988"/>
                    <a:pt x="4279" y="2690"/>
                    <a:pt x="3354" y="2284"/>
                  </a:cubicBezTo>
                  <a:cubicBezTo>
                    <a:pt x="1347" y="1401"/>
                    <a:pt x="0" y="1"/>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9024;p29">
              <a:extLst>
                <a:ext uri="{FF2B5EF4-FFF2-40B4-BE49-F238E27FC236}">
                  <a16:creationId xmlns:a16="http://schemas.microsoft.com/office/drawing/2014/main" id="{01CE0A69-AD3A-C4CD-637B-2993551057B1}"/>
                </a:ext>
              </a:extLst>
            </p:cNvPr>
            <p:cNvSpPr/>
            <p:nvPr/>
          </p:nvSpPr>
          <p:spPr>
            <a:xfrm>
              <a:off x="8599545" y="3864221"/>
              <a:ext cx="467679" cy="810750"/>
            </a:xfrm>
            <a:custGeom>
              <a:avLst/>
              <a:gdLst/>
              <a:ahLst/>
              <a:cxnLst/>
              <a:rect l="l" t="t" r="r" b="b"/>
              <a:pathLst>
                <a:path w="6433" h="11152" extrusionOk="0">
                  <a:moveTo>
                    <a:pt x="5504" y="1"/>
                  </a:moveTo>
                  <a:cubicBezTo>
                    <a:pt x="5504" y="1"/>
                    <a:pt x="4175" y="1990"/>
                    <a:pt x="3435" y="4069"/>
                  </a:cubicBezTo>
                  <a:cubicBezTo>
                    <a:pt x="3390" y="3970"/>
                    <a:pt x="2560" y="2115"/>
                    <a:pt x="268" y="9"/>
                  </a:cubicBezTo>
                  <a:lnTo>
                    <a:pt x="268" y="9"/>
                  </a:lnTo>
                  <a:cubicBezTo>
                    <a:pt x="330" y="152"/>
                    <a:pt x="2150" y="4657"/>
                    <a:pt x="9" y="7619"/>
                  </a:cubicBezTo>
                  <a:lnTo>
                    <a:pt x="0" y="7628"/>
                  </a:lnTo>
                  <a:cubicBezTo>
                    <a:pt x="62" y="7699"/>
                    <a:pt x="125" y="7771"/>
                    <a:pt x="187" y="7851"/>
                  </a:cubicBezTo>
                  <a:cubicBezTo>
                    <a:pt x="848" y="8618"/>
                    <a:pt x="1918" y="9831"/>
                    <a:pt x="3131" y="11152"/>
                  </a:cubicBezTo>
                  <a:cubicBezTo>
                    <a:pt x="3979" y="9939"/>
                    <a:pt x="4577" y="8725"/>
                    <a:pt x="4978" y="7574"/>
                  </a:cubicBezTo>
                  <a:cubicBezTo>
                    <a:pt x="6432" y="3435"/>
                    <a:pt x="5504" y="1"/>
                    <a:pt x="5504"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9025;p29">
              <a:extLst>
                <a:ext uri="{FF2B5EF4-FFF2-40B4-BE49-F238E27FC236}">
                  <a16:creationId xmlns:a16="http://schemas.microsoft.com/office/drawing/2014/main" id="{251F13BC-03F1-497A-71F4-06D22761DECA}"/>
                </a:ext>
              </a:extLst>
            </p:cNvPr>
            <p:cNvSpPr/>
            <p:nvPr/>
          </p:nvSpPr>
          <p:spPr>
            <a:xfrm>
              <a:off x="8008636" y="4740414"/>
              <a:ext cx="592214" cy="209013"/>
            </a:xfrm>
            <a:custGeom>
              <a:avLst/>
              <a:gdLst/>
              <a:ahLst/>
              <a:cxnLst/>
              <a:rect l="l" t="t" r="r" b="b"/>
              <a:pathLst>
                <a:path w="8146" h="2875" extrusionOk="0">
                  <a:moveTo>
                    <a:pt x="1" y="1"/>
                  </a:moveTo>
                  <a:lnTo>
                    <a:pt x="1" y="1"/>
                  </a:lnTo>
                  <a:cubicBezTo>
                    <a:pt x="1357" y="1535"/>
                    <a:pt x="3453" y="2427"/>
                    <a:pt x="3453" y="2427"/>
                  </a:cubicBezTo>
                  <a:lnTo>
                    <a:pt x="2766" y="2847"/>
                  </a:lnTo>
                  <a:cubicBezTo>
                    <a:pt x="2766" y="2847"/>
                    <a:pt x="2934" y="2874"/>
                    <a:pt x="3224" y="2874"/>
                  </a:cubicBezTo>
                  <a:cubicBezTo>
                    <a:pt x="3674" y="2874"/>
                    <a:pt x="4418" y="2808"/>
                    <a:pt x="5291" y="2472"/>
                  </a:cubicBezTo>
                  <a:cubicBezTo>
                    <a:pt x="6174" y="2133"/>
                    <a:pt x="7182" y="1526"/>
                    <a:pt x="8146" y="429"/>
                  </a:cubicBezTo>
                  <a:lnTo>
                    <a:pt x="8146" y="429"/>
                  </a:lnTo>
                  <a:cubicBezTo>
                    <a:pt x="6932" y="728"/>
                    <a:pt x="5787" y="838"/>
                    <a:pt x="4761" y="838"/>
                  </a:cubicBezTo>
                  <a:cubicBezTo>
                    <a:pt x="3767" y="838"/>
                    <a:pt x="2884" y="735"/>
                    <a:pt x="2160" y="599"/>
                  </a:cubicBezTo>
                  <a:cubicBezTo>
                    <a:pt x="813" y="349"/>
                    <a:pt x="1" y="1"/>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9026;p29">
              <a:extLst>
                <a:ext uri="{FF2B5EF4-FFF2-40B4-BE49-F238E27FC236}">
                  <a16:creationId xmlns:a16="http://schemas.microsoft.com/office/drawing/2014/main" id="{5923F53D-D265-3722-48EC-652DA677105A}"/>
                </a:ext>
              </a:extLst>
            </p:cNvPr>
            <p:cNvSpPr/>
            <p:nvPr/>
          </p:nvSpPr>
          <p:spPr>
            <a:xfrm>
              <a:off x="7825794" y="3536048"/>
              <a:ext cx="1572138" cy="1648036"/>
            </a:xfrm>
            <a:custGeom>
              <a:avLst/>
              <a:gdLst/>
              <a:ahLst/>
              <a:cxnLst/>
              <a:rect l="l" t="t" r="r" b="b"/>
              <a:pathLst>
                <a:path w="21625" h="22669" extrusionOk="0">
                  <a:moveTo>
                    <a:pt x="98" y="1"/>
                  </a:moveTo>
                  <a:cubicBezTo>
                    <a:pt x="72" y="1"/>
                    <a:pt x="45" y="9"/>
                    <a:pt x="27" y="18"/>
                  </a:cubicBezTo>
                  <a:cubicBezTo>
                    <a:pt x="9" y="36"/>
                    <a:pt x="0" y="54"/>
                    <a:pt x="0" y="81"/>
                  </a:cubicBezTo>
                  <a:cubicBezTo>
                    <a:pt x="72" y="3542"/>
                    <a:pt x="2043" y="7378"/>
                    <a:pt x="2480" y="8190"/>
                  </a:cubicBezTo>
                  <a:lnTo>
                    <a:pt x="1829" y="8038"/>
                  </a:lnTo>
                  <a:cubicBezTo>
                    <a:pt x="1822" y="8036"/>
                    <a:pt x="1816" y="8035"/>
                    <a:pt x="1809" y="8035"/>
                  </a:cubicBezTo>
                  <a:cubicBezTo>
                    <a:pt x="1789" y="8035"/>
                    <a:pt x="1769" y="8045"/>
                    <a:pt x="1749" y="8065"/>
                  </a:cubicBezTo>
                  <a:cubicBezTo>
                    <a:pt x="1731" y="8083"/>
                    <a:pt x="1731" y="8110"/>
                    <a:pt x="1740" y="8136"/>
                  </a:cubicBezTo>
                  <a:cubicBezTo>
                    <a:pt x="2213" y="9573"/>
                    <a:pt x="3399" y="10866"/>
                    <a:pt x="3792" y="11277"/>
                  </a:cubicBezTo>
                  <a:lnTo>
                    <a:pt x="3167" y="11295"/>
                  </a:lnTo>
                  <a:cubicBezTo>
                    <a:pt x="3140" y="11295"/>
                    <a:pt x="3114" y="11312"/>
                    <a:pt x="3096" y="11339"/>
                  </a:cubicBezTo>
                  <a:cubicBezTo>
                    <a:pt x="3087" y="11366"/>
                    <a:pt x="3087" y="11393"/>
                    <a:pt x="3105" y="11419"/>
                  </a:cubicBezTo>
                  <a:cubicBezTo>
                    <a:pt x="4621" y="13534"/>
                    <a:pt x="6075" y="14622"/>
                    <a:pt x="6602" y="14979"/>
                  </a:cubicBezTo>
                  <a:cubicBezTo>
                    <a:pt x="4532" y="15470"/>
                    <a:pt x="2498" y="16487"/>
                    <a:pt x="2480" y="16495"/>
                  </a:cubicBezTo>
                  <a:cubicBezTo>
                    <a:pt x="2462" y="16504"/>
                    <a:pt x="2445" y="16522"/>
                    <a:pt x="2436" y="16549"/>
                  </a:cubicBezTo>
                  <a:cubicBezTo>
                    <a:pt x="2436" y="16576"/>
                    <a:pt x="2445" y="16594"/>
                    <a:pt x="2453" y="16620"/>
                  </a:cubicBezTo>
                  <a:cubicBezTo>
                    <a:pt x="3613" y="17923"/>
                    <a:pt x="5308" y="18770"/>
                    <a:pt x="5799" y="19002"/>
                  </a:cubicBezTo>
                  <a:lnTo>
                    <a:pt x="5246" y="19350"/>
                  </a:lnTo>
                  <a:cubicBezTo>
                    <a:pt x="5219" y="19359"/>
                    <a:pt x="5201" y="19386"/>
                    <a:pt x="5201" y="19413"/>
                  </a:cubicBezTo>
                  <a:cubicBezTo>
                    <a:pt x="5201" y="19439"/>
                    <a:pt x="5219" y="19466"/>
                    <a:pt x="5237" y="19484"/>
                  </a:cubicBezTo>
                  <a:cubicBezTo>
                    <a:pt x="7503" y="20929"/>
                    <a:pt x="9510" y="21241"/>
                    <a:pt x="10019" y="21295"/>
                  </a:cubicBezTo>
                  <a:lnTo>
                    <a:pt x="9635" y="21982"/>
                  </a:lnTo>
                  <a:cubicBezTo>
                    <a:pt x="9626" y="22009"/>
                    <a:pt x="9626" y="22026"/>
                    <a:pt x="9635" y="22053"/>
                  </a:cubicBezTo>
                  <a:cubicBezTo>
                    <a:pt x="9644" y="22071"/>
                    <a:pt x="9662" y="22089"/>
                    <a:pt x="9680" y="22098"/>
                  </a:cubicBezTo>
                  <a:cubicBezTo>
                    <a:pt x="10928" y="22517"/>
                    <a:pt x="12160" y="22669"/>
                    <a:pt x="13301" y="22669"/>
                  </a:cubicBezTo>
                  <a:cubicBezTo>
                    <a:pt x="15817" y="22669"/>
                    <a:pt x="17869" y="21910"/>
                    <a:pt x="18618" y="21598"/>
                  </a:cubicBezTo>
                  <a:cubicBezTo>
                    <a:pt x="18654" y="21580"/>
                    <a:pt x="18681" y="21536"/>
                    <a:pt x="18663" y="21491"/>
                  </a:cubicBezTo>
                  <a:cubicBezTo>
                    <a:pt x="18650" y="21465"/>
                    <a:pt x="18618" y="21449"/>
                    <a:pt x="18587" y="21449"/>
                  </a:cubicBezTo>
                  <a:cubicBezTo>
                    <a:pt x="18576" y="21449"/>
                    <a:pt x="18566" y="21451"/>
                    <a:pt x="18556" y="21456"/>
                  </a:cubicBezTo>
                  <a:cubicBezTo>
                    <a:pt x="17819" y="21765"/>
                    <a:pt x="15790" y="22508"/>
                    <a:pt x="13306" y="22508"/>
                  </a:cubicBezTo>
                  <a:cubicBezTo>
                    <a:pt x="12209" y="22508"/>
                    <a:pt x="11024" y="22364"/>
                    <a:pt x="9822" y="21973"/>
                  </a:cubicBezTo>
                  <a:lnTo>
                    <a:pt x="10215" y="21268"/>
                  </a:lnTo>
                  <a:cubicBezTo>
                    <a:pt x="10233" y="21241"/>
                    <a:pt x="10233" y="21215"/>
                    <a:pt x="10215" y="21188"/>
                  </a:cubicBezTo>
                  <a:cubicBezTo>
                    <a:pt x="10206" y="21161"/>
                    <a:pt x="10179" y="21152"/>
                    <a:pt x="10152" y="21152"/>
                  </a:cubicBezTo>
                  <a:cubicBezTo>
                    <a:pt x="10126" y="21143"/>
                    <a:pt x="7958" y="21001"/>
                    <a:pt x="5433" y="19422"/>
                  </a:cubicBezTo>
                  <a:lnTo>
                    <a:pt x="6013" y="19065"/>
                  </a:lnTo>
                  <a:cubicBezTo>
                    <a:pt x="6031" y="19047"/>
                    <a:pt x="6049" y="19020"/>
                    <a:pt x="6049" y="18984"/>
                  </a:cubicBezTo>
                  <a:cubicBezTo>
                    <a:pt x="6049" y="18958"/>
                    <a:pt x="6031" y="18931"/>
                    <a:pt x="5995" y="18922"/>
                  </a:cubicBezTo>
                  <a:cubicBezTo>
                    <a:pt x="5977" y="18913"/>
                    <a:pt x="3979" y="18048"/>
                    <a:pt x="2650" y="16585"/>
                  </a:cubicBezTo>
                  <a:cubicBezTo>
                    <a:pt x="3078" y="16379"/>
                    <a:pt x="4960" y="15496"/>
                    <a:pt x="6825" y="15086"/>
                  </a:cubicBezTo>
                  <a:cubicBezTo>
                    <a:pt x="6852" y="15086"/>
                    <a:pt x="6878" y="15059"/>
                    <a:pt x="6878" y="15023"/>
                  </a:cubicBezTo>
                  <a:cubicBezTo>
                    <a:pt x="6887" y="14997"/>
                    <a:pt x="6869" y="14961"/>
                    <a:pt x="6843" y="14943"/>
                  </a:cubicBezTo>
                  <a:cubicBezTo>
                    <a:pt x="6539" y="14756"/>
                    <a:pt x="4978" y="13721"/>
                    <a:pt x="3319" y="11446"/>
                  </a:cubicBezTo>
                  <a:lnTo>
                    <a:pt x="3979" y="11437"/>
                  </a:lnTo>
                  <a:cubicBezTo>
                    <a:pt x="4015" y="11437"/>
                    <a:pt x="4041" y="11410"/>
                    <a:pt x="4059" y="11384"/>
                  </a:cubicBezTo>
                  <a:cubicBezTo>
                    <a:pt x="4068" y="11357"/>
                    <a:pt x="4059" y="11321"/>
                    <a:pt x="4033" y="11295"/>
                  </a:cubicBezTo>
                  <a:cubicBezTo>
                    <a:pt x="4024" y="11286"/>
                    <a:pt x="2525" y="9858"/>
                    <a:pt x="1936" y="8226"/>
                  </a:cubicBezTo>
                  <a:lnTo>
                    <a:pt x="1936" y="8226"/>
                  </a:lnTo>
                  <a:lnTo>
                    <a:pt x="2614" y="8386"/>
                  </a:lnTo>
                  <a:cubicBezTo>
                    <a:pt x="2623" y="8388"/>
                    <a:pt x="2631" y="8390"/>
                    <a:pt x="2639" y="8390"/>
                  </a:cubicBezTo>
                  <a:cubicBezTo>
                    <a:pt x="2663" y="8390"/>
                    <a:pt x="2681" y="8380"/>
                    <a:pt x="2694" y="8360"/>
                  </a:cubicBezTo>
                  <a:cubicBezTo>
                    <a:pt x="2721" y="8333"/>
                    <a:pt x="2721" y="8297"/>
                    <a:pt x="2703" y="8270"/>
                  </a:cubicBezTo>
                  <a:cubicBezTo>
                    <a:pt x="2677" y="8226"/>
                    <a:pt x="277" y="3979"/>
                    <a:pt x="161" y="170"/>
                  </a:cubicBezTo>
                  <a:lnTo>
                    <a:pt x="161" y="170"/>
                  </a:lnTo>
                  <a:cubicBezTo>
                    <a:pt x="3934" y="750"/>
                    <a:pt x="7851" y="3649"/>
                    <a:pt x="7895" y="3685"/>
                  </a:cubicBezTo>
                  <a:cubicBezTo>
                    <a:pt x="7904" y="3694"/>
                    <a:pt x="7918" y="3698"/>
                    <a:pt x="7932" y="3698"/>
                  </a:cubicBezTo>
                  <a:cubicBezTo>
                    <a:pt x="7947" y="3698"/>
                    <a:pt x="7962" y="3694"/>
                    <a:pt x="7976" y="3685"/>
                  </a:cubicBezTo>
                  <a:cubicBezTo>
                    <a:pt x="8002" y="3676"/>
                    <a:pt x="8020" y="3640"/>
                    <a:pt x="8020" y="3614"/>
                  </a:cubicBezTo>
                  <a:lnTo>
                    <a:pt x="7940" y="2909"/>
                  </a:lnTo>
                  <a:lnTo>
                    <a:pt x="7940" y="2909"/>
                  </a:lnTo>
                  <a:cubicBezTo>
                    <a:pt x="9483" y="3703"/>
                    <a:pt x="10723" y="5362"/>
                    <a:pt x="10732" y="5380"/>
                  </a:cubicBezTo>
                  <a:cubicBezTo>
                    <a:pt x="10746" y="5400"/>
                    <a:pt x="10769" y="5410"/>
                    <a:pt x="10791" y="5410"/>
                  </a:cubicBezTo>
                  <a:cubicBezTo>
                    <a:pt x="10799" y="5410"/>
                    <a:pt x="10806" y="5409"/>
                    <a:pt x="10813" y="5407"/>
                  </a:cubicBezTo>
                  <a:cubicBezTo>
                    <a:pt x="10848" y="5398"/>
                    <a:pt x="10866" y="5371"/>
                    <a:pt x="10875" y="5344"/>
                  </a:cubicBezTo>
                  <a:lnTo>
                    <a:pt x="10973" y="4684"/>
                  </a:lnTo>
                  <a:cubicBezTo>
                    <a:pt x="13016" y="6602"/>
                    <a:pt x="13855" y="8279"/>
                    <a:pt x="14006" y="8600"/>
                  </a:cubicBezTo>
                  <a:lnTo>
                    <a:pt x="14006" y="8609"/>
                  </a:lnTo>
                  <a:cubicBezTo>
                    <a:pt x="14021" y="8639"/>
                    <a:pt x="14042" y="8656"/>
                    <a:pt x="14069" y="8656"/>
                  </a:cubicBezTo>
                  <a:cubicBezTo>
                    <a:pt x="14075" y="8656"/>
                    <a:pt x="14080" y="8655"/>
                    <a:pt x="14087" y="8654"/>
                  </a:cubicBezTo>
                  <a:cubicBezTo>
                    <a:pt x="14113" y="8654"/>
                    <a:pt x="14140" y="8636"/>
                    <a:pt x="14158" y="8600"/>
                  </a:cubicBezTo>
                  <a:cubicBezTo>
                    <a:pt x="14791" y="6807"/>
                    <a:pt x="15889" y="5050"/>
                    <a:pt x="16156" y="4639"/>
                  </a:cubicBezTo>
                  <a:cubicBezTo>
                    <a:pt x="17432" y="6138"/>
                    <a:pt x="18047" y="8235"/>
                    <a:pt x="18056" y="8261"/>
                  </a:cubicBezTo>
                  <a:cubicBezTo>
                    <a:pt x="18065" y="8288"/>
                    <a:pt x="18092" y="8306"/>
                    <a:pt x="18119" y="8315"/>
                  </a:cubicBezTo>
                  <a:cubicBezTo>
                    <a:pt x="18146" y="8315"/>
                    <a:pt x="18181" y="8306"/>
                    <a:pt x="18199" y="8288"/>
                  </a:cubicBezTo>
                  <a:lnTo>
                    <a:pt x="18618" y="7753"/>
                  </a:lnTo>
                  <a:cubicBezTo>
                    <a:pt x="19876" y="10456"/>
                    <a:pt x="19760" y="12624"/>
                    <a:pt x="19760" y="12651"/>
                  </a:cubicBezTo>
                  <a:cubicBezTo>
                    <a:pt x="19760" y="12677"/>
                    <a:pt x="19769" y="12704"/>
                    <a:pt x="19796" y="12713"/>
                  </a:cubicBezTo>
                  <a:cubicBezTo>
                    <a:pt x="19807" y="12724"/>
                    <a:pt x="19825" y="12732"/>
                    <a:pt x="19841" y="12732"/>
                  </a:cubicBezTo>
                  <a:cubicBezTo>
                    <a:pt x="19851" y="12732"/>
                    <a:pt x="19861" y="12729"/>
                    <a:pt x="19867" y="12722"/>
                  </a:cubicBezTo>
                  <a:lnTo>
                    <a:pt x="20626" y="12427"/>
                  </a:lnTo>
                  <a:lnTo>
                    <a:pt x="20626" y="12427"/>
                  </a:lnTo>
                  <a:cubicBezTo>
                    <a:pt x="21429" y="16558"/>
                    <a:pt x="19582" y="20108"/>
                    <a:pt x="18993" y="21108"/>
                  </a:cubicBezTo>
                  <a:cubicBezTo>
                    <a:pt x="18966" y="21143"/>
                    <a:pt x="18984" y="21197"/>
                    <a:pt x="19020" y="21215"/>
                  </a:cubicBezTo>
                  <a:cubicBezTo>
                    <a:pt x="19032" y="21224"/>
                    <a:pt x="19045" y="21228"/>
                    <a:pt x="19058" y="21228"/>
                  </a:cubicBezTo>
                  <a:cubicBezTo>
                    <a:pt x="19083" y="21228"/>
                    <a:pt x="19109" y="21212"/>
                    <a:pt x="19127" y="21188"/>
                  </a:cubicBezTo>
                  <a:cubicBezTo>
                    <a:pt x="19725" y="20171"/>
                    <a:pt x="21625" y="16522"/>
                    <a:pt x="20759" y="12303"/>
                  </a:cubicBezTo>
                  <a:cubicBezTo>
                    <a:pt x="20759" y="12276"/>
                    <a:pt x="20742" y="12258"/>
                    <a:pt x="20724" y="12249"/>
                  </a:cubicBezTo>
                  <a:cubicBezTo>
                    <a:pt x="20708" y="12239"/>
                    <a:pt x="20695" y="12234"/>
                    <a:pt x="20682" y="12234"/>
                  </a:cubicBezTo>
                  <a:cubicBezTo>
                    <a:pt x="20673" y="12234"/>
                    <a:pt x="20664" y="12236"/>
                    <a:pt x="20652" y="12240"/>
                  </a:cubicBezTo>
                  <a:lnTo>
                    <a:pt x="19921" y="12535"/>
                  </a:lnTo>
                  <a:cubicBezTo>
                    <a:pt x="19930" y="12026"/>
                    <a:pt x="19867" y="9992"/>
                    <a:pt x="18708" y="7574"/>
                  </a:cubicBezTo>
                  <a:cubicBezTo>
                    <a:pt x="18699" y="7548"/>
                    <a:pt x="18672" y="7530"/>
                    <a:pt x="18645" y="7530"/>
                  </a:cubicBezTo>
                  <a:cubicBezTo>
                    <a:pt x="18640" y="7528"/>
                    <a:pt x="18635" y="7527"/>
                    <a:pt x="18631" y="7527"/>
                  </a:cubicBezTo>
                  <a:cubicBezTo>
                    <a:pt x="18609" y="7527"/>
                    <a:pt x="18588" y="7542"/>
                    <a:pt x="18574" y="7557"/>
                  </a:cubicBezTo>
                  <a:lnTo>
                    <a:pt x="18163" y="8065"/>
                  </a:lnTo>
                  <a:cubicBezTo>
                    <a:pt x="17994" y="7557"/>
                    <a:pt x="17361" y="5763"/>
                    <a:pt x="16201" y="4461"/>
                  </a:cubicBezTo>
                  <a:cubicBezTo>
                    <a:pt x="16192" y="4443"/>
                    <a:pt x="16165" y="4434"/>
                    <a:pt x="16138" y="4434"/>
                  </a:cubicBezTo>
                  <a:cubicBezTo>
                    <a:pt x="16112" y="4434"/>
                    <a:pt x="16094" y="4443"/>
                    <a:pt x="16076" y="4470"/>
                  </a:cubicBezTo>
                  <a:cubicBezTo>
                    <a:pt x="16067" y="4488"/>
                    <a:pt x="14809" y="6379"/>
                    <a:pt x="14069" y="8377"/>
                  </a:cubicBezTo>
                  <a:cubicBezTo>
                    <a:pt x="13783" y="7806"/>
                    <a:pt x="12873" y="6227"/>
                    <a:pt x="10964" y="4461"/>
                  </a:cubicBezTo>
                  <a:cubicBezTo>
                    <a:pt x="10954" y="4451"/>
                    <a:pt x="10937" y="4446"/>
                    <a:pt x="10920" y="4446"/>
                  </a:cubicBezTo>
                  <a:cubicBezTo>
                    <a:pt x="10908" y="4446"/>
                    <a:pt x="10895" y="4448"/>
                    <a:pt x="10884" y="4452"/>
                  </a:cubicBezTo>
                  <a:cubicBezTo>
                    <a:pt x="10857" y="4461"/>
                    <a:pt x="10839" y="4479"/>
                    <a:pt x="10830" y="4515"/>
                  </a:cubicBezTo>
                  <a:lnTo>
                    <a:pt x="10741" y="5130"/>
                  </a:lnTo>
                  <a:cubicBezTo>
                    <a:pt x="10384" y="4693"/>
                    <a:pt x="9242" y="3355"/>
                    <a:pt x="7877" y="2704"/>
                  </a:cubicBezTo>
                  <a:cubicBezTo>
                    <a:pt x="7866" y="2700"/>
                    <a:pt x="7855" y="2698"/>
                    <a:pt x="7844" y="2698"/>
                  </a:cubicBezTo>
                  <a:cubicBezTo>
                    <a:pt x="7829" y="2698"/>
                    <a:pt x="7813" y="2702"/>
                    <a:pt x="7797" y="2713"/>
                  </a:cubicBezTo>
                  <a:cubicBezTo>
                    <a:pt x="7779" y="2730"/>
                    <a:pt x="7762" y="2757"/>
                    <a:pt x="7770" y="2784"/>
                  </a:cubicBezTo>
                  <a:lnTo>
                    <a:pt x="7842" y="3453"/>
                  </a:lnTo>
                  <a:cubicBezTo>
                    <a:pt x="7084" y="2909"/>
                    <a:pt x="3515" y="491"/>
                    <a:pt x="9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9027;p29">
              <a:extLst>
                <a:ext uri="{FF2B5EF4-FFF2-40B4-BE49-F238E27FC236}">
                  <a16:creationId xmlns:a16="http://schemas.microsoft.com/office/drawing/2014/main" id="{948B4197-2F75-31F1-CB71-4FBC6C3112CB}"/>
                </a:ext>
              </a:extLst>
            </p:cNvPr>
            <p:cNvSpPr/>
            <p:nvPr/>
          </p:nvSpPr>
          <p:spPr>
            <a:xfrm>
              <a:off x="8140951" y="3911985"/>
              <a:ext cx="1319941" cy="1401801"/>
            </a:xfrm>
            <a:custGeom>
              <a:avLst/>
              <a:gdLst/>
              <a:ahLst/>
              <a:cxnLst/>
              <a:rect l="l" t="t" r="r" b="b"/>
              <a:pathLst>
                <a:path w="18156" h="19282" extrusionOk="0">
                  <a:moveTo>
                    <a:pt x="420" y="343"/>
                  </a:moveTo>
                  <a:cubicBezTo>
                    <a:pt x="607" y="530"/>
                    <a:pt x="938" y="887"/>
                    <a:pt x="1464" y="1520"/>
                  </a:cubicBezTo>
                  <a:cubicBezTo>
                    <a:pt x="2392" y="2644"/>
                    <a:pt x="3382" y="3759"/>
                    <a:pt x="4336" y="4839"/>
                  </a:cubicBezTo>
                  <a:cubicBezTo>
                    <a:pt x="5032" y="5624"/>
                    <a:pt x="5746" y="6436"/>
                    <a:pt x="6433" y="7239"/>
                  </a:cubicBezTo>
                  <a:cubicBezTo>
                    <a:pt x="7307" y="8256"/>
                    <a:pt x="9127" y="10307"/>
                    <a:pt x="11090" y="12395"/>
                  </a:cubicBezTo>
                  <a:cubicBezTo>
                    <a:pt x="11277" y="12600"/>
                    <a:pt x="11464" y="12796"/>
                    <a:pt x="11643" y="13002"/>
                  </a:cubicBezTo>
                  <a:cubicBezTo>
                    <a:pt x="12651" y="14081"/>
                    <a:pt x="13597" y="15098"/>
                    <a:pt x="14667" y="16035"/>
                  </a:cubicBezTo>
                  <a:cubicBezTo>
                    <a:pt x="15300" y="16588"/>
                    <a:pt x="15925" y="17061"/>
                    <a:pt x="16576" y="17480"/>
                  </a:cubicBezTo>
                  <a:cubicBezTo>
                    <a:pt x="17870" y="18310"/>
                    <a:pt x="17977" y="18729"/>
                    <a:pt x="17959" y="18881"/>
                  </a:cubicBezTo>
                  <a:cubicBezTo>
                    <a:pt x="17950" y="18970"/>
                    <a:pt x="17888" y="19041"/>
                    <a:pt x="17772" y="19086"/>
                  </a:cubicBezTo>
                  <a:cubicBezTo>
                    <a:pt x="17702" y="19111"/>
                    <a:pt x="17619" y="19123"/>
                    <a:pt x="17535" y="19123"/>
                  </a:cubicBezTo>
                  <a:cubicBezTo>
                    <a:pt x="17383" y="19123"/>
                    <a:pt x="17228" y="19083"/>
                    <a:pt x="17147" y="19014"/>
                  </a:cubicBezTo>
                  <a:cubicBezTo>
                    <a:pt x="16291" y="18265"/>
                    <a:pt x="15390" y="17409"/>
                    <a:pt x="14399" y="16392"/>
                  </a:cubicBezTo>
                  <a:cubicBezTo>
                    <a:pt x="14390" y="16374"/>
                    <a:pt x="14373" y="16365"/>
                    <a:pt x="14355" y="16347"/>
                  </a:cubicBezTo>
                  <a:cubicBezTo>
                    <a:pt x="14337" y="16329"/>
                    <a:pt x="14319" y="16311"/>
                    <a:pt x="14310" y="16302"/>
                  </a:cubicBezTo>
                  <a:cubicBezTo>
                    <a:pt x="11732" y="13849"/>
                    <a:pt x="7726" y="9290"/>
                    <a:pt x="6210" y="7426"/>
                  </a:cubicBezTo>
                  <a:cubicBezTo>
                    <a:pt x="5514" y="6578"/>
                    <a:pt x="4791" y="5731"/>
                    <a:pt x="4096" y="4910"/>
                  </a:cubicBezTo>
                  <a:cubicBezTo>
                    <a:pt x="3177" y="3831"/>
                    <a:pt x="2231" y="2716"/>
                    <a:pt x="1339" y="1592"/>
                  </a:cubicBezTo>
                  <a:cubicBezTo>
                    <a:pt x="839" y="958"/>
                    <a:pt x="563" y="566"/>
                    <a:pt x="420" y="343"/>
                  </a:cubicBezTo>
                  <a:close/>
                  <a:moveTo>
                    <a:pt x="209" y="0"/>
                  </a:moveTo>
                  <a:cubicBezTo>
                    <a:pt x="187" y="0"/>
                    <a:pt x="174" y="11"/>
                    <a:pt x="161" y="22"/>
                  </a:cubicBezTo>
                  <a:cubicBezTo>
                    <a:pt x="90" y="75"/>
                    <a:pt x="1" y="146"/>
                    <a:pt x="1214" y="1690"/>
                  </a:cubicBezTo>
                  <a:cubicBezTo>
                    <a:pt x="2106" y="2814"/>
                    <a:pt x="3052" y="3929"/>
                    <a:pt x="3971" y="5008"/>
                  </a:cubicBezTo>
                  <a:cubicBezTo>
                    <a:pt x="4675" y="5829"/>
                    <a:pt x="5398" y="6677"/>
                    <a:pt x="6085" y="7524"/>
                  </a:cubicBezTo>
                  <a:cubicBezTo>
                    <a:pt x="7610" y="9398"/>
                    <a:pt x="11625" y="13965"/>
                    <a:pt x="14194" y="16409"/>
                  </a:cubicBezTo>
                  <a:cubicBezTo>
                    <a:pt x="14212" y="16427"/>
                    <a:pt x="14230" y="16445"/>
                    <a:pt x="14248" y="16463"/>
                  </a:cubicBezTo>
                  <a:cubicBezTo>
                    <a:pt x="14266" y="16472"/>
                    <a:pt x="14275" y="16490"/>
                    <a:pt x="14292" y="16499"/>
                  </a:cubicBezTo>
                  <a:cubicBezTo>
                    <a:pt x="15283" y="17525"/>
                    <a:pt x="16184" y="18381"/>
                    <a:pt x="17040" y="19130"/>
                  </a:cubicBezTo>
                  <a:cubicBezTo>
                    <a:pt x="17147" y="19228"/>
                    <a:pt x="17334" y="19282"/>
                    <a:pt x="17522" y="19282"/>
                  </a:cubicBezTo>
                  <a:cubicBezTo>
                    <a:pt x="17629" y="19282"/>
                    <a:pt x="17736" y="19264"/>
                    <a:pt x="17834" y="19228"/>
                  </a:cubicBezTo>
                  <a:cubicBezTo>
                    <a:pt x="18003" y="19166"/>
                    <a:pt x="18102" y="19041"/>
                    <a:pt x="18119" y="18889"/>
                  </a:cubicBezTo>
                  <a:cubicBezTo>
                    <a:pt x="18155" y="18515"/>
                    <a:pt x="17665" y="17988"/>
                    <a:pt x="16656" y="17346"/>
                  </a:cubicBezTo>
                  <a:cubicBezTo>
                    <a:pt x="16014" y="16927"/>
                    <a:pt x="15399" y="16463"/>
                    <a:pt x="14774" y="15919"/>
                  </a:cubicBezTo>
                  <a:cubicBezTo>
                    <a:pt x="13704" y="14991"/>
                    <a:pt x="12758" y="13965"/>
                    <a:pt x="11759" y="12895"/>
                  </a:cubicBezTo>
                  <a:cubicBezTo>
                    <a:pt x="11580" y="12689"/>
                    <a:pt x="11393" y="12493"/>
                    <a:pt x="11206" y="12288"/>
                  </a:cubicBezTo>
                  <a:cubicBezTo>
                    <a:pt x="9252" y="10200"/>
                    <a:pt x="7423" y="8158"/>
                    <a:pt x="6558" y="7141"/>
                  </a:cubicBezTo>
                  <a:cubicBezTo>
                    <a:pt x="5862" y="6329"/>
                    <a:pt x="5148" y="5526"/>
                    <a:pt x="4461" y="4741"/>
                  </a:cubicBezTo>
                  <a:cubicBezTo>
                    <a:pt x="3507" y="3661"/>
                    <a:pt x="2517" y="2546"/>
                    <a:pt x="1589" y="1413"/>
                  </a:cubicBezTo>
                  <a:cubicBezTo>
                    <a:pt x="561" y="191"/>
                    <a:pt x="303" y="0"/>
                    <a:pt x="20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9028;p29">
              <a:extLst>
                <a:ext uri="{FF2B5EF4-FFF2-40B4-BE49-F238E27FC236}">
                  <a16:creationId xmlns:a16="http://schemas.microsoft.com/office/drawing/2014/main" id="{A369D0F7-B214-8B6E-9B37-C509A9C56F5A}"/>
                </a:ext>
              </a:extLst>
            </p:cNvPr>
            <p:cNvSpPr/>
            <p:nvPr/>
          </p:nvSpPr>
          <p:spPr>
            <a:xfrm>
              <a:off x="7954183" y="4123327"/>
              <a:ext cx="539652" cy="222825"/>
            </a:xfrm>
            <a:custGeom>
              <a:avLst/>
              <a:gdLst/>
              <a:ahLst/>
              <a:cxnLst/>
              <a:rect l="l" t="t" r="r" b="b"/>
              <a:pathLst>
                <a:path w="7423" h="3065" extrusionOk="0">
                  <a:moveTo>
                    <a:pt x="45" y="0"/>
                  </a:moveTo>
                  <a:cubicBezTo>
                    <a:pt x="36" y="0"/>
                    <a:pt x="27" y="5"/>
                    <a:pt x="18" y="14"/>
                  </a:cubicBezTo>
                  <a:cubicBezTo>
                    <a:pt x="1" y="23"/>
                    <a:pt x="1" y="50"/>
                    <a:pt x="18" y="67"/>
                  </a:cubicBezTo>
                  <a:cubicBezTo>
                    <a:pt x="27" y="76"/>
                    <a:pt x="875" y="951"/>
                    <a:pt x="2195" y="1745"/>
                  </a:cubicBezTo>
                  <a:cubicBezTo>
                    <a:pt x="3248" y="2378"/>
                    <a:pt x="4791" y="3065"/>
                    <a:pt x="6513" y="3065"/>
                  </a:cubicBezTo>
                  <a:cubicBezTo>
                    <a:pt x="6798" y="3065"/>
                    <a:pt x="7093" y="3047"/>
                    <a:pt x="7387" y="3002"/>
                  </a:cubicBezTo>
                  <a:cubicBezTo>
                    <a:pt x="7405" y="3002"/>
                    <a:pt x="7423" y="2985"/>
                    <a:pt x="7423" y="2958"/>
                  </a:cubicBezTo>
                  <a:cubicBezTo>
                    <a:pt x="7414" y="2940"/>
                    <a:pt x="7396" y="2922"/>
                    <a:pt x="7378" y="2922"/>
                  </a:cubicBezTo>
                  <a:cubicBezTo>
                    <a:pt x="7086" y="2963"/>
                    <a:pt x="6797" y="2983"/>
                    <a:pt x="6512" y="2983"/>
                  </a:cubicBezTo>
                  <a:cubicBezTo>
                    <a:pt x="2980" y="2983"/>
                    <a:pt x="105" y="47"/>
                    <a:pt x="72" y="14"/>
                  </a:cubicBezTo>
                  <a:cubicBezTo>
                    <a:pt x="63" y="5"/>
                    <a:pt x="54"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9029;p29">
              <a:extLst>
                <a:ext uri="{FF2B5EF4-FFF2-40B4-BE49-F238E27FC236}">
                  <a16:creationId xmlns:a16="http://schemas.microsoft.com/office/drawing/2014/main" id="{E9ED0945-228C-7C0C-D76A-0C4E0E1B2E37}"/>
                </a:ext>
              </a:extLst>
            </p:cNvPr>
            <p:cNvSpPr/>
            <p:nvPr/>
          </p:nvSpPr>
          <p:spPr>
            <a:xfrm>
              <a:off x="8052765" y="4359969"/>
              <a:ext cx="526057" cy="124971"/>
            </a:xfrm>
            <a:custGeom>
              <a:avLst/>
              <a:gdLst/>
              <a:ahLst/>
              <a:cxnLst/>
              <a:rect l="l" t="t" r="r" b="b"/>
              <a:pathLst>
                <a:path w="7236" h="1719" extrusionOk="0">
                  <a:moveTo>
                    <a:pt x="43" y="0"/>
                  </a:moveTo>
                  <a:cubicBezTo>
                    <a:pt x="35" y="0"/>
                    <a:pt x="26" y="2"/>
                    <a:pt x="18" y="6"/>
                  </a:cubicBezTo>
                  <a:cubicBezTo>
                    <a:pt x="1" y="24"/>
                    <a:pt x="1" y="51"/>
                    <a:pt x="18" y="69"/>
                  </a:cubicBezTo>
                  <a:cubicBezTo>
                    <a:pt x="18" y="69"/>
                    <a:pt x="679" y="782"/>
                    <a:pt x="1883" y="1273"/>
                  </a:cubicBezTo>
                  <a:cubicBezTo>
                    <a:pt x="2481" y="1514"/>
                    <a:pt x="3284" y="1719"/>
                    <a:pt x="4265" y="1719"/>
                  </a:cubicBezTo>
                  <a:cubicBezTo>
                    <a:pt x="5112" y="1719"/>
                    <a:pt x="6103" y="1567"/>
                    <a:pt x="7200" y="1139"/>
                  </a:cubicBezTo>
                  <a:cubicBezTo>
                    <a:pt x="7227" y="1130"/>
                    <a:pt x="7236" y="1112"/>
                    <a:pt x="7227" y="1086"/>
                  </a:cubicBezTo>
                  <a:cubicBezTo>
                    <a:pt x="7220" y="1072"/>
                    <a:pt x="7204" y="1064"/>
                    <a:pt x="7189" y="1064"/>
                  </a:cubicBezTo>
                  <a:cubicBezTo>
                    <a:pt x="7183" y="1064"/>
                    <a:pt x="7178" y="1065"/>
                    <a:pt x="7173" y="1068"/>
                  </a:cubicBezTo>
                  <a:cubicBezTo>
                    <a:pt x="6082" y="1489"/>
                    <a:pt x="5110" y="1643"/>
                    <a:pt x="4272" y="1643"/>
                  </a:cubicBezTo>
                  <a:cubicBezTo>
                    <a:pt x="3300" y="1643"/>
                    <a:pt x="2508" y="1436"/>
                    <a:pt x="1919" y="1202"/>
                  </a:cubicBezTo>
                  <a:cubicBezTo>
                    <a:pt x="723" y="720"/>
                    <a:pt x="81" y="15"/>
                    <a:pt x="72" y="15"/>
                  </a:cubicBezTo>
                  <a:cubicBezTo>
                    <a:pt x="67" y="5"/>
                    <a:pt x="55"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9030;p29">
              <a:extLst>
                <a:ext uri="{FF2B5EF4-FFF2-40B4-BE49-F238E27FC236}">
                  <a16:creationId xmlns:a16="http://schemas.microsoft.com/office/drawing/2014/main" id="{1FDD478A-AE40-94B0-117D-B2028F5DD1F6}"/>
                </a:ext>
              </a:extLst>
            </p:cNvPr>
            <p:cNvSpPr/>
            <p:nvPr/>
          </p:nvSpPr>
          <p:spPr>
            <a:xfrm>
              <a:off x="8005437" y="4697375"/>
              <a:ext cx="796501" cy="106724"/>
            </a:xfrm>
            <a:custGeom>
              <a:avLst/>
              <a:gdLst/>
              <a:ahLst/>
              <a:cxnLst/>
              <a:rect l="l" t="t" r="r" b="b"/>
              <a:pathLst>
                <a:path w="10956" h="1468" extrusionOk="0">
                  <a:moveTo>
                    <a:pt x="10909" y="1"/>
                  </a:moveTo>
                  <a:cubicBezTo>
                    <a:pt x="10903" y="1"/>
                    <a:pt x="10898" y="2"/>
                    <a:pt x="10893" y="4"/>
                  </a:cubicBezTo>
                  <a:cubicBezTo>
                    <a:pt x="8635" y="1089"/>
                    <a:pt x="6485" y="1390"/>
                    <a:pt x="4785" y="1390"/>
                  </a:cubicBezTo>
                  <a:cubicBezTo>
                    <a:pt x="4248" y="1390"/>
                    <a:pt x="3756" y="1360"/>
                    <a:pt x="3319" y="1315"/>
                  </a:cubicBezTo>
                  <a:cubicBezTo>
                    <a:pt x="1356" y="1110"/>
                    <a:pt x="72" y="557"/>
                    <a:pt x="63" y="557"/>
                  </a:cubicBezTo>
                  <a:cubicBezTo>
                    <a:pt x="58" y="555"/>
                    <a:pt x="53" y="554"/>
                    <a:pt x="47" y="554"/>
                  </a:cubicBezTo>
                  <a:cubicBezTo>
                    <a:pt x="32" y="554"/>
                    <a:pt x="16" y="562"/>
                    <a:pt x="9" y="575"/>
                  </a:cubicBezTo>
                  <a:cubicBezTo>
                    <a:pt x="0" y="593"/>
                    <a:pt x="9" y="620"/>
                    <a:pt x="27" y="629"/>
                  </a:cubicBezTo>
                  <a:cubicBezTo>
                    <a:pt x="45" y="629"/>
                    <a:pt x="1330" y="1182"/>
                    <a:pt x="3310" y="1396"/>
                  </a:cubicBezTo>
                  <a:cubicBezTo>
                    <a:pt x="3747" y="1440"/>
                    <a:pt x="4247" y="1467"/>
                    <a:pt x="4791" y="1467"/>
                  </a:cubicBezTo>
                  <a:cubicBezTo>
                    <a:pt x="6495" y="1467"/>
                    <a:pt x="8654" y="1164"/>
                    <a:pt x="10929" y="75"/>
                  </a:cubicBezTo>
                  <a:cubicBezTo>
                    <a:pt x="10946" y="66"/>
                    <a:pt x="10955" y="49"/>
                    <a:pt x="10946" y="22"/>
                  </a:cubicBezTo>
                  <a:cubicBezTo>
                    <a:pt x="10940" y="9"/>
                    <a:pt x="10924" y="1"/>
                    <a:pt x="109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9031;p29">
              <a:extLst>
                <a:ext uri="{FF2B5EF4-FFF2-40B4-BE49-F238E27FC236}">
                  <a16:creationId xmlns:a16="http://schemas.microsoft.com/office/drawing/2014/main" id="{67356523-921C-C000-0E9C-E15BFE38918E}"/>
                </a:ext>
              </a:extLst>
            </p:cNvPr>
            <p:cNvSpPr/>
            <p:nvPr/>
          </p:nvSpPr>
          <p:spPr>
            <a:xfrm>
              <a:off x="8206454" y="4768622"/>
              <a:ext cx="397669" cy="183349"/>
            </a:xfrm>
            <a:custGeom>
              <a:avLst/>
              <a:gdLst/>
              <a:ahLst/>
              <a:cxnLst/>
              <a:rect l="l" t="t" r="r" b="b"/>
              <a:pathLst>
                <a:path w="5470" h="2522" extrusionOk="0">
                  <a:moveTo>
                    <a:pt x="5422" y="1"/>
                  </a:moveTo>
                  <a:cubicBezTo>
                    <a:pt x="5411" y="1"/>
                    <a:pt x="5403" y="5"/>
                    <a:pt x="5398" y="14"/>
                  </a:cubicBezTo>
                  <a:cubicBezTo>
                    <a:pt x="3484" y="2190"/>
                    <a:pt x="1357" y="2447"/>
                    <a:pt x="474" y="2447"/>
                  </a:cubicBezTo>
                  <a:cubicBezTo>
                    <a:pt x="213" y="2447"/>
                    <a:pt x="60" y="2425"/>
                    <a:pt x="54" y="2423"/>
                  </a:cubicBezTo>
                  <a:cubicBezTo>
                    <a:pt x="37" y="2423"/>
                    <a:pt x="10" y="2432"/>
                    <a:pt x="10" y="2459"/>
                  </a:cubicBezTo>
                  <a:cubicBezTo>
                    <a:pt x="1" y="2476"/>
                    <a:pt x="19" y="2494"/>
                    <a:pt x="45" y="2503"/>
                  </a:cubicBezTo>
                  <a:cubicBezTo>
                    <a:pt x="45" y="2503"/>
                    <a:pt x="206" y="2521"/>
                    <a:pt x="465" y="2521"/>
                  </a:cubicBezTo>
                  <a:cubicBezTo>
                    <a:pt x="1366" y="2521"/>
                    <a:pt x="3525" y="2271"/>
                    <a:pt x="5461" y="68"/>
                  </a:cubicBezTo>
                  <a:cubicBezTo>
                    <a:pt x="5469" y="50"/>
                    <a:pt x="5469" y="23"/>
                    <a:pt x="5452" y="14"/>
                  </a:cubicBezTo>
                  <a:cubicBezTo>
                    <a:pt x="5443" y="5"/>
                    <a:pt x="5432" y="1"/>
                    <a:pt x="542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9032;p29">
              <a:extLst>
                <a:ext uri="{FF2B5EF4-FFF2-40B4-BE49-F238E27FC236}">
                  <a16:creationId xmlns:a16="http://schemas.microsoft.com/office/drawing/2014/main" id="{CDB3767C-3DE5-CC3E-D916-4913540A7D72}"/>
                </a:ext>
              </a:extLst>
            </p:cNvPr>
            <p:cNvSpPr/>
            <p:nvPr/>
          </p:nvSpPr>
          <p:spPr>
            <a:xfrm>
              <a:off x="8528807" y="4947903"/>
              <a:ext cx="502721" cy="192146"/>
            </a:xfrm>
            <a:custGeom>
              <a:avLst/>
              <a:gdLst/>
              <a:ahLst/>
              <a:cxnLst/>
              <a:rect l="l" t="t" r="r" b="b"/>
              <a:pathLst>
                <a:path w="6915" h="2643" extrusionOk="0">
                  <a:moveTo>
                    <a:pt x="6866" y="1"/>
                  </a:moveTo>
                  <a:cubicBezTo>
                    <a:pt x="6858" y="1"/>
                    <a:pt x="6850" y="4"/>
                    <a:pt x="6843" y="10"/>
                  </a:cubicBezTo>
                  <a:cubicBezTo>
                    <a:pt x="3551" y="2303"/>
                    <a:pt x="72" y="2562"/>
                    <a:pt x="36" y="2562"/>
                  </a:cubicBezTo>
                  <a:cubicBezTo>
                    <a:pt x="10" y="2562"/>
                    <a:pt x="1" y="2580"/>
                    <a:pt x="1" y="2606"/>
                  </a:cubicBezTo>
                  <a:cubicBezTo>
                    <a:pt x="1" y="2624"/>
                    <a:pt x="18" y="2642"/>
                    <a:pt x="36" y="2642"/>
                  </a:cubicBezTo>
                  <a:lnTo>
                    <a:pt x="45" y="2642"/>
                  </a:lnTo>
                  <a:cubicBezTo>
                    <a:pt x="72" y="2642"/>
                    <a:pt x="3578" y="2383"/>
                    <a:pt x="6888" y="73"/>
                  </a:cubicBezTo>
                  <a:cubicBezTo>
                    <a:pt x="6906" y="64"/>
                    <a:pt x="6914" y="37"/>
                    <a:pt x="6897" y="19"/>
                  </a:cubicBezTo>
                  <a:cubicBezTo>
                    <a:pt x="6891" y="8"/>
                    <a:pt x="6879" y="1"/>
                    <a:pt x="686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9033;p29">
              <a:extLst>
                <a:ext uri="{FF2B5EF4-FFF2-40B4-BE49-F238E27FC236}">
                  <a16:creationId xmlns:a16="http://schemas.microsoft.com/office/drawing/2014/main" id="{50A7704C-5A0C-C6F6-8DAB-A59227547A7B}"/>
                </a:ext>
              </a:extLst>
            </p:cNvPr>
            <p:cNvSpPr/>
            <p:nvPr/>
          </p:nvSpPr>
          <p:spPr>
            <a:xfrm>
              <a:off x="9054794" y="4428454"/>
              <a:ext cx="277641" cy="498867"/>
            </a:xfrm>
            <a:custGeom>
              <a:avLst/>
              <a:gdLst/>
              <a:ahLst/>
              <a:cxnLst/>
              <a:rect l="l" t="t" r="r" b="b"/>
              <a:pathLst>
                <a:path w="3819" h="6862" extrusionOk="0">
                  <a:moveTo>
                    <a:pt x="3783" y="1"/>
                  </a:moveTo>
                  <a:cubicBezTo>
                    <a:pt x="3765" y="1"/>
                    <a:pt x="3739" y="19"/>
                    <a:pt x="3739" y="37"/>
                  </a:cubicBezTo>
                  <a:cubicBezTo>
                    <a:pt x="3739" y="72"/>
                    <a:pt x="3212" y="3748"/>
                    <a:pt x="18" y="6790"/>
                  </a:cubicBezTo>
                  <a:cubicBezTo>
                    <a:pt x="1" y="6808"/>
                    <a:pt x="1" y="6834"/>
                    <a:pt x="18" y="6843"/>
                  </a:cubicBezTo>
                  <a:cubicBezTo>
                    <a:pt x="27" y="6852"/>
                    <a:pt x="36" y="6861"/>
                    <a:pt x="45" y="6861"/>
                  </a:cubicBezTo>
                  <a:cubicBezTo>
                    <a:pt x="54" y="6861"/>
                    <a:pt x="72" y="6852"/>
                    <a:pt x="72" y="6843"/>
                  </a:cubicBezTo>
                  <a:cubicBezTo>
                    <a:pt x="3292" y="3783"/>
                    <a:pt x="3810" y="81"/>
                    <a:pt x="3819" y="45"/>
                  </a:cubicBezTo>
                  <a:cubicBezTo>
                    <a:pt x="3819" y="28"/>
                    <a:pt x="3810" y="1"/>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9034;p29">
              <a:extLst>
                <a:ext uri="{FF2B5EF4-FFF2-40B4-BE49-F238E27FC236}">
                  <a16:creationId xmlns:a16="http://schemas.microsoft.com/office/drawing/2014/main" id="{ED240ABA-44A7-12FE-5E78-D255CC60F9C3}"/>
                </a:ext>
              </a:extLst>
            </p:cNvPr>
            <p:cNvSpPr/>
            <p:nvPr/>
          </p:nvSpPr>
          <p:spPr>
            <a:xfrm>
              <a:off x="8823898" y="3860949"/>
              <a:ext cx="206323" cy="816639"/>
            </a:xfrm>
            <a:custGeom>
              <a:avLst/>
              <a:gdLst/>
              <a:ahLst/>
              <a:cxnLst/>
              <a:rect l="l" t="t" r="r" b="b"/>
              <a:pathLst>
                <a:path w="2838" h="11233" extrusionOk="0">
                  <a:moveTo>
                    <a:pt x="2409" y="1"/>
                  </a:moveTo>
                  <a:cubicBezTo>
                    <a:pt x="2383" y="10"/>
                    <a:pt x="2374" y="37"/>
                    <a:pt x="2383" y="54"/>
                  </a:cubicBezTo>
                  <a:cubicBezTo>
                    <a:pt x="2383" y="63"/>
                    <a:pt x="2757" y="1482"/>
                    <a:pt x="2650" y="3543"/>
                  </a:cubicBezTo>
                  <a:cubicBezTo>
                    <a:pt x="2552" y="5452"/>
                    <a:pt x="2017" y="8324"/>
                    <a:pt x="10" y="11170"/>
                  </a:cubicBezTo>
                  <a:cubicBezTo>
                    <a:pt x="1" y="11188"/>
                    <a:pt x="1" y="11215"/>
                    <a:pt x="19" y="11232"/>
                  </a:cubicBezTo>
                  <a:lnTo>
                    <a:pt x="45" y="11232"/>
                  </a:lnTo>
                  <a:cubicBezTo>
                    <a:pt x="54" y="11232"/>
                    <a:pt x="72" y="11232"/>
                    <a:pt x="81" y="11224"/>
                  </a:cubicBezTo>
                  <a:cubicBezTo>
                    <a:pt x="2097" y="8351"/>
                    <a:pt x="2632" y="5470"/>
                    <a:pt x="2731" y="3552"/>
                  </a:cubicBezTo>
                  <a:cubicBezTo>
                    <a:pt x="2838" y="1464"/>
                    <a:pt x="2463" y="46"/>
                    <a:pt x="2454" y="37"/>
                  </a:cubicBezTo>
                  <a:cubicBezTo>
                    <a:pt x="2445" y="10"/>
                    <a:pt x="2427" y="1"/>
                    <a:pt x="24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9035;p29">
              <a:extLst>
                <a:ext uri="{FF2B5EF4-FFF2-40B4-BE49-F238E27FC236}">
                  <a16:creationId xmlns:a16="http://schemas.microsoft.com/office/drawing/2014/main" id="{7699A0F3-DC91-05B8-4A72-CF1A48B30471}"/>
                </a:ext>
              </a:extLst>
            </p:cNvPr>
            <p:cNvSpPr/>
            <p:nvPr/>
          </p:nvSpPr>
          <p:spPr>
            <a:xfrm>
              <a:off x="8958176" y="4086032"/>
              <a:ext cx="225734" cy="332166"/>
            </a:xfrm>
            <a:custGeom>
              <a:avLst/>
              <a:gdLst/>
              <a:ahLst/>
              <a:cxnLst/>
              <a:rect l="l" t="t" r="r" b="b"/>
              <a:pathLst>
                <a:path w="3105" h="4569" extrusionOk="0">
                  <a:moveTo>
                    <a:pt x="3060" y="1"/>
                  </a:moveTo>
                  <a:cubicBezTo>
                    <a:pt x="3042" y="1"/>
                    <a:pt x="3025" y="18"/>
                    <a:pt x="3025" y="36"/>
                  </a:cubicBezTo>
                  <a:cubicBezTo>
                    <a:pt x="2882" y="2115"/>
                    <a:pt x="45" y="4470"/>
                    <a:pt x="18" y="4497"/>
                  </a:cubicBezTo>
                  <a:cubicBezTo>
                    <a:pt x="0" y="4506"/>
                    <a:pt x="0" y="4532"/>
                    <a:pt x="18" y="4550"/>
                  </a:cubicBezTo>
                  <a:cubicBezTo>
                    <a:pt x="27" y="4559"/>
                    <a:pt x="36" y="4568"/>
                    <a:pt x="45" y="4568"/>
                  </a:cubicBezTo>
                  <a:cubicBezTo>
                    <a:pt x="54" y="4568"/>
                    <a:pt x="63" y="4559"/>
                    <a:pt x="72" y="4559"/>
                  </a:cubicBezTo>
                  <a:cubicBezTo>
                    <a:pt x="98" y="4532"/>
                    <a:pt x="2953" y="2150"/>
                    <a:pt x="3105" y="45"/>
                  </a:cubicBezTo>
                  <a:cubicBezTo>
                    <a:pt x="3105" y="18"/>
                    <a:pt x="3087" y="1"/>
                    <a:pt x="306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9036;p29">
              <a:extLst>
                <a:ext uri="{FF2B5EF4-FFF2-40B4-BE49-F238E27FC236}">
                  <a16:creationId xmlns:a16="http://schemas.microsoft.com/office/drawing/2014/main" id="{C612F2EE-2E2F-0B14-977A-E535C748E9E3}"/>
                </a:ext>
              </a:extLst>
            </p:cNvPr>
            <p:cNvSpPr/>
            <p:nvPr/>
          </p:nvSpPr>
          <p:spPr>
            <a:xfrm>
              <a:off x="8596927" y="3862040"/>
              <a:ext cx="156378" cy="559354"/>
            </a:xfrm>
            <a:custGeom>
              <a:avLst/>
              <a:gdLst/>
              <a:ahLst/>
              <a:cxnLst/>
              <a:rect l="l" t="t" r="r" b="b"/>
              <a:pathLst>
                <a:path w="2151" h="7694" extrusionOk="0">
                  <a:moveTo>
                    <a:pt x="305" y="0"/>
                  </a:moveTo>
                  <a:cubicBezTo>
                    <a:pt x="300" y="0"/>
                    <a:pt x="293" y="1"/>
                    <a:pt x="286" y="4"/>
                  </a:cubicBezTo>
                  <a:cubicBezTo>
                    <a:pt x="268" y="13"/>
                    <a:pt x="259" y="31"/>
                    <a:pt x="268" y="57"/>
                  </a:cubicBezTo>
                  <a:cubicBezTo>
                    <a:pt x="286" y="102"/>
                    <a:pt x="2150" y="4669"/>
                    <a:pt x="9" y="7631"/>
                  </a:cubicBezTo>
                  <a:cubicBezTo>
                    <a:pt x="0" y="7649"/>
                    <a:pt x="0" y="7667"/>
                    <a:pt x="18" y="7685"/>
                  </a:cubicBezTo>
                  <a:cubicBezTo>
                    <a:pt x="27" y="7685"/>
                    <a:pt x="36" y="7694"/>
                    <a:pt x="45" y="7694"/>
                  </a:cubicBezTo>
                  <a:cubicBezTo>
                    <a:pt x="54" y="7694"/>
                    <a:pt x="72" y="7685"/>
                    <a:pt x="81" y="7676"/>
                  </a:cubicBezTo>
                  <a:cubicBezTo>
                    <a:pt x="1205" y="6106"/>
                    <a:pt x="1223" y="4107"/>
                    <a:pt x="1026" y="2707"/>
                  </a:cubicBezTo>
                  <a:cubicBezTo>
                    <a:pt x="821" y="1199"/>
                    <a:pt x="348" y="31"/>
                    <a:pt x="339" y="22"/>
                  </a:cubicBezTo>
                  <a:cubicBezTo>
                    <a:pt x="333" y="9"/>
                    <a:pt x="321" y="0"/>
                    <a:pt x="30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9037;p29">
              <a:extLst>
                <a:ext uri="{FF2B5EF4-FFF2-40B4-BE49-F238E27FC236}">
                  <a16:creationId xmlns:a16="http://schemas.microsoft.com/office/drawing/2014/main" id="{3290ECC7-CCDD-64B6-15CF-5BD1621937BF}"/>
                </a:ext>
              </a:extLst>
            </p:cNvPr>
            <p:cNvSpPr/>
            <p:nvPr/>
          </p:nvSpPr>
          <p:spPr>
            <a:xfrm>
              <a:off x="8393294" y="3735104"/>
              <a:ext cx="217300" cy="587053"/>
            </a:xfrm>
            <a:custGeom>
              <a:avLst/>
              <a:gdLst/>
              <a:ahLst/>
              <a:cxnLst/>
              <a:rect l="l" t="t" r="r" b="b"/>
              <a:pathLst>
                <a:path w="2989" h="8075" extrusionOk="0">
                  <a:moveTo>
                    <a:pt x="41" y="0"/>
                  </a:moveTo>
                  <a:cubicBezTo>
                    <a:pt x="33" y="0"/>
                    <a:pt x="25" y="3"/>
                    <a:pt x="18" y="10"/>
                  </a:cubicBezTo>
                  <a:cubicBezTo>
                    <a:pt x="0" y="19"/>
                    <a:pt x="0" y="46"/>
                    <a:pt x="9" y="64"/>
                  </a:cubicBezTo>
                  <a:cubicBezTo>
                    <a:pt x="36" y="108"/>
                    <a:pt x="2989" y="4952"/>
                    <a:pt x="1606" y="8021"/>
                  </a:cubicBezTo>
                  <a:cubicBezTo>
                    <a:pt x="1597" y="8039"/>
                    <a:pt x="1606" y="8066"/>
                    <a:pt x="1624" y="8075"/>
                  </a:cubicBezTo>
                  <a:lnTo>
                    <a:pt x="1642" y="8075"/>
                  </a:lnTo>
                  <a:cubicBezTo>
                    <a:pt x="1659" y="8075"/>
                    <a:pt x="1677" y="8066"/>
                    <a:pt x="1677" y="8048"/>
                  </a:cubicBezTo>
                  <a:cubicBezTo>
                    <a:pt x="2409" y="6424"/>
                    <a:pt x="1936" y="4328"/>
                    <a:pt x="1410" y="2856"/>
                  </a:cubicBezTo>
                  <a:cubicBezTo>
                    <a:pt x="839" y="1259"/>
                    <a:pt x="80" y="28"/>
                    <a:pt x="71" y="19"/>
                  </a:cubicBezTo>
                  <a:cubicBezTo>
                    <a:pt x="66" y="8"/>
                    <a:pt x="54"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 name="Google Shape;9038;p29">
            <a:extLst>
              <a:ext uri="{FF2B5EF4-FFF2-40B4-BE49-F238E27FC236}">
                <a16:creationId xmlns:a16="http://schemas.microsoft.com/office/drawing/2014/main" id="{54932086-0D43-22E5-CEC3-F0188D34DCBF}"/>
              </a:ext>
            </a:extLst>
          </p:cNvPr>
          <p:cNvGrpSpPr/>
          <p:nvPr/>
        </p:nvGrpSpPr>
        <p:grpSpPr>
          <a:xfrm rot="-343767">
            <a:off x="10251659" y="6172304"/>
            <a:ext cx="2225417" cy="1335658"/>
            <a:chOff x="4267075" y="2130800"/>
            <a:chExt cx="1362982" cy="818039"/>
          </a:xfrm>
        </p:grpSpPr>
        <p:sp>
          <p:nvSpPr>
            <p:cNvPr id="756" name="Google Shape;9039;p29">
              <a:extLst>
                <a:ext uri="{FF2B5EF4-FFF2-40B4-BE49-F238E27FC236}">
                  <a16:creationId xmlns:a16="http://schemas.microsoft.com/office/drawing/2014/main" id="{84AA7A62-C583-80D5-B29F-CFCB72E032DA}"/>
                </a:ext>
              </a:extLst>
            </p:cNvPr>
            <p:cNvSpPr/>
            <p:nvPr/>
          </p:nvSpPr>
          <p:spPr>
            <a:xfrm>
              <a:off x="4693055" y="2136722"/>
              <a:ext cx="542751" cy="545310"/>
            </a:xfrm>
            <a:custGeom>
              <a:avLst/>
              <a:gdLst/>
              <a:ahLst/>
              <a:cxnLst/>
              <a:rect l="l" t="t" r="r" b="b"/>
              <a:pathLst>
                <a:path w="7423" h="7458" extrusionOk="0">
                  <a:moveTo>
                    <a:pt x="0" y="0"/>
                  </a:moveTo>
                  <a:lnTo>
                    <a:pt x="0" y="0"/>
                  </a:lnTo>
                  <a:cubicBezTo>
                    <a:pt x="27" y="9"/>
                    <a:pt x="3934" y="1998"/>
                    <a:pt x="3693" y="6334"/>
                  </a:cubicBezTo>
                  <a:lnTo>
                    <a:pt x="3685" y="6352"/>
                  </a:lnTo>
                  <a:cubicBezTo>
                    <a:pt x="4300" y="6664"/>
                    <a:pt x="5094" y="7057"/>
                    <a:pt x="5933" y="7458"/>
                  </a:cubicBezTo>
                  <a:cubicBezTo>
                    <a:pt x="7422" y="4505"/>
                    <a:pt x="4497" y="1445"/>
                    <a:pt x="4496" y="1445"/>
                  </a:cubicBezTo>
                  <a:lnTo>
                    <a:pt x="4496" y="1445"/>
                  </a:lnTo>
                  <a:lnTo>
                    <a:pt x="4514" y="1838"/>
                  </a:lnTo>
                  <a:cubicBezTo>
                    <a:pt x="4514" y="1838"/>
                    <a:pt x="2462" y="419"/>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9040;p29">
              <a:extLst>
                <a:ext uri="{FF2B5EF4-FFF2-40B4-BE49-F238E27FC236}">
                  <a16:creationId xmlns:a16="http://schemas.microsoft.com/office/drawing/2014/main" id="{CBD12DBC-49F8-4273-31A6-A05F52B86A4E}"/>
                </a:ext>
              </a:extLst>
            </p:cNvPr>
            <p:cNvSpPr/>
            <p:nvPr/>
          </p:nvSpPr>
          <p:spPr>
            <a:xfrm>
              <a:off x="4537535" y="2388462"/>
              <a:ext cx="1092522" cy="508020"/>
            </a:xfrm>
            <a:custGeom>
              <a:avLst/>
              <a:gdLst/>
              <a:ahLst/>
              <a:cxnLst/>
              <a:rect l="l" t="t" r="r" b="b"/>
              <a:pathLst>
                <a:path w="14942" h="6948" extrusionOk="0">
                  <a:moveTo>
                    <a:pt x="89" y="1"/>
                  </a:moveTo>
                  <a:cubicBezTo>
                    <a:pt x="0" y="1"/>
                    <a:pt x="306" y="225"/>
                    <a:pt x="1030" y="643"/>
                  </a:cubicBezTo>
                  <a:cubicBezTo>
                    <a:pt x="1779" y="1080"/>
                    <a:pt x="2555" y="1490"/>
                    <a:pt x="3323" y="1892"/>
                  </a:cubicBezTo>
                  <a:cubicBezTo>
                    <a:pt x="3920" y="2204"/>
                    <a:pt x="4509" y="2516"/>
                    <a:pt x="5089" y="2846"/>
                  </a:cubicBezTo>
                  <a:cubicBezTo>
                    <a:pt x="5258" y="2936"/>
                    <a:pt x="5455" y="3043"/>
                    <a:pt x="5687" y="3167"/>
                  </a:cubicBezTo>
                  <a:cubicBezTo>
                    <a:pt x="6293" y="3489"/>
                    <a:pt x="7078" y="3899"/>
                    <a:pt x="7917" y="4309"/>
                  </a:cubicBezTo>
                  <a:cubicBezTo>
                    <a:pt x="8595" y="4648"/>
                    <a:pt x="9309" y="4996"/>
                    <a:pt x="9987" y="5300"/>
                  </a:cubicBezTo>
                  <a:cubicBezTo>
                    <a:pt x="10593" y="5585"/>
                    <a:pt x="11173" y="5835"/>
                    <a:pt x="11664" y="6040"/>
                  </a:cubicBezTo>
                  <a:cubicBezTo>
                    <a:pt x="11690" y="6049"/>
                    <a:pt x="11708" y="6058"/>
                    <a:pt x="11735" y="6067"/>
                  </a:cubicBezTo>
                  <a:cubicBezTo>
                    <a:pt x="12440" y="6379"/>
                    <a:pt x="13154" y="6673"/>
                    <a:pt x="13876" y="6932"/>
                  </a:cubicBezTo>
                  <a:cubicBezTo>
                    <a:pt x="13903" y="6942"/>
                    <a:pt x="13935" y="6947"/>
                    <a:pt x="13969" y="6947"/>
                  </a:cubicBezTo>
                  <a:cubicBezTo>
                    <a:pt x="14322" y="6947"/>
                    <a:pt x="14942" y="6436"/>
                    <a:pt x="13234" y="6102"/>
                  </a:cubicBezTo>
                  <a:cubicBezTo>
                    <a:pt x="12752" y="6004"/>
                    <a:pt x="12288" y="5871"/>
                    <a:pt x="11833" y="5710"/>
                  </a:cubicBezTo>
                  <a:cubicBezTo>
                    <a:pt x="11253" y="5514"/>
                    <a:pt x="10700" y="5264"/>
                    <a:pt x="10138" y="5005"/>
                  </a:cubicBezTo>
                  <a:cubicBezTo>
                    <a:pt x="9764" y="4827"/>
                    <a:pt x="9389" y="4648"/>
                    <a:pt x="9005" y="4470"/>
                  </a:cubicBezTo>
                  <a:cubicBezTo>
                    <a:pt x="8684" y="4318"/>
                    <a:pt x="8372" y="4167"/>
                    <a:pt x="8060" y="4015"/>
                  </a:cubicBezTo>
                  <a:cubicBezTo>
                    <a:pt x="7221" y="3614"/>
                    <a:pt x="6427" y="3221"/>
                    <a:pt x="5812" y="2909"/>
                  </a:cubicBezTo>
                  <a:cubicBezTo>
                    <a:pt x="5588" y="2793"/>
                    <a:pt x="5383" y="2695"/>
                    <a:pt x="5223" y="2605"/>
                  </a:cubicBezTo>
                  <a:cubicBezTo>
                    <a:pt x="4625" y="2293"/>
                    <a:pt x="4027" y="1990"/>
                    <a:pt x="3430" y="1687"/>
                  </a:cubicBezTo>
                  <a:cubicBezTo>
                    <a:pt x="2662" y="1294"/>
                    <a:pt x="1886" y="902"/>
                    <a:pt x="1128" y="491"/>
                  </a:cubicBezTo>
                  <a:cubicBezTo>
                    <a:pt x="514" y="158"/>
                    <a:pt x="163" y="1"/>
                    <a:pt x="89"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9041;p29">
              <a:extLst>
                <a:ext uri="{FF2B5EF4-FFF2-40B4-BE49-F238E27FC236}">
                  <a16:creationId xmlns:a16="http://schemas.microsoft.com/office/drawing/2014/main" id="{67826DAF-4811-28DB-EBC6-8050ACEDBC14}"/>
                </a:ext>
              </a:extLst>
            </p:cNvPr>
            <p:cNvSpPr/>
            <p:nvPr/>
          </p:nvSpPr>
          <p:spPr>
            <a:xfrm>
              <a:off x="4431442" y="2620021"/>
              <a:ext cx="684965" cy="237632"/>
            </a:xfrm>
            <a:custGeom>
              <a:avLst/>
              <a:gdLst/>
              <a:ahLst/>
              <a:cxnLst/>
              <a:rect l="l" t="t" r="r" b="b"/>
              <a:pathLst>
                <a:path w="9368" h="3250" extrusionOk="0">
                  <a:moveTo>
                    <a:pt x="7138" y="0"/>
                  </a:moveTo>
                  <a:lnTo>
                    <a:pt x="7129" y="18"/>
                  </a:lnTo>
                  <a:cubicBezTo>
                    <a:pt x="5750" y="833"/>
                    <a:pt x="4359" y="1082"/>
                    <a:pt x="3182" y="1082"/>
                  </a:cubicBezTo>
                  <a:cubicBezTo>
                    <a:pt x="2980" y="1082"/>
                    <a:pt x="2785" y="1075"/>
                    <a:pt x="2597" y="1062"/>
                  </a:cubicBezTo>
                  <a:cubicBezTo>
                    <a:pt x="1063" y="955"/>
                    <a:pt x="1" y="473"/>
                    <a:pt x="1" y="473"/>
                  </a:cubicBezTo>
                  <a:lnTo>
                    <a:pt x="1" y="473"/>
                  </a:lnTo>
                  <a:cubicBezTo>
                    <a:pt x="1794" y="2213"/>
                    <a:pt x="4158" y="3016"/>
                    <a:pt x="4158" y="3016"/>
                  </a:cubicBezTo>
                  <a:lnTo>
                    <a:pt x="3828" y="3239"/>
                  </a:lnTo>
                  <a:cubicBezTo>
                    <a:pt x="3849" y="3239"/>
                    <a:pt x="3999" y="3249"/>
                    <a:pt x="4241" y="3249"/>
                  </a:cubicBezTo>
                  <a:cubicBezTo>
                    <a:pt x="4711" y="3249"/>
                    <a:pt x="5527" y="3210"/>
                    <a:pt x="6406" y="2980"/>
                  </a:cubicBezTo>
                  <a:cubicBezTo>
                    <a:pt x="7450" y="2712"/>
                    <a:pt x="8583" y="2186"/>
                    <a:pt x="9359" y="1142"/>
                  </a:cubicBezTo>
                  <a:lnTo>
                    <a:pt x="9368" y="1142"/>
                  </a:lnTo>
                  <a:cubicBezTo>
                    <a:pt x="8529" y="732"/>
                    <a:pt x="7744" y="322"/>
                    <a:pt x="713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9042;p29">
              <a:extLst>
                <a:ext uri="{FF2B5EF4-FFF2-40B4-BE49-F238E27FC236}">
                  <a16:creationId xmlns:a16="http://schemas.microsoft.com/office/drawing/2014/main" id="{F2D86FB9-AC7E-5C63-7C15-EBA092D65452}"/>
                </a:ext>
              </a:extLst>
            </p:cNvPr>
            <p:cNvSpPr/>
            <p:nvPr/>
          </p:nvSpPr>
          <p:spPr>
            <a:xfrm>
              <a:off x="5251377" y="2411274"/>
              <a:ext cx="151426" cy="394688"/>
            </a:xfrm>
            <a:custGeom>
              <a:avLst/>
              <a:gdLst/>
              <a:ahLst/>
              <a:cxnLst/>
              <a:rect l="l" t="t" r="r" b="b"/>
              <a:pathLst>
                <a:path w="2071" h="5398" extrusionOk="0">
                  <a:moveTo>
                    <a:pt x="1" y="1"/>
                  </a:moveTo>
                  <a:lnTo>
                    <a:pt x="1" y="1"/>
                  </a:lnTo>
                  <a:cubicBezTo>
                    <a:pt x="81" y="143"/>
                    <a:pt x="1285" y="2436"/>
                    <a:pt x="375" y="4693"/>
                  </a:cubicBezTo>
                  <a:cubicBezTo>
                    <a:pt x="937" y="4952"/>
                    <a:pt x="1490" y="5202"/>
                    <a:pt x="2070" y="5398"/>
                  </a:cubicBezTo>
                  <a:cubicBezTo>
                    <a:pt x="2026" y="4658"/>
                    <a:pt x="1731" y="2026"/>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9043;p29">
              <a:extLst>
                <a:ext uri="{FF2B5EF4-FFF2-40B4-BE49-F238E27FC236}">
                  <a16:creationId xmlns:a16="http://schemas.microsoft.com/office/drawing/2014/main" id="{EFBB9B5C-847F-9912-F94B-FE88E33E0B5C}"/>
                </a:ext>
              </a:extLst>
            </p:cNvPr>
            <p:cNvSpPr/>
            <p:nvPr/>
          </p:nvSpPr>
          <p:spPr>
            <a:xfrm>
              <a:off x="4315990" y="2436719"/>
              <a:ext cx="637365" cy="262492"/>
            </a:xfrm>
            <a:custGeom>
              <a:avLst/>
              <a:gdLst/>
              <a:ahLst/>
              <a:cxnLst/>
              <a:rect l="l" t="t" r="r" b="b"/>
              <a:pathLst>
                <a:path w="8717" h="3590" extrusionOk="0">
                  <a:moveTo>
                    <a:pt x="1" y="1"/>
                  </a:moveTo>
                  <a:lnTo>
                    <a:pt x="1" y="1"/>
                  </a:lnTo>
                  <a:cubicBezTo>
                    <a:pt x="625" y="1705"/>
                    <a:pt x="2070" y="2838"/>
                    <a:pt x="2070" y="2838"/>
                  </a:cubicBezTo>
                  <a:lnTo>
                    <a:pt x="1580" y="2980"/>
                  </a:lnTo>
                  <a:cubicBezTo>
                    <a:pt x="1580" y="2980"/>
                    <a:pt x="2641" y="3462"/>
                    <a:pt x="4176" y="3569"/>
                  </a:cubicBezTo>
                  <a:cubicBezTo>
                    <a:pt x="4364" y="3582"/>
                    <a:pt x="4559" y="3589"/>
                    <a:pt x="4761" y="3589"/>
                  </a:cubicBezTo>
                  <a:cubicBezTo>
                    <a:pt x="5938" y="3589"/>
                    <a:pt x="7329" y="3340"/>
                    <a:pt x="8708" y="2525"/>
                  </a:cubicBezTo>
                  <a:lnTo>
                    <a:pt x="8717" y="2507"/>
                  </a:lnTo>
                  <a:cubicBezTo>
                    <a:pt x="8485" y="2383"/>
                    <a:pt x="8288" y="2276"/>
                    <a:pt x="8119" y="2186"/>
                  </a:cubicBezTo>
                  <a:cubicBezTo>
                    <a:pt x="7539" y="1856"/>
                    <a:pt x="6950" y="1544"/>
                    <a:pt x="6353" y="1232"/>
                  </a:cubicBezTo>
                  <a:cubicBezTo>
                    <a:pt x="5971" y="1285"/>
                    <a:pt x="5592" y="1308"/>
                    <a:pt x="5219" y="1308"/>
                  </a:cubicBezTo>
                  <a:cubicBezTo>
                    <a:pt x="3952" y="1308"/>
                    <a:pt x="2762" y="1040"/>
                    <a:pt x="1839" y="750"/>
                  </a:cubicBezTo>
                  <a:cubicBezTo>
                    <a:pt x="723" y="393"/>
                    <a:pt x="1" y="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9044;p29">
              <a:extLst>
                <a:ext uri="{FF2B5EF4-FFF2-40B4-BE49-F238E27FC236}">
                  <a16:creationId xmlns:a16="http://schemas.microsoft.com/office/drawing/2014/main" id="{9CA6DA5A-FB60-A5D9-29C3-CBA4A4D59B0E}"/>
                </a:ext>
              </a:extLst>
            </p:cNvPr>
            <p:cNvSpPr/>
            <p:nvPr/>
          </p:nvSpPr>
          <p:spPr>
            <a:xfrm>
              <a:off x="5021789" y="2242375"/>
              <a:ext cx="323618" cy="512115"/>
            </a:xfrm>
            <a:custGeom>
              <a:avLst/>
              <a:gdLst/>
              <a:ahLst/>
              <a:cxnLst/>
              <a:rect l="l" t="t" r="r" b="b"/>
              <a:pathLst>
                <a:path w="4426" h="7004" extrusionOk="0">
                  <a:moveTo>
                    <a:pt x="0" y="0"/>
                  </a:moveTo>
                  <a:lnTo>
                    <a:pt x="0" y="0"/>
                  </a:lnTo>
                  <a:cubicBezTo>
                    <a:pt x="1" y="0"/>
                    <a:pt x="2926" y="3060"/>
                    <a:pt x="1437" y="6013"/>
                  </a:cubicBezTo>
                  <a:cubicBezTo>
                    <a:pt x="1749" y="6165"/>
                    <a:pt x="2061" y="6316"/>
                    <a:pt x="2382" y="6468"/>
                  </a:cubicBezTo>
                  <a:cubicBezTo>
                    <a:pt x="2766" y="6646"/>
                    <a:pt x="3141" y="6825"/>
                    <a:pt x="3515" y="7003"/>
                  </a:cubicBezTo>
                  <a:cubicBezTo>
                    <a:pt x="4425" y="4746"/>
                    <a:pt x="3221" y="2453"/>
                    <a:pt x="3141" y="2311"/>
                  </a:cubicBezTo>
                  <a:cubicBezTo>
                    <a:pt x="3141" y="2311"/>
                    <a:pt x="3141" y="2311"/>
                    <a:pt x="3141" y="2302"/>
                  </a:cubicBezTo>
                  <a:lnTo>
                    <a:pt x="2998" y="2596"/>
                  </a:lnTo>
                  <a:cubicBezTo>
                    <a:pt x="2998" y="2596"/>
                    <a:pt x="1704" y="830"/>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9045;p29">
              <a:extLst>
                <a:ext uri="{FF2B5EF4-FFF2-40B4-BE49-F238E27FC236}">
                  <a16:creationId xmlns:a16="http://schemas.microsoft.com/office/drawing/2014/main" id="{D668C32E-3AE7-05ED-C8A1-BF10A8F35EFE}"/>
                </a:ext>
              </a:extLst>
            </p:cNvPr>
            <p:cNvSpPr/>
            <p:nvPr/>
          </p:nvSpPr>
          <p:spPr>
            <a:xfrm>
              <a:off x="4449063" y="2136722"/>
              <a:ext cx="531710" cy="464442"/>
            </a:xfrm>
            <a:custGeom>
              <a:avLst/>
              <a:gdLst/>
              <a:ahLst/>
              <a:cxnLst/>
              <a:rect l="l" t="t" r="r" b="b"/>
              <a:pathLst>
                <a:path w="7272" h="6352" extrusionOk="0">
                  <a:moveTo>
                    <a:pt x="3337" y="0"/>
                  </a:moveTo>
                  <a:lnTo>
                    <a:pt x="3516" y="482"/>
                  </a:lnTo>
                  <a:cubicBezTo>
                    <a:pt x="3516" y="482"/>
                    <a:pt x="2746" y="273"/>
                    <a:pt x="1723" y="273"/>
                  </a:cubicBezTo>
                  <a:cubicBezTo>
                    <a:pt x="1193" y="273"/>
                    <a:pt x="595" y="329"/>
                    <a:pt x="1" y="500"/>
                  </a:cubicBezTo>
                  <a:cubicBezTo>
                    <a:pt x="1" y="500"/>
                    <a:pt x="3551" y="1989"/>
                    <a:pt x="4640" y="5130"/>
                  </a:cubicBezTo>
                  <a:cubicBezTo>
                    <a:pt x="5237" y="5433"/>
                    <a:pt x="5835" y="5736"/>
                    <a:pt x="6433" y="6048"/>
                  </a:cubicBezTo>
                  <a:cubicBezTo>
                    <a:pt x="6593" y="6138"/>
                    <a:pt x="6798" y="6236"/>
                    <a:pt x="7022" y="6352"/>
                  </a:cubicBezTo>
                  <a:lnTo>
                    <a:pt x="7030" y="6334"/>
                  </a:lnTo>
                  <a:cubicBezTo>
                    <a:pt x="7271" y="1998"/>
                    <a:pt x="3364" y="9"/>
                    <a:pt x="333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9046;p29">
              <a:extLst>
                <a:ext uri="{FF2B5EF4-FFF2-40B4-BE49-F238E27FC236}">
                  <a16:creationId xmlns:a16="http://schemas.microsoft.com/office/drawing/2014/main" id="{C1A69F08-E8D2-7378-A726-01657D781654}"/>
                </a:ext>
              </a:extLst>
            </p:cNvPr>
            <p:cNvSpPr/>
            <p:nvPr/>
          </p:nvSpPr>
          <p:spPr>
            <a:xfrm>
              <a:off x="4272924" y="2173207"/>
              <a:ext cx="515405" cy="359153"/>
            </a:xfrm>
            <a:custGeom>
              <a:avLst/>
              <a:gdLst/>
              <a:ahLst/>
              <a:cxnLst/>
              <a:rect l="l" t="t" r="r" b="b"/>
              <a:pathLst>
                <a:path w="7049" h="4912" extrusionOk="0">
                  <a:moveTo>
                    <a:pt x="2410" y="1"/>
                  </a:moveTo>
                  <a:lnTo>
                    <a:pt x="2624" y="331"/>
                  </a:lnTo>
                  <a:lnTo>
                    <a:pt x="1" y="1044"/>
                  </a:lnTo>
                  <a:lnTo>
                    <a:pt x="982" y="3587"/>
                  </a:lnTo>
                  <a:lnTo>
                    <a:pt x="590" y="3605"/>
                  </a:lnTo>
                  <a:cubicBezTo>
                    <a:pt x="590" y="3605"/>
                    <a:pt x="1312" y="3997"/>
                    <a:pt x="2428" y="4354"/>
                  </a:cubicBezTo>
                  <a:cubicBezTo>
                    <a:pt x="3351" y="4644"/>
                    <a:pt x="4541" y="4912"/>
                    <a:pt x="5808" y="4912"/>
                  </a:cubicBezTo>
                  <a:cubicBezTo>
                    <a:pt x="6181" y="4912"/>
                    <a:pt x="6560" y="4889"/>
                    <a:pt x="6942" y="4836"/>
                  </a:cubicBezTo>
                  <a:cubicBezTo>
                    <a:pt x="6174" y="4434"/>
                    <a:pt x="5398" y="4024"/>
                    <a:pt x="4649" y="3587"/>
                  </a:cubicBezTo>
                  <a:cubicBezTo>
                    <a:pt x="3925" y="3169"/>
                    <a:pt x="3619" y="2945"/>
                    <a:pt x="3708" y="2945"/>
                  </a:cubicBezTo>
                  <a:cubicBezTo>
                    <a:pt x="3782" y="2945"/>
                    <a:pt x="4133" y="3102"/>
                    <a:pt x="4747" y="3435"/>
                  </a:cubicBezTo>
                  <a:cubicBezTo>
                    <a:pt x="5505" y="3846"/>
                    <a:pt x="6281" y="4238"/>
                    <a:pt x="7049" y="4631"/>
                  </a:cubicBezTo>
                  <a:cubicBezTo>
                    <a:pt x="5960" y="1491"/>
                    <a:pt x="2410" y="1"/>
                    <a:pt x="241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9047;p29">
              <a:extLst>
                <a:ext uri="{FF2B5EF4-FFF2-40B4-BE49-F238E27FC236}">
                  <a16:creationId xmlns:a16="http://schemas.microsoft.com/office/drawing/2014/main" id="{3F60ACF4-52A0-2AE3-122D-E513DE7185FA}"/>
                </a:ext>
              </a:extLst>
            </p:cNvPr>
            <p:cNvSpPr/>
            <p:nvPr/>
          </p:nvSpPr>
          <p:spPr>
            <a:xfrm>
              <a:off x="4983915" y="2775905"/>
              <a:ext cx="406460" cy="167220"/>
            </a:xfrm>
            <a:custGeom>
              <a:avLst/>
              <a:gdLst/>
              <a:ahLst/>
              <a:cxnLst/>
              <a:rect l="l" t="t" r="r" b="b"/>
              <a:pathLst>
                <a:path w="5559" h="2287" extrusionOk="0">
                  <a:moveTo>
                    <a:pt x="3882" y="1"/>
                  </a:moveTo>
                  <a:cubicBezTo>
                    <a:pt x="3427" y="714"/>
                    <a:pt x="2838" y="1205"/>
                    <a:pt x="2258" y="1535"/>
                  </a:cubicBezTo>
                  <a:cubicBezTo>
                    <a:pt x="1170" y="2177"/>
                    <a:pt x="99" y="2258"/>
                    <a:pt x="1" y="2267"/>
                  </a:cubicBezTo>
                  <a:cubicBezTo>
                    <a:pt x="182" y="2280"/>
                    <a:pt x="361" y="2286"/>
                    <a:pt x="538" y="2286"/>
                  </a:cubicBezTo>
                  <a:cubicBezTo>
                    <a:pt x="2931" y="2286"/>
                    <a:pt x="4952" y="1123"/>
                    <a:pt x="5550" y="741"/>
                  </a:cubicBezTo>
                  <a:lnTo>
                    <a:pt x="5559" y="741"/>
                  </a:lnTo>
                  <a:cubicBezTo>
                    <a:pt x="5068" y="536"/>
                    <a:pt x="4488" y="286"/>
                    <a:pt x="388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9048;p29">
              <a:extLst>
                <a:ext uri="{FF2B5EF4-FFF2-40B4-BE49-F238E27FC236}">
                  <a16:creationId xmlns:a16="http://schemas.microsoft.com/office/drawing/2014/main" id="{74EB399C-B4AF-572D-2CA0-A5D8CEE281BB}"/>
                </a:ext>
              </a:extLst>
            </p:cNvPr>
            <p:cNvSpPr/>
            <p:nvPr/>
          </p:nvSpPr>
          <p:spPr>
            <a:xfrm>
              <a:off x="4711261" y="2703520"/>
              <a:ext cx="556497" cy="238144"/>
            </a:xfrm>
            <a:custGeom>
              <a:avLst/>
              <a:gdLst/>
              <a:ahLst/>
              <a:cxnLst/>
              <a:rect l="l" t="t" r="r" b="b"/>
              <a:pathLst>
                <a:path w="7611" h="3257" extrusionOk="0">
                  <a:moveTo>
                    <a:pt x="5532" y="0"/>
                  </a:moveTo>
                  <a:cubicBezTo>
                    <a:pt x="4756" y="1044"/>
                    <a:pt x="3623" y="1570"/>
                    <a:pt x="2579" y="1838"/>
                  </a:cubicBezTo>
                  <a:cubicBezTo>
                    <a:pt x="1700" y="2068"/>
                    <a:pt x="884" y="2107"/>
                    <a:pt x="414" y="2107"/>
                  </a:cubicBezTo>
                  <a:cubicBezTo>
                    <a:pt x="172" y="2107"/>
                    <a:pt x="22" y="2097"/>
                    <a:pt x="1" y="2097"/>
                  </a:cubicBezTo>
                  <a:cubicBezTo>
                    <a:pt x="1678" y="2971"/>
                    <a:pt x="3864" y="2971"/>
                    <a:pt x="3864" y="2971"/>
                  </a:cubicBezTo>
                  <a:lnTo>
                    <a:pt x="3721" y="3257"/>
                  </a:lnTo>
                  <a:lnTo>
                    <a:pt x="3730" y="3257"/>
                  </a:lnTo>
                  <a:cubicBezTo>
                    <a:pt x="3828" y="3248"/>
                    <a:pt x="4899" y="3167"/>
                    <a:pt x="5987" y="2525"/>
                  </a:cubicBezTo>
                  <a:cubicBezTo>
                    <a:pt x="6567" y="2195"/>
                    <a:pt x="7156" y="1704"/>
                    <a:pt x="7611" y="991"/>
                  </a:cubicBezTo>
                  <a:cubicBezTo>
                    <a:pt x="6933" y="687"/>
                    <a:pt x="6219" y="339"/>
                    <a:pt x="554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9049;p29">
              <a:extLst>
                <a:ext uri="{FF2B5EF4-FFF2-40B4-BE49-F238E27FC236}">
                  <a16:creationId xmlns:a16="http://schemas.microsoft.com/office/drawing/2014/main" id="{696B622A-E6FF-24C3-EB7B-F8C49BAEF1B9}"/>
                </a:ext>
              </a:extLst>
            </p:cNvPr>
            <p:cNvSpPr/>
            <p:nvPr/>
          </p:nvSpPr>
          <p:spPr>
            <a:xfrm>
              <a:off x="4267075" y="2130800"/>
              <a:ext cx="1141584" cy="818039"/>
            </a:xfrm>
            <a:custGeom>
              <a:avLst/>
              <a:gdLst/>
              <a:ahLst/>
              <a:cxnLst/>
              <a:rect l="l" t="t" r="r" b="b"/>
              <a:pathLst>
                <a:path w="15613" h="11188" extrusionOk="0">
                  <a:moveTo>
                    <a:pt x="5844" y="1"/>
                  </a:moveTo>
                  <a:cubicBezTo>
                    <a:pt x="5817" y="1"/>
                    <a:pt x="5790" y="10"/>
                    <a:pt x="5773" y="36"/>
                  </a:cubicBezTo>
                  <a:cubicBezTo>
                    <a:pt x="5755" y="54"/>
                    <a:pt x="5746" y="81"/>
                    <a:pt x="5755" y="108"/>
                  </a:cubicBezTo>
                  <a:lnTo>
                    <a:pt x="5880" y="447"/>
                  </a:lnTo>
                  <a:cubicBezTo>
                    <a:pt x="5606" y="389"/>
                    <a:pt x="4975" y="272"/>
                    <a:pt x="4205" y="272"/>
                  </a:cubicBezTo>
                  <a:cubicBezTo>
                    <a:pt x="3670" y="272"/>
                    <a:pt x="3068" y="328"/>
                    <a:pt x="2472" y="500"/>
                  </a:cubicBezTo>
                  <a:cubicBezTo>
                    <a:pt x="2445" y="509"/>
                    <a:pt x="2427" y="527"/>
                    <a:pt x="2418" y="554"/>
                  </a:cubicBezTo>
                  <a:cubicBezTo>
                    <a:pt x="2409" y="572"/>
                    <a:pt x="2409" y="598"/>
                    <a:pt x="2427" y="625"/>
                  </a:cubicBezTo>
                  <a:lnTo>
                    <a:pt x="2579" y="857"/>
                  </a:lnTo>
                  <a:lnTo>
                    <a:pt x="63" y="1544"/>
                  </a:lnTo>
                  <a:cubicBezTo>
                    <a:pt x="36" y="1553"/>
                    <a:pt x="19" y="1571"/>
                    <a:pt x="10" y="1589"/>
                  </a:cubicBezTo>
                  <a:cubicBezTo>
                    <a:pt x="1" y="1607"/>
                    <a:pt x="1" y="1633"/>
                    <a:pt x="10" y="1651"/>
                  </a:cubicBezTo>
                  <a:lnTo>
                    <a:pt x="946" y="4087"/>
                  </a:lnTo>
                  <a:lnTo>
                    <a:pt x="661" y="4104"/>
                  </a:lnTo>
                  <a:cubicBezTo>
                    <a:pt x="634" y="4104"/>
                    <a:pt x="616" y="4122"/>
                    <a:pt x="598" y="4140"/>
                  </a:cubicBezTo>
                  <a:cubicBezTo>
                    <a:pt x="589" y="4158"/>
                    <a:pt x="581" y="4185"/>
                    <a:pt x="589" y="4211"/>
                  </a:cubicBezTo>
                  <a:cubicBezTo>
                    <a:pt x="1116" y="5630"/>
                    <a:pt x="2213" y="6674"/>
                    <a:pt x="2570" y="6995"/>
                  </a:cubicBezTo>
                  <a:lnTo>
                    <a:pt x="2231" y="7093"/>
                  </a:lnTo>
                  <a:cubicBezTo>
                    <a:pt x="2204" y="7102"/>
                    <a:pt x="2177" y="7120"/>
                    <a:pt x="2169" y="7146"/>
                  </a:cubicBezTo>
                  <a:cubicBezTo>
                    <a:pt x="2169" y="7173"/>
                    <a:pt x="2177" y="7200"/>
                    <a:pt x="2195" y="7227"/>
                  </a:cubicBezTo>
                  <a:cubicBezTo>
                    <a:pt x="3721" y="8699"/>
                    <a:pt x="5683" y="9519"/>
                    <a:pt x="6228" y="9725"/>
                  </a:cubicBezTo>
                  <a:lnTo>
                    <a:pt x="6031" y="9858"/>
                  </a:lnTo>
                  <a:cubicBezTo>
                    <a:pt x="6005" y="9876"/>
                    <a:pt x="5996" y="9903"/>
                    <a:pt x="5996" y="9930"/>
                  </a:cubicBezTo>
                  <a:cubicBezTo>
                    <a:pt x="5996" y="9957"/>
                    <a:pt x="6013" y="9983"/>
                    <a:pt x="6040" y="10001"/>
                  </a:cubicBezTo>
                  <a:cubicBezTo>
                    <a:pt x="7485" y="10751"/>
                    <a:pt x="9314" y="10866"/>
                    <a:pt x="9814" y="10884"/>
                  </a:cubicBezTo>
                  <a:lnTo>
                    <a:pt x="9725" y="11054"/>
                  </a:lnTo>
                  <a:cubicBezTo>
                    <a:pt x="9707" y="11081"/>
                    <a:pt x="9707" y="11107"/>
                    <a:pt x="9725" y="11125"/>
                  </a:cubicBezTo>
                  <a:cubicBezTo>
                    <a:pt x="9734" y="11152"/>
                    <a:pt x="9760" y="11170"/>
                    <a:pt x="9787" y="11170"/>
                  </a:cubicBezTo>
                  <a:cubicBezTo>
                    <a:pt x="9965" y="11179"/>
                    <a:pt x="10153" y="11188"/>
                    <a:pt x="10322" y="11188"/>
                  </a:cubicBezTo>
                  <a:cubicBezTo>
                    <a:pt x="12758" y="11188"/>
                    <a:pt x="14801" y="10010"/>
                    <a:pt x="15407" y="9626"/>
                  </a:cubicBezTo>
                  <a:cubicBezTo>
                    <a:pt x="15443" y="9600"/>
                    <a:pt x="15452" y="9555"/>
                    <a:pt x="15434" y="9519"/>
                  </a:cubicBezTo>
                  <a:cubicBezTo>
                    <a:pt x="15416" y="9496"/>
                    <a:pt x="15387" y="9480"/>
                    <a:pt x="15358" y="9480"/>
                  </a:cubicBezTo>
                  <a:cubicBezTo>
                    <a:pt x="15344" y="9480"/>
                    <a:pt x="15330" y="9484"/>
                    <a:pt x="15318" y="9493"/>
                  </a:cubicBezTo>
                  <a:cubicBezTo>
                    <a:pt x="14727" y="9873"/>
                    <a:pt x="12711" y="11029"/>
                    <a:pt x="10324" y="11029"/>
                  </a:cubicBezTo>
                  <a:cubicBezTo>
                    <a:pt x="10191" y="11029"/>
                    <a:pt x="10056" y="11026"/>
                    <a:pt x="9921" y="11018"/>
                  </a:cubicBezTo>
                  <a:lnTo>
                    <a:pt x="10010" y="10840"/>
                  </a:lnTo>
                  <a:cubicBezTo>
                    <a:pt x="10019" y="10813"/>
                    <a:pt x="10019" y="10786"/>
                    <a:pt x="10001" y="10759"/>
                  </a:cubicBezTo>
                  <a:cubicBezTo>
                    <a:pt x="9992" y="10742"/>
                    <a:pt x="9965" y="10724"/>
                    <a:pt x="9939" y="10724"/>
                  </a:cubicBezTo>
                  <a:cubicBezTo>
                    <a:pt x="9912" y="10724"/>
                    <a:pt x="7860" y="10715"/>
                    <a:pt x="6228" y="9921"/>
                  </a:cubicBezTo>
                  <a:lnTo>
                    <a:pt x="6451" y="9769"/>
                  </a:lnTo>
                  <a:cubicBezTo>
                    <a:pt x="6477" y="9760"/>
                    <a:pt x="6486" y="9725"/>
                    <a:pt x="6486" y="9698"/>
                  </a:cubicBezTo>
                  <a:cubicBezTo>
                    <a:pt x="6477" y="9671"/>
                    <a:pt x="6460" y="9644"/>
                    <a:pt x="6433" y="9635"/>
                  </a:cubicBezTo>
                  <a:cubicBezTo>
                    <a:pt x="6406" y="9626"/>
                    <a:pt x="4158" y="8841"/>
                    <a:pt x="2400" y="7200"/>
                  </a:cubicBezTo>
                  <a:lnTo>
                    <a:pt x="2757" y="7102"/>
                  </a:lnTo>
                  <a:cubicBezTo>
                    <a:pt x="2784" y="7093"/>
                    <a:pt x="2811" y="7066"/>
                    <a:pt x="2811" y="7039"/>
                  </a:cubicBezTo>
                  <a:cubicBezTo>
                    <a:pt x="2820" y="7013"/>
                    <a:pt x="2811" y="6986"/>
                    <a:pt x="2784" y="6959"/>
                  </a:cubicBezTo>
                  <a:cubicBezTo>
                    <a:pt x="2775" y="6950"/>
                    <a:pt x="1410" y="5862"/>
                    <a:pt x="777" y="4256"/>
                  </a:cubicBezTo>
                  <a:lnTo>
                    <a:pt x="1062" y="4247"/>
                  </a:lnTo>
                  <a:cubicBezTo>
                    <a:pt x="1089" y="4238"/>
                    <a:pt x="1116" y="4229"/>
                    <a:pt x="1125" y="4211"/>
                  </a:cubicBezTo>
                  <a:cubicBezTo>
                    <a:pt x="1143" y="4185"/>
                    <a:pt x="1143" y="4158"/>
                    <a:pt x="1134" y="4131"/>
                  </a:cubicBezTo>
                  <a:lnTo>
                    <a:pt x="188" y="1678"/>
                  </a:lnTo>
                  <a:lnTo>
                    <a:pt x="2731" y="982"/>
                  </a:lnTo>
                  <a:cubicBezTo>
                    <a:pt x="2748" y="982"/>
                    <a:pt x="2775" y="964"/>
                    <a:pt x="2784" y="937"/>
                  </a:cubicBezTo>
                  <a:cubicBezTo>
                    <a:pt x="2793" y="911"/>
                    <a:pt x="2784" y="884"/>
                    <a:pt x="2775" y="866"/>
                  </a:cubicBezTo>
                  <a:lnTo>
                    <a:pt x="2615" y="625"/>
                  </a:lnTo>
                  <a:cubicBezTo>
                    <a:pt x="3163" y="481"/>
                    <a:pt x="3714" y="433"/>
                    <a:pt x="4206" y="433"/>
                  </a:cubicBezTo>
                  <a:cubicBezTo>
                    <a:pt x="5211" y="433"/>
                    <a:pt x="5975" y="634"/>
                    <a:pt x="5987" y="634"/>
                  </a:cubicBezTo>
                  <a:cubicBezTo>
                    <a:pt x="5994" y="637"/>
                    <a:pt x="6001" y="638"/>
                    <a:pt x="6008" y="638"/>
                  </a:cubicBezTo>
                  <a:cubicBezTo>
                    <a:pt x="6028" y="638"/>
                    <a:pt x="6047" y="629"/>
                    <a:pt x="6067" y="616"/>
                  </a:cubicBezTo>
                  <a:cubicBezTo>
                    <a:pt x="6085" y="590"/>
                    <a:pt x="6094" y="563"/>
                    <a:pt x="6076" y="536"/>
                  </a:cubicBezTo>
                  <a:lnTo>
                    <a:pt x="5951" y="188"/>
                  </a:lnTo>
                  <a:lnTo>
                    <a:pt x="5951" y="188"/>
                  </a:lnTo>
                  <a:cubicBezTo>
                    <a:pt x="8306" y="625"/>
                    <a:pt x="10278" y="1972"/>
                    <a:pt x="10296" y="1990"/>
                  </a:cubicBezTo>
                  <a:cubicBezTo>
                    <a:pt x="10309" y="1999"/>
                    <a:pt x="10322" y="2003"/>
                    <a:pt x="10336" y="2003"/>
                  </a:cubicBezTo>
                  <a:cubicBezTo>
                    <a:pt x="10349" y="2003"/>
                    <a:pt x="10362" y="1999"/>
                    <a:pt x="10376" y="1990"/>
                  </a:cubicBezTo>
                  <a:cubicBezTo>
                    <a:pt x="10403" y="1972"/>
                    <a:pt x="10420" y="1946"/>
                    <a:pt x="10420" y="1919"/>
                  </a:cubicBezTo>
                  <a:lnTo>
                    <a:pt x="10403" y="1660"/>
                  </a:lnTo>
                  <a:lnTo>
                    <a:pt x="10403" y="1660"/>
                  </a:lnTo>
                  <a:cubicBezTo>
                    <a:pt x="12017" y="2499"/>
                    <a:pt x="13240" y="4149"/>
                    <a:pt x="13257" y="4167"/>
                  </a:cubicBezTo>
                  <a:cubicBezTo>
                    <a:pt x="13265" y="4181"/>
                    <a:pt x="13284" y="4196"/>
                    <a:pt x="13305" y="4196"/>
                  </a:cubicBezTo>
                  <a:cubicBezTo>
                    <a:pt x="13310" y="4196"/>
                    <a:pt x="13315" y="4195"/>
                    <a:pt x="13320" y="4194"/>
                  </a:cubicBezTo>
                  <a:cubicBezTo>
                    <a:pt x="13355" y="4194"/>
                    <a:pt x="13373" y="4176"/>
                    <a:pt x="13391" y="4149"/>
                  </a:cubicBezTo>
                  <a:lnTo>
                    <a:pt x="13480" y="3971"/>
                  </a:lnTo>
                  <a:cubicBezTo>
                    <a:pt x="15131" y="5960"/>
                    <a:pt x="15407" y="8502"/>
                    <a:pt x="15452" y="9243"/>
                  </a:cubicBezTo>
                  <a:cubicBezTo>
                    <a:pt x="15460" y="9283"/>
                    <a:pt x="15489" y="9316"/>
                    <a:pt x="15527" y="9316"/>
                  </a:cubicBezTo>
                  <a:cubicBezTo>
                    <a:pt x="15532" y="9316"/>
                    <a:pt x="15536" y="9315"/>
                    <a:pt x="15541" y="9314"/>
                  </a:cubicBezTo>
                  <a:cubicBezTo>
                    <a:pt x="15586" y="9314"/>
                    <a:pt x="15613" y="9279"/>
                    <a:pt x="15613" y="9234"/>
                  </a:cubicBezTo>
                  <a:cubicBezTo>
                    <a:pt x="15568" y="8467"/>
                    <a:pt x="15274" y="5817"/>
                    <a:pt x="13525" y="3783"/>
                  </a:cubicBezTo>
                  <a:cubicBezTo>
                    <a:pt x="13512" y="3763"/>
                    <a:pt x="13493" y="3753"/>
                    <a:pt x="13474" y="3753"/>
                  </a:cubicBezTo>
                  <a:cubicBezTo>
                    <a:pt x="13467" y="3753"/>
                    <a:pt x="13460" y="3754"/>
                    <a:pt x="13454" y="3756"/>
                  </a:cubicBezTo>
                  <a:cubicBezTo>
                    <a:pt x="13427" y="3756"/>
                    <a:pt x="13400" y="3774"/>
                    <a:pt x="13391" y="3792"/>
                  </a:cubicBezTo>
                  <a:lnTo>
                    <a:pt x="13302" y="3971"/>
                  </a:lnTo>
                  <a:cubicBezTo>
                    <a:pt x="12999" y="3578"/>
                    <a:pt x="11821" y="2169"/>
                    <a:pt x="10358" y="1455"/>
                  </a:cubicBezTo>
                  <a:cubicBezTo>
                    <a:pt x="10345" y="1450"/>
                    <a:pt x="10331" y="1448"/>
                    <a:pt x="10318" y="1448"/>
                  </a:cubicBezTo>
                  <a:cubicBezTo>
                    <a:pt x="10304" y="1448"/>
                    <a:pt x="10291" y="1450"/>
                    <a:pt x="10278" y="1455"/>
                  </a:cubicBezTo>
                  <a:cubicBezTo>
                    <a:pt x="10251" y="1473"/>
                    <a:pt x="10242" y="1499"/>
                    <a:pt x="10242" y="1526"/>
                  </a:cubicBezTo>
                  <a:lnTo>
                    <a:pt x="10251" y="1767"/>
                  </a:lnTo>
                  <a:cubicBezTo>
                    <a:pt x="9760" y="1455"/>
                    <a:pt x="7940" y="358"/>
                    <a:pt x="5844"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9050;p29">
              <a:extLst>
                <a:ext uri="{FF2B5EF4-FFF2-40B4-BE49-F238E27FC236}">
                  <a16:creationId xmlns:a16="http://schemas.microsoft.com/office/drawing/2014/main" id="{68B8C0A3-9BEE-94AB-6D19-748BB2D0F48F}"/>
                </a:ext>
              </a:extLst>
            </p:cNvPr>
            <p:cNvSpPr/>
            <p:nvPr/>
          </p:nvSpPr>
          <p:spPr>
            <a:xfrm>
              <a:off x="4532563" y="2382612"/>
              <a:ext cx="1063275" cy="519280"/>
            </a:xfrm>
            <a:custGeom>
              <a:avLst/>
              <a:gdLst/>
              <a:ahLst/>
              <a:cxnLst/>
              <a:rect l="l" t="t" r="r" b="b"/>
              <a:pathLst>
                <a:path w="14542" h="7102" extrusionOk="0">
                  <a:moveTo>
                    <a:pt x="723" y="411"/>
                  </a:moveTo>
                  <a:lnTo>
                    <a:pt x="723" y="411"/>
                  </a:lnTo>
                  <a:cubicBezTo>
                    <a:pt x="848" y="473"/>
                    <a:pt x="991" y="544"/>
                    <a:pt x="1160" y="634"/>
                  </a:cubicBezTo>
                  <a:cubicBezTo>
                    <a:pt x="1936" y="1062"/>
                    <a:pt x="2739" y="1472"/>
                    <a:pt x="3524" y="1865"/>
                  </a:cubicBezTo>
                  <a:cubicBezTo>
                    <a:pt x="4095" y="2150"/>
                    <a:pt x="4675" y="2454"/>
                    <a:pt x="5255" y="2757"/>
                  </a:cubicBezTo>
                  <a:cubicBezTo>
                    <a:pt x="6094" y="3194"/>
                    <a:pt x="7655" y="3961"/>
                    <a:pt x="9038" y="4621"/>
                  </a:cubicBezTo>
                  <a:cubicBezTo>
                    <a:pt x="9189" y="4693"/>
                    <a:pt x="9341" y="4764"/>
                    <a:pt x="9493" y="4835"/>
                  </a:cubicBezTo>
                  <a:cubicBezTo>
                    <a:pt x="10295" y="5219"/>
                    <a:pt x="11063" y="5585"/>
                    <a:pt x="11874" y="5870"/>
                  </a:cubicBezTo>
                  <a:cubicBezTo>
                    <a:pt x="12365" y="6040"/>
                    <a:pt x="12829" y="6165"/>
                    <a:pt x="13284" y="6254"/>
                  </a:cubicBezTo>
                  <a:cubicBezTo>
                    <a:pt x="14212" y="6441"/>
                    <a:pt x="14346" y="6655"/>
                    <a:pt x="14363" y="6718"/>
                  </a:cubicBezTo>
                  <a:cubicBezTo>
                    <a:pt x="14372" y="6753"/>
                    <a:pt x="14355" y="6798"/>
                    <a:pt x="14310" y="6843"/>
                  </a:cubicBezTo>
                  <a:cubicBezTo>
                    <a:pt x="14237" y="6909"/>
                    <a:pt x="14130" y="6946"/>
                    <a:pt x="14047" y="6946"/>
                  </a:cubicBezTo>
                  <a:cubicBezTo>
                    <a:pt x="14018" y="6946"/>
                    <a:pt x="13992" y="6941"/>
                    <a:pt x="13971" y="6932"/>
                  </a:cubicBezTo>
                  <a:cubicBezTo>
                    <a:pt x="13320" y="6709"/>
                    <a:pt x="12624" y="6423"/>
                    <a:pt x="11830" y="6075"/>
                  </a:cubicBezTo>
                  <a:cubicBezTo>
                    <a:pt x="11821" y="6067"/>
                    <a:pt x="11812" y="6058"/>
                    <a:pt x="11794" y="6058"/>
                  </a:cubicBezTo>
                  <a:cubicBezTo>
                    <a:pt x="11785" y="6049"/>
                    <a:pt x="11776" y="6049"/>
                    <a:pt x="11758" y="6040"/>
                  </a:cubicBezTo>
                  <a:cubicBezTo>
                    <a:pt x="9760" y="5237"/>
                    <a:pt x="6477" y="3560"/>
                    <a:pt x="5193" y="2855"/>
                  </a:cubicBezTo>
                  <a:cubicBezTo>
                    <a:pt x="4613" y="2525"/>
                    <a:pt x="4006" y="2204"/>
                    <a:pt x="3417" y="1891"/>
                  </a:cubicBezTo>
                  <a:cubicBezTo>
                    <a:pt x="2659" y="1499"/>
                    <a:pt x="1883" y="1089"/>
                    <a:pt x="1134" y="651"/>
                  </a:cubicBezTo>
                  <a:cubicBezTo>
                    <a:pt x="973" y="562"/>
                    <a:pt x="839" y="482"/>
                    <a:pt x="723" y="411"/>
                  </a:cubicBezTo>
                  <a:close/>
                  <a:moveTo>
                    <a:pt x="146" y="0"/>
                  </a:moveTo>
                  <a:cubicBezTo>
                    <a:pt x="100" y="0"/>
                    <a:pt x="86" y="22"/>
                    <a:pt x="72" y="45"/>
                  </a:cubicBezTo>
                  <a:cubicBezTo>
                    <a:pt x="36" y="116"/>
                    <a:pt x="1" y="179"/>
                    <a:pt x="1053" y="794"/>
                  </a:cubicBezTo>
                  <a:cubicBezTo>
                    <a:pt x="1803" y="1222"/>
                    <a:pt x="2588" y="1633"/>
                    <a:pt x="3346" y="2034"/>
                  </a:cubicBezTo>
                  <a:cubicBezTo>
                    <a:pt x="3926" y="2346"/>
                    <a:pt x="4532" y="2668"/>
                    <a:pt x="5121" y="2989"/>
                  </a:cubicBezTo>
                  <a:cubicBezTo>
                    <a:pt x="6397" y="3702"/>
                    <a:pt x="9698" y="5380"/>
                    <a:pt x="11705" y="6191"/>
                  </a:cubicBezTo>
                  <a:cubicBezTo>
                    <a:pt x="11714" y="6191"/>
                    <a:pt x="11723" y="6200"/>
                    <a:pt x="11741" y="6209"/>
                  </a:cubicBezTo>
                  <a:cubicBezTo>
                    <a:pt x="11750" y="6209"/>
                    <a:pt x="11758" y="6209"/>
                    <a:pt x="11767" y="6218"/>
                  </a:cubicBezTo>
                  <a:cubicBezTo>
                    <a:pt x="12561" y="6575"/>
                    <a:pt x="13266" y="6852"/>
                    <a:pt x="13917" y="7083"/>
                  </a:cubicBezTo>
                  <a:cubicBezTo>
                    <a:pt x="13953" y="7101"/>
                    <a:pt x="13989" y="7101"/>
                    <a:pt x="14033" y="7101"/>
                  </a:cubicBezTo>
                  <a:cubicBezTo>
                    <a:pt x="14167" y="7101"/>
                    <a:pt x="14319" y="7048"/>
                    <a:pt x="14417" y="6959"/>
                  </a:cubicBezTo>
                  <a:cubicBezTo>
                    <a:pt x="14506" y="6869"/>
                    <a:pt x="14542" y="6771"/>
                    <a:pt x="14515" y="6673"/>
                  </a:cubicBezTo>
                  <a:cubicBezTo>
                    <a:pt x="14444" y="6432"/>
                    <a:pt x="14042" y="6245"/>
                    <a:pt x="13320" y="6102"/>
                  </a:cubicBezTo>
                  <a:cubicBezTo>
                    <a:pt x="12865" y="6013"/>
                    <a:pt x="12419" y="5888"/>
                    <a:pt x="11928" y="5719"/>
                  </a:cubicBezTo>
                  <a:cubicBezTo>
                    <a:pt x="11125" y="5433"/>
                    <a:pt x="10367" y="5076"/>
                    <a:pt x="9564" y="4693"/>
                  </a:cubicBezTo>
                  <a:cubicBezTo>
                    <a:pt x="9412" y="4621"/>
                    <a:pt x="9261" y="4550"/>
                    <a:pt x="9109" y="4479"/>
                  </a:cubicBezTo>
                  <a:cubicBezTo>
                    <a:pt x="7717" y="3818"/>
                    <a:pt x="6165" y="3051"/>
                    <a:pt x="5326" y="2614"/>
                  </a:cubicBezTo>
                  <a:cubicBezTo>
                    <a:pt x="4755" y="2311"/>
                    <a:pt x="4167" y="2016"/>
                    <a:pt x="3596" y="1722"/>
                  </a:cubicBezTo>
                  <a:cubicBezTo>
                    <a:pt x="2811" y="1329"/>
                    <a:pt x="2008" y="928"/>
                    <a:pt x="1232" y="500"/>
                  </a:cubicBezTo>
                  <a:cubicBezTo>
                    <a:pt x="497" y="99"/>
                    <a:pt x="246" y="0"/>
                    <a:pt x="1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9051;p29">
              <a:extLst>
                <a:ext uri="{FF2B5EF4-FFF2-40B4-BE49-F238E27FC236}">
                  <a16:creationId xmlns:a16="http://schemas.microsoft.com/office/drawing/2014/main" id="{05F3D984-BD15-F771-3561-20C79AE15A14}"/>
                </a:ext>
              </a:extLst>
            </p:cNvPr>
            <p:cNvSpPr/>
            <p:nvPr/>
          </p:nvSpPr>
          <p:spPr>
            <a:xfrm>
              <a:off x="4312115" y="2433867"/>
              <a:ext cx="471681" cy="101414"/>
            </a:xfrm>
            <a:custGeom>
              <a:avLst/>
              <a:gdLst/>
              <a:ahLst/>
              <a:cxnLst/>
              <a:rect l="l" t="t" r="r" b="b"/>
              <a:pathLst>
                <a:path w="6451" h="1387" extrusionOk="0">
                  <a:moveTo>
                    <a:pt x="52" y="0"/>
                  </a:moveTo>
                  <a:cubicBezTo>
                    <a:pt x="36" y="0"/>
                    <a:pt x="25" y="9"/>
                    <a:pt x="18" y="22"/>
                  </a:cubicBezTo>
                  <a:cubicBezTo>
                    <a:pt x="0" y="40"/>
                    <a:pt x="9" y="66"/>
                    <a:pt x="27" y="75"/>
                  </a:cubicBezTo>
                  <a:cubicBezTo>
                    <a:pt x="54" y="93"/>
                    <a:pt x="2498" y="1387"/>
                    <a:pt x="5290" y="1387"/>
                  </a:cubicBezTo>
                  <a:cubicBezTo>
                    <a:pt x="5656" y="1387"/>
                    <a:pt x="6040" y="1369"/>
                    <a:pt x="6414" y="1315"/>
                  </a:cubicBezTo>
                  <a:cubicBezTo>
                    <a:pt x="6441" y="1306"/>
                    <a:pt x="6450" y="1289"/>
                    <a:pt x="6450" y="1271"/>
                  </a:cubicBezTo>
                  <a:cubicBezTo>
                    <a:pt x="6450" y="1244"/>
                    <a:pt x="6423" y="1235"/>
                    <a:pt x="6406" y="1235"/>
                  </a:cubicBezTo>
                  <a:cubicBezTo>
                    <a:pt x="6031" y="1286"/>
                    <a:pt x="5658" y="1309"/>
                    <a:pt x="5291" y="1309"/>
                  </a:cubicBezTo>
                  <a:cubicBezTo>
                    <a:pt x="2519" y="1309"/>
                    <a:pt x="95" y="20"/>
                    <a:pt x="72" y="4"/>
                  </a:cubicBezTo>
                  <a:cubicBezTo>
                    <a:pt x="64" y="2"/>
                    <a:pt x="58"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9052;p29">
              <a:extLst>
                <a:ext uri="{FF2B5EF4-FFF2-40B4-BE49-F238E27FC236}">
                  <a16:creationId xmlns:a16="http://schemas.microsoft.com/office/drawing/2014/main" id="{8F558734-0B33-769E-58E5-FF12039D2EFB}"/>
                </a:ext>
              </a:extLst>
            </p:cNvPr>
            <p:cNvSpPr/>
            <p:nvPr/>
          </p:nvSpPr>
          <p:spPr>
            <a:xfrm>
              <a:off x="4428225" y="2617974"/>
              <a:ext cx="527762" cy="83646"/>
            </a:xfrm>
            <a:custGeom>
              <a:avLst/>
              <a:gdLst/>
              <a:ahLst/>
              <a:cxnLst/>
              <a:rect l="l" t="t" r="r" b="b"/>
              <a:pathLst>
                <a:path w="7218" h="1144" extrusionOk="0">
                  <a:moveTo>
                    <a:pt x="7173" y="1"/>
                  </a:moveTo>
                  <a:cubicBezTo>
                    <a:pt x="7165" y="1"/>
                    <a:pt x="7156" y="4"/>
                    <a:pt x="7146" y="11"/>
                  </a:cubicBezTo>
                  <a:cubicBezTo>
                    <a:pt x="5786" y="817"/>
                    <a:pt x="4406" y="1063"/>
                    <a:pt x="3231" y="1063"/>
                  </a:cubicBezTo>
                  <a:cubicBezTo>
                    <a:pt x="1414" y="1063"/>
                    <a:pt x="84" y="476"/>
                    <a:pt x="63" y="466"/>
                  </a:cubicBezTo>
                  <a:cubicBezTo>
                    <a:pt x="58" y="463"/>
                    <a:pt x="52" y="462"/>
                    <a:pt x="47" y="462"/>
                  </a:cubicBezTo>
                  <a:cubicBezTo>
                    <a:pt x="32" y="462"/>
                    <a:pt x="16" y="470"/>
                    <a:pt x="9" y="483"/>
                  </a:cubicBezTo>
                  <a:cubicBezTo>
                    <a:pt x="0" y="510"/>
                    <a:pt x="9" y="528"/>
                    <a:pt x="27" y="537"/>
                  </a:cubicBezTo>
                  <a:cubicBezTo>
                    <a:pt x="36" y="546"/>
                    <a:pt x="946" y="947"/>
                    <a:pt x="2284" y="1099"/>
                  </a:cubicBezTo>
                  <a:cubicBezTo>
                    <a:pt x="2561" y="1126"/>
                    <a:pt x="2873" y="1144"/>
                    <a:pt x="3203" y="1144"/>
                  </a:cubicBezTo>
                  <a:cubicBezTo>
                    <a:pt x="4345" y="1144"/>
                    <a:pt x="5772" y="912"/>
                    <a:pt x="7191" y="73"/>
                  </a:cubicBezTo>
                  <a:cubicBezTo>
                    <a:pt x="7208" y="64"/>
                    <a:pt x="7217" y="37"/>
                    <a:pt x="7208" y="20"/>
                  </a:cubicBezTo>
                  <a:cubicBezTo>
                    <a:pt x="7197" y="9"/>
                    <a:pt x="7186" y="1"/>
                    <a:pt x="717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9053;p29">
              <a:extLst>
                <a:ext uri="{FF2B5EF4-FFF2-40B4-BE49-F238E27FC236}">
                  <a16:creationId xmlns:a16="http://schemas.microsoft.com/office/drawing/2014/main" id="{CE9C8EC4-335A-DAEE-DFA0-92AB68BB28FD}"/>
                </a:ext>
              </a:extLst>
            </p:cNvPr>
            <p:cNvSpPr/>
            <p:nvPr/>
          </p:nvSpPr>
          <p:spPr>
            <a:xfrm>
              <a:off x="4708044" y="2700815"/>
              <a:ext cx="411652" cy="159981"/>
            </a:xfrm>
            <a:custGeom>
              <a:avLst/>
              <a:gdLst/>
              <a:ahLst/>
              <a:cxnLst/>
              <a:rect l="l" t="t" r="r" b="b"/>
              <a:pathLst>
                <a:path w="5630" h="2188" extrusionOk="0">
                  <a:moveTo>
                    <a:pt x="5580" y="1"/>
                  </a:moveTo>
                  <a:cubicBezTo>
                    <a:pt x="5567" y="1"/>
                    <a:pt x="5555" y="8"/>
                    <a:pt x="5549" y="20"/>
                  </a:cubicBezTo>
                  <a:cubicBezTo>
                    <a:pt x="4136" y="1901"/>
                    <a:pt x="1507" y="2104"/>
                    <a:pt x="476" y="2104"/>
                  </a:cubicBezTo>
                  <a:cubicBezTo>
                    <a:pt x="212" y="2104"/>
                    <a:pt x="52" y="2091"/>
                    <a:pt x="45" y="2089"/>
                  </a:cubicBezTo>
                  <a:cubicBezTo>
                    <a:pt x="27" y="2089"/>
                    <a:pt x="9" y="2107"/>
                    <a:pt x="0" y="2125"/>
                  </a:cubicBezTo>
                  <a:cubicBezTo>
                    <a:pt x="0" y="2152"/>
                    <a:pt x="18" y="2169"/>
                    <a:pt x="36" y="2169"/>
                  </a:cubicBezTo>
                  <a:cubicBezTo>
                    <a:pt x="45" y="2169"/>
                    <a:pt x="197" y="2187"/>
                    <a:pt x="455" y="2187"/>
                  </a:cubicBezTo>
                  <a:cubicBezTo>
                    <a:pt x="1481" y="2187"/>
                    <a:pt x="4166" y="1991"/>
                    <a:pt x="5612" y="64"/>
                  </a:cubicBezTo>
                  <a:cubicBezTo>
                    <a:pt x="5629" y="46"/>
                    <a:pt x="5621" y="20"/>
                    <a:pt x="5603" y="11"/>
                  </a:cubicBezTo>
                  <a:cubicBezTo>
                    <a:pt x="5596" y="4"/>
                    <a:pt x="5588" y="1"/>
                    <a:pt x="558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9054;p29">
              <a:extLst>
                <a:ext uri="{FF2B5EF4-FFF2-40B4-BE49-F238E27FC236}">
                  <a16:creationId xmlns:a16="http://schemas.microsoft.com/office/drawing/2014/main" id="{74989148-754A-71E9-68EE-8C6C7B7A8416}"/>
                </a:ext>
              </a:extLst>
            </p:cNvPr>
            <p:cNvSpPr/>
            <p:nvPr/>
          </p:nvSpPr>
          <p:spPr>
            <a:xfrm>
              <a:off x="4980039" y="2773273"/>
              <a:ext cx="291008" cy="171022"/>
            </a:xfrm>
            <a:custGeom>
              <a:avLst/>
              <a:gdLst/>
              <a:ahLst/>
              <a:cxnLst/>
              <a:rect l="l" t="t" r="r" b="b"/>
              <a:pathLst>
                <a:path w="3980" h="2339" extrusionOk="0">
                  <a:moveTo>
                    <a:pt x="3930" y="0"/>
                  </a:moveTo>
                  <a:cubicBezTo>
                    <a:pt x="3917" y="0"/>
                    <a:pt x="3904" y="8"/>
                    <a:pt x="3899" y="19"/>
                  </a:cubicBezTo>
                  <a:cubicBezTo>
                    <a:pt x="2570" y="2097"/>
                    <a:pt x="63" y="2258"/>
                    <a:pt x="45" y="2267"/>
                  </a:cubicBezTo>
                  <a:cubicBezTo>
                    <a:pt x="18" y="2267"/>
                    <a:pt x="0" y="2285"/>
                    <a:pt x="0" y="2303"/>
                  </a:cubicBezTo>
                  <a:cubicBezTo>
                    <a:pt x="0" y="2329"/>
                    <a:pt x="18" y="2338"/>
                    <a:pt x="45" y="2338"/>
                  </a:cubicBezTo>
                  <a:cubicBezTo>
                    <a:pt x="72" y="2338"/>
                    <a:pt x="2614" y="2178"/>
                    <a:pt x="3961" y="63"/>
                  </a:cubicBezTo>
                  <a:cubicBezTo>
                    <a:pt x="3979" y="46"/>
                    <a:pt x="3970" y="19"/>
                    <a:pt x="3952" y="10"/>
                  </a:cubicBezTo>
                  <a:cubicBezTo>
                    <a:pt x="3946" y="3"/>
                    <a:pt x="3937" y="0"/>
                    <a:pt x="39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9055;p29">
              <a:extLst>
                <a:ext uri="{FF2B5EF4-FFF2-40B4-BE49-F238E27FC236}">
                  <a16:creationId xmlns:a16="http://schemas.microsoft.com/office/drawing/2014/main" id="{58A5E390-3A28-EC7A-6C5A-58F217BC485E}"/>
                </a:ext>
              </a:extLst>
            </p:cNvPr>
            <p:cNvSpPr/>
            <p:nvPr/>
          </p:nvSpPr>
          <p:spPr>
            <a:xfrm>
              <a:off x="4445846" y="2169917"/>
              <a:ext cx="345773" cy="344530"/>
            </a:xfrm>
            <a:custGeom>
              <a:avLst/>
              <a:gdLst/>
              <a:ahLst/>
              <a:cxnLst/>
              <a:rect l="l" t="t" r="r" b="b"/>
              <a:pathLst>
                <a:path w="4729" h="4712" extrusionOk="0">
                  <a:moveTo>
                    <a:pt x="63" y="1"/>
                  </a:moveTo>
                  <a:cubicBezTo>
                    <a:pt x="36" y="1"/>
                    <a:pt x="18" y="10"/>
                    <a:pt x="9" y="28"/>
                  </a:cubicBezTo>
                  <a:cubicBezTo>
                    <a:pt x="0" y="46"/>
                    <a:pt x="9" y="72"/>
                    <a:pt x="27" y="81"/>
                  </a:cubicBezTo>
                  <a:cubicBezTo>
                    <a:pt x="63" y="90"/>
                    <a:pt x="3577" y="1607"/>
                    <a:pt x="4648" y="4685"/>
                  </a:cubicBezTo>
                  <a:cubicBezTo>
                    <a:pt x="4657" y="4702"/>
                    <a:pt x="4666" y="4711"/>
                    <a:pt x="4684" y="4711"/>
                  </a:cubicBezTo>
                  <a:lnTo>
                    <a:pt x="4701" y="4711"/>
                  </a:lnTo>
                  <a:cubicBezTo>
                    <a:pt x="4719" y="4702"/>
                    <a:pt x="4728" y="4685"/>
                    <a:pt x="4728" y="4658"/>
                  </a:cubicBezTo>
                  <a:cubicBezTo>
                    <a:pt x="3640" y="1544"/>
                    <a:pt x="98" y="19"/>
                    <a:pt x="6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9056;p29">
              <a:extLst>
                <a:ext uri="{FF2B5EF4-FFF2-40B4-BE49-F238E27FC236}">
                  <a16:creationId xmlns:a16="http://schemas.microsoft.com/office/drawing/2014/main" id="{395308C8-2AEF-D368-3340-125FD21F7B6F}"/>
                </a:ext>
              </a:extLst>
            </p:cNvPr>
            <p:cNvSpPr/>
            <p:nvPr/>
          </p:nvSpPr>
          <p:spPr>
            <a:xfrm>
              <a:off x="4689765" y="2133798"/>
              <a:ext cx="285743" cy="469341"/>
            </a:xfrm>
            <a:custGeom>
              <a:avLst/>
              <a:gdLst/>
              <a:ahLst/>
              <a:cxnLst/>
              <a:rect l="l" t="t" r="r" b="b"/>
              <a:pathLst>
                <a:path w="3908" h="6419" extrusionOk="0">
                  <a:moveTo>
                    <a:pt x="49" y="1"/>
                  </a:moveTo>
                  <a:cubicBezTo>
                    <a:pt x="36" y="1"/>
                    <a:pt x="23" y="9"/>
                    <a:pt x="9" y="22"/>
                  </a:cubicBezTo>
                  <a:cubicBezTo>
                    <a:pt x="1" y="49"/>
                    <a:pt x="9" y="67"/>
                    <a:pt x="27" y="76"/>
                  </a:cubicBezTo>
                  <a:cubicBezTo>
                    <a:pt x="45" y="85"/>
                    <a:pt x="1018" y="584"/>
                    <a:pt x="1954" y="1601"/>
                  </a:cubicBezTo>
                  <a:cubicBezTo>
                    <a:pt x="2820" y="2547"/>
                    <a:pt x="3828" y="4144"/>
                    <a:pt x="3703" y="6374"/>
                  </a:cubicBezTo>
                  <a:cubicBezTo>
                    <a:pt x="3694" y="6392"/>
                    <a:pt x="3712" y="6419"/>
                    <a:pt x="3738" y="6419"/>
                  </a:cubicBezTo>
                  <a:cubicBezTo>
                    <a:pt x="3756" y="6419"/>
                    <a:pt x="3774" y="6401"/>
                    <a:pt x="3783" y="6374"/>
                  </a:cubicBezTo>
                  <a:cubicBezTo>
                    <a:pt x="3908" y="4117"/>
                    <a:pt x="2891" y="2502"/>
                    <a:pt x="2017" y="1548"/>
                  </a:cubicBezTo>
                  <a:cubicBezTo>
                    <a:pt x="1071" y="522"/>
                    <a:pt x="81" y="13"/>
                    <a:pt x="63" y="4"/>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9057;p29">
              <a:extLst>
                <a:ext uri="{FF2B5EF4-FFF2-40B4-BE49-F238E27FC236}">
                  <a16:creationId xmlns:a16="http://schemas.microsoft.com/office/drawing/2014/main" id="{D030A43F-F228-22AB-DCCF-AE9836F32D35}"/>
                </a:ext>
              </a:extLst>
            </p:cNvPr>
            <p:cNvSpPr/>
            <p:nvPr/>
          </p:nvSpPr>
          <p:spPr>
            <a:xfrm>
              <a:off x="5018499" y="2239451"/>
              <a:ext cx="212699" cy="445871"/>
            </a:xfrm>
            <a:custGeom>
              <a:avLst/>
              <a:gdLst/>
              <a:ahLst/>
              <a:cxnLst/>
              <a:rect l="l" t="t" r="r" b="b"/>
              <a:pathLst>
                <a:path w="2909" h="6098" extrusionOk="0">
                  <a:moveTo>
                    <a:pt x="42" y="0"/>
                  </a:moveTo>
                  <a:cubicBezTo>
                    <a:pt x="32" y="0"/>
                    <a:pt x="23" y="5"/>
                    <a:pt x="19" y="13"/>
                  </a:cubicBezTo>
                  <a:cubicBezTo>
                    <a:pt x="1" y="22"/>
                    <a:pt x="1" y="49"/>
                    <a:pt x="19" y="67"/>
                  </a:cubicBezTo>
                  <a:cubicBezTo>
                    <a:pt x="45" y="94"/>
                    <a:pt x="2909" y="3136"/>
                    <a:pt x="1446" y="6035"/>
                  </a:cubicBezTo>
                  <a:cubicBezTo>
                    <a:pt x="1437" y="6062"/>
                    <a:pt x="1446" y="6080"/>
                    <a:pt x="1464" y="6089"/>
                  </a:cubicBezTo>
                  <a:cubicBezTo>
                    <a:pt x="1473" y="6098"/>
                    <a:pt x="1482" y="6098"/>
                    <a:pt x="1482" y="6098"/>
                  </a:cubicBezTo>
                  <a:cubicBezTo>
                    <a:pt x="1499" y="6098"/>
                    <a:pt x="1508" y="6089"/>
                    <a:pt x="1517" y="6071"/>
                  </a:cubicBezTo>
                  <a:cubicBezTo>
                    <a:pt x="2293" y="4527"/>
                    <a:pt x="1856" y="2966"/>
                    <a:pt x="1357" y="1923"/>
                  </a:cubicBezTo>
                  <a:cubicBezTo>
                    <a:pt x="813" y="798"/>
                    <a:pt x="81" y="22"/>
                    <a:pt x="72" y="13"/>
                  </a:cubicBezTo>
                  <a:cubicBezTo>
                    <a:pt x="63" y="5"/>
                    <a:pt x="52" y="0"/>
                    <a:pt x="4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9058;p29">
              <a:extLst>
                <a:ext uri="{FF2B5EF4-FFF2-40B4-BE49-F238E27FC236}">
                  <a16:creationId xmlns:a16="http://schemas.microsoft.com/office/drawing/2014/main" id="{DC9D04A8-E14F-5086-4436-2D1F610FD490}"/>
                </a:ext>
              </a:extLst>
            </p:cNvPr>
            <p:cNvSpPr/>
            <p:nvPr/>
          </p:nvSpPr>
          <p:spPr>
            <a:xfrm>
              <a:off x="5248087" y="2407984"/>
              <a:ext cx="101853" cy="349063"/>
            </a:xfrm>
            <a:custGeom>
              <a:avLst/>
              <a:gdLst/>
              <a:ahLst/>
              <a:cxnLst/>
              <a:rect l="l" t="t" r="r" b="b"/>
              <a:pathLst>
                <a:path w="1393" h="4774" extrusionOk="0">
                  <a:moveTo>
                    <a:pt x="51" y="0"/>
                  </a:moveTo>
                  <a:cubicBezTo>
                    <a:pt x="43" y="0"/>
                    <a:pt x="35" y="3"/>
                    <a:pt x="28" y="10"/>
                  </a:cubicBezTo>
                  <a:cubicBezTo>
                    <a:pt x="10" y="19"/>
                    <a:pt x="1" y="37"/>
                    <a:pt x="10" y="64"/>
                  </a:cubicBezTo>
                  <a:cubicBezTo>
                    <a:pt x="28" y="81"/>
                    <a:pt x="1303" y="2445"/>
                    <a:pt x="376" y="4720"/>
                  </a:cubicBezTo>
                  <a:cubicBezTo>
                    <a:pt x="376" y="4738"/>
                    <a:pt x="385" y="4765"/>
                    <a:pt x="402" y="4774"/>
                  </a:cubicBezTo>
                  <a:lnTo>
                    <a:pt x="420" y="4774"/>
                  </a:lnTo>
                  <a:cubicBezTo>
                    <a:pt x="429" y="4774"/>
                    <a:pt x="447" y="4765"/>
                    <a:pt x="456" y="4747"/>
                  </a:cubicBezTo>
                  <a:cubicBezTo>
                    <a:pt x="1393" y="2437"/>
                    <a:pt x="90" y="46"/>
                    <a:pt x="81" y="19"/>
                  </a:cubicBezTo>
                  <a:cubicBezTo>
                    <a:pt x="76" y="8"/>
                    <a:pt x="63" y="0"/>
                    <a:pt x="5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6" name="Google Shape;9059;p29">
            <a:extLst>
              <a:ext uri="{FF2B5EF4-FFF2-40B4-BE49-F238E27FC236}">
                <a16:creationId xmlns:a16="http://schemas.microsoft.com/office/drawing/2014/main" id="{B0ECB627-9A60-3C50-382C-DD7E2F384EFF}"/>
              </a:ext>
            </a:extLst>
          </p:cNvPr>
          <p:cNvGrpSpPr/>
          <p:nvPr/>
        </p:nvGrpSpPr>
        <p:grpSpPr>
          <a:xfrm rot="4251876">
            <a:off x="5350175" y="5908808"/>
            <a:ext cx="714922" cy="1083691"/>
            <a:chOff x="4989675" y="1516750"/>
            <a:chExt cx="316950" cy="480425"/>
          </a:xfrm>
        </p:grpSpPr>
        <p:sp>
          <p:nvSpPr>
            <p:cNvPr id="777" name="Google Shape;9060;p29">
              <a:extLst>
                <a:ext uri="{FF2B5EF4-FFF2-40B4-BE49-F238E27FC236}">
                  <a16:creationId xmlns:a16="http://schemas.microsoft.com/office/drawing/2014/main" id="{82F930C9-236A-7708-7025-4E10744B4AE0}"/>
                </a:ext>
              </a:extLst>
            </p:cNvPr>
            <p:cNvSpPr/>
            <p:nvPr/>
          </p:nvSpPr>
          <p:spPr>
            <a:xfrm>
              <a:off x="5141600" y="1595475"/>
              <a:ext cx="141125" cy="399700"/>
            </a:xfrm>
            <a:custGeom>
              <a:avLst/>
              <a:gdLst/>
              <a:ahLst/>
              <a:cxnLst/>
              <a:rect l="l" t="t" r="r" b="b"/>
              <a:pathLst>
                <a:path w="5645" h="15988" extrusionOk="0">
                  <a:moveTo>
                    <a:pt x="94" y="1"/>
                  </a:moveTo>
                  <a:cubicBezTo>
                    <a:pt x="0" y="1"/>
                    <a:pt x="47" y="357"/>
                    <a:pt x="302" y="1036"/>
                  </a:cubicBezTo>
                  <a:cubicBezTo>
                    <a:pt x="383" y="1241"/>
                    <a:pt x="481" y="1527"/>
                    <a:pt x="606" y="1866"/>
                  </a:cubicBezTo>
                  <a:lnTo>
                    <a:pt x="615" y="1874"/>
                  </a:lnTo>
                  <a:cubicBezTo>
                    <a:pt x="936" y="2758"/>
                    <a:pt x="1391" y="4033"/>
                    <a:pt x="1819" y="5247"/>
                  </a:cubicBezTo>
                  <a:cubicBezTo>
                    <a:pt x="1944" y="5595"/>
                    <a:pt x="2069" y="5942"/>
                    <a:pt x="2185" y="6273"/>
                  </a:cubicBezTo>
                  <a:cubicBezTo>
                    <a:pt x="2497" y="7165"/>
                    <a:pt x="2765" y="7932"/>
                    <a:pt x="2916" y="8351"/>
                  </a:cubicBezTo>
                  <a:lnTo>
                    <a:pt x="4870" y="14061"/>
                  </a:lnTo>
                  <a:cubicBezTo>
                    <a:pt x="5022" y="14489"/>
                    <a:pt x="5173" y="14917"/>
                    <a:pt x="5325" y="15345"/>
                  </a:cubicBezTo>
                  <a:cubicBezTo>
                    <a:pt x="5482" y="15776"/>
                    <a:pt x="5583" y="15988"/>
                    <a:pt x="5613" y="15988"/>
                  </a:cubicBezTo>
                  <a:cubicBezTo>
                    <a:pt x="5644" y="15988"/>
                    <a:pt x="5596" y="15753"/>
                    <a:pt x="5450" y="15292"/>
                  </a:cubicBezTo>
                  <a:cubicBezTo>
                    <a:pt x="5307" y="14863"/>
                    <a:pt x="5173" y="14435"/>
                    <a:pt x="5039" y="13998"/>
                  </a:cubicBezTo>
                  <a:lnTo>
                    <a:pt x="3175" y="8262"/>
                  </a:lnTo>
                  <a:cubicBezTo>
                    <a:pt x="3041" y="7825"/>
                    <a:pt x="2774" y="7031"/>
                    <a:pt x="2470" y="6112"/>
                  </a:cubicBezTo>
                  <a:cubicBezTo>
                    <a:pt x="2345" y="5755"/>
                    <a:pt x="2220" y="5380"/>
                    <a:pt x="2087" y="4997"/>
                  </a:cubicBezTo>
                  <a:cubicBezTo>
                    <a:pt x="1926" y="4506"/>
                    <a:pt x="1757" y="4007"/>
                    <a:pt x="1587" y="3525"/>
                  </a:cubicBezTo>
                  <a:cubicBezTo>
                    <a:pt x="1319" y="2767"/>
                    <a:pt x="1070" y="2062"/>
                    <a:pt x="873" y="1535"/>
                  </a:cubicBezTo>
                  <a:cubicBezTo>
                    <a:pt x="775" y="1277"/>
                    <a:pt x="695" y="1072"/>
                    <a:pt x="624" y="911"/>
                  </a:cubicBezTo>
                  <a:cubicBezTo>
                    <a:pt x="374" y="304"/>
                    <a:pt x="178" y="10"/>
                    <a:pt x="97" y="1"/>
                  </a:cubicBezTo>
                  <a:cubicBezTo>
                    <a:pt x="96" y="1"/>
                    <a:pt x="95" y="1"/>
                    <a:pt x="94"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9061;p29">
              <a:extLst>
                <a:ext uri="{FF2B5EF4-FFF2-40B4-BE49-F238E27FC236}">
                  <a16:creationId xmlns:a16="http://schemas.microsoft.com/office/drawing/2014/main" id="{522F673B-E891-2440-0540-17913419BD44}"/>
                </a:ext>
              </a:extLst>
            </p:cNvPr>
            <p:cNvSpPr/>
            <p:nvPr/>
          </p:nvSpPr>
          <p:spPr>
            <a:xfrm>
              <a:off x="4991075" y="1549850"/>
              <a:ext cx="204925" cy="202450"/>
            </a:xfrm>
            <a:custGeom>
              <a:avLst/>
              <a:gdLst/>
              <a:ahLst/>
              <a:cxnLst/>
              <a:rect l="l" t="t" r="r" b="b"/>
              <a:pathLst>
                <a:path w="8197" h="8098" extrusionOk="0">
                  <a:moveTo>
                    <a:pt x="4527" y="0"/>
                  </a:moveTo>
                  <a:cubicBezTo>
                    <a:pt x="3861" y="0"/>
                    <a:pt x="3710" y="800"/>
                    <a:pt x="3710" y="800"/>
                  </a:cubicBezTo>
                  <a:cubicBezTo>
                    <a:pt x="3439" y="708"/>
                    <a:pt x="3215" y="669"/>
                    <a:pt x="3029" y="669"/>
                  </a:cubicBezTo>
                  <a:cubicBezTo>
                    <a:pt x="2028" y="669"/>
                    <a:pt x="2148" y="1799"/>
                    <a:pt x="2148" y="1799"/>
                  </a:cubicBezTo>
                  <a:cubicBezTo>
                    <a:pt x="2010" y="1777"/>
                    <a:pt x="1887" y="1767"/>
                    <a:pt x="1778" y="1767"/>
                  </a:cubicBezTo>
                  <a:cubicBezTo>
                    <a:pt x="411" y="1767"/>
                    <a:pt x="1176" y="3343"/>
                    <a:pt x="1176" y="3343"/>
                  </a:cubicBezTo>
                  <a:cubicBezTo>
                    <a:pt x="1151" y="3342"/>
                    <a:pt x="1127" y="3341"/>
                    <a:pt x="1104" y="3341"/>
                  </a:cubicBezTo>
                  <a:cubicBezTo>
                    <a:pt x="1" y="3341"/>
                    <a:pt x="52" y="4547"/>
                    <a:pt x="52" y="4547"/>
                  </a:cubicBezTo>
                  <a:cubicBezTo>
                    <a:pt x="4994" y="5421"/>
                    <a:pt x="7456" y="7393"/>
                    <a:pt x="8197" y="8098"/>
                  </a:cubicBezTo>
                  <a:lnTo>
                    <a:pt x="7929" y="7330"/>
                  </a:lnTo>
                  <a:cubicBezTo>
                    <a:pt x="7902" y="7241"/>
                    <a:pt x="7867" y="7161"/>
                    <a:pt x="7840" y="7072"/>
                  </a:cubicBezTo>
                  <a:cubicBezTo>
                    <a:pt x="7715" y="6733"/>
                    <a:pt x="7599" y="6403"/>
                    <a:pt x="7483" y="6072"/>
                  </a:cubicBezTo>
                  <a:lnTo>
                    <a:pt x="7447" y="5983"/>
                  </a:lnTo>
                  <a:cubicBezTo>
                    <a:pt x="7153" y="5136"/>
                    <a:pt x="6859" y="4324"/>
                    <a:pt x="6636" y="3699"/>
                  </a:cubicBezTo>
                  <a:lnTo>
                    <a:pt x="6627" y="3691"/>
                  </a:lnTo>
                  <a:cubicBezTo>
                    <a:pt x="6502" y="3352"/>
                    <a:pt x="6404" y="3066"/>
                    <a:pt x="6323" y="2861"/>
                  </a:cubicBezTo>
                  <a:cubicBezTo>
                    <a:pt x="6068" y="2182"/>
                    <a:pt x="6021" y="1826"/>
                    <a:pt x="6115" y="1826"/>
                  </a:cubicBezTo>
                  <a:cubicBezTo>
                    <a:pt x="6116" y="1826"/>
                    <a:pt x="6117" y="1826"/>
                    <a:pt x="6118" y="1826"/>
                  </a:cubicBezTo>
                  <a:cubicBezTo>
                    <a:pt x="6118" y="1826"/>
                    <a:pt x="5913" y="1273"/>
                    <a:pt x="5815" y="996"/>
                  </a:cubicBezTo>
                  <a:lnTo>
                    <a:pt x="5654" y="533"/>
                  </a:lnTo>
                  <a:cubicBezTo>
                    <a:pt x="5172" y="139"/>
                    <a:pt x="4805" y="0"/>
                    <a:pt x="452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9062;p29">
              <a:extLst>
                <a:ext uri="{FF2B5EF4-FFF2-40B4-BE49-F238E27FC236}">
                  <a16:creationId xmlns:a16="http://schemas.microsoft.com/office/drawing/2014/main" id="{65B8C33B-351D-CD63-1A43-113940ED053F}"/>
                </a:ext>
              </a:extLst>
            </p:cNvPr>
            <p:cNvSpPr/>
            <p:nvPr/>
          </p:nvSpPr>
          <p:spPr>
            <a:xfrm>
              <a:off x="5132425" y="1518750"/>
              <a:ext cx="171975" cy="229525"/>
            </a:xfrm>
            <a:custGeom>
              <a:avLst/>
              <a:gdLst/>
              <a:ahLst/>
              <a:cxnLst/>
              <a:rect l="l" t="t" r="r" b="b"/>
              <a:pathLst>
                <a:path w="6879" h="9181" extrusionOk="0">
                  <a:moveTo>
                    <a:pt x="2661" y="0"/>
                  </a:moveTo>
                  <a:cubicBezTo>
                    <a:pt x="2369" y="0"/>
                    <a:pt x="2026" y="181"/>
                    <a:pt x="1669" y="751"/>
                  </a:cubicBezTo>
                  <a:cubicBezTo>
                    <a:pt x="1669" y="751"/>
                    <a:pt x="1354" y="487"/>
                    <a:pt x="987" y="487"/>
                  </a:cubicBezTo>
                  <a:cubicBezTo>
                    <a:pt x="623" y="487"/>
                    <a:pt x="209" y="746"/>
                    <a:pt x="0" y="1777"/>
                  </a:cubicBezTo>
                  <a:lnTo>
                    <a:pt x="161" y="2240"/>
                  </a:lnTo>
                  <a:cubicBezTo>
                    <a:pt x="259" y="2517"/>
                    <a:pt x="464" y="3070"/>
                    <a:pt x="464" y="3070"/>
                  </a:cubicBezTo>
                  <a:cubicBezTo>
                    <a:pt x="545" y="3079"/>
                    <a:pt x="741" y="3373"/>
                    <a:pt x="991" y="3980"/>
                  </a:cubicBezTo>
                  <a:cubicBezTo>
                    <a:pt x="1062" y="4141"/>
                    <a:pt x="1142" y="4346"/>
                    <a:pt x="1240" y="4604"/>
                  </a:cubicBezTo>
                  <a:cubicBezTo>
                    <a:pt x="1437" y="5131"/>
                    <a:pt x="1686" y="5836"/>
                    <a:pt x="1954" y="6594"/>
                  </a:cubicBezTo>
                  <a:cubicBezTo>
                    <a:pt x="2124" y="7076"/>
                    <a:pt x="2293" y="7575"/>
                    <a:pt x="2454" y="8066"/>
                  </a:cubicBezTo>
                  <a:cubicBezTo>
                    <a:pt x="2587" y="8449"/>
                    <a:pt x="2712" y="8824"/>
                    <a:pt x="2837" y="9181"/>
                  </a:cubicBezTo>
                  <a:cubicBezTo>
                    <a:pt x="2980" y="8119"/>
                    <a:pt x="3667" y="5068"/>
                    <a:pt x="6878" y="1330"/>
                  </a:cubicBezTo>
                  <a:cubicBezTo>
                    <a:pt x="6878" y="1330"/>
                    <a:pt x="6488" y="812"/>
                    <a:pt x="5945" y="812"/>
                  </a:cubicBezTo>
                  <a:cubicBezTo>
                    <a:pt x="5731" y="812"/>
                    <a:pt x="5493" y="892"/>
                    <a:pt x="5246" y="1116"/>
                  </a:cubicBezTo>
                  <a:cubicBezTo>
                    <a:pt x="5246" y="1116"/>
                    <a:pt x="4988" y="32"/>
                    <a:pt x="4347" y="32"/>
                  </a:cubicBezTo>
                  <a:cubicBezTo>
                    <a:pt x="4120" y="32"/>
                    <a:pt x="3844" y="168"/>
                    <a:pt x="3515" y="536"/>
                  </a:cubicBezTo>
                  <a:cubicBezTo>
                    <a:pt x="3515" y="536"/>
                    <a:pt x="3165" y="0"/>
                    <a:pt x="266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9063;p29">
              <a:extLst>
                <a:ext uri="{FF2B5EF4-FFF2-40B4-BE49-F238E27FC236}">
                  <a16:creationId xmlns:a16="http://schemas.microsoft.com/office/drawing/2014/main" id="{17F95162-10EF-A1F1-1063-87252F471438}"/>
                </a:ext>
              </a:extLst>
            </p:cNvPr>
            <p:cNvSpPr/>
            <p:nvPr/>
          </p:nvSpPr>
          <p:spPr>
            <a:xfrm>
              <a:off x="4989675" y="1516750"/>
              <a:ext cx="316950" cy="237550"/>
            </a:xfrm>
            <a:custGeom>
              <a:avLst/>
              <a:gdLst/>
              <a:ahLst/>
              <a:cxnLst/>
              <a:rect l="l" t="t" r="r" b="b"/>
              <a:pathLst>
                <a:path w="12678" h="9502" extrusionOk="0">
                  <a:moveTo>
                    <a:pt x="8376" y="1"/>
                  </a:moveTo>
                  <a:cubicBezTo>
                    <a:pt x="8371" y="1"/>
                    <a:pt x="8365" y="1"/>
                    <a:pt x="8360" y="1"/>
                  </a:cubicBezTo>
                  <a:cubicBezTo>
                    <a:pt x="8003" y="1"/>
                    <a:pt x="7673" y="242"/>
                    <a:pt x="7361" y="715"/>
                  </a:cubicBezTo>
                  <a:cubicBezTo>
                    <a:pt x="7243" y="632"/>
                    <a:pt x="6987" y="485"/>
                    <a:pt x="6695" y="485"/>
                  </a:cubicBezTo>
                  <a:cubicBezTo>
                    <a:pt x="6610" y="485"/>
                    <a:pt x="6521" y="497"/>
                    <a:pt x="6433" y="527"/>
                  </a:cubicBezTo>
                  <a:cubicBezTo>
                    <a:pt x="6076" y="661"/>
                    <a:pt x="5808" y="1054"/>
                    <a:pt x="5657" y="1714"/>
                  </a:cubicBezTo>
                  <a:cubicBezTo>
                    <a:pt x="5252" y="1403"/>
                    <a:pt x="4892" y="1246"/>
                    <a:pt x="4583" y="1246"/>
                  </a:cubicBezTo>
                  <a:cubicBezTo>
                    <a:pt x="4484" y="1246"/>
                    <a:pt x="4390" y="1262"/>
                    <a:pt x="4301" y="1294"/>
                  </a:cubicBezTo>
                  <a:cubicBezTo>
                    <a:pt x="3917" y="1428"/>
                    <a:pt x="3757" y="1839"/>
                    <a:pt x="3703" y="2017"/>
                  </a:cubicBezTo>
                  <a:cubicBezTo>
                    <a:pt x="3476" y="1949"/>
                    <a:pt x="3271" y="1915"/>
                    <a:pt x="3090" y="1915"/>
                  </a:cubicBezTo>
                  <a:cubicBezTo>
                    <a:pt x="2844" y="1915"/>
                    <a:pt x="2640" y="1978"/>
                    <a:pt x="2481" y="2106"/>
                  </a:cubicBezTo>
                  <a:cubicBezTo>
                    <a:pt x="2151" y="2365"/>
                    <a:pt x="2115" y="2829"/>
                    <a:pt x="2115" y="3034"/>
                  </a:cubicBezTo>
                  <a:cubicBezTo>
                    <a:pt x="2013" y="3021"/>
                    <a:pt x="1917" y="3015"/>
                    <a:pt x="1828" y="3015"/>
                  </a:cubicBezTo>
                  <a:cubicBezTo>
                    <a:pt x="1480" y="3015"/>
                    <a:pt x="1229" y="3112"/>
                    <a:pt x="1080" y="3311"/>
                  </a:cubicBezTo>
                  <a:cubicBezTo>
                    <a:pt x="795" y="3694"/>
                    <a:pt x="1009" y="4328"/>
                    <a:pt x="1116" y="4586"/>
                  </a:cubicBezTo>
                  <a:cubicBezTo>
                    <a:pt x="813" y="4595"/>
                    <a:pt x="572" y="4693"/>
                    <a:pt x="384" y="4881"/>
                  </a:cubicBezTo>
                  <a:cubicBezTo>
                    <a:pt x="1" y="5255"/>
                    <a:pt x="28" y="5853"/>
                    <a:pt x="28" y="5880"/>
                  </a:cubicBezTo>
                  <a:cubicBezTo>
                    <a:pt x="28" y="5916"/>
                    <a:pt x="54" y="5942"/>
                    <a:pt x="90" y="5951"/>
                  </a:cubicBezTo>
                  <a:cubicBezTo>
                    <a:pt x="4943" y="6808"/>
                    <a:pt x="7379" y="8708"/>
                    <a:pt x="8199" y="9475"/>
                  </a:cubicBezTo>
                  <a:cubicBezTo>
                    <a:pt x="8217" y="9493"/>
                    <a:pt x="8235" y="9502"/>
                    <a:pt x="8262" y="9502"/>
                  </a:cubicBezTo>
                  <a:cubicBezTo>
                    <a:pt x="8280" y="9502"/>
                    <a:pt x="8297" y="9493"/>
                    <a:pt x="8315" y="9475"/>
                  </a:cubicBezTo>
                  <a:cubicBezTo>
                    <a:pt x="8342" y="9439"/>
                    <a:pt x="8342" y="9395"/>
                    <a:pt x="8315" y="9359"/>
                  </a:cubicBezTo>
                  <a:cubicBezTo>
                    <a:pt x="7486" y="8583"/>
                    <a:pt x="5032" y="6683"/>
                    <a:pt x="188" y="5809"/>
                  </a:cubicBezTo>
                  <a:cubicBezTo>
                    <a:pt x="188" y="5657"/>
                    <a:pt x="233" y="5255"/>
                    <a:pt x="492" y="4988"/>
                  </a:cubicBezTo>
                  <a:cubicBezTo>
                    <a:pt x="661" y="4827"/>
                    <a:pt x="895" y="4746"/>
                    <a:pt x="1186" y="4746"/>
                  </a:cubicBezTo>
                  <a:cubicBezTo>
                    <a:pt x="1201" y="4746"/>
                    <a:pt x="1216" y="4746"/>
                    <a:pt x="1232" y="4747"/>
                  </a:cubicBezTo>
                  <a:cubicBezTo>
                    <a:pt x="1259" y="4747"/>
                    <a:pt x="1286" y="4738"/>
                    <a:pt x="1303" y="4711"/>
                  </a:cubicBezTo>
                  <a:cubicBezTo>
                    <a:pt x="1312" y="4693"/>
                    <a:pt x="1321" y="4658"/>
                    <a:pt x="1303" y="4640"/>
                  </a:cubicBezTo>
                  <a:cubicBezTo>
                    <a:pt x="1303" y="4631"/>
                    <a:pt x="911" y="3810"/>
                    <a:pt x="1214" y="3409"/>
                  </a:cubicBezTo>
                  <a:cubicBezTo>
                    <a:pt x="1325" y="3252"/>
                    <a:pt x="1532" y="3172"/>
                    <a:pt x="1828" y="3172"/>
                  </a:cubicBezTo>
                  <a:cubicBezTo>
                    <a:pt x="1936" y="3172"/>
                    <a:pt x="2056" y="3182"/>
                    <a:pt x="2187" y="3204"/>
                  </a:cubicBezTo>
                  <a:cubicBezTo>
                    <a:pt x="2194" y="3206"/>
                    <a:pt x="2201" y="3207"/>
                    <a:pt x="2208" y="3207"/>
                  </a:cubicBezTo>
                  <a:cubicBezTo>
                    <a:pt x="2227" y="3207"/>
                    <a:pt x="2245" y="3199"/>
                    <a:pt x="2258" y="3186"/>
                  </a:cubicBezTo>
                  <a:cubicBezTo>
                    <a:pt x="2276" y="3168"/>
                    <a:pt x="2285" y="3141"/>
                    <a:pt x="2285" y="3114"/>
                  </a:cubicBezTo>
                  <a:cubicBezTo>
                    <a:pt x="2285" y="3114"/>
                    <a:pt x="2222" y="2517"/>
                    <a:pt x="2579" y="2231"/>
                  </a:cubicBezTo>
                  <a:cubicBezTo>
                    <a:pt x="2711" y="2123"/>
                    <a:pt x="2881" y="2069"/>
                    <a:pt x="3089" y="2069"/>
                  </a:cubicBezTo>
                  <a:cubicBezTo>
                    <a:pt x="3275" y="2069"/>
                    <a:pt x="3491" y="2111"/>
                    <a:pt x="3739" y="2196"/>
                  </a:cubicBezTo>
                  <a:cubicBezTo>
                    <a:pt x="3746" y="2199"/>
                    <a:pt x="3755" y="2201"/>
                    <a:pt x="3764" y="2201"/>
                  </a:cubicBezTo>
                  <a:cubicBezTo>
                    <a:pt x="3777" y="2201"/>
                    <a:pt x="3791" y="2197"/>
                    <a:pt x="3801" y="2187"/>
                  </a:cubicBezTo>
                  <a:cubicBezTo>
                    <a:pt x="3819" y="2178"/>
                    <a:pt x="3837" y="2160"/>
                    <a:pt x="3846" y="2133"/>
                  </a:cubicBezTo>
                  <a:cubicBezTo>
                    <a:pt x="3846" y="2133"/>
                    <a:pt x="3953" y="1589"/>
                    <a:pt x="4363" y="1437"/>
                  </a:cubicBezTo>
                  <a:cubicBezTo>
                    <a:pt x="4431" y="1413"/>
                    <a:pt x="4503" y="1401"/>
                    <a:pt x="4580" y="1401"/>
                  </a:cubicBezTo>
                  <a:cubicBezTo>
                    <a:pt x="4872" y="1401"/>
                    <a:pt x="5234" y="1573"/>
                    <a:pt x="5657" y="1919"/>
                  </a:cubicBezTo>
                  <a:cubicBezTo>
                    <a:pt x="5672" y="1929"/>
                    <a:pt x="5688" y="1934"/>
                    <a:pt x="5704" y="1934"/>
                  </a:cubicBezTo>
                  <a:cubicBezTo>
                    <a:pt x="5715" y="1934"/>
                    <a:pt x="5726" y="1932"/>
                    <a:pt x="5737" y="1928"/>
                  </a:cubicBezTo>
                  <a:cubicBezTo>
                    <a:pt x="5764" y="1919"/>
                    <a:pt x="5782" y="1901"/>
                    <a:pt x="5782" y="1874"/>
                  </a:cubicBezTo>
                  <a:cubicBezTo>
                    <a:pt x="5924" y="1196"/>
                    <a:pt x="6156" y="795"/>
                    <a:pt x="6486" y="679"/>
                  </a:cubicBezTo>
                  <a:cubicBezTo>
                    <a:pt x="6556" y="655"/>
                    <a:pt x="6627" y="645"/>
                    <a:pt x="6695" y="645"/>
                  </a:cubicBezTo>
                  <a:cubicBezTo>
                    <a:pt x="7030" y="645"/>
                    <a:pt x="7327" y="884"/>
                    <a:pt x="7334" y="884"/>
                  </a:cubicBezTo>
                  <a:cubicBezTo>
                    <a:pt x="7341" y="897"/>
                    <a:pt x="7357" y="905"/>
                    <a:pt x="7375" y="905"/>
                  </a:cubicBezTo>
                  <a:cubicBezTo>
                    <a:pt x="7382" y="905"/>
                    <a:pt x="7389" y="904"/>
                    <a:pt x="7396" y="902"/>
                  </a:cubicBezTo>
                  <a:cubicBezTo>
                    <a:pt x="7414" y="902"/>
                    <a:pt x="7432" y="884"/>
                    <a:pt x="7450" y="866"/>
                  </a:cubicBezTo>
                  <a:cubicBezTo>
                    <a:pt x="7744" y="402"/>
                    <a:pt x="8048" y="162"/>
                    <a:pt x="8360" y="162"/>
                  </a:cubicBezTo>
                  <a:cubicBezTo>
                    <a:pt x="8364" y="161"/>
                    <a:pt x="8368" y="161"/>
                    <a:pt x="8372" y="161"/>
                  </a:cubicBezTo>
                  <a:cubicBezTo>
                    <a:pt x="8821" y="161"/>
                    <a:pt x="9154" y="652"/>
                    <a:pt x="9163" y="661"/>
                  </a:cubicBezTo>
                  <a:cubicBezTo>
                    <a:pt x="9172" y="679"/>
                    <a:pt x="9198" y="688"/>
                    <a:pt x="9216" y="697"/>
                  </a:cubicBezTo>
                  <a:cubicBezTo>
                    <a:pt x="9243" y="697"/>
                    <a:pt x="9270" y="688"/>
                    <a:pt x="9288" y="670"/>
                  </a:cubicBezTo>
                  <a:cubicBezTo>
                    <a:pt x="9567" y="353"/>
                    <a:pt x="9820" y="190"/>
                    <a:pt x="10048" y="190"/>
                  </a:cubicBezTo>
                  <a:cubicBezTo>
                    <a:pt x="10090" y="190"/>
                    <a:pt x="10131" y="195"/>
                    <a:pt x="10171" y="206"/>
                  </a:cubicBezTo>
                  <a:cubicBezTo>
                    <a:pt x="10662" y="322"/>
                    <a:pt x="10876" y="1205"/>
                    <a:pt x="10876" y="1214"/>
                  </a:cubicBezTo>
                  <a:cubicBezTo>
                    <a:pt x="10885" y="1241"/>
                    <a:pt x="10902" y="1259"/>
                    <a:pt x="10929" y="1268"/>
                  </a:cubicBezTo>
                  <a:cubicBezTo>
                    <a:pt x="10940" y="1271"/>
                    <a:pt x="10951" y="1274"/>
                    <a:pt x="10962" y="1274"/>
                  </a:cubicBezTo>
                  <a:cubicBezTo>
                    <a:pt x="10978" y="1274"/>
                    <a:pt x="10994" y="1269"/>
                    <a:pt x="11009" y="1259"/>
                  </a:cubicBezTo>
                  <a:cubicBezTo>
                    <a:pt x="11222" y="1062"/>
                    <a:pt x="11442" y="971"/>
                    <a:pt x="11663" y="971"/>
                  </a:cubicBezTo>
                  <a:cubicBezTo>
                    <a:pt x="11683" y="971"/>
                    <a:pt x="11703" y="972"/>
                    <a:pt x="11723" y="973"/>
                  </a:cubicBezTo>
                  <a:cubicBezTo>
                    <a:pt x="12098" y="1009"/>
                    <a:pt x="12383" y="1294"/>
                    <a:pt x="12490" y="1410"/>
                  </a:cubicBezTo>
                  <a:cubicBezTo>
                    <a:pt x="9323" y="5122"/>
                    <a:pt x="8619" y="8128"/>
                    <a:pt x="8467" y="9252"/>
                  </a:cubicBezTo>
                  <a:cubicBezTo>
                    <a:pt x="8458" y="9297"/>
                    <a:pt x="8494" y="9332"/>
                    <a:pt x="8538" y="9341"/>
                  </a:cubicBezTo>
                  <a:cubicBezTo>
                    <a:pt x="8574" y="9341"/>
                    <a:pt x="8619" y="9314"/>
                    <a:pt x="8628" y="9270"/>
                  </a:cubicBezTo>
                  <a:cubicBezTo>
                    <a:pt x="8779" y="8155"/>
                    <a:pt x="9475" y="5157"/>
                    <a:pt x="12651" y="1464"/>
                  </a:cubicBezTo>
                  <a:cubicBezTo>
                    <a:pt x="12678" y="1437"/>
                    <a:pt x="12678" y="1393"/>
                    <a:pt x="12651" y="1366"/>
                  </a:cubicBezTo>
                  <a:cubicBezTo>
                    <a:pt x="12642" y="1339"/>
                    <a:pt x="12276" y="866"/>
                    <a:pt x="11741" y="813"/>
                  </a:cubicBezTo>
                  <a:cubicBezTo>
                    <a:pt x="11717" y="811"/>
                    <a:pt x="11694" y="810"/>
                    <a:pt x="11671" y="810"/>
                  </a:cubicBezTo>
                  <a:cubicBezTo>
                    <a:pt x="11437" y="810"/>
                    <a:pt x="11211" y="891"/>
                    <a:pt x="10992" y="1054"/>
                  </a:cubicBezTo>
                  <a:cubicBezTo>
                    <a:pt x="10911" y="786"/>
                    <a:pt x="10670" y="170"/>
                    <a:pt x="10207" y="46"/>
                  </a:cubicBezTo>
                  <a:cubicBezTo>
                    <a:pt x="10159" y="34"/>
                    <a:pt x="10111" y="28"/>
                    <a:pt x="10062" y="28"/>
                  </a:cubicBezTo>
                  <a:cubicBezTo>
                    <a:pt x="9806" y="28"/>
                    <a:pt x="9526" y="185"/>
                    <a:pt x="9234" y="492"/>
                  </a:cubicBezTo>
                  <a:cubicBezTo>
                    <a:pt x="9102" y="333"/>
                    <a:pt x="8796" y="1"/>
                    <a:pt x="8376"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9064;p29">
              <a:extLst>
                <a:ext uri="{FF2B5EF4-FFF2-40B4-BE49-F238E27FC236}">
                  <a16:creationId xmlns:a16="http://schemas.microsoft.com/office/drawing/2014/main" id="{4286F75E-56B7-2606-C9A7-D5CA7D1448A0}"/>
                </a:ext>
              </a:extLst>
            </p:cNvPr>
            <p:cNvSpPr/>
            <p:nvPr/>
          </p:nvSpPr>
          <p:spPr>
            <a:xfrm>
              <a:off x="5137550" y="1593425"/>
              <a:ext cx="148125" cy="403750"/>
            </a:xfrm>
            <a:custGeom>
              <a:avLst/>
              <a:gdLst/>
              <a:ahLst/>
              <a:cxnLst/>
              <a:rect l="l" t="t" r="r" b="b"/>
              <a:pathLst>
                <a:path w="5925" h="16150" extrusionOk="0">
                  <a:moveTo>
                    <a:pt x="286" y="208"/>
                  </a:moveTo>
                  <a:lnTo>
                    <a:pt x="286" y="208"/>
                  </a:lnTo>
                  <a:cubicBezTo>
                    <a:pt x="366" y="297"/>
                    <a:pt x="509" y="529"/>
                    <a:pt x="714" y="1020"/>
                  </a:cubicBezTo>
                  <a:cubicBezTo>
                    <a:pt x="1107" y="1956"/>
                    <a:pt x="2035" y="4677"/>
                    <a:pt x="2552" y="6221"/>
                  </a:cubicBezTo>
                  <a:cubicBezTo>
                    <a:pt x="2891" y="7211"/>
                    <a:pt x="3141" y="7978"/>
                    <a:pt x="3266" y="8362"/>
                  </a:cubicBezTo>
                  <a:lnTo>
                    <a:pt x="5121" y="14107"/>
                  </a:lnTo>
                  <a:cubicBezTo>
                    <a:pt x="5175" y="14259"/>
                    <a:pt x="5219" y="14410"/>
                    <a:pt x="5264" y="14553"/>
                  </a:cubicBezTo>
                  <a:cubicBezTo>
                    <a:pt x="5210" y="14401"/>
                    <a:pt x="5157" y="14259"/>
                    <a:pt x="5112" y="14116"/>
                  </a:cubicBezTo>
                  <a:lnTo>
                    <a:pt x="3150" y="8406"/>
                  </a:lnTo>
                  <a:lnTo>
                    <a:pt x="2989" y="7951"/>
                  </a:lnTo>
                  <a:cubicBezTo>
                    <a:pt x="2837" y="7523"/>
                    <a:pt x="2641" y="6961"/>
                    <a:pt x="2418" y="6328"/>
                  </a:cubicBezTo>
                  <a:cubicBezTo>
                    <a:pt x="1437" y="3544"/>
                    <a:pt x="803" y="1787"/>
                    <a:pt x="536" y="1091"/>
                  </a:cubicBezTo>
                  <a:cubicBezTo>
                    <a:pt x="348" y="592"/>
                    <a:pt x="295" y="324"/>
                    <a:pt x="286" y="208"/>
                  </a:cubicBezTo>
                  <a:close/>
                  <a:moveTo>
                    <a:pt x="257" y="0"/>
                  </a:moveTo>
                  <a:cubicBezTo>
                    <a:pt x="238" y="0"/>
                    <a:pt x="225" y="7"/>
                    <a:pt x="215" y="12"/>
                  </a:cubicBezTo>
                  <a:cubicBezTo>
                    <a:pt x="152" y="30"/>
                    <a:pt x="1" y="92"/>
                    <a:pt x="393" y="1145"/>
                  </a:cubicBezTo>
                  <a:cubicBezTo>
                    <a:pt x="652" y="1840"/>
                    <a:pt x="1285" y="3598"/>
                    <a:pt x="2266" y="6381"/>
                  </a:cubicBezTo>
                  <a:cubicBezTo>
                    <a:pt x="2490" y="7006"/>
                    <a:pt x="2695" y="7577"/>
                    <a:pt x="2846" y="8005"/>
                  </a:cubicBezTo>
                  <a:lnTo>
                    <a:pt x="2998" y="8460"/>
                  </a:lnTo>
                  <a:lnTo>
                    <a:pt x="4961" y="14160"/>
                  </a:lnTo>
                  <a:cubicBezTo>
                    <a:pt x="5112" y="14598"/>
                    <a:pt x="5264" y="15035"/>
                    <a:pt x="5416" y="15454"/>
                  </a:cubicBezTo>
                  <a:cubicBezTo>
                    <a:pt x="5630" y="16061"/>
                    <a:pt x="5701" y="16150"/>
                    <a:pt x="5764" y="16150"/>
                  </a:cubicBezTo>
                  <a:cubicBezTo>
                    <a:pt x="5772" y="16150"/>
                    <a:pt x="5790" y="16150"/>
                    <a:pt x="5799" y="16141"/>
                  </a:cubicBezTo>
                  <a:cubicBezTo>
                    <a:pt x="5871" y="16123"/>
                    <a:pt x="5924" y="16105"/>
                    <a:pt x="5683" y="15347"/>
                  </a:cubicBezTo>
                  <a:cubicBezTo>
                    <a:pt x="5558" y="14963"/>
                    <a:pt x="5425" y="14544"/>
                    <a:pt x="5273" y="14062"/>
                  </a:cubicBezTo>
                  <a:lnTo>
                    <a:pt x="3417" y="8317"/>
                  </a:lnTo>
                  <a:cubicBezTo>
                    <a:pt x="3292" y="7925"/>
                    <a:pt x="3034" y="7157"/>
                    <a:pt x="2704" y="6167"/>
                  </a:cubicBezTo>
                  <a:cubicBezTo>
                    <a:pt x="2186" y="4624"/>
                    <a:pt x="1258" y="1903"/>
                    <a:pt x="866" y="957"/>
                  </a:cubicBezTo>
                  <a:cubicBezTo>
                    <a:pt x="504" y="117"/>
                    <a:pt x="336" y="0"/>
                    <a:pt x="25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9065;p29">
              <a:extLst>
                <a:ext uri="{FF2B5EF4-FFF2-40B4-BE49-F238E27FC236}">
                  <a16:creationId xmlns:a16="http://schemas.microsoft.com/office/drawing/2014/main" id="{5A932E91-F66C-3B89-D04B-E40DBC707C28}"/>
                </a:ext>
              </a:extLst>
            </p:cNvPr>
            <p:cNvSpPr/>
            <p:nvPr/>
          </p:nvSpPr>
          <p:spPr>
            <a:xfrm>
              <a:off x="5033625" y="1636900"/>
              <a:ext cx="154575" cy="90650"/>
            </a:xfrm>
            <a:custGeom>
              <a:avLst/>
              <a:gdLst/>
              <a:ahLst/>
              <a:cxnLst/>
              <a:rect l="l" t="t" r="r" b="b"/>
              <a:pathLst>
                <a:path w="6183" h="3626" extrusionOk="0">
                  <a:moveTo>
                    <a:pt x="49" y="1"/>
                  </a:moveTo>
                  <a:cubicBezTo>
                    <a:pt x="30" y="1"/>
                    <a:pt x="17" y="16"/>
                    <a:pt x="9" y="30"/>
                  </a:cubicBezTo>
                  <a:cubicBezTo>
                    <a:pt x="0" y="48"/>
                    <a:pt x="18" y="75"/>
                    <a:pt x="36" y="84"/>
                  </a:cubicBezTo>
                  <a:cubicBezTo>
                    <a:pt x="1463" y="548"/>
                    <a:pt x="4925" y="1823"/>
                    <a:pt x="6102" y="3607"/>
                  </a:cubicBezTo>
                  <a:cubicBezTo>
                    <a:pt x="6111" y="3616"/>
                    <a:pt x="6120" y="3625"/>
                    <a:pt x="6138" y="3625"/>
                  </a:cubicBezTo>
                  <a:cubicBezTo>
                    <a:pt x="6147" y="3625"/>
                    <a:pt x="6147" y="3625"/>
                    <a:pt x="6156" y="3616"/>
                  </a:cubicBezTo>
                  <a:cubicBezTo>
                    <a:pt x="6174" y="3607"/>
                    <a:pt x="6183" y="3581"/>
                    <a:pt x="6174" y="3563"/>
                  </a:cubicBezTo>
                  <a:cubicBezTo>
                    <a:pt x="4978" y="1761"/>
                    <a:pt x="1499" y="476"/>
                    <a:pt x="63" y="3"/>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9066;p29">
              <a:extLst>
                <a:ext uri="{FF2B5EF4-FFF2-40B4-BE49-F238E27FC236}">
                  <a16:creationId xmlns:a16="http://schemas.microsoft.com/office/drawing/2014/main" id="{C4AFA255-AEB8-18F6-49B5-8D72D5F577A1}"/>
                </a:ext>
              </a:extLst>
            </p:cNvPr>
            <p:cNvSpPr/>
            <p:nvPr/>
          </p:nvSpPr>
          <p:spPr>
            <a:xfrm>
              <a:off x="5055475" y="1599850"/>
              <a:ext cx="120025" cy="92225"/>
            </a:xfrm>
            <a:custGeom>
              <a:avLst/>
              <a:gdLst/>
              <a:ahLst/>
              <a:cxnLst/>
              <a:rect l="l" t="t" r="r" b="b"/>
              <a:pathLst>
                <a:path w="4801" h="3689" extrusionOk="0">
                  <a:moveTo>
                    <a:pt x="47" y="1"/>
                  </a:moveTo>
                  <a:cubicBezTo>
                    <a:pt x="32" y="1"/>
                    <a:pt x="16" y="9"/>
                    <a:pt x="10" y="22"/>
                  </a:cubicBezTo>
                  <a:cubicBezTo>
                    <a:pt x="1" y="40"/>
                    <a:pt x="1" y="67"/>
                    <a:pt x="27" y="76"/>
                  </a:cubicBezTo>
                  <a:cubicBezTo>
                    <a:pt x="1000" y="584"/>
                    <a:pt x="3408" y="1958"/>
                    <a:pt x="4720" y="3680"/>
                  </a:cubicBezTo>
                  <a:cubicBezTo>
                    <a:pt x="4729" y="3689"/>
                    <a:pt x="4747" y="3689"/>
                    <a:pt x="4756" y="3689"/>
                  </a:cubicBezTo>
                  <a:cubicBezTo>
                    <a:pt x="4764" y="3689"/>
                    <a:pt x="4773" y="3689"/>
                    <a:pt x="4782" y="3680"/>
                  </a:cubicBezTo>
                  <a:cubicBezTo>
                    <a:pt x="4800" y="3671"/>
                    <a:pt x="4800" y="3644"/>
                    <a:pt x="4791" y="3626"/>
                  </a:cubicBezTo>
                  <a:cubicBezTo>
                    <a:pt x="3462" y="1896"/>
                    <a:pt x="1035" y="513"/>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9067;p29">
              <a:extLst>
                <a:ext uri="{FF2B5EF4-FFF2-40B4-BE49-F238E27FC236}">
                  <a16:creationId xmlns:a16="http://schemas.microsoft.com/office/drawing/2014/main" id="{9878DE8B-789E-426C-5D76-9A1C2523A936}"/>
                </a:ext>
              </a:extLst>
            </p:cNvPr>
            <p:cNvSpPr/>
            <p:nvPr/>
          </p:nvSpPr>
          <p:spPr>
            <a:xfrm>
              <a:off x="5094275" y="1575775"/>
              <a:ext cx="63825" cy="67475"/>
            </a:xfrm>
            <a:custGeom>
              <a:avLst/>
              <a:gdLst/>
              <a:ahLst/>
              <a:cxnLst/>
              <a:rect l="l" t="t" r="r" b="b"/>
              <a:pathLst>
                <a:path w="2553" h="2699" extrusionOk="0">
                  <a:moveTo>
                    <a:pt x="48" y="1"/>
                  </a:moveTo>
                  <a:cubicBezTo>
                    <a:pt x="32" y="1"/>
                    <a:pt x="16" y="9"/>
                    <a:pt x="10" y="22"/>
                  </a:cubicBezTo>
                  <a:cubicBezTo>
                    <a:pt x="1" y="40"/>
                    <a:pt x="1" y="58"/>
                    <a:pt x="19" y="75"/>
                  </a:cubicBezTo>
                  <a:cubicBezTo>
                    <a:pt x="563" y="441"/>
                    <a:pt x="1607" y="1271"/>
                    <a:pt x="2472" y="2680"/>
                  </a:cubicBezTo>
                  <a:cubicBezTo>
                    <a:pt x="2481" y="2689"/>
                    <a:pt x="2490" y="2698"/>
                    <a:pt x="2508" y="2698"/>
                  </a:cubicBezTo>
                  <a:cubicBezTo>
                    <a:pt x="2508" y="2698"/>
                    <a:pt x="2517" y="2698"/>
                    <a:pt x="2526" y="2689"/>
                  </a:cubicBezTo>
                  <a:cubicBezTo>
                    <a:pt x="2543" y="2680"/>
                    <a:pt x="2552" y="2654"/>
                    <a:pt x="2534" y="2636"/>
                  </a:cubicBezTo>
                  <a:cubicBezTo>
                    <a:pt x="1669" y="1217"/>
                    <a:pt x="616" y="379"/>
                    <a:pt x="63" y="4"/>
                  </a:cubicBezTo>
                  <a:cubicBezTo>
                    <a:pt x="59" y="2"/>
                    <a:pt x="53" y="1"/>
                    <a:pt x="4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9068;p29">
              <a:extLst>
                <a:ext uri="{FF2B5EF4-FFF2-40B4-BE49-F238E27FC236}">
                  <a16:creationId xmlns:a16="http://schemas.microsoft.com/office/drawing/2014/main" id="{0F615826-F287-535F-04DD-CBE06C861C3E}"/>
                </a:ext>
              </a:extLst>
            </p:cNvPr>
            <p:cNvSpPr/>
            <p:nvPr/>
          </p:nvSpPr>
          <p:spPr>
            <a:xfrm>
              <a:off x="5154275" y="1550875"/>
              <a:ext cx="14975" cy="83900"/>
            </a:xfrm>
            <a:custGeom>
              <a:avLst/>
              <a:gdLst/>
              <a:ahLst/>
              <a:cxnLst/>
              <a:rect l="l" t="t" r="r" b="b"/>
              <a:pathLst>
                <a:path w="599" h="3356" extrusionOk="0">
                  <a:moveTo>
                    <a:pt x="572" y="1"/>
                  </a:moveTo>
                  <a:cubicBezTo>
                    <a:pt x="545" y="1"/>
                    <a:pt x="527" y="10"/>
                    <a:pt x="518" y="28"/>
                  </a:cubicBezTo>
                  <a:cubicBezTo>
                    <a:pt x="1" y="1580"/>
                    <a:pt x="322" y="3311"/>
                    <a:pt x="331" y="3328"/>
                  </a:cubicBezTo>
                  <a:cubicBezTo>
                    <a:pt x="331" y="3346"/>
                    <a:pt x="349" y="3355"/>
                    <a:pt x="366" y="3355"/>
                  </a:cubicBezTo>
                  <a:lnTo>
                    <a:pt x="375" y="3355"/>
                  </a:lnTo>
                  <a:cubicBezTo>
                    <a:pt x="393" y="3355"/>
                    <a:pt x="411" y="3328"/>
                    <a:pt x="402" y="3311"/>
                  </a:cubicBezTo>
                  <a:cubicBezTo>
                    <a:pt x="402" y="3293"/>
                    <a:pt x="81" y="1589"/>
                    <a:pt x="589" y="54"/>
                  </a:cubicBezTo>
                  <a:cubicBezTo>
                    <a:pt x="598" y="37"/>
                    <a:pt x="589" y="10"/>
                    <a:pt x="57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9069;p29">
              <a:extLst>
                <a:ext uri="{FF2B5EF4-FFF2-40B4-BE49-F238E27FC236}">
                  <a16:creationId xmlns:a16="http://schemas.microsoft.com/office/drawing/2014/main" id="{0DDCCE82-47A2-0C77-7211-E2FF66017E3C}"/>
                </a:ext>
              </a:extLst>
            </p:cNvPr>
            <p:cNvSpPr/>
            <p:nvPr/>
          </p:nvSpPr>
          <p:spPr>
            <a:xfrm>
              <a:off x="5169225" y="1543875"/>
              <a:ext cx="44625" cy="140850"/>
            </a:xfrm>
            <a:custGeom>
              <a:avLst/>
              <a:gdLst/>
              <a:ahLst/>
              <a:cxnLst/>
              <a:rect l="l" t="t" r="r" b="b"/>
              <a:pathLst>
                <a:path w="1785" h="5634" extrusionOk="0">
                  <a:moveTo>
                    <a:pt x="1747" y="1"/>
                  </a:moveTo>
                  <a:cubicBezTo>
                    <a:pt x="1730" y="1"/>
                    <a:pt x="1717" y="9"/>
                    <a:pt x="1704" y="22"/>
                  </a:cubicBezTo>
                  <a:cubicBezTo>
                    <a:pt x="0" y="3118"/>
                    <a:pt x="437" y="5571"/>
                    <a:pt x="437" y="5598"/>
                  </a:cubicBezTo>
                  <a:cubicBezTo>
                    <a:pt x="446" y="5616"/>
                    <a:pt x="464" y="5633"/>
                    <a:pt x="482" y="5633"/>
                  </a:cubicBezTo>
                  <a:lnTo>
                    <a:pt x="491" y="5633"/>
                  </a:lnTo>
                  <a:cubicBezTo>
                    <a:pt x="509" y="5625"/>
                    <a:pt x="527" y="5607"/>
                    <a:pt x="518" y="5580"/>
                  </a:cubicBezTo>
                  <a:cubicBezTo>
                    <a:pt x="518" y="5562"/>
                    <a:pt x="81" y="3136"/>
                    <a:pt x="1776" y="58"/>
                  </a:cubicBezTo>
                  <a:cubicBezTo>
                    <a:pt x="1785" y="40"/>
                    <a:pt x="1785" y="22"/>
                    <a:pt x="1767" y="4"/>
                  </a:cubicBezTo>
                  <a:cubicBezTo>
                    <a:pt x="1760" y="2"/>
                    <a:pt x="1753" y="1"/>
                    <a:pt x="17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9070;p29">
              <a:extLst>
                <a:ext uri="{FF2B5EF4-FFF2-40B4-BE49-F238E27FC236}">
                  <a16:creationId xmlns:a16="http://schemas.microsoft.com/office/drawing/2014/main" id="{531E1458-3AC9-7DFA-23B0-7D1E7AD8CDD9}"/>
                </a:ext>
              </a:extLst>
            </p:cNvPr>
            <p:cNvSpPr/>
            <p:nvPr/>
          </p:nvSpPr>
          <p:spPr>
            <a:xfrm>
              <a:off x="5192850" y="1558225"/>
              <a:ext cx="61600" cy="163075"/>
            </a:xfrm>
            <a:custGeom>
              <a:avLst/>
              <a:gdLst/>
              <a:ahLst/>
              <a:cxnLst/>
              <a:rect l="l" t="t" r="r" b="b"/>
              <a:pathLst>
                <a:path w="2464" h="6523" extrusionOk="0">
                  <a:moveTo>
                    <a:pt x="2422" y="0"/>
                  </a:moveTo>
                  <a:cubicBezTo>
                    <a:pt x="2408" y="0"/>
                    <a:pt x="2394" y="8"/>
                    <a:pt x="2383" y="19"/>
                  </a:cubicBezTo>
                  <a:cubicBezTo>
                    <a:pt x="1687" y="938"/>
                    <a:pt x="54" y="3418"/>
                    <a:pt x="1" y="6487"/>
                  </a:cubicBezTo>
                  <a:cubicBezTo>
                    <a:pt x="1" y="6505"/>
                    <a:pt x="19" y="6522"/>
                    <a:pt x="37" y="6522"/>
                  </a:cubicBezTo>
                  <a:cubicBezTo>
                    <a:pt x="63" y="6522"/>
                    <a:pt x="81" y="6505"/>
                    <a:pt x="81" y="6487"/>
                  </a:cubicBezTo>
                  <a:cubicBezTo>
                    <a:pt x="135" y="3445"/>
                    <a:pt x="1758" y="983"/>
                    <a:pt x="2454" y="64"/>
                  </a:cubicBezTo>
                  <a:cubicBezTo>
                    <a:pt x="2463" y="46"/>
                    <a:pt x="2463" y="19"/>
                    <a:pt x="2445" y="10"/>
                  </a:cubicBezTo>
                  <a:cubicBezTo>
                    <a:pt x="2439" y="3"/>
                    <a:pt x="2430" y="0"/>
                    <a:pt x="242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9071;p29">
              <a:extLst>
                <a:ext uri="{FF2B5EF4-FFF2-40B4-BE49-F238E27FC236}">
                  <a16:creationId xmlns:a16="http://schemas.microsoft.com/office/drawing/2014/main" id="{C0B3B418-57C8-9A29-F181-20AD1303A21C}"/>
                </a:ext>
              </a:extLst>
            </p:cNvPr>
            <p:cNvSpPr/>
            <p:nvPr/>
          </p:nvSpPr>
          <p:spPr>
            <a:xfrm>
              <a:off x="5135325" y="1573775"/>
              <a:ext cx="9600" cy="21950"/>
            </a:xfrm>
            <a:custGeom>
              <a:avLst/>
              <a:gdLst/>
              <a:ahLst/>
              <a:cxnLst/>
              <a:rect l="l" t="t" r="r" b="b"/>
              <a:pathLst>
                <a:path w="384" h="878" extrusionOk="0">
                  <a:moveTo>
                    <a:pt x="52" y="0"/>
                  </a:moveTo>
                  <a:cubicBezTo>
                    <a:pt x="46" y="0"/>
                    <a:pt x="41" y="1"/>
                    <a:pt x="36" y="4"/>
                  </a:cubicBezTo>
                  <a:cubicBezTo>
                    <a:pt x="9" y="4"/>
                    <a:pt x="0" y="30"/>
                    <a:pt x="9" y="48"/>
                  </a:cubicBezTo>
                  <a:lnTo>
                    <a:pt x="304" y="878"/>
                  </a:lnTo>
                  <a:lnTo>
                    <a:pt x="384" y="851"/>
                  </a:lnTo>
                  <a:lnTo>
                    <a:pt x="81" y="22"/>
                  </a:lnTo>
                  <a:cubicBezTo>
                    <a:pt x="81" y="8"/>
                    <a:pt x="66"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9" name="Google Shape;9072;p29">
            <a:extLst>
              <a:ext uri="{FF2B5EF4-FFF2-40B4-BE49-F238E27FC236}">
                <a16:creationId xmlns:a16="http://schemas.microsoft.com/office/drawing/2014/main" id="{C8E73E27-B1D9-866F-188D-CEB7007EBCFD}"/>
              </a:ext>
            </a:extLst>
          </p:cNvPr>
          <p:cNvGrpSpPr/>
          <p:nvPr/>
        </p:nvGrpSpPr>
        <p:grpSpPr>
          <a:xfrm rot="1016999" flipH="1">
            <a:off x="-143431" y="6211660"/>
            <a:ext cx="2225376" cy="1335633"/>
            <a:chOff x="4267075" y="2130800"/>
            <a:chExt cx="1362982" cy="818039"/>
          </a:xfrm>
        </p:grpSpPr>
        <p:sp>
          <p:nvSpPr>
            <p:cNvPr id="790" name="Google Shape;9073;p29">
              <a:extLst>
                <a:ext uri="{FF2B5EF4-FFF2-40B4-BE49-F238E27FC236}">
                  <a16:creationId xmlns:a16="http://schemas.microsoft.com/office/drawing/2014/main" id="{1B3F3EC9-77BB-614E-4A7E-5263EE9A1733}"/>
                </a:ext>
              </a:extLst>
            </p:cNvPr>
            <p:cNvSpPr/>
            <p:nvPr/>
          </p:nvSpPr>
          <p:spPr>
            <a:xfrm>
              <a:off x="4693055" y="2136722"/>
              <a:ext cx="542751" cy="545310"/>
            </a:xfrm>
            <a:custGeom>
              <a:avLst/>
              <a:gdLst/>
              <a:ahLst/>
              <a:cxnLst/>
              <a:rect l="l" t="t" r="r" b="b"/>
              <a:pathLst>
                <a:path w="7423" h="7458" extrusionOk="0">
                  <a:moveTo>
                    <a:pt x="0" y="0"/>
                  </a:moveTo>
                  <a:lnTo>
                    <a:pt x="0" y="0"/>
                  </a:lnTo>
                  <a:cubicBezTo>
                    <a:pt x="27" y="9"/>
                    <a:pt x="3934" y="1998"/>
                    <a:pt x="3693" y="6334"/>
                  </a:cubicBezTo>
                  <a:lnTo>
                    <a:pt x="3685" y="6352"/>
                  </a:lnTo>
                  <a:cubicBezTo>
                    <a:pt x="4300" y="6664"/>
                    <a:pt x="5094" y="7057"/>
                    <a:pt x="5933" y="7458"/>
                  </a:cubicBezTo>
                  <a:cubicBezTo>
                    <a:pt x="7422" y="4505"/>
                    <a:pt x="4497" y="1445"/>
                    <a:pt x="4496" y="1445"/>
                  </a:cubicBezTo>
                  <a:lnTo>
                    <a:pt x="4496" y="1445"/>
                  </a:lnTo>
                  <a:lnTo>
                    <a:pt x="4514" y="1838"/>
                  </a:lnTo>
                  <a:cubicBezTo>
                    <a:pt x="4514" y="1838"/>
                    <a:pt x="2462" y="419"/>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9074;p29">
              <a:extLst>
                <a:ext uri="{FF2B5EF4-FFF2-40B4-BE49-F238E27FC236}">
                  <a16:creationId xmlns:a16="http://schemas.microsoft.com/office/drawing/2014/main" id="{6250B96D-927F-7401-5338-2738E242232F}"/>
                </a:ext>
              </a:extLst>
            </p:cNvPr>
            <p:cNvSpPr/>
            <p:nvPr/>
          </p:nvSpPr>
          <p:spPr>
            <a:xfrm>
              <a:off x="4537535" y="2388462"/>
              <a:ext cx="1092522" cy="508020"/>
            </a:xfrm>
            <a:custGeom>
              <a:avLst/>
              <a:gdLst/>
              <a:ahLst/>
              <a:cxnLst/>
              <a:rect l="l" t="t" r="r" b="b"/>
              <a:pathLst>
                <a:path w="14942" h="6948" extrusionOk="0">
                  <a:moveTo>
                    <a:pt x="89" y="1"/>
                  </a:moveTo>
                  <a:cubicBezTo>
                    <a:pt x="0" y="1"/>
                    <a:pt x="306" y="225"/>
                    <a:pt x="1030" y="643"/>
                  </a:cubicBezTo>
                  <a:cubicBezTo>
                    <a:pt x="1779" y="1080"/>
                    <a:pt x="2555" y="1490"/>
                    <a:pt x="3323" y="1892"/>
                  </a:cubicBezTo>
                  <a:cubicBezTo>
                    <a:pt x="3920" y="2204"/>
                    <a:pt x="4509" y="2516"/>
                    <a:pt x="5089" y="2846"/>
                  </a:cubicBezTo>
                  <a:cubicBezTo>
                    <a:pt x="5258" y="2936"/>
                    <a:pt x="5455" y="3043"/>
                    <a:pt x="5687" y="3167"/>
                  </a:cubicBezTo>
                  <a:cubicBezTo>
                    <a:pt x="6293" y="3489"/>
                    <a:pt x="7078" y="3899"/>
                    <a:pt x="7917" y="4309"/>
                  </a:cubicBezTo>
                  <a:cubicBezTo>
                    <a:pt x="8595" y="4648"/>
                    <a:pt x="9309" y="4996"/>
                    <a:pt x="9987" y="5300"/>
                  </a:cubicBezTo>
                  <a:cubicBezTo>
                    <a:pt x="10593" y="5585"/>
                    <a:pt x="11173" y="5835"/>
                    <a:pt x="11664" y="6040"/>
                  </a:cubicBezTo>
                  <a:cubicBezTo>
                    <a:pt x="11690" y="6049"/>
                    <a:pt x="11708" y="6058"/>
                    <a:pt x="11735" y="6067"/>
                  </a:cubicBezTo>
                  <a:cubicBezTo>
                    <a:pt x="12440" y="6379"/>
                    <a:pt x="13154" y="6673"/>
                    <a:pt x="13876" y="6932"/>
                  </a:cubicBezTo>
                  <a:cubicBezTo>
                    <a:pt x="13903" y="6942"/>
                    <a:pt x="13935" y="6947"/>
                    <a:pt x="13969" y="6947"/>
                  </a:cubicBezTo>
                  <a:cubicBezTo>
                    <a:pt x="14322" y="6947"/>
                    <a:pt x="14942" y="6436"/>
                    <a:pt x="13234" y="6102"/>
                  </a:cubicBezTo>
                  <a:cubicBezTo>
                    <a:pt x="12752" y="6004"/>
                    <a:pt x="12288" y="5871"/>
                    <a:pt x="11833" y="5710"/>
                  </a:cubicBezTo>
                  <a:cubicBezTo>
                    <a:pt x="11253" y="5514"/>
                    <a:pt x="10700" y="5264"/>
                    <a:pt x="10138" y="5005"/>
                  </a:cubicBezTo>
                  <a:cubicBezTo>
                    <a:pt x="9764" y="4827"/>
                    <a:pt x="9389" y="4648"/>
                    <a:pt x="9005" y="4470"/>
                  </a:cubicBezTo>
                  <a:cubicBezTo>
                    <a:pt x="8684" y="4318"/>
                    <a:pt x="8372" y="4167"/>
                    <a:pt x="8060" y="4015"/>
                  </a:cubicBezTo>
                  <a:cubicBezTo>
                    <a:pt x="7221" y="3614"/>
                    <a:pt x="6427" y="3221"/>
                    <a:pt x="5812" y="2909"/>
                  </a:cubicBezTo>
                  <a:cubicBezTo>
                    <a:pt x="5588" y="2793"/>
                    <a:pt x="5383" y="2695"/>
                    <a:pt x="5223" y="2605"/>
                  </a:cubicBezTo>
                  <a:cubicBezTo>
                    <a:pt x="4625" y="2293"/>
                    <a:pt x="4027" y="1990"/>
                    <a:pt x="3430" y="1687"/>
                  </a:cubicBezTo>
                  <a:cubicBezTo>
                    <a:pt x="2662" y="1294"/>
                    <a:pt x="1886" y="902"/>
                    <a:pt x="1128" y="491"/>
                  </a:cubicBezTo>
                  <a:cubicBezTo>
                    <a:pt x="514" y="158"/>
                    <a:pt x="163" y="1"/>
                    <a:pt x="89"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9075;p29">
              <a:extLst>
                <a:ext uri="{FF2B5EF4-FFF2-40B4-BE49-F238E27FC236}">
                  <a16:creationId xmlns:a16="http://schemas.microsoft.com/office/drawing/2014/main" id="{8D14FA5F-4002-1A7B-F57F-DCAD662C8941}"/>
                </a:ext>
              </a:extLst>
            </p:cNvPr>
            <p:cNvSpPr/>
            <p:nvPr/>
          </p:nvSpPr>
          <p:spPr>
            <a:xfrm>
              <a:off x="4431442" y="2620021"/>
              <a:ext cx="684965" cy="237632"/>
            </a:xfrm>
            <a:custGeom>
              <a:avLst/>
              <a:gdLst/>
              <a:ahLst/>
              <a:cxnLst/>
              <a:rect l="l" t="t" r="r" b="b"/>
              <a:pathLst>
                <a:path w="9368" h="3250" extrusionOk="0">
                  <a:moveTo>
                    <a:pt x="7138" y="0"/>
                  </a:moveTo>
                  <a:lnTo>
                    <a:pt x="7129" y="18"/>
                  </a:lnTo>
                  <a:cubicBezTo>
                    <a:pt x="5750" y="833"/>
                    <a:pt x="4359" y="1082"/>
                    <a:pt x="3182" y="1082"/>
                  </a:cubicBezTo>
                  <a:cubicBezTo>
                    <a:pt x="2980" y="1082"/>
                    <a:pt x="2785" y="1075"/>
                    <a:pt x="2597" y="1062"/>
                  </a:cubicBezTo>
                  <a:cubicBezTo>
                    <a:pt x="1063" y="955"/>
                    <a:pt x="1" y="473"/>
                    <a:pt x="1" y="473"/>
                  </a:cubicBezTo>
                  <a:lnTo>
                    <a:pt x="1" y="473"/>
                  </a:lnTo>
                  <a:cubicBezTo>
                    <a:pt x="1794" y="2213"/>
                    <a:pt x="4158" y="3016"/>
                    <a:pt x="4158" y="3016"/>
                  </a:cubicBezTo>
                  <a:lnTo>
                    <a:pt x="3828" y="3239"/>
                  </a:lnTo>
                  <a:cubicBezTo>
                    <a:pt x="3849" y="3239"/>
                    <a:pt x="3999" y="3249"/>
                    <a:pt x="4241" y="3249"/>
                  </a:cubicBezTo>
                  <a:cubicBezTo>
                    <a:pt x="4711" y="3249"/>
                    <a:pt x="5527" y="3210"/>
                    <a:pt x="6406" y="2980"/>
                  </a:cubicBezTo>
                  <a:cubicBezTo>
                    <a:pt x="7450" y="2712"/>
                    <a:pt x="8583" y="2186"/>
                    <a:pt x="9359" y="1142"/>
                  </a:cubicBezTo>
                  <a:lnTo>
                    <a:pt x="9368" y="1142"/>
                  </a:lnTo>
                  <a:cubicBezTo>
                    <a:pt x="8529" y="732"/>
                    <a:pt x="7744" y="322"/>
                    <a:pt x="713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9076;p29">
              <a:extLst>
                <a:ext uri="{FF2B5EF4-FFF2-40B4-BE49-F238E27FC236}">
                  <a16:creationId xmlns:a16="http://schemas.microsoft.com/office/drawing/2014/main" id="{D2B3D4B0-C70B-D42E-35DF-3C9F6DE3D309}"/>
                </a:ext>
              </a:extLst>
            </p:cNvPr>
            <p:cNvSpPr/>
            <p:nvPr/>
          </p:nvSpPr>
          <p:spPr>
            <a:xfrm>
              <a:off x="5251377" y="2411274"/>
              <a:ext cx="151426" cy="394688"/>
            </a:xfrm>
            <a:custGeom>
              <a:avLst/>
              <a:gdLst/>
              <a:ahLst/>
              <a:cxnLst/>
              <a:rect l="l" t="t" r="r" b="b"/>
              <a:pathLst>
                <a:path w="2071" h="5398" extrusionOk="0">
                  <a:moveTo>
                    <a:pt x="1" y="1"/>
                  </a:moveTo>
                  <a:lnTo>
                    <a:pt x="1" y="1"/>
                  </a:lnTo>
                  <a:cubicBezTo>
                    <a:pt x="81" y="143"/>
                    <a:pt x="1285" y="2436"/>
                    <a:pt x="375" y="4693"/>
                  </a:cubicBezTo>
                  <a:cubicBezTo>
                    <a:pt x="937" y="4952"/>
                    <a:pt x="1490" y="5202"/>
                    <a:pt x="2070" y="5398"/>
                  </a:cubicBezTo>
                  <a:cubicBezTo>
                    <a:pt x="2026" y="4658"/>
                    <a:pt x="1731" y="2026"/>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9077;p29">
              <a:extLst>
                <a:ext uri="{FF2B5EF4-FFF2-40B4-BE49-F238E27FC236}">
                  <a16:creationId xmlns:a16="http://schemas.microsoft.com/office/drawing/2014/main" id="{F296B6E2-74DC-5FF2-CB4A-9E77879D6250}"/>
                </a:ext>
              </a:extLst>
            </p:cNvPr>
            <p:cNvSpPr/>
            <p:nvPr/>
          </p:nvSpPr>
          <p:spPr>
            <a:xfrm>
              <a:off x="4315990" y="2436719"/>
              <a:ext cx="637365" cy="262492"/>
            </a:xfrm>
            <a:custGeom>
              <a:avLst/>
              <a:gdLst/>
              <a:ahLst/>
              <a:cxnLst/>
              <a:rect l="l" t="t" r="r" b="b"/>
              <a:pathLst>
                <a:path w="8717" h="3590" extrusionOk="0">
                  <a:moveTo>
                    <a:pt x="1" y="1"/>
                  </a:moveTo>
                  <a:lnTo>
                    <a:pt x="1" y="1"/>
                  </a:lnTo>
                  <a:cubicBezTo>
                    <a:pt x="625" y="1705"/>
                    <a:pt x="2070" y="2838"/>
                    <a:pt x="2070" y="2838"/>
                  </a:cubicBezTo>
                  <a:lnTo>
                    <a:pt x="1580" y="2980"/>
                  </a:lnTo>
                  <a:cubicBezTo>
                    <a:pt x="1580" y="2980"/>
                    <a:pt x="2641" y="3462"/>
                    <a:pt x="4176" y="3569"/>
                  </a:cubicBezTo>
                  <a:cubicBezTo>
                    <a:pt x="4364" y="3582"/>
                    <a:pt x="4559" y="3589"/>
                    <a:pt x="4761" y="3589"/>
                  </a:cubicBezTo>
                  <a:cubicBezTo>
                    <a:pt x="5938" y="3589"/>
                    <a:pt x="7329" y="3340"/>
                    <a:pt x="8708" y="2525"/>
                  </a:cubicBezTo>
                  <a:lnTo>
                    <a:pt x="8717" y="2507"/>
                  </a:lnTo>
                  <a:cubicBezTo>
                    <a:pt x="8485" y="2383"/>
                    <a:pt x="8288" y="2276"/>
                    <a:pt x="8119" y="2186"/>
                  </a:cubicBezTo>
                  <a:cubicBezTo>
                    <a:pt x="7539" y="1856"/>
                    <a:pt x="6950" y="1544"/>
                    <a:pt x="6353" y="1232"/>
                  </a:cubicBezTo>
                  <a:cubicBezTo>
                    <a:pt x="5971" y="1285"/>
                    <a:pt x="5592" y="1308"/>
                    <a:pt x="5219" y="1308"/>
                  </a:cubicBezTo>
                  <a:cubicBezTo>
                    <a:pt x="3952" y="1308"/>
                    <a:pt x="2762" y="1040"/>
                    <a:pt x="1839" y="750"/>
                  </a:cubicBezTo>
                  <a:cubicBezTo>
                    <a:pt x="723" y="393"/>
                    <a:pt x="1" y="1"/>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9078;p29">
              <a:extLst>
                <a:ext uri="{FF2B5EF4-FFF2-40B4-BE49-F238E27FC236}">
                  <a16:creationId xmlns:a16="http://schemas.microsoft.com/office/drawing/2014/main" id="{CC885879-6C7D-089E-9438-32B740504EC0}"/>
                </a:ext>
              </a:extLst>
            </p:cNvPr>
            <p:cNvSpPr/>
            <p:nvPr/>
          </p:nvSpPr>
          <p:spPr>
            <a:xfrm>
              <a:off x="5021789" y="2242375"/>
              <a:ext cx="323618" cy="512115"/>
            </a:xfrm>
            <a:custGeom>
              <a:avLst/>
              <a:gdLst/>
              <a:ahLst/>
              <a:cxnLst/>
              <a:rect l="l" t="t" r="r" b="b"/>
              <a:pathLst>
                <a:path w="4426" h="7004" extrusionOk="0">
                  <a:moveTo>
                    <a:pt x="0" y="0"/>
                  </a:moveTo>
                  <a:lnTo>
                    <a:pt x="0" y="0"/>
                  </a:lnTo>
                  <a:cubicBezTo>
                    <a:pt x="1" y="0"/>
                    <a:pt x="2926" y="3060"/>
                    <a:pt x="1437" y="6013"/>
                  </a:cubicBezTo>
                  <a:cubicBezTo>
                    <a:pt x="1749" y="6165"/>
                    <a:pt x="2061" y="6316"/>
                    <a:pt x="2382" y="6468"/>
                  </a:cubicBezTo>
                  <a:cubicBezTo>
                    <a:pt x="2766" y="6646"/>
                    <a:pt x="3141" y="6825"/>
                    <a:pt x="3515" y="7003"/>
                  </a:cubicBezTo>
                  <a:cubicBezTo>
                    <a:pt x="4425" y="4746"/>
                    <a:pt x="3221" y="2453"/>
                    <a:pt x="3141" y="2311"/>
                  </a:cubicBezTo>
                  <a:cubicBezTo>
                    <a:pt x="3141" y="2311"/>
                    <a:pt x="3141" y="2311"/>
                    <a:pt x="3141" y="2302"/>
                  </a:cubicBezTo>
                  <a:lnTo>
                    <a:pt x="2998" y="2596"/>
                  </a:lnTo>
                  <a:cubicBezTo>
                    <a:pt x="2998" y="2596"/>
                    <a:pt x="1704" y="83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9079;p29">
              <a:extLst>
                <a:ext uri="{FF2B5EF4-FFF2-40B4-BE49-F238E27FC236}">
                  <a16:creationId xmlns:a16="http://schemas.microsoft.com/office/drawing/2014/main" id="{A2A72EA7-5DFD-69C3-C5C8-A01CE88B72A6}"/>
                </a:ext>
              </a:extLst>
            </p:cNvPr>
            <p:cNvSpPr/>
            <p:nvPr/>
          </p:nvSpPr>
          <p:spPr>
            <a:xfrm>
              <a:off x="4449063" y="2136722"/>
              <a:ext cx="531710" cy="464442"/>
            </a:xfrm>
            <a:custGeom>
              <a:avLst/>
              <a:gdLst/>
              <a:ahLst/>
              <a:cxnLst/>
              <a:rect l="l" t="t" r="r" b="b"/>
              <a:pathLst>
                <a:path w="7272" h="6352" extrusionOk="0">
                  <a:moveTo>
                    <a:pt x="3337" y="0"/>
                  </a:moveTo>
                  <a:lnTo>
                    <a:pt x="3516" y="482"/>
                  </a:lnTo>
                  <a:cubicBezTo>
                    <a:pt x="3516" y="482"/>
                    <a:pt x="2746" y="273"/>
                    <a:pt x="1723" y="273"/>
                  </a:cubicBezTo>
                  <a:cubicBezTo>
                    <a:pt x="1193" y="273"/>
                    <a:pt x="595" y="329"/>
                    <a:pt x="1" y="500"/>
                  </a:cubicBezTo>
                  <a:cubicBezTo>
                    <a:pt x="1" y="500"/>
                    <a:pt x="3551" y="1989"/>
                    <a:pt x="4640" y="5130"/>
                  </a:cubicBezTo>
                  <a:cubicBezTo>
                    <a:pt x="5237" y="5433"/>
                    <a:pt x="5835" y="5736"/>
                    <a:pt x="6433" y="6048"/>
                  </a:cubicBezTo>
                  <a:cubicBezTo>
                    <a:pt x="6593" y="6138"/>
                    <a:pt x="6798" y="6236"/>
                    <a:pt x="7022" y="6352"/>
                  </a:cubicBezTo>
                  <a:lnTo>
                    <a:pt x="7030" y="6334"/>
                  </a:lnTo>
                  <a:cubicBezTo>
                    <a:pt x="7271" y="1998"/>
                    <a:pt x="3364" y="9"/>
                    <a:pt x="333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9080;p29">
              <a:extLst>
                <a:ext uri="{FF2B5EF4-FFF2-40B4-BE49-F238E27FC236}">
                  <a16:creationId xmlns:a16="http://schemas.microsoft.com/office/drawing/2014/main" id="{7646D0F0-A86B-2B2A-AE2D-AC57D416D091}"/>
                </a:ext>
              </a:extLst>
            </p:cNvPr>
            <p:cNvSpPr/>
            <p:nvPr/>
          </p:nvSpPr>
          <p:spPr>
            <a:xfrm>
              <a:off x="4272924" y="2173207"/>
              <a:ext cx="515405" cy="359153"/>
            </a:xfrm>
            <a:custGeom>
              <a:avLst/>
              <a:gdLst/>
              <a:ahLst/>
              <a:cxnLst/>
              <a:rect l="l" t="t" r="r" b="b"/>
              <a:pathLst>
                <a:path w="7049" h="4912" extrusionOk="0">
                  <a:moveTo>
                    <a:pt x="2410" y="1"/>
                  </a:moveTo>
                  <a:lnTo>
                    <a:pt x="2624" y="331"/>
                  </a:lnTo>
                  <a:lnTo>
                    <a:pt x="1" y="1044"/>
                  </a:lnTo>
                  <a:lnTo>
                    <a:pt x="982" y="3587"/>
                  </a:lnTo>
                  <a:lnTo>
                    <a:pt x="590" y="3605"/>
                  </a:lnTo>
                  <a:cubicBezTo>
                    <a:pt x="590" y="3605"/>
                    <a:pt x="1312" y="3997"/>
                    <a:pt x="2428" y="4354"/>
                  </a:cubicBezTo>
                  <a:cubicBezTo>
                    <a:pt x="3351" y="4644"/>
                    <a:pt x="4541" y="4912"/>
                    <a:pt x="5808" y="4912"/>
                  </a:cubicBezTo>
                  <a:cubicBezTo>
                    <a:pt x="6181" y="4912"/>
                    <a:pt x="6560" y="4889"/>
                    <a:pt x="6942" y="4836"/>
                  </a:cubicBezTo>
                  <a:cubicBezTo>
                    <a:pt x="6174" y="4434"/>
                    <a:pt x="5398" y="4024"/>
                    <a:pt x="4649" y="3587"/>
                  </a:cubicBezTo>
                  <a:cubicBezTo>
                    <a:pt x="3925" y="3169"/>
                    <a:pt x="3619" y="2945"/>
                    <a:pt x="3708" y="2945"/>
                  </a:cubicBezTo>
                  <a:cubicBezTo>
                    <a:pt x="3782" y="2945"/>
                    <a:pt x="4133" y="3102"/>
                    <a:pt x="4747" y="3435"/>
                  </a:cubicBezTo>
                  <a:cubicBezTo>
                    <a:pt x="5505" y="3846"/>
                    <a:pt x="6281" y="4238"/>
                    <a:pt x="7049" y="4631"/>
                  </a:cubicBezTo>
                  <a:cubicBezTo>
                    <a:pt x="5960" y="1491"/>
                    <a:pt x="2410" y="1"/>
                    <a:pt x="241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9081;p29">
              <a:extLst>
                <a:ext uri="{FF2B5EF4-FFF2-40B4-BE49-F238E27FC236}">
                  <a16:creationId xmlns:a16="http://schemas.microsoft.com/office/drawing/2014/main" id="{3B85B889-4CF9-E475-08AC-996AD658F7E8}"/>
                </a:ext>
              </a:extLst>
            </p:cNvPr>
            <p:cNvSpPr/>
            <p:nvPr/>
          </p:nvSpPr>
          <p:spPr>
            <a:xfrm>
              <a:off x="4983915" y="2775905"/>
              <a:ext cx="406460" cy="167220"/>
            </a:xfrm>
            <a:custGeom>
              <a:avLst/>
              <a:gdLst/>
              <a:ahLst/>
              <a:cxnLst/>
              <a:rect l="l" t="t" r="r" b="b"/>
              <a:pathLst>
                <a:path w="5559" h="2287" extrusionOk="0">
                  <a:moveTo>
                    <a:pt x="3882" y="1"/>
                  </a:moveTo>
                  <a:cubicBezTo>
                    <a:pt x="3427" y="714"/>
                    <a:pt x="2838" y="1205"/>
                    <a:pt x="2258" y="1535"/>
                  </a:cubicBezTo>
                  <a:cubicBezTo>
                    <a:pt x="1170" y="2177"/>
                    <a:pt x="99" y="2258"/>
                    <a:pt x="1" y="2267"/>
                  </a:cubicBezTo>
                  <a:cubicBezTo>
                    <a:pt x="182" y="2280"/>
                    <a:pt x="361" y="2286"/>
                    <a:pt x="538" y="2286"/>
                  </a:cubicBezTo>
                  <a:cubicBezTo>
                    <a:pt x="2931" y="2286"/>
                    <a:pt x="4952" y="1123"/>
                    <a:pt x="5550" y="741"/>
                  </a:cubicBezTo>
                  <a:lnTo>
                    <a:pt x="5559" y="741"/>
                  </a:lnTo>
                  <a:cubicBezTo>
                    <a:pt x="5068" y="536"/>
                    <a:pt x="4488" y="286"/>
                    <a:pt x="3882"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9082;p29">
              <a:extLst>
                <a:ext uri="{FF2B5EF4-FFF2-40B4-BE49-F238E27FC236}">
                  <a16:creationId xmlns:a16="http://schemas.microsoft.com/office/drawing/2014/main" id="{C824D0E3-3037-4F62-52FF-2E79754DAA27}"/>
                </a:ext>
              </a:extLst>
            </p:cNvPr>
            <p:cNvSpPr/>
            <p:nvPr/>
          </p:nvSpPr>
          <p:spPr>
            <a:xfrm>
              <a:off x="4711261" y="2703520"/>
              <a:ext cx="556497" cy="238144"/>
            </a:xfrm>
            <a:custGeom>
              <a:avLst/>
              <a:gdLst/>
              <a:ahLst/>
              <a:cxnLst/>
              <a:rect l="l" t="t" r="r" b="b"/>
              <a:pathLst>
                <a:path w="7611" h="3257" extrusionOk="0">
                  <a:moveTo>
                    <a:pt x="5532" y="0"/>
                  </a:moveTo>
                  <a:cubicBezTo>
                    <a:pt x="4756" y="1044"/>
                    <a:pt x="3623" y="1570"/>
                    <a:pt x="2579" y="1838"/>
                  </a:cubicBezTo>
                  <a:cubicBezTo>
                    <a:pt x="1700" y="2068"/>
                    <a:pt x="884" y="2107"/>
                    <a:pt x="414" y="2107"/>
                  </a:cubicBezTo>
                  <a:cubicBezTo>
                    <a:pt x="172" y="2107"/>
                    <a:pt x="22" y="2097"/>
                    <a:pt x="1" y="2097"/>
                  </a:cubicBezTo>
                  <a:cubicBezTo>
                    <a:pt x="1678" y="2971"/>
                    <a:pt x="3864" y="2971"/>
                    <a:pt x="3864" y="2971"/>
                  </a:cubicBezTo>
                  <a:lnTo>
                    <a:pt x="3721" y="3257"/>
                  </a:lnTo>
                  <a:lnTo>
                    <a:pt x="3730" y="3257"/>
                  </a:lnTo>
                  <a:cubicBezTo>
                    <a:pt x="3828" y="3248"/>
                    <a:pt x="4899" y="3167"/>
                    <a:pt x="5987" y="2525"/>
                  </a:cubicBezTo>
                  <a:cubicBezTo>
                    <a:pt x="6567" y="2195"/>
                    <a:pt x="7156" y="1704"/>
                    <a:pt x="7611" y="991"/>
                  </a:cubicBezTo>
                  <a:cubicBezTo>
                    <a:pt x="6933" y="687"/>
                    <a:pt x="6219" y="339"/>
                    <a:pt x="554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9083;p29">
              <a:extLst>
                <a:ext uri="{FF2B5EF4-FFF2-40B4-BE49-F238E27FC236}">
                  <a16:creationId xmlns:a16="http://schemas.microsoft.com/office/drawing/2014/main" id="{213C2F0F-D6AB-1065-5A5D-E291F87B0238}"/>
                </a:ext>
              </a:extLst>
            </p:cNvPr>
            <p:cNvSpPr/>
            <p:nvPr/>
          </p:nvSpPr>
          <p:spPr>
            <a:xfrm>
              <a:off x="4267075" y="2130800"/>
              <a:ext cx="1141584" cy="818039"/>
            </a:xfrm>
            <a:custGeom>
              <a:avLst/>
              <a:gdLst/>
              <a:ahLst/>
              <a:cxnLst/>
              <a:rect l="l" t="t" r="r" b="b"/>
              <a:pathLst>
                <a:path w="15613" h="11188" extrusionOk="0">
                  <a:moveTo>
                    <a:pt x="5844" y="1"/>
                  </a:moveTo>
                  <a:cubicBezTo>
                    <a:pt x="5817" y="1"/>
                    <a:pt x="5790" y="10"/>
                    <a:pt x="5773" y="36"/>
                  </a:cubicBezTo>
                  <a:cubicBezTo>
                    <a:pt x="5755" y="54"/>
                    <a:pt x="5746" y="81"/>
                    <a:pt x="5755" y="108"/>
                  </a:cubicBezTo>
                  <a:lnTo>
                    <a:pt x="5880" y="447"/>
                  </a:lnTo>
                  <a:cubicBezTo>
                    <a:pt x="5606" y="389"/>
                    <a:pt x="4975" y="272"/>
                    <a:pt x="4205" y="272"/>
                  </a:cubicBezTo>
                  <a:cubicBezTo>
                    <a:pt x="3670" y="272"/>
                    <a:pt x="3068" y="328"/>
                    <a:pt x="2472" y="500"/>
                  </a:cubicBezTo>
                  <a:cubicBezTo>
                    <a:pt x="2445" y="509"/>
                    <a:pt x="2427" y="527"/>
                    <a:pt x="2418" y="554"/>
                  </a:cubicBezTo>
                  <a:cubicBezTo>
                    <a:pt x="2409" y="572"/>
                    <a:pt x="2409" y="598"/>
                    <a:pt x="2427" y="625"/>
                  </a:cubicBezTo>
                  <a:lnTo>
                    <a:pt x="2579" y="857"/>
                  </a:lnTo>
                  <a:lnTo>
                    <a:pt x="63" y="1544"/>
                  </a:lnTo>
                  <a:cubicBezTo>
                    <a:pt x="36" y="1553"/>
                    <a:pt x="19" y="1571"/>
                    <a:pt x="10" y="1589"/>
                  </a:cubicBezTo>
                  <a:cubicBezTo>
                    <a:pt x="1" y="1607"/>
                    <a:pt x="1" y="1633"/>
                    <a:pt x="10" y="1651"/>
                  </a:cubicBezTo>
                  <a:lnTo>
                    <a:pt x="946" y="4087"/>
                  </a:lnTo>
                  <a:lnTo>
                    <a:pt x="661" y="4104"/>
                  </a:lnTo>
                  <a:cubicBezTo>
                    <a:pt x="634" y="4104"/>
                    <a:pt x="616" y="4122"/>
                    <a:pt x="598" y="4140"/>
                  </a:cubicBezTo>
                  <a:cubicBezTo>
                    <a:pt x="589" y="4158"/>
                    <a:pt x="581" y="4185"/>
                    <a:pt x="589" y="4211"/>
                  </a:cubicBezTo>
                  <a:cubicBezTo>
                    <a:pt x="1116" y="5630"/>
                    <a:pt x="2213" y="6674"/>
                    <a:pt x="2570" y="6995"/>
                  </a:cubicBezTo>
                  <a:lnTo>
                    <a:pt x="2231" y="7093"/>
                  </a:lnTo>
                  <a:cubicBezTo>
                    <a:pt x="2204" y="7102"/>
                    <a:pt x="2177" y="7120"/>
                    <a:pt x="2169" y="7146"/>
                  </a:cubicBezTo>
                  <a:cubicBezTo>
                    <a:pt x="2169" y="7173"/>
                    <a:pt x="2177" y="7200"/>
                    <a:pt x="2195" y="7227"/>
                  </a:cubicBezTo>
                  <a:cubicBezTo>
                    <a:pt x="3721" y="8699"/>
                    <a:pt x="5683" y="9519"/>
                    <a:pt x="6228" y="9725"/>
                  </a:cubicBezTo>
                  <a:lnTo>
                    <a:pt x="6031" y="9858"/>
                  </a:lnTo>
                  <a:cubicBezTo>
                    <a:pt x="6005" y="9876"/>
                    <a:pt x="5996" y="9903"/>
                    <a:pt x="5996" y="9930"/>
                  </a:cubicBezTo>
                  <a:cubicBezTo>
                    <a:pt x="5996" y="9957"/>
                    <a:pt x="6013" y="9983"/>
                    <a:pt x="6040" y="10001"/>
                  </a:cubicBezTo>
                  <a:cubicBezTo>
                    <a:pt x="7485" y="10751"/>
                    <a:pt x="9314" y="10866"/>
                    <a:pt x="9814" y="10884"/>
                  </a:cubicBezTo>
                  <a:lnTo>
                    <a:pt x="9725" y="11054"/>
                  </a:lnTo>
                  <a:cubicBezTo>
                    <a:pt x="9707" y="11081"/>
                    <a:pt x="9707" y="11107"/>
                    <a:pt x="9725" y="11125"/>
                  </a:cubicBezTo>
                  <a:cubicBezTo>
                    <a:pt x="9734" y="11152"/>
                    <a:pt x="9760" y="11170"/>
                    <a:pt x="9787" y="11170"/>
                  </a:cubicBezTo>
                  <a:cubicBezTo>
                    <a:pt x="9965" y="11179"/>
                    <a:pt x="10153" y="11188"/>
                    <a:pt x="10322" y="11188"/>
                  </a:cubicBezTo>
                  <a:cubicBezTo>
                    <a:pt x="12758" y="11188"/>
                    <a:pt x="14801" y="10010"/>
                    <a:pt x="15407" y="9626"/>
                  </a:cubicBezTo>
                  <a:cubicBezTo>
                    <a:pt x="15443" y="9600"/>
                    <a:pt x="15452" y="9555"/>
                    <a:pt x="15434" y="9519"/>
                  </a:cubicBezTo>
                  <a:cubicBezTo>
                    <a:pt x="15416" y="9496"/>
                    <a:pt x="15387" y="9480"/>
                    <a:pt x="15358" y="9480"/>
                  </a:cubicBezTo>
                  <a:cubicBezTo>
                    <a:pt x="15344" y="9480"/>
                    <a:pt x="15330" y="9484"/>
                    <a:pt x="15318" y="9493"/>
                  </a:cubicBezTo>
                  <a:cubicBezTo>
                    <a:pt x="14727" y="9873"/>
                    <a:pt x="12711" y="11029"/>
                    <a:pt x="10324" y="11029"/>
                  </a:cubicBezTo>
                  <a:cubicBezTo>
                    <a:pt x="10191" y="11029"/>
                    <a:pt x="10056" y="11026"/>
                    <a:pt x="9921" y="11018"/>
                  </a:cubicBezTo>
                  <a:lnTo>
                    <a:pt x="10010" y="10840"/>
                  </a:lnTo>
                  <a:cubicBezTo>
                    <a:pt x="10019" y="10813"/>
                    <a:pt x="10019" y="10786"/>
                    <a:pt x="10001" y="10759"/>
                  </a:cubicBezTo>
                  <a:cubicBezTo>
                    <a:pt x="9992" y="10742"/>
                    <a:pt x="9965" y="10724"/>
                    <a:pt x="9939" y="10724"/>
                  </a:cubicBezTo>
                  <a:cubicBezTo>
                    <a:pt x="9912" y="10724"/>
                    <a:pt x="7860" y="10715"/>
                    <a:pt x="6228" y="9921"/>
                  </a:cubicBezTo>
                  <a:lnTo>
                    <a:pt x="6451" y="9769"/>
                  </a:lnTo>
                  <a:cubicBezTo>
                    <a:pt x="6477" y="9760"/>
                    <a:pt x="6486" y="9725"/>
                    <a:pt x="6486" y="9698"/>
                  </a:cubicBezTo>
                  <a:cubicBezTo>
                    <a:pt x="6477" y="9671"/>
                    <a:pt x="6460" y="9644"/>
                    <a:pt x="6433" y="9635"/>
                  </a:cubicBezTo>
                  <a:cubicBezTo>
                    <a:pt x="6406" y="9626"/>
                    <a:pt x="4158" y="8841"/>
                    <a:pt x="2400" y="7200"/>
                  </a:cubicBezTo>
                  <a:lnTo>
                    <a:pt x="2757" y="7102"/>
                  </a:lnTo>
                  <a:cubicBezTo>
                    <a:pt x="2784" y="7093"/>
                    <a:pt x="2811" y="7066"/>
                    <a:pt x="2811" y="7039"/>
                  </a:cubicBezTo>
                  <a:cubicBezTo>
                    <a:pt x="2820" y="7013"/>
                    <a:pt x="2811" y="6986"/>
                    <a:pt x="2784" y="6959"/>
                  </a:cubicBezTo>
                  <a:cubicBezTo>
                    <a:pt x="2775" y="6950"/>
                    <a:pt x="1410" y="5862"/>
                    <a:pt x="777" y="4256"/>
                  </a:cubicBezTo>
                  <a:lnTo>
                    <a:pt x="1062" y="4247"/>
                  </a:lnTo>
                  <a:cubicBezTo>
                    <a:pt x="1089" y="4238"/>
                    <a:pt x="1116" y="4229"/>
                    <a:pt x="1125" y="4211"/>
                  </a:cubicBezTo>
                  <a:cubicBezTo>
                    <a:pt x="1143" y="4185"/>
                    <a:pt x="1143" y="4158"/>
                    <a:pt x="1134" y="4131"/>
                  </a:cubicBezTo>
                  <a:lnTo>
                    <a:pt x="188" y="1678"/>
                  </a:lnTo>
                  <a:lnTo>
                    <a:pt x="2731" y="982"/>
                  </a:lnTo>
                  <a:cubicBezTo>
                    <a:pt x="2748" y="982"/>
                    <a:pt x="2775" y="964"/>
                    <a:pt x="2784" y="937"/>
                  </a:cubicBezTo>
                  <a:cubicBezTo>
                    <a:pt x="2793" y="911"/>
                    <a:pt x="2784" y="884"/>
                    <a:pt x="2775" y="866"/>
                  </a:cubicBezTo>
                  <a:lnTo>
                    <a:pt x="2615" y="625"/>
                  </a:lnTo>
                  <a:cubicBezTo>
                    <a:pt x="3163" y="481"/>
                    <a:pt x="3714" y="433"/>
                    <a:pt x="4206" y="433"/>
                  </a:cubicBezTo>
                  <a:cubicBezTo>
                    <a:pt x="5211" y="433"/>
                    <a:pt x="5975" y="634"/>
                    <a:pt x="5987" y="634"/>
                  </a:cubicBezTo>
                  <a:cubicBezTo>
                    <a:pt x="5994" y="637"/>
                    <a:pt x="6001" y="638"/>
                    <a:pt x="6008" y="638"/>
                  </a:cubicBezTo>
                  <a:cubicBezTo>
                    <a:pt x="6028" y="638"/>
                    <a:pt x="6047" y="629"/>
                    <a:pt x="6067" y="616"/>
                  </a:cubicBezTo>
                  <a:cubicBezTo>
                    <a:pt x="6085" y="590"/>
                    <a:pt x="6094" y="563"/>
                    <a:pt x="6076" y="536"/>
                  </a:cubicBezTo>
                  <a:lnTo>
                    <a:pt x="5951" y="188"/>
                  </a:lnTo>
                  <a:lnTo>
                    <a:pt x="5951" y="188"/>
                  </a:lnTo>
                  <a:cubicBezTo>
                    <a:pt x="8306" y="625"/>
                    <a:pt x="10278" y="1972"/>
                    <a:pt x="10296" y="1990"/>
                  </a:cubicBezTo>
                  <a:cubicBezTo>
                    <a:pt x="10309" y="1999"/>
                    <a:pt x="10322" y="2003"/>
                    <a:pt x="10336" y="2003"/>
                  </a:cubicBezTo>
                  <a:cubicBezTo>
                    <a:pt x="10349" y="2003"/>
                    <a:pt x="10362" y="1999"/>
                    <a:pt x="10376" y="1990"/>
                  </a:cubicBezTo>
                  <a:cubicBezTo>
                    <a:pt x="10403" y="1972"/>
                    <a:pt x="10420" y="1946"/>
                    <a:pt x="10420" y="1919"/>
                  </a:cubicBezTo>
                  <a:lnTo>
                    <a:pt x="10403" y="1660"/>
                  </a:lnTo>
                  <a:lnTo>
                    <a:pt x="10403" y="1660"/>
                  </a:lnTo>
                  <a:cubicBezTo>
                    <a:pt x="12017" y="2499"/>
                    <a:pt x="13240" y="4149"/>
                    <a:pt x="13257" y="4167"/>
                  </a:cubicBezTo>
                  <a:cubicBezTo>
                    <a:pt x="13265" y="4181"/>
                    <a:pt x="13284" y="4196"/>
                    <a:pt x="13305" y="4196"/>
                  </a:cubicBezTo>
                  <a:cubicBezTo>
                    <a:pt x="13310" y="4196"/>
                    <a:pt x="13315" y="4195"/>
                    <a:pt x="13320" y="4194"/>
                  </a:cubicBezTo>
                  <a:cubicBezTo>
                    <a:pt x="13355" y="4194"/>
                    <a:pt x="13373" y="4176"/>
                    <a:pt x="13391" y="4149"/>
                  </a:cubicBezTo>
                  <a:lnTo>
                    <a:pt x="13480" y="3971"/>
                  </a:lnTo>
                  <a:cubicBezTo>
                    <a:pt x="15131" y="5960"/>
                    <a:pt x="15407" y="8502"/>
                    <a:pt x="15452" y="9243"/>
                  </a:cubicBezTo>
                  <a:cubicBezTo>
                    <a:pt x="15460" y="9283"/>
                    <a:pt x="15489" y="9316"/>
                    <a:pt x="15527" y="9316"/>
                  </a:cubicBezTo>
                  <a:cubicBezTo>
                    <a:pt x="15532" y="9316"/>
                    <a:pt x="15536" y="9315"/>
                    <a:pt x="15541" y="9314"/>
                  </a:cubicBezTo>
                  <a:cubicBezTo>
                    <a:pt x="15586" y="9314"/>
                    <a:pt x="15613" y="9279"/>
                    <a:pt x="15613" y="9234"/>
                  </a:cubicBezTo>
                  <a:cubicBezTo>
                    <a:pt x="15568" y="8467"/>
                    <a:pt x="15274" y="5817"/>
                    <a:pt x="13525" y="3783"/>
                  </a:cubicBezTo>
                  <a:cubicBezTo>
                    <a:pt x="13512" y="3763"/>
                    <a:pt x="13493" y="3753"/>
                    <a:pt x="13474" y="3753"/>
                  </a:cubicBezTo>
                  <a:cubicBezTo>
                    <a:pt x="13467" y="3753"/>
                    <a:pt x="13460" y="3754"/>
                    <a:pt x="13454" y="3756"/>
                  </a:cubicBezTo>
                  <a:cubicBezTo>
                    <a:pt x="13427" y="3756"/>
                    <a:pt x="13400" y="3774"/>
                    <a:pt x="13391" y="3792"/>
                  </a:cubicBezTo>
                  <a:lnTo>
                    <a:pt x="13302" y="3971"/>
                  </a:lnTo>
                  <a:cubicBezTo>
                    <a:pt x="12999" y="3578"/>
                    <a:pt x="11821" y="2169"/>
                    <a:pt x="10358" y="1455"/>
                  </a:cubicBezTo>
                  <a:cubicBezTo>
                    <a:pt x="10345" y="1450"/>
                    <a:pt x="10331" y="1448"/>
                    <a:pt x="10318" y="1448"/>
                  </a:cubicBezTo>
                  <a:cubicBezTo>
                    <a:pt x="10304" y="1448"/>
                    <a:pt x="10291" y="1450"/>
                    <a:pt x="10278" y="1455"/>
                  </a:cubicBezTo>
                  <a:cubicBezTo>
                    <a:pt x="10251" y="1473"/>
                    <a:pt x="10242" y="1499"/>
                    <a:pt x="10242" y="1526"/>
                  </a:cubicBezTo>
                  <a:lnTo>
                    <a:pt x="10251" y="1767"/>
                  </a:lnTo>
                  <a:cubicBezTo>
                    <a:pt x="9760" y="1455"/>
                    <a:pt x="7940" y="358"/>
                    <a:pt x="5844"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9084;p29">
              <a:extLst>
                <a:ext uri="{FF2B5EF4-FFF2-40B4-BE49-F238E27FC236}">
                  <a16:creationId xmlns:a16="http://schemas.microsoft.com/office/drawing/2014/main" id="{C5874B41-037F-7BC4-92FE-A0F89E0482BB}"/>
                </a:ext>
              </a:extLst>
            </p:cNvPr>
            <p:cNvSpPr/>
            <p:nvPr/>
          </p:nvSpPr>
          <p:spPr>
            <a:xfrm>
              <a:off x="4532563" y="2382612"/>
              <a:ext cx="1063275" cy="519280"/>
            </a:xfrm>
            <a:custGeom>
              <a:avLst/>
              <a:gdLst/>
              <a:ahLst/>
              <a:cxnLst/>
              <a:rect l="l" t="t" r="r" b="b"/>
              <a:pathLst>
                <a:path w="14542" h="7102" extrusionOk="0">
                  <a:moveTo>
                    <a:pt x="723" y="411"/>
                  </a:moveTo>
                  <a:lnTo>
                    <a:pt x="723" y="411"/>
                  </a:lnTo>
                  <a:cubicBezTo>
                    <a:pt x="848" y="473"/>
                    <a:pt x="991" y="544"/>
                    <a:pt x="1160" y="634"/>
                  </a:cubicBezTo>
                  <a:cubicBezTo>
                    <a:pt x="1936" y="1062"/>
                    <a:pt x="2739" y="1472"/>
                    <a:pt x="3524" y="1865"/>
                  </a:cubicBezTo>
                  <a:cubicBezTo>
                    <a:pt x="4095" y="2150"/>
                    <a:pt x="4675" y="2454"/>
                    <a:pt x="5255" y="2757"/>
                  </a:cubicBezTo>
                  <a:cubicBezTo>
                    <a:pt x="6094" y="3194"/>
                    <a:pt x="7655" y="3961"/>
                    <a:pt x="9038" y="4621"/>
                  </a:cubicBezTo>
                  <a:cubicBezTo>
                    <a:pt x="9189" y="4693"/>
                    <a:pt x="9341" y="4764"/>
                    <a:pt x="9493" y="4835"/>
                  </a:cubicBezTo>
                  <a:cubicBezTo>
                    <a:pt x="10295" y="5219"/>
                    <a:pt x="11063" y="5585"/>
                    <a:pt x="11874" y="5870"/>
                  </a:cubicBezTo>
                  <a:cubicBezTo>
                    <a:pt x="12365" y="6040"/>
                    <a:pt x="12829" y="6165"/>
                    <a:pt x="13284" y="6254"/>
                  </a:cubicBezTo>
                  <a:cubicBezTo>
                    <a:pt x="14212" y="6441"/>
                    <a:pt x="14346" y="6655"/>
                    <a:pt x="14363" y="6718"/>
                  </a:cubicBezTo>
                  <a:cubicBezTo>
                    <a:pt x="14372" y="6753"/>
                    <a:pt x="14355" y="6798"/>
                    <a:pt x="14310" y="6843"/>
                  </a:cubicBezTo>
                  <a:cubicBezTo>
                    <a:pt x="14237" y="6909"/>
                    <a:pt x="14130" y="6946"/>
                    <a:pt x="14047" y="6946"/>
                  </a:cubicBezTo>
                  <a:cubicBezTo>
                    <a:pt x="14018" y="6946"/>
                    <a:pt x="13992" y="6941"/>
                    <a:pt x="13971" y="6932"/>
                  </a:cubicBezTo>
                  <a:cubicBezTo>
                    <a:pt x="13320" y="6709"/>
                    <a:pt x="12624" y="6423"/>
                    <a:pt x="11830" y="6075"/>
                  </a:cubicBezTo>
                  <a:cubicBezTo>
                    <a:pt x="11821" y="6067"/>
                    <a:pt x="11812" y="6058"/>
                    <a:pt x="11794" y="6058"/>
                  </a:cubicBezTo>
                  <a:cubicBezTo>
                    <a:pt x="11785" y="6049"/>
                    <a:pt x="11776" y="6049"/>
                    <a:pt x="11758" y="6040"/>
                  </a:cubicBezTo>
                  <a:cubicBezTo>
                    <a:pt x="9760" y="5237"/>
                    <a:pt x="6477" y="3560"/>
                    <a:pt x="5193" y="2855"/>
                  </a:cubicBezTo>
                  <a:cubicBezTo>
                    <a:pt x="4613" y="2525"/>
                    <a:pt x="4006" y="2204"/>
                    <a:pt x="3417" y="1891"/>
                  </a:cubicBezTo>
                  <a:cubicBezTo>
                    <a:pt x="2659" y="1499"/>
                    <a:pt x="1883" y="1089"/>
                    <a:pt x="1134" y="651"/>
                  </a:cubicBezTo>
                  <a:cubicBezTo>
                    <a:pt x="973" y="562"/>
                    <a:pt x="839" y="482"/>
                    <a:pt x="723" y="411"/>
                  </a:cubicBezTo>
                  <a:close/>
                  <a:moveTo>
                    <a:pt x="146" y="0"/>
                  </a:moveTo>
                  <a:cubicBezTo>
                    <a:pt x="100" y="0"/>
                    <a:pt x="86" y="22"/>
                    <a:pt x="72" y="45"/>
                  </a:cubicBezTo>
                  <a:cubicBezTo>
                    <a:pt x="36" y="116"/>
                    <a:pt x="1" y="179"/>
                    <a:pt x="1053" y="794"/>
                  </a:cubicBezTo>
                  <a:cubicBezTo>
                    <a:pt x="1803" y="1222"/>
                    <a:pt x="2588" y="1633"/>
                    <a:pt x="3346" y="2034"/>
                  </a:cubicBezTo>
                  <a:cubicBezTo>
                    <a:pt x="3926" y="2346"/>
                    <a:pt x="4532" y="2668"/>
                    <a:pt x="5121" y="2989"/>
                  </a:cubicBezTo>
                  <a:cubicBezTo>
                    <a:pt x="6397" y="3702"/>
                    <a:pt x="9698" y="5380"/>
                    <a:pt x="11705" y="6191"/>
                  </a:cubicBezTo>
                  <a:cubicBezTo>
                    <a:pt x="11714" y="6191"/>
                    <a:pt x="11723" y="6200"/>
                    <a:pt x="11741" y="6209"/>
                  </a:cubicBezTo>
                  <a:cubicBezTo>
                    <a:pt x="11750" y="6209"/>
                    <a:pt x="11758" y="6209"/>
                    <a:pt x="11767" y="6218"/>
                  </a:cubicBezTo>
                  <a:cubicBezTo>
                    <a:pt x="12561" y="6575"/>
                    <a:pt x="13266" y="6852"/>
                    <a:pt x="13917" y="7083"/>
                  </a:cubicBezTo>
                  <a:cubicBezTo>
                    <a:pt x="13953" y="7101"/>
                    <a:pt x="13989" y="7101"/>
                    <a:pt x="14033" y="7101"/>
                  </a:cubicBezTo>
                  <a:cubicBezTo>
                    <a:pt x="14167" y="7101"/>
                    <a:pt x="14319" y="7048"/>
                    <a:pt x="14417" y="6959"/>
                  </a:cubicBezTo>
                  <a:cubicBezTo>
                    <a:pt x="14506" y="6869"/>
                    <a:pt x="14542" y="6771"/>
                    <a:pt x="14515" y="6673"/>
                  </a:cubicBezTo>
                  <a:cubicBezTo>
                    <a:pt x="14444" y="6432"/>
                    <a:pt x="14042" y="6245"/>
                    <a:pt x="13320" y="6102"/>
                  </a:cubicBezTo>
                  <a:cubicBezTo>
                    <a:pt x="12865" y="6013"/>
                    <a:pt x="12419" y="5888"/>
                    <a:pt x="11928" y="5719"/>
                  </a:cubicBezTo>
                  <a:cubicBezTo>
                    <a:pt x="11125" y="5433"/>
                    <a:pt x="10367" y="5076"/>
                    <a:pt x="9564" y="4693"/>
                  </a:cubicBezTo>
                  <a:cubicBezTo>
                    <a:pt x="9412" y="4621"/>
                    <a:pt x="9261" y="4550"/>
                    <a:pt x="9109" y="4479"/>
                  </a:cubicBezTo>
                  <a:cubicBezTo>
                    <a:pt x="7717" y="3818"/>
                    <a:pt x="6165" y="3051"/>
                    <a:pt x="5326" y="2614"/>
                  </a:cubicBezTo>
                  <a:cubicBezTo>
                    <a:pt x="4755" y="2311"/>
                    <a:pt x="4167" y="2016"/>
                    <a:pt x="3596" y="1722"/>
                  </a:cubicBezTo>
                  <a:cubicBezTo>
                    <a:pt x="2811" y="1329"/>
                    <a:pt x="2008" y="928"/>
                    <a:pt x="1232" y="500"/>
                  </a:cubicBezTo>
                  <a:cubicBezTo>
                    <a:pt x="497" y="99"/>
                    <a:pt x="246" y="0"/>
                    <a:pt x="1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9085;p29">
              <a:extLst>
                <a:ext uri="{FF2B5EF4-FFF2-40B4-BE49-F238E27FC236}">
                  <a16:creationId xmlns:a16="http://schemas.microsoft.com/office/drawing/2014/main" id="{1D4185FE-DDB5-EAF4-4CA7-B9336553BF94}"/>
                </a:ext>
              </a:extLst>
            </p:cNvPr>
            <p:cNvSpPr/>
            <p:nvPr/>
          </p:nvSpPr>
          <p:spPr>
            <a:xfrm>
              <a:off x="4312115" y="2433867"/>
              <a:ext cx="471681" cy="101414"/>
            </a:xfrm>
            <a:custGeom>
              <a:avLst/>
              <a:gdLst/>
              <a:ahLst/>
              <a:cxnLst/>
              <a:rect l="l" t="t" r="r" b="b"/>
              <a:pathLst>
                <a:path w="6451" h="1387" extrusionOk="0">
                  <a:moveTo>
                    <a:pt x="52" y="0"/>
                  </a:moveTo>
                  <a:cubicBezTo>
                    <a:pt x="36" y="0"/>
                    <a:pt x="25" y="9"/>
                    <a:pt x="18" y="22"/>
                  </a:cubicBezTo>
                  <a:cubicBezTo>
                    <a:pt x="0" y="40"/>
                    <a:pt x="9" y="66"/>
                    <a:pt x="27" y="75"/>
                  </a:cubicBezTo>
                  <a:cubicBezTo>
                    <a:pt x="54" y="93"/>
                    <a:pt x="2498" y="1387"/>
                    <a:pt x="5290" y="1387"/>
                  </a:cubicBezTo>
                  <a:cubicBezTo>
                    <a:pt x="5656" y="1387"/>
                    <a:pt x="6040" y="1369"/>
                    <a:pt x="6414" y="1315"/>
                  </a:cubicBezTo>
                  <a:cubicBezTo>
                    <a:pt x="6441" y="1306"/>
                    <a:pt x="6450" y="1289"/>
                    <a:pt x="6450" y="1271"/>
                  </a:cubicBezTo>
                  <a:cubicBezTo>
                    <a:pt x="6450" y="1244"/>
                    <a:pt x="6423" y="1235"/>
                    <a:pt x="6406" y="1235"/>
                  </a:cubicBezTo>
                  <a:cubicBezTo>
                    <a:pt x="6031" y="1286"/>
                    <a:pt x="5658" y="1309"/>
                    <a:pt x="5291" y="1309"/>
                  </a:cubicBezTo>
                  <a:cubicBezTo>
                    <a:pt x="2519" y="1309"/>
                    <a:pt x="95" y="20"/>
                    <a:pt x="72" y="4"/>
                  </a:cubicBezTo>
                  <a:cubicBezTo>
                    <a:pt x="64" y="2"/>
                    <a:pt x="58"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9086;p29">
              <a:extLst>
                <a:ext uri="{FF2B5EF4-FFF2-40B4-BE49-F238E27FC236}">
                  <a16:creationId xmlns:a16="http://schemas.microsoft.com/office/drawing/2014/main" id="{F1E69BC8-D5E1-9824-1753-0D67C7910AC7}"/>
                </a:ext>
              </a:extLst>
            </p:cNvPr>
            <p:cNvSpPr/>
            <p:nvPr/>
          </p:nvSpPr>
          <p:spPr>
            <a:xfrm>
              <a:off x="4428225" y="2617974"/>
              <a:ext cx="527762" cy="83646"/>
            </a:xfrm>
            <a:custGeom>
              <a:avLst/>
              <a:gdLst/>
              <a:ahLst/>
              <a:cxnLst/>
              <a:rect l="l" t="t" r="r" b="b"/>
              <a:pathLst>
                <a:path w="7218" h="1144" extrusionOk="0">
                  <a:moveTo>
                    <a:pt x="7173" y="1"/>
                  </a:moveTo>
                  <a:cubicBezTo>
                    <a:pt x="7165" y="1"/>
                    <a:pt x="7156" y="4"/>
                    <a:pt x="7146" y="11"/>
                  </a:cubicBezTo>
                  <a:cubicBezTo>
                    <a:pt x="5786" y="817"/>
                    <a:pt x="4406" y="1063"/>
                    <a:pt x="3231" y="1063"/>
                  </a:cubicBezTo>
                  <a:cubicBezTo>
                    <a:pt x="1414" y="1063"/>
                    <a:pt x="84" y="476"/>
                    <a:pt x="63" y="466"/>
                  </a:cubicBezTo>
                  <a:cubicBezTo>
                    <a:pt x="58" y="463"/>
                    <a:pt x="52" y="462"/>
                    <a:pt x="47" y="462"/>
                  </a:cubicBezTo>
                  <a:cubicBezTo>
                    <a:pt x="32" y="462"/>
                    <a:pt x="16" y="470"/>
                    <a:pt x="9" y="483"/>
                  </a:cubicBezTo>
                  <a:cubicBezTo>
                    <a:pt x="0" y="510"/>
                    <a:pt x="9" y="528"/>
                    <a:pt x="27" y="537"/>
                  </a:cubicBezTo>
                  <a:cubicBezTo>
                    <a:pt x="36" y="546"/>
                    <a:pt x="946" y="947"/>
                    <a:pt x="2284" y="1099"/>
                  </a:cubicBezTo>
                  <a:cubicBezTo>
                    <a:pt x="2561" y="1126"/>
                    <a:pt x="2873" y="1144"/>
                    <a:pt x="3203" y="1144"/>
                  </a:cubicBezTo>
                  <a:cubicBezTo>
                    <a:pt x="4345" y="1144"/>
                    <a:pt x="5772" y="912"/>
                    <a:pt x="7191" y="73"/>
                  </a:cubicBezTo>
                  <a:cubicBezTo>
                    <a:pt x="7208" y="64"/>
                    <a:pt x="7217" y="37"/>
                    <a:pt x="7208" y="20"/>
                  </a:cubicBezTo>
                  <a:cubicBezTo>
                    <a:pt x="7197" y="9"/>
                    <a:pt x="7186" y="1"/>
                    <a:pt x="717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9087;p29">
              <a:extLst>
                <a:ext uri="{FF2B5EF4-FFF2-40B4-BE49-F238E27FC236}">
                  <a16:creationId xmlns:a16="http://schemas.microsoft.com/office/drawing/2014/main" id="{2762DF11-50CF-E4F0-B01A-05A0995F76AC}"/>
                </a:ext>
              </a:extLst>
            </p:cNvPr>
            <p:cNvSpPr/>
            <p:nvPr/>
          </p:nvSpPr>
          <p:spPr>
            <a:xfrm>
              <a:off x="4708044" y="2700815"/>
              <a:ext cx="411652" cy="159981"/>
            </a:xfrm>
            <a:custGeom>
              <a:avLst/>
              <a:gdLst/>
              <a:ahLst/>
              <a:cxnLst/>
              <a:rect l="l" t="t" r="r" b="b"/>
              <a:pathLst>
                <a:path w="5630" h="2188" extrusionOk="0">
                  <a:moveTo>
                    <a:pt x="5580" y="1"/>
                  </a:moveTo>
                  <a:cubicBezTo>
                    <a:pt x="5567" y="1"/>
                    <a:pt x="5555" y="8"/>
                    <a:pt x="5549" y="20"/>
                  </a:cubicBezTo>
                  <a:cubicBezTo>
                    <a:pt x="4136" y="1901"/>
                    <a:pt x="1507" y="2104"/>
                    <a:pt x="476" y="2104"/>
                  </a:cubicBezTo>
                  <a:cubicBezTo>
                    <a:pt x="212" y="2104"/>
                    <a:pt x="52" y="2091"/>
                    <a:pt x="45" y="2089"/>
                  </a:cubicBezTo>
                  <a:cubicBezTo>
                    <a:pt x="27" y="2089"/>
                    <a:pt x="9" y="2107"/>
                    <a:pt x="0" y="2125"/>
                  </a:cubicBezTo>
                  <a:cubicBezTo>
                    <a:pt x="0" y="2152"/>
                    <a:pt x="18" y="2169"/>
                    <a:pt x="36" y="2169"/>
                  </a:cubicBezTo>
                  <a:cubicBezTo>
                    <a:pt x="45" y="2169"/>
                    <a:pt x="197" y="2187"/>
                    <a:pt x="455" y="2187"/>
                  </a:cubicBezTo>
                  <a:cubicBezTo>
                    <a:pt x="1481" y="2187"/>
                    <a:pt x="4166" y="1991"/>
                    <a:pt x="5612" y="64"/>
                  </a:cubicBezTo>
                  <a:cubicBezTo>
                    <a:pt x="5629" y="46"/>
                    <a:pt x="5621" y="20"/>
                    <a:pt x="5603" y="11"/>
                  </a:cubicBezTo>
                  <a:cubicBezTo>
                    <a:pt x="5596" y="4"/>
                    <a:pt x="5588" y="1"/>
                    <a:pt x="558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9088;p29">
              <a:extLst>
                <a:ext uri="{FF2B5EF4-FFF2-40B4-BE49-F238E27FC236}">
                  <a16:creationId xmlns:a16="http://schemas.microsoft.com/office/drawing/2014/main" id="{822920CF-6EBC-78EC-8CAC-7BF6CAA74336}"/>
                </a:ext>
              </a:extLst>
            </p:cNvPr>
            <p:cNvSpPr/>
            <p:nvPr/>
          </p:nvSpPr>
          <p:spPr>
            <a:xfrm>
              <a:off x="4980039" y="2773273"/>
              <a:ext cx="291008" cy="171022"/>
            </a:xfrm>
            <a:custGeom>
              <a:avLst/>
              <a:gdLst/>
              <a:ahLst/>
              <a:cxnLst/>
              <a:rect l="l" t="t" r="r" b="b"/>
              <a:pathLst>
                <a:path w="3980" h="2339" extrusionOk="0">
                  <a:moveTo>
                    <a:pt x="3930" y="0"/>
                  </a:moveTo>
                  <a:cubicBezTo>
                    <a:pt x="3917" y="0"/>
                    <a:pt x="3904" y="8"/>
                    <a:pt x="3899" y="19"/>
                  </a:cubicBezTo>
                  <a:cubicBezTo>
                    <a:pt x="2570" y="2097"/>
                    <a:pt x="63" y="2258"/>
                    <a:pt x="45" y="2267"/>
                  </a:cubicBezTo>
                  <a:cubicBezTo>
                    <a:pt x="18" y="2267"/>
                    <a:pt x="0" y="2285"/>
                    <a:pt x="0" y="2303"/>
                  </a:cubicBezTo>
                  <a:cubicBezTo>
                    <a:pt x="0" y="2329"/>
                    <a:pt x="18" y="2338"/>
                    <a:pt x="45" y="2338"/>
                  </a:cubicBezTo>
                  <a:cubicBezTo>
                    <a:pt x="72" y="2338"/>
                    <a:pt x="2614" y="2178"/>
                    <a:pt x="3961" y="63"/>
                  </a:cubicBezTo>
                  <a:cubicBezTo>
                    <a:pt x="3979" y="46"/>
                    <a:pt x="3970" y="19"/>
                    <a:pt x="3952" y="10"/>
                  </a:cubicBezTo>
                  <a:cubicBezTo>
                    <a:pt x="3946" y="3"/>
                    <a:pt x="3937" y="0"/>
                    <a:pt x="39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9089;p29">
              <a:extLst>
                <a:ext uri="{FF2B5EF4-FFF2-40B4-BE49-F238E27FC236}">
                  <a16:creationId xmlns:a16="http://schemas.microsoft.com/office/drawing/2014/main" id="{B2D9E106-C848-0540-1F27-CE402D9EE5C8}"/>
                </a:ext>
              </a:extLst>
            </p:cNvPr>
            <p:cNvSpPr/>
            <p:nvPr/>
          </p:nvSpPr>
          <p:spPr>
            <a:xfrm>
              <a:off x="4445846" y="2169917"/>
              <a:ext cx="345773" cy="344530"/>
            </a:xfrm>
            <a:custGeom>
              <a:avLst/>
              <a:gdLst/>
              <a:ahLst/>
              <a:cxnLst/>
              <a:rect l="l" t="t" r="r" b="b"/>
              <a:pathLst>
                <a:path w="4729" h="4712" extrusionOk="0">
                  <a:moveTo>
                    <a:pt x="63" y="1"/>
                  </a:moveTo>
                  <a:cubicBezTo>
                    <a:pt x="36" y="1"/>
                    <a:pt x="18" y="10"/>
                    <a:pt x="9" y="28"/>
                  </a:cubicBezTo>
                  <a:cubicBezTo>
                    <a:pt x="0" y="46"/>
                    <a:pt x="9" y="72"/>
                    <a:pt x="27" y="81"/>
                  </a:cubicBezTo>
                  <a:cubicBezTo>
                    <a:pt x="63" y="90"/>
                    <a:pt x="3577" y="1607"/>
                    <a:pt x="4648" y="4685"/>
                  </a:cubicBezTo>
                  <a:cubicBezTo>
                    <a:pt x="4657" y="4702"/>
                    <a:pt x="4666" y="4711"/>
                    <a:pt x="4684" y="4711"/>
                  </a:cubicBezTo>
                  <a:lnTo>
                    <a:pt x="4701" y="4711"/>
                  </a:lnTo>
                  <a:cubicBezTo>
                    <a:pt x="4719" y="4702"/>
                    <a:pt x="4728" y="4685"/>
                    <a:pt x="4728" y="4658"/>
                  </a:cubicBezTo>
                  <a:cubicBezTo>
                    <a:pt x="3640" y="1544"/>
                    <a:pt x="98" y="19"/>
                    <a:pt x="6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9090;p29">
              <a:extLst>
                <a:ext uri="{FF2B5EF4-FFF2-40B4-BE49-F238E27FC236}">
                  <a16:creationId xmlns:a16="http://schemas.microsoft.com/office/drawing/2014/main" id="{AE02D504-2983-25F1-D6B1-E9D9CC8EF2C2}"/>
                </a:ext>
              </a:extLst>
            </p:cNvPr>
            <p:cNvSpPr/>
            <p:nvPr/>
          </p:nvSpPr>
          <p:spPr>
            <a:xfrm>
              <a:off x="4689765" y="2133798"/>
              <a:ext cx="285743" cy="469341"/>
            </a:xfrm>
            <a:custGeom>
              <a:avLst/>
              <a:gdLst/>
              <a:ahLst/>
              <a:cxnLst/>
              <a:rect l="l" t="t" r="r" b="b"/>
              <a:pathLst>
                <a:path w="3908" h="6419" extrusionOk="0">
                  <a:moveTo>
                    <a:pt x="49" y="1"/>
                  </a:moveTo>
                  <a:cubicBezTo>
                    <a:pt x="36" y="1"/>
                    <a:pt x="23" y="9"/>
                    <a:pt x="9" y="22"/>
                  </a:cubicBezTo>
                  <a:cubicBezTo>
                    <a:pt x="1" y="49"/>
                    <a:pt x="9" y="67"/>
                    <a:pt x="27" y="76"/>
                  </a:cubicBezTo>
                  <a:cubicBezTo>
                    <a:pt x="45" y="85"/>
                    <a:pt x="1018" y="584"/>
                    <a:pt x="1954" y="1601"/>
                  </a:cubicBezTo>
                  <a:cubicBezTo>
                    <a:pt x="2820" y="2547"/>
                    <a:pt x="3828" y="4144"/>
                    <a:pt x="3703" y="6374"/>
                  </a:cubicBezTo>
                  <a:cubicBezTo>
                    <a:pt x="3694" y="6392"/>
                    <a:pt x="3712" y="6419"/>
                    <a:pt x="3738" y="6419"/>
                  </a:cubicBezTo>
                  <a:cubicBezTo>
                    <a:pt x="3756" y="6419"/>
                    <a:pt x="3774" y="6401"/>
                    <a:pt x="3783" y="6374"/>
                  </a:cubicBezTo>
                  <a:cubicBezTo>
                    <a:pt x="3908" y="4117"/>
                    <a:pt x="2891" y="2502"/>
                    <a:pt x="2017" y="1548"/>
                  </a:cubicBezTo>
                  <a:cubicBezTo>
                    <a:pt x="1071" y="522"/>
                    <a:pt x="81" y="13"/>
                    <a:pt x="63" y="4"/>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9091;p29">
              <a:extLst>
                <a:ext uri="{FF2B5EF4-FFF2-40B4-BE49-F238E27FC236}">
                  <a16:creationId xmlns:a16="http://schemas.microsoft.com/office/drawing/2014/main" id="{483B622C-A846-6A77-ECB8-8AB3A35E765E}"/>
                </a:ext>
              </a:extLst>
            </p:cNvPr>
            <p:cNvSpPr/>
            <p:nvPr/>
          </p:nvSpPr>
          <p:spPr>
            <a:xfrm>
              <a:off x="5018499" y="2239451"/>
              <a:ext cx="212699" cy="445871"/>
            </a:xfrm>
            <a:custGeom>
              <a:avLst/>
              <a:gdLst/>
              <a:ahLst/>
              <a:cxnLst/>
              <a:rect l="l" t="t" r="r" b="b"/>
              <a:pathLst>
                <a:path w="2909" h="6098" extrusionOk="0">
                  <a:moveTo>
                    <a:pt x="42" y="0"/>
                  </a:moveTo>
                  <a:cubicBezTo>
                    <a:pt x="32" y="0"/>
                    <a:pt x="23" y="5"/>
                    <a:pt x="19" y="13"/>
                  </a:cubicBezTo>
                  <a:cubicBezTo>
                    <a:pt x="1" y="22"/>
                    <a:pt x="1" y="49"/>
                    <a:pt x="19" y="67"/>
                  </a:cubicBezTo>
                  <a:cubicBezTo>
                    <a:pt x="45" y="94"/>
                    <a:pt x="2909" y="3136"/>
                    <a:pt x="1446" y="6035"/>
                  </a:cubicBezTo>
                  <a:cubicBezTo>
                    <a:pt x="1437" y="6062"/>
                    <a:pt x="1446" y="6080"/>
                    <a:pt x="1464" y="6089"/>
                  </a:cubicBezTo>
                  <a:cubicBezTo>
                    <a:pt x="1473" y="6098"/>
                    <a:pt x="1482" y="6098"/>
                    <a:pt x="1482" y="6098"/>
                  </a:cubicBezTo>
                  <a:cubicBezTo>
                    <a:pt x="1499" y="6098"/>
                    <a:pt x="1508" y="6089"/>
                    <a:pt x="1517" y="6071"/>
                  </a:cubicBezTo>
                  <a:cubicBezTo>
                    <a:pt x="2293" y="4527"/>
                    <a:pt x="1856" y="2966"/>
                    <a:pt x="1357" y="1923"/>
                  </a:cubicBezTo>
                  <a:cubicBezTo>
                    <a:pt x="813" y="798"/>
                    <a:pt x="81" y="22"/>
                    <a:pt x="72" y="13"/>
                  </a:cubicBezTo>
                  <a:cubicBezTo>
                    <a:pt x="63" y="5"/>
                    <a:pt x="52" y="0"/>
                    <a:pt x="4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9092;p29">
              <a:extLst>
                <a:ext uri="{FF2B5EF4-FFF2-40B4-BE49-F238E27FC236}">
                  <a16:creationId xmlns:a16="http://schemas.microsoft.com/office/drawing/2014/main" id="{7A69A976-883D-A526-7283-4A1510E9B697}"/>
                </a:ext>
              </a:extLst>
            </p:cNvPr>
            <p:cNvSpPr/>
            <p:nvPr/>
          </p:nvSpPr>
          <p:spPr>
            <a:xfrm>
              <a:off x="5248087" y="2407984"/>
              <a:ext cx="101853" cy="349063"/>
            </a:xfrm>
            <a:custGeom>
              <a:avLst/>
              <a:gdLst/>
              <a:ahLst/>
              <a:cxnLst/>
              <a:rect l="l" t="t" r="r" b="b"/>
              <a:pathLst>
                <a:path w="1393" h="4774" extrusionOk="0">
                  <a:moveTo>
                    <a:pt x="51" y="0"/>
                  </a:moveTo>
                  <a:cubicBezTo>
                    <a:pt x="43" y="0"/>
                    <a:pt x="35" y="3"/>
                    <a:pt x="28" y="10"/>
                  </a:cubicBezTo>
                  <a:cubicBezTo>
                    <a:pt x="10" y="19"/>
                    <a:pt x="1" y="37"/>
                    <a:pt x="10" y="64"/>
                  </a:cubicBezTo>
                  <a:cubicBezTo>
                    <a:pt x="28" y="81"/>
                    <a:pt x="1303" y="2445"/>
                    <a:pt x="376" y="4720"/>
                  </a:cubicBezTo>
                  <a:cubicBezTo>
                    <a:pt x="376" y="4738"/>
                    <a:pt x="385" y="4765"/>
                    <a:pt x="402" y="4774"/>
                  </a:cubicBezTo>
                  <a:lnTo>
                    <a:pt x="420" y="4774"/>
                  </a:lnTo>
                  <a:cubicBezTo>
                    <a:pt x="429" y="4774"/>
                    <a:pt x="447" y="4765"/>
                    <a:pt x="456" y="4747"/>
                  </a:cubicBezTo>
                  <a:cubicBezTo>
                    <a:pt x="1393" y="2437"/>
                    <a:pt x="90" y="46"/>
                    <a:pt x="81" y="19"/>
                  </a:cubicBezTo>
                  <a:cubicBezTo>
                    <a:pt x="76" y="8"/>
                    <a:pt x="63" y="0"/>
                    <a:pt x="5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9093;p29">
            <a:extLst>
              <a:ext uri="{FF2B5EF4-FFF2-40B4-BE49-F238E27FC236}">
                <a16:creationId xmlns:a16="http://schemas.microsoft.com/office/drawing/2014/main" id="{5E9D9E5E-7BB3-62E4-6104-DF6D11A7645A}"/>
              </a:ext>
            </a:extLst>
          </p:cNvPr>
          <p:cNvGrpSpPr/>
          <p:nvPr/>
        </p:nvGrpSpPr>
        <p:grpSpPr>
          <a:xfrm rot="2052123" flipH="1">
            <a:off x="304500" y="5319955"/>
            <a:ext cx="1329515" cy="1833075"/>
            <a:chOff x="4491450" y="1330000"/>
            <a:chExt cx="409500" cy="564600"/>
          </a:xfrm>
        </p:grpSpPr>
        <p:sp>
          <p:nvSpPr>
            <p:cNvPr id="811" name="Google Shape;9094;p29">
              <a:extLst>
                <a:ext uri="{FF2B5EF4-FFF2-40B4-BE49-F238E27FC236}">
                  <a16:creationId xmlns:a16="http://schemas.microsoft.com/office/drawing/2014/main" id="{C5DD06C5-5029-D38D-EB24-B4F8D6378A56}"/>
                </a:ext>
              </a:extLst>
            </p:cNvPr>
            <p:cNvSpPr/>
            <p:nvPr/>
          </p:nvSpPr>
          <p:spPr>
            <a:xfrm>
              <a:off x="4600500" y="1380500"/>
              <a:ext cx="112200" cy="246025"/>
            </a:xfrm>
            <a:custGeom>
              <a:avLst/>
              <a:gdLst/>
              <a:ahLst/>
              <a:cxnLst/>
              <a:rect l="l" t="t" r="r" b="b"/>
              <a:pathLst>
                <a:path w="4488" h="9841" extrusionOk="0">
                  <a:moveTo>
                    <a:pt x="848" y="0"/>
                  </a:moveTo>
                  <a:lnTo>
                    <a:pt x="411" y="321"/>
                  </a:lnTo>
                  <a:cubicBezTo>
                    <a:pt x="411" y="321"/>
                    <a:pt x="1" y="2935"/>
                    <a:pt x="1374" y="5781"/>
                  </a:cubicBezTo>
                  <a:lnTo>
                    <a:pt x="4158" y="9840"/>
                  </a:lnTo>
                  <a:cubicBezTo>
                    <a:pt x="2311" y="6504"/>
                    <a:pt x="4158" y="2097"/>
                    <a:pt x="4158" y="2097"/>
                  </a:cubicBezTo>
                  <a:lnTo>
                    <a:pt x="4488" y="1838"/>
                  </a:lnTo>
                  <a:cubicBezTo>
                    <a:pt x="4408" y="1615"/>
                    <a:pt x="4381" y="1463"/>
                    <a:pt x="4381" y="1463"/>
                  </a:cubicBezTo>
                  <a:cubicBezTo>
                    <a:pt x="4184" y="1496"/>
                    <a:pt x="3993" y="1511"/>
                    <a:pt x="3810" y="1511"/>
                  </a:cubicBezTo>
                  <a:cubicBezTo>
                    <a:pt x="2348" y="1511"/>
                    <a:pt x="1324" y="555"/>
                    <a:pt x="84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9095;p29">
              <a:extLst>
                <a:ext uri="{FF2B5EF4-FFF2-40B4-BE49-F238E27FC236}">
                  <a16:creationId xmlns:a16="http://schemas.microsoft.com/office/drawing/2014/main" id="{60E90092-339C-A47C-48E3-2A0B916758C5}"/>
                </a:ext>
              </a:extLst>
            </p:cNvPr>
            <p:cNvSpPr/>
            <p:nvPr/>
          </p:nvSpPr>
          <p:spPr>
            <a:xfrm>
              <a:off x="4658275" y="1426425"/>
              <a:ext cx="138075" cy="232425"/>
            </a:xfrm>
            <a:custGeom>
              <a:avLst/>
              <a:gdLst/>
              <a:ahLst/>
              <a:cxnLst/>
              <a:rect l="l" t="t" r="r" b="b"/>
              <a:pathLst>
                <a:path w="5523" h="9297" extrusionOk="0">
                  <a:moveTo>
                    <a:pt x="2177" y="1"/>
                  </a:moveTo>
                  <a:lnTo>
                    <a:pt x="1847" y="260"/>
                  </a:lnTo>
                  <a:cubicBezTo>
                    <a:pt x="1847" y="260"/>
                    <a:pt x="0" y="4667"/>
                    <a:pt x="1847" y="8003"/>
                  </a:cubicBezTo>
                  <a:lnTo>
                    <a:pt x="2739" y="9297"/>
                  </a:lnTo>
                  <a:cubicBezTo>
                    <a:pt x="3016" y="6495"/>
                    <a:pt x="4951" y="3186"/>
                    <a:pt x="5076" y="2981"/>
                  </a:cubicBezTo>
                  <a:lnTo>
                    <a:pt x="5522" y="2677"/>
                  </a:lnTo>
                  <a:cubicBezTo>
                    <a:pt x="5478" y="2499"/>
                    <a:pt x="5460" y="2392"/>
                    <a:pt x="5460" y="2392"/>
                  </a:cubicBezTo>
                  <a:cubicBezTo>
                    <a:pt x="3212" y="2249"/>
                    <a:pt x="2427" y="724"/>
                    <a:pt x="2177"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9096;p29">
              <a:extLst>
                <a:ext uri="{FF2B5EF4-FFF2-40B4-BE49-F238E27FC236}">
                  <a16:creationId xmlns:a16="http://schemas.microsoft.com/office/drawing/2014/main" id="{A81E0E67-C63E-2050-88AC-C18835A91E7F}"/>
                </a:ext>
              </a:extLst>
            </p:cNvPr>
            <p:cNvSpPr/>
            <p:nvPr/>
          </p:nvSpPr>
          <p:spPr>
            <a:xfrm>
              <a:off x="4775800" y="1577425"/>
              <a:ext cx="119800" cy="219475"/>
            </a:xfrm>
            <a:custGeom>
              <a:avLst/>
              <a:gdLst/>
              <a:ahLst/>
              <a:cxnLst/>
              <a:rect l="l" t="t" r="r" b="b"/>
              <a:pathLst>
                <a:path w="4792" h="8779" extrusionOk="0">
                  <a:moveTo>
                    <a:pt x="3257" y="0"/>
                  </a:moveTo>
                  <a:lnTo>
                    <a:pt x="2811" y="295"/>
                  </a:lnTo>
                  <a:cubicBezTo>
                    <a:pt x="2579" y="625"/>
                    <a:pt x="714" y="3382"/>
                    <a:pt x="10" y="6227"/>
                  </a:cubicBezTo>
                  <a:lnTo>
                    <a:pt x="1" y="6227"/>
                  </a:lnTo>
                  <a:cubicBezTo>
                    <a:pt x="563" y="7066"/>
                    <a:pt x="1160" y="7958"/>
                    <a:pt x="1713" y="8779"/>
                  </a:cubicBezTo>
                  <a:cubicBezTo>
                    <a:pt x="3712" y="6245"/>
                    <a:pt x="4417" y="3783"/>
                    <a:pt x="4417" y="3783"/>
                  </a:cubicBezTo>
                  <a:lnTo>
                    <a:pt x="4773" y="3542"/>
                  </a:lnTo>
                  <a:cubicBezTo>
                    <a:pt x="4791" y="3203"/>
                    <a:pt x="4782" y="3016"/>
                    <a:pt x="4782" y="3016"/>
                  </a:cubicBezTo>
                  <a:cubicBezTo>
                    <a:pt x="3310" y="2329"/>
                    <a:pt x="3203" y="768"/>
                    <a:pt x="325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9097;p29">
              <a:extLst>
                <a:ext uri="{FF2B5EF4-FFF2-40B4-BE49-F238E27FC236}">
                  <a16:creationId xmlns:a16="http://schemas.microsoft.com/office/drawing/2014/main" id="{2F9666B8-BD9E-DF6F-65E2-55BE60CCA30E}"/>
                </a:ext>
              </a:extLst>
            </p:cNvPr>
            <p:cNvSpPr/>
            <p:nvPr/>
          </p:nvSpPr>
          <p:spPr>
            <a:xfrm>
              <a:off x="4568600" y="1430850"/>
              <a:ext cx="311875" cy="461750"/>
            </a:xfrm>
            <a:custGeom>
              <a:avLst/>
              <a:gdLst/>
              <a:ahLst/>
              <a:cxnLst/>
              <a:rect l="l" t="t" r="r" b="b"/>
              <a:pathLst>
                <a:path w="12475" h="18470" extrusionOk="0">
                  <a:moveTo>
                    <a:pt x="42" y="1"/>
                  </a:moveTo>
                  <a:cubicBezTo>
                    <a:pt x="0" y="1"/>
                    <a:pt x="134" y="274"/>
                    <a:pt x="465" y="805"/>
                  </a:cubicBezTo>
                  <a:cubicBezTo>
                    <a:pt x="768" y="1287"/>
                    <a:pt x="1063" y="1769"/>
                    <a:pt x="1357" y="2259"/>
                  </a:cubicBezTo>
                  <a:lnTo>
                    <a:pt x="2445" y="3892"/>
                  </a:lnTo>
                  <a:lnTo>
                    <a:pt x="5104" y="7897"/>
                  </a:lnTo>
                  <a:lnTo>
                    <a:pt x="6040" y="9298"/>
                  </a:lnTo>
                  <a:cubicBezTo>
                    <a:pt x="6397" y="9869"/>
                    <a:pt x="7102" y="10975"/>
                    <a:pt x="7896" y="12215"/>
                  </a:cubicBezTo>
                  <a:cubicBezTo>
                    <a:pt x="8467" y="13089"/>
                    <a:pt x="9074" y="14026"/>
                    <a:pt x="9636" y="14874"/>
                  </a:cubicBezTo>
                  <a:cubicBezTo>
                    <a:pt x="9894" y="15275"/>
                    <a:pt x="10144" y="15659"/>
                    <a:pt x="10385" y="16007"/>
                  </a:cubicBezTo>
                  <a:cubicBezTo>
                    <a:pt x="10813" y="16649"/>
                    <a:pt x="11188" y="17193"/>
                    <a:pt x="11429" y="17514"/>
                  </a:cubicBezTo>
                  <a:cubicBezTo>
                    <a:pt x="11918" y="18163"/>
                    <a:pt x="12240" y="18470"/>
                    <a:pt x="12348" y="18470"/>
                  </a:cubicBezTo>
                  <a:cubicBezTo>
                    <a:pt x="12475" y="18470"/>
                    <a:pt x="12307" y="18049"/>
                    <a:pt x="11768" y="17264"/>
                  </a:cubicBezTo>
                  <a:cubicBezTo>
                    <a:pt x="11545" y="16934"/>
                    <a:pt x="11179" y="16408"/>
                    <a:pt x="10751" y="15766"/>
                  </a:cubicBezTo>
                  <a:cubicBezTo>
                    <a:pt x="10519" y="15418"/>
                    <a:pt x="10260" y="15043"/>
                    <a:pt x="10001" y="14642"/>
                  </a:cubicBezTo>
                  <a:cubicBezTo>
                    <a:pt x="9448" y="13821"/>
                    <a:pt x="8851" y="12929"/>
                    <a:pt x="8298" y="12090"/>
                  </a:cubicBezTo>
                  <a:cubicBezTo>
                    <a:pt x="7459" y="10824"/>
                    <a:pt x="6701" y="9691"/>
                    <a:pt x="6326" y="9120"/>
                  </a:cubicBezTo>
                  <a:lnTo>
                    <a:pt x="5434" y="7826"/>
                  </a:lnTo>
                  <a:lnTo>
                    <a:pt x="2650" y="3767"/>
                  </a:lnTo>
                  <a:lnTo>
                    <a:pt x="1535" y="2143"/>
                  </a:lnTo>
                  <a:cubicBezTo>
                    <a:pt x="1223" y="1662"/>
                    <a:pt x="902" y="1180"/>
                    <a:pt x="581" y="698"/>
                  </a:cubicBezTo>
                  <a:cubicBezTo>
                    <a:pt x="265" y="229"/>
                    <a:pt x="80" y="1"/>
                    <a:pt x="4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9098;p29">
              <a:extLst>
                <a:ext uri="{FF2B5EF4-FFF2-40B4-BE49-F238E27FC236}">
                  <a16:creationId xmlns:a16="http://schemas.microsoft.com/office/drawing/2014/main" id="{D2A24F78-4AEF-6AFF-CA4F-9061D50FD14D}"/>
                </a:ext>
              </a:extLst>
            </p:cNvPr>
            <p:cNvSpPr/>
            <p:nvPr/>
          </p:nvSpPr>
          <p:spPr>
            <a:xfrm>
              <a:off x="4587350" y="1732700"/>
              <a:ext cx="222150" cy="91625"/>
            </a:xfrm>
            <a:custGeom>
              <a:avLst/>
              <a:gdLst/>
              <a:ahLst/>
              <a:cxnLst/>
              <a:rect l="l" t="t" r="r" b="b"/>
              <a:pathLst>
                <a:path w="8886" h="3665" extrusionOk="0">
                  <a:moveTo>
                    <a:pt x="5078" y="0"/>
                  </a:moveTo>
                  <a:cubicBezTo>
                    <a:pt x="3715" y="0"/>
                    <a:pt x="2422" y="156"/>
                    <a:pt x="1544" y="293"/>
                  </a:cubicBezTo>
                  <a:cubicBezTo>
                    <a:pt x="848" y="391"/>
                    <a:pt x="420" y="489"/>
                    <a:pt x="420" y="489"/>
                  </a:cubicBezTo>
                  <a:lnTo>
                    <a:pt x="0" y="819"/>
                  </a:lnTo>
                  <a:cubicBezTo>
                    <a:pt x="643" y="1007"/>
                    <a:pt x="2329" y="1667"/>
                    <a:pt x="2400" y="3442"/>
                  </a:cubicBezTo>
                  <a:cubicBezTo>
                    <a:pt x="2400" y="3442"/>
                    <a:pt x="2596" y="3540"/>
                    <a:pt x="2962" y="3665"/>
                  </a:cubicBezTo>
                  <a:lnTo>
                    <a:pt x="3274" y="3380"/>
                  </a:lnTo>
                  <a:cubicBezTo>
                    <a:pt x="3274" y="3380"/>
                    <a:pt x="3649" y="3415"/>
                    <a:pt x="4220" y="3424"/>
                  </a:cubicBezTo>
                  <a:cubicBezTo>
                    <a:pt x="4277" y="3425"/>
                    <a:pt x="4336" y="3425"/>
                    <a:pt x="4396" y="3425"/>
                  </a:cubicBezTo>
                  <a:cubicBezTo>
                    <a:pt x="5567" y="3425"/>
                    <a:pt x="7444" y="3334"/>
                    <a:pt x="8886" y="2800"/>
                  </a:cubicBezTo>
                  <a:cubicBezTo>
                    <a:pt x="8324" y="1952"/>
                    <a:pt x="7717" y="1015"/>
                    <a:pt x="7146" y="141"/>
                  </a:cubicBezTo>
                  <a:cubicBezTo>
                    <a:pt x="6468" y="40"/>
                    <a:pt x="5764" y="0"/>
                    <a:pt x="507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9099;p29">
              <a:extLst>
                <a:ext uri="{FF2B5EF4-FFF2-40B4-BE49-F238E27FC236}">
                  <a16:creationId xmlns:a16="http://schemas.microsoft.com/office/drawing/2014/main" id="{FC85798E-146D-56B8-E7D6-DE5FA0313E65}"/>
                </a:ext>
              </a:extLst>
            </p:cNvPr>
            <p:cNvSpPr/>
            <p:nvPr/>
          </p:nvSpPr>
          <p:spPr>
            <a:xfrm>
              <a:off x="4661400" y="1802675"/>
              <a:ext cx="166850" cy="37000"/>
            </a:xfrm>
            <a:custGeom>
              <a:avLst/>
              <a:gdLst/>
              <a:ahLst/>
              <a:cxnLst/>
              <a:rect l="l" t="t" r="r" b="b"/>
              <a:pathLst>
                <a:path w="6674" h="1480" extrusionOk="0">
                  <a:moveTo>
                    <a:pt x="5924" y="1"/>
                  </a:moveTo>
                  <a:cubicBezTo>
                    <a:pt x="4482" y="535"/>
                    <a:pt x="2605" y="626"/>
                    <a:pt x="1434" y="626"/>
                  </a:cubicBezTo>
                  <a:cubicBezTo>
                    <a:pt x="1374" y="626"/>
                    <a:pt x="1315" y="626"/>
                    <a:pt x="1258" y="625"/>
                  </a:cubicBezTo>
                  <a:cubicBezTo>
                    <a:pt x="687" y="616"/>
                    <a:pt x="312" y="581"/>
                    <a:pt x="312" y="581"/>
                  </a:cubicBezTo>
                  <a:lnTo>
                    <a:pt x="0" y="866"/>
                  </a:lnTo>
                  <a:cubicBezTo>
                    <a:pt x="712" y="1112"/>
                    <a:pt x="2061" y="1480"/>
                    <a:pt x="3773" y="1480"/>
                  </a:cubicBezTo>
                  <a:cubicBezTo>
                    <a:pt x="4422" y="1480"/>
                    <a:pt x="5123" y="1427"/>
                    <a:pt x="5861" y="1294"/>
                  </a:cubicBezTo>
                  <a:lnTo>
                    <a:pt x="5879" y="1294"/>
                  </a:lnTo>
                  <a:cubicBezTo>
                    <a:pt x="6138" y="1250"/>
                    <a:pt x="6405" y="1196"/>
                    <a:pt x="6673" y="1134"/>
                  </a:cubicBezTo>
                  <a:cubicBezTo>
                    <a:pt x="6432" y="786"/>
                    <a:pt x="6182" y="402"/>
                    <a:pt x="59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9100;p29">
              <a:extLst>
                <a:ext uri="{FF2B5EF4-FFF2-40B4-BE49-F238E27FC236}">
                  <a16:creationId xmlns:a16="http://schemas.microsoft.com/office/drawing/2014/main" id="{BFA09221-E5E8-4BA3-B188-7EB51BEBEE2E}"/>
                </a:ext>
              </a:extLst>
            </p:cNvPr>
            <p:cNvSpPr/>
            <p:nvPr/>
          </p:nvSpPr>
          <p:spPr>
            <a:xfrm>
              <a:off x="4493675" y="1332100"/>
              <a:ext cx="141200" cy="196050"/>
            </a:xfrm>
            <a:custGeom>
              <a:avLst/>
              <a:gdLst/>
              <a:ahLst/>
              <a:cxnLst/>
              <a:rect l="l" t="t" r="r" b="b"/>
              <a:pathLst>
                <a:path w="5648" h="7842" extrusionOk="0">
                  <a:moveTo>
                    <a:pt x="286" y="0"/>
                  </a:moveTo>
                  <a:lnTo>
                    <a:pt x="286" y="0"/>
                  </a:lnTo>
                  <a:cubicBezTo>
                    <a:pt x="286" y="0"/>
                    <a:pt x="289" y="3"/>
                    <a:pt x="295" y="9"/>
                  </a:cubicBezTo>
                  <a:lnTo>
                    <a:pt x="295" y="9"/>
                  </a:lnTo>
                  <a:cubicBezTo>
                    <a:pt x="294" y="0"/>
                    <a:pt x="286" y="0"/>
                    <a:pt x="286" y="0"/>
                  </a:cubicBezTo>
                  <a:close/>
                  <a:moveTo>
                    <a:pt x="295" y="9"/>
                  </a:moveTo>
                  <a:cubicBezTo>
                    <a:pt x="295" y="9"/>
                    <a:pt x="295" y="9"/>
                    <a:pt x="295" y="9"/>
                  </a:cubicBezTo>
                  <a:cubicBezTo>
                    <a:pt x="357" y="179"/>
                    <a:pt x="1098" y="2302"/>
                    <a:pt x="0" y="4782"/>
                  </a:cubicBezTo>
                  <a:cubicBezTo>
                    <a:pt x="0" y="4782"/>
                    <a:pt x="90" y="4907"/>
                    <a:pt x="197" y="5121"/>
                  </a:cubicBezTo>
                  <a:lnTo>
                    <a:pt x="580" y="4880"/>
                  </a:lnTo>
                  <a:cubicBezTo>
                    <a:pt x="580" y="4880"/>
                    <a:pt x="973" y="4916"/>
                    <a:pt x="1579" y="5103"/>
                  </a:cubicBezTo>
                  <a:cubicBezTo>
                    <a:pt x="2552" y="5406"/>
                    <a:pt x="4086" y="6138"/>
                    <a:pt x="5442" y="7842"/>
                  </a:cubicBezTo>
                  <a:lnTo>
                    <a:pt x="4354" y="6209"/>
                  </a:lnTo>
                  <a:cubicBezTo>
                    <a:pt x="4060" y="5719"/>
                    <a:pt x="3765" y="5237"/>
                    <a:pt x="3462" y="4755"/>
                  </a:cubicBezTo>
                  <a:cubicBezTo>
                    <a:pt x="3131" y="4224"/>
                    <a:pt x="2997" y="3951"/>
                    <a:pt x="3039" y="3951"/>
                  </a:cubicBezTo>
                  <a:cubicBezTo>
                    <a:pt x="3077" y="3951"/>
                    <a:pt x="3262" y="4179"/>
                    <a:pt x="3578" y="4648"/>
                  </a:cubicBezTo>
                  <a:cubicBezTo>
                    <a:pt x="3899" y="5130"/>
                    <a:pt x="4220" y="5612"/>
                    <a:pt x="4532" y="6093"/>
                  </a:cubicBezTo>
                  <a:lnTo>
                    <a:pt x="5647" y="7717"/>
                  </a:lnTo>
                  <a:cubicBezTo>
                    <a:pt x="4274" y="4871"/>
                    <a:pt x="4684" y="2257"/>
                    <a:pt x="4684" y="2257"/>
                  </a:cubicBezTo>
                  <a:lnTo>
                    <a:pt x="5121" y="1936"/>
                  </a:lnTo>
                  <a:cubicBezTo>
                    <a:pt x="4925" y="1713"/>
                    <a:pt x="4827" y="1553"/>
                    <a:pt x="4827" y="1553"/>
                  </a:cubicBezTo>
                  <a:cubicBezTo>
                    <a:pt x="4766" y="1554"/>
                    <a:pt x="4705" y="1555"/>
                    <a:pt x="4645" y="1555"/>
                  </a:cubicBezTo>
                  <a:cubicBezTo>
                    <a:pt x="2034" y="1555"/>
                    <a:pt x="427" y="130"/>
                    <a:pt x="295" y="9"/>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9101;p29">
              <a:extLst>
                <a:ext uri="{FF2B5EF4-FFF2-40B4-BE49-F238E27FC236}">
                  <a16:creationId xmlns:a16="http://schemas.microsoft.com/office/drawing/2014/main" id="{8ABB29AE-5ED8-7FF7-6BE0-124EFA9ECE71}"/>
                </a:ext>
              </a:extLst>
            </p:cNvPr>
            <p:cNvSpPr/>
            <p:nvPr/>
          </p:nvSpPr>
          <p:spPr>
            <a:xfrm>
              <a:off x="4726725" y="1493350"/>
              <a:ext cx="131625" cy="239775"/>
            </a:xfrm>
            <a:custGeom>
              <a:avLst/>
              <a:gdLst/>
              <a:ahLst/>
              <a:cxnLst/>
              <a:rect l="l" t="t" r="r" b="b"/>
              <a:pathLst>
                <a:path w="5265" h="9591" extrusionOk="0">
                  <a:moveTo>
                    <a:pt x="2784" y="0"/>
                  </a:moveTo>
                  <a:lnTo>
                    <a:pt x="2338" y="304"/>
                  </a:lnTo>
                  <a:cubicBezTo>
                    <a:pt x="2213" y="509"/>
                    <a:pt x="278" y="3818"/>
                    <a:pt x="1" y="6620"/>
                  </a:cubicBezTo>
                  <a:cubicBezTo>
                    <a:pt x="376" y="7191"/>
                    <a:pt x="1134" y="8324"/>
                    <a:pt x="1973" y="9590"/>
                  </a:cubicBezTo>
                  <a:cubicBezTo>
                    <a:pt x="2677" y="6745"/>
                    <a:pt x="4542" y="3988"/>
                    <a:pt x="4774" y="3658"/>
                  </a:cubicBezTo>
                  <a:lnTo>
                    <a:pt x="5220" y="3363"/>
                  </a:lnTo>
                  <a:cubicBezTo>
                    <a:pt x="5229" y="3087"/>
                    <a:pt x="5264" y="2908"/>
                    <a:pt x="5264" y="2908"/>
                  </a:cubicBezTo>
                  <a:cubicBezTo>
                    <a:pt x="3596" y="2418"/>
                    <a:pt x="2972" y="696"/>
                    <a:pt x="278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9102;p29">
              <a:extLst>
                <a:ext uri="{FF2B5EF4-FFF2-40B4-BE49-F238E27FC236}">
                  <a16:creationId xmlns:a16="http://schemas.microsoft.com/office/drawing/2014/main" id="{24CE383D-8C48-E16A-681C-D13C30D12983}"/>
                </a:ext>
              </a:extLst>
            </p:cNvPr>
            <p:cNvSpPr/>
            <p:nvPr/>
          </p:nvSpPr>
          <p:spPr>
            <a:xfrm>
              <a:off x="4818625" y="1665975"/>
              <a:ext cx="76525" cy="159025"/>
            </a:xfrm>
            <a:custGeom>
              <a:avLst/>
              <a:gdLst/>
              <a:ahLst/>
              <a:cxnLst/>
              <a:rect l="l" t="t" r="r" b="b"/>
              <a:pathLst>
                <a:path w="3061" h="6361" extrusionOk="0">
                  <a:moveTo>
                    <a:pt x="3060" y="0"/>
                  </a:moveTo>
                  <a:lnTo>
                    <a:pt x="2704" y="241"/>
                  </a:lnTo>
                  <a:cubicBezTo>
                    <a:pt x="2704" y="241"/>
                    <a:pt x="1999" y="2703"/>
                    <a:pt x="0" y="5237"/>
                  </a:cubicBezTo>
                  <a:cubicBezTo>
                    <a:pt x="259" y="5638"/>
                    <a:pt x="518" y="6013"/>
                    <a:pt x="750" y="6361"/>
                  </a:cubicBezTo>
                  <a:cubicBezTo>
                    <a:pt x="2659" y="3774"/>
                    <a:pt x="3007" y="1106"/>
                    <a:pt x="306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9103;p29">
              <a:extLst>
                <a:ext uri="{FF2B5EF4-FFF2-40B4-BE49-F238E27FC236}">
                  <a16:creationId xmlns:a16="http://schemas.microsoft.com/office/drawing/2014/main" id="{6704E220-C21A-A86C-F157-572A79E4B800}"/>
                </a:ext>
              </a:extLst>
            </p:cNvPr>
            <p:cNvSpPr/>
            <p:nvPr/>
          </p:nvSpPr>
          <p:spPr>
            <a:xfrm>
              <a:off x="4537600" y="1653125"/>
              <a:ext cx="228425" cy="100075"/>
            </a:xfrm>
            <a:custGeom>
              <a:avLst/>
              <a:gdLst/>
              <a:ahLst/>
              <a:cxnLst/>
              <a:rect l="l" t="t" r="r" b="b"/>
              <a:pathLst>
                <a:path w="9137" h="4003" extrusionOk="0">
                  <a:moveTo>
                    <a:pt x="3902" y="0"/>
                  </a:moveTo>
                  <a:cubicBezTo>
                    <a:pt x="2951" y="0"/>
                    <a:pt x="2070" y="70"/>
                    <a:pt x="1428" y="139"/>
                  </a:cubicBezTo>
                  <a:cubicBezTo>
                    <a:pt x="786" y="211"/>
                    <a:pt x="385" y="282"/>
                    <a:pt x="385" y="282"/>
                  </a:cubicBezTo>
                  <a:lnTo>
                    <a:pt x="1" y="541"/>
                  </a:lnTo>
                  <a:cubicBezTo>
                    <a:pt x="572" y="978"/>
                    <a:pt x="1928" y="2209"/>
                    <a:pt x="1749" y="3949"/>
                  </a:cubicBezTo>
                  <a:cubicBezTo>
                    <a:pt x="1749" y="3949"/>
                    <a:pt x="1839" y="3958"/>
                    <a:pt x="1990" y="4002"/>
                  </a:cubicBezTo>
                  <a:lnTo>
                    <a:pt x="2410" y="3672"/>
                  </a:lnTo>
                  <a:cubicBezTo>
                    <a:pt x="2410" y="3672"/>
                    <a:pt x="2838" y="3574"/>
                    <a:pt x="3534" y="3476"/>
                  </a:cubicBezTo>
                  <a:cubicBezTo>
                    <a:pt x="4412" y="3339"/>
                    <a:pt x="5705" y="3183"/>
                    <a:pt x="7068" y="3183"/>
                  </a:cubicBezTo>
                  <a:cubicBezTo>
                    <a:pt x="7754" y="3183"/>
                    <a:pt x="8458" y="3223"/>
                    <a:pt x="9136" y="3324"/>
                  </a:cubicBezTo>
                  <a:cubicBezTo>
                    <a:pt x="8342" y="2084"/>
                    <a:pt x="7637" y="978"/>
                    <a:pt x="7280" y="407"/>
                  </a:cubicBezTo>
                  <a:cubicBezTo>
                    <a:pt x="6246" y="98"/>
                    <a:pt x="5026" y="0"/>
                    <a:pt x="390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9104;p29">
              <a:extLst>
                <a:ext uri="{FF2B5EF4-FFF2-40B4-BE49-F238E27FC236}">
                  <a16:creationId xmlns:a16="http://schemas.microsoft.com/office/drawing/2014/main" id="{A7E702CB-D34D-AA66-8129-71AB0B8D7936}"/>
                </a:ext>
              </a:extLst>
            </p:cNvPr>
            <p:cNvSpPr/>
            <p:nvPr/>
          </p:nvSpPr>
          <p:spPr>
            <a:xfrm>
              <a:off x="4498575" y="1454100"/>
              <a:ext cx="197625" cy="174200"/>
            </a:xfrm>
            <a:custGeom>
              <a:avLst/>
              <a:gdLst/>
              <a:ahLst/>
              <a:cxnLst/>
              <a:rect l="l" t="t" r="r" b="b"/>
              <a:pathLst>
                <a:path w="7905" h="6968" extrusionOk="0">
                  <a:moveTo>
                    <a:pt x="384" y="0"/>
                  </a:moveTo>
                  <a:lnTo>
                    <a:pt x="1" y="241"/>
                  </a:lnTo>
                  <a:cubicBezTo>
                    <a:pt x="375" y="928"/>
                    <a:pt x="1044" y="2569"/>
                    <a:pt x="54" y="4148"/>
                  </a:cubicBezTo>
                  <a:cubicBezTo>
                    <a:pt x="54" y="4148"/>
                    <a:pt x="215" y="4255"/>
                    <a:pt x="429" y="4452"/>
                  </a:cubicBezTo>
                  <a:lnTo>
                    <a:pt x="750" y="4166"/>
                  </a:lnTo>
                  <a:cubicBezTo>
                    <a:pt x="750" y="4166"/>
                    <a:pt x="810" y="4163"/>
                    <a:pt x="920" y="4163"/>
                  </a:cubicBezTo>
                  <a:cubicBezTo>
                    <a:pt x="1086" y="4163"/>
                    <a:pt x="1364" y="4170"/>
                    <a:pt x="1722" y="4202"/>
                  </a:cubicBezTo>
                  <a:cubicBezTo>
                    <a:pt x="3239" y="4318"/>
                    <a:pt x="6192" y="4835"/>
                    <a:pt x="7905" y="6967"/>
                  </a:cubicBezTo>
                  <a:lnTo>
                    <a:pt x="5246" y="2962"/>
                  </a:lnTo>
                  <a:cubicBezTo>
                    <a:pt x="3890" y="1258"/>
                    <a:pt x="2356" y="526"/>
                    <a:pt x="1383" y="223"/>
                  </a:cubicBezTo>
                  <a:cubicBezTo>
                    <a:pt x="777" y="36"/>
                    <a:pt x="384" y="0"/>
                    <a:pt x="38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9105;p29">
              <a:extLst>
                <a:ext uri="{FF2B5EF4-FFF2-40B4-BE49-F238E27FC236}">
                  <a16:creationId xmlns:a16="http://schemas.microsoft.com/office/drawing/2014/main" id="{93A3AF9C-8B63-E0F4-3055-8B51A7CD389F}"/>
                </a:ext>
              </a:extLst>
            </p:cNvPr>
            <p:cNvSpPr/>
            <p:nvPr/>
          </p:nvSpPr>
          <p:spPr>
            <a:xfrm>
              <a:off x="4509275" y="1558175"/>
              <a:ext cx="210350" cy="108475"/>
            </a:xfrm>
            <a:custGeom>
              <a:avLst/>
              <a:gdLst/>
              <a:ahLst/>
              <a:cxnLst/>
              <a:rect l="l" t="t" r="r" b="b"/>
              <a:pathLst>
                <a:path w="8414" h="4339" extrusionOk="0">
                  <a:moveTo>
                    <a:pt x="492" y="0"/>
                  </a:moveTo>
                  <a:cubicBezTo>
                    <a:pt x="382" y="0"/>
                    <a:pt x="322" y="3"/>
                    <a:pt x="322" y="3"/>
                  </a:cubicBezTo>
                  <a:lnTo>
                    <a:pt x="1" y="289"/>
                  </a:lnTo>
                  <a:cubicBezTo>
                    <a:pt x="590" y="833"/>
                    <a:pt x="1589" y="2118"/>
                    <a:pt x="893" y="4169"/>
                  </a:cubicBezTo>
                  <a:cubicBezTo>
                    <a:pt x="893" y="4169"/>
                    <a:pt x="991" y="4232"/>
                    <a:pt x="1134" y="4339"/>
                  </a:cubicBezTo>
                  <a:lnTo>
                    <a:pt x="1518" y="4080"/>
                  </a:lnTo>
                  <a:cubicBezTo>
                    <a:pt x="1518" y="4080"/>
                    <a:pt x="1919" y="4009"/>
                    <a:pt x="2561" y="3937"/>
                  </a:cubicBezTo>
                  <a:cubicBezTo>
                    <a:pt x="3203" y="3868"/>
                    <a:pt x="4084" y="3798"/>
                    <a:pt x="5035" y="3798"/>
                  </a:cubicBezTo>
                  <a:cubicBezTo>
                    <a:pt x="6159" y="3798"/>
                    <a:pt x="7379" y="3896"/>
                    <a:pt x="8413" y="4205"/>
                  </a:cubicBezTo>
                  <a:lnTo>
                    <a:pt x="7477" y="2804"/>
                  </a:lnTo>
                  <a:cubicBezTo>
                    <a:pt x="5764" y="672"/>
                    <a:pt x="2811" y="155"/>
                    <a:pt x="1294" y="39"/>
                  </a:cubicBezTo>
                  <a:cubicBezTo>
                    <a:pt x="936" y="7"/>
                    <a:pt x="658" y="0"/>
                    <a:pt x="49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9106;p29">
              <a:extLst>
                <a:ext uri="{FF2B5EF4-FFF2-40B4-BE49-F238E27FC236}">
                  <a16:creationId xmlns:a16="http://schemas.microsoft.com/office/drawing/2014/main" id="{E452FF13-C2FD-A7E3-375F-414AF8A3B29D}"/>
                </a:ext>
              </a:extLst>
            </p:cNvPr>
            <p:cNvSpPr/>
            <p:nvPr/>
          </p:nvSpPr>
          <p:spPr>
            <a:xfrm>
              <a:off x="4491450" y="1330000"/>
              <a:ext cx="409500" cy="511500"/>
            </a:xfrm>
            <a:custGeom>
              <a:avLst/>
              <a:gdLst/>
              <a:ahLst/>
              <a:cxnLst/>
              <a:rect l="l" t="t" r="r" b="b"/>
              <a:pathLst>
                <a:path w="16380" h="20460" extrusionOk="0">
                  <a:moveTo>
                    <a:pt x="378" y="1"/>
                  </a:moveTo>
                  <a:cubicBezTo>
                    <a:pt x="362" y="1"/>
                    <a:pt x="346" y="5"/>
                    <a:pt x="330" y="13"/>
                  </a:cubicBezTo>
                  <a:cubicBezTo>
                    <a:pt x="304" y="40"/>
                    <a:pt x="286" y="75"/>
                    <a:pt x="304" y="111"/>
                  </a:cubicBezTo>
                  <a:cubicBezTo>
                    <a:pt x="312" y="129"/>
                    <a:pt x="1133" y="2306"/>
                    <a:pt x="18" y="4839"/>
                  </a:cubicBezTo>
                  <a:cubicBezTo>
                    <a:pt x="0" y="4857"/>
                    <a:pt x="9" y="4893"/>
                    <a:pt x="27" y="4911"/>
                  </a:cubicBezTo>
                  <a:cubicBezTo>
                    <a:pt x="36" y="4937"/>
                    <a:pt x="1517" y="7069"/>
                    <a:pt x="277" y="9077"/>
                  </a:cubicBezTo>
                  <a:cubicBezTo>
                    <a:pt x="250" y="9112"/>
                    <a:pt x="259" y="9157"/>
                    <a:pt x="304" y="9184"/>
                  </a:cubicBezTo>
                  <a:cubicBezTo>
                    <a:pt x="304" y="9184"/>
                    <a:pt x="848" y="9532"/>
                    <a:pt x="1267" y="10201"/>
                  </a:cubicBezTo>
                  <a:cubicBezTo>
                    <a:pt x="1829" y="11102"/>
                    <a:pt x="1918" y="12137"/>
                    <a:pt x="1535" y="13270"/>
                  </a:cubicBezTo>
                  <a:cubicBezTo>
                    <a:pt x="1517" y="13305"/>
                    <a:pt x="1535" y="13341"/>
                    <a:pt x="1561" y="13368"/>
                  </a:cubicBezTo>
                  <a:cubicBezTo>
                    <a:pt x="1588" y="13377"/>
                    <a:pt x="3729" y="14742"/>
                    <a:pt x="3515" y="16865"/>
                  </a:cubicBezTo>
                  <a:cubicBezTo>
                    <a:pt x="3506" y="16900"/>
                    <a:pt x="3533" y="16936"/>
                    <a:pt x="3578" y="16945"/>
                  </a:cubicBezTo>
                  <a:cubicBezTo>
                    <a:pt x="3604" y="16954"/>
                    <a:pt x="6067" y="17445"/>
                    <a:pt x="6156" y="19559"/>
                  </a:cubicBezTo>
                  <a:cubicBezTo>
                    <a:pt x="6156" y="19586"/>
                    <a:pt x="6174" y="19612"/>
                    <a:pt x="6200" y="19621"/>
                  </a:cubicBezTo>
                  <a:cubicBezTo>
                    <a:pt x="6227" y="19639"/>
                    <a:pt x="8020" y="20460"/>
                    <a:pt x="10607" y="20460"/>
                  </a:cubicBezTo>
                  <a:cubicBezTo>
                    <a:pt x="11491" y="20460"/>
                    <a:pt x="12463" y="20371"/>
                    <a:pt x="13489" y="20112"/>
                  </a:cubicBezTo>
                  <a:cubicBezTo>
                    <a:pt x="13525" y="20103"/>
                    <a:pt x="13551" y="20058"/>
                    <a:pt x="13542" y="20014"/>
                  </a:cubicBezTo>
                  <a:cubicBezTo>
                    <a:pt x="13535" y="19983"/>
                    <a:pt x="13500" y="19959"/>
                    <a:pt x="13462" y="19959"/>
                  </a:cubicBezTo>
                  <a:cubicBezTo>
                    <a:pt x="13456" y="19959"/>
                    <a:pt x="13450" y="19959"/>
                    <a:pt x="13444" y="19960"/>
                  </a:cubicBezTo>
                  <a:cubicBezTo>
                    <a:pt x="12429" y="20212"/>
                    <a:pt x="11469" y="20306"/>
                    <a:pt x="10601" y="20306"/>
                  </a:cubicBezTo>
                  <a:cubicBezTo>
                    <a:pt x="8271" y="20306"/>
                    <a:pt x="6602" y="19629"/>
                    <a:pt x="6316" y="19505"/>
                  </a:cubicBezTo>
                  <a:cubicBezTo>
                    <a:pt x="6191" y="17516"/>
                    <a:pt x="4095" y="16909"/>
                    <a:pt x="3676" y="16811"/>
                  </a:cubicBezTo>
                  <a:cubicBezTo>
                    <a:pt x="3836" y="14822"/>
                    <a:pt x="2034" y="13493"/>
                    <a:pt x="1704" y="13261"/>
                  </a:cubicBezTo>
                  <a:cubicBezTo>
                    <a:pt x="2516" y="10745"/>
                    <a:pt x="812" y="9353"/>
                    <a:pt x="446" y="9095"/>
                  </a:cubicBezTo>
                  <a:cubicBezTo>
                    <a:pt x="1588" y="7168"/>
                    <a:pt x="375" y="5160"/>
                    <a:pt x="179" y="4857"/>
                  </a:cubicBezTo>
                  <a:cubicBezTo>
                    <a:pt x="1071" y="2805"/>
                    <a:pt x="723" y="976"/>
                    <a:pt x="536" y="316"/>
                  </a:cubicBezTo>
                  <a:lnTo>
                    <a:pt x="536" y="316"/>
                  </a:lnTo>
                  <a:cubicBezTo>
                    <a:pt x="1062" y="727"/>
                    <a:pt x="2561" y="1717"/>
                    <a:pt x="4728" y="1717"/>
                  </a:cubicBezTo>
                  <a:lnTo>
                    <a:pt x="4871" y="1717"/>
                  </a:lnTo>
                  <a:cubicBezTo>
                    <a:pt x="5060" y="1988"/>
                    <a:pt x="6254" y="3611"/>
                    <a:pt x="8167" y="3611"/>
                  </a:cubicBezTo>
                  <a:cubicBezTo>
                    <a:pt x="8333" y="3611"/>
                    <a:pt x="8504" y="3599"/>
                    <a:pt x="8680" y="3572"/>
                  </a:cubicBezTo>
                  <a:cubicBezTo>
                    <a:pt x="8787" y="4010"/>
                    <a:pt x="9430" y="6124"/>
                    <a:pt x="12062" y="6320"/>
                  </a:cubicBezTo>
                  <a:cubicBezTo>
                    <a:pt x="12151" y="6713"/>
                    <a:pt x="12695" y="8889"/>
                    <a:pt x="14586" y="9496"/>
                  </a:cubicBezTo>
                  <a:cubicBezTo>
                    <a:pt x="14524" y="9924"/>
                    <a:pt x="14283" y="12092"/>
                    <a:pt x="16076" y="12957"/>
                  </a:cubicBezTo>
                  <a:cubicBezTo>
                    <a:pt x="16085" y="13386"/>
                    <a:pt x="16067" y="16642"/>
                    <a:pt x="13774" y="19755"/>
                  </a:cubicBezTo>
                  <a:cubicBezTo>
                    <a:pt x="13748" y="19791"/>
                    <a:pt x="13757" y="19835"/>
                    <a:pt x="13792" y="19862"/>
                  </a:cubicBezTo>
                  <a:cubicBezTo>
                    <a:pt x="13806" y="19873"/>
                    <a:pt x="13822" y="19878"/>
                    <a:pt x="13837" y="19878"/>
                  </a:cubicBezTo>
                  <a:cubicBezTo>
                    <a:pt x="13860" y="19878"/>
                    <a:pt x="13883" y="19866"/>
                    <a:pt x="13899" y="19844"/>
                  </a:cubicBezTo>
                  <a:cubicBezTo>
                    <a:pt x="16379" y="16481"/>
                    <a:pt x="16237" y="12940"/>
                    <a:pt x="16237" y="12904"/>
                  </a:cubicBezTo>
                  <a:cubicBezTo>
                    <a:pt x="16237" y="12877"/>
                    <a:pt x="16219" y="12850"/>
                    <a:pt x="16192" y="12841"/>
                  </a:cubicBezTo>
                  <a:cubicBezTo>
                    <a:pt x="14274" y="11949"/>
                    <a:pt x="14756" y="9487"/>
                    <a:pt x="14756" y="9460"/>
                  </a:cubicBezTo>
                  <a:cubicBezTo>
                    <a:pt x="14765" y="9416"/>
                    <a:pt x="14738" y="9380"/>
                    <a:pt x="14702" y="9371"/>
                  </a:cubicBezTo>
                  <a:cubicBezTo>
                    <a:pt x="12659" y="8764"/>
                    <a:pt x="12213" y="6258"/>
                    <a:pt x="12213" y="6231"/>
                  </a:cubicBezTo>
                  <a:cubicBezTo>
                    <a:pt x="12204" y="6195"/>
                    <a:pt x="12177" y="6168"/>
                    <a:pt x="12133" y="6168"/>
                  </a:cubicBezTo>
                  <a:cubicBezTo>
                    <a:pt x="10937" y="6088"/>
                    <a:pt x="10019" y="5615"/>
                    <a:pt x="9403" y="4759"/>
                  </a:cubicBezTo>
                  <a:cubicBezTo>
                    <a:pt x="8939" y="4108"/>
                    <a:pt x="8823" y="3483"/>
                    <a:pt x="8823" y="3474"/>
                  </a:cubicBezTo>
                  <a:cubicBezTo>
                    <a:pt x="8815" y="3435"/>
                    <a:pt x="8787" y="3410"/>
                    <a:pt x="8751" y="3410"/>
                  </a:cubicBezTo>
                  <a:cubicBezTo>
                    <a:pt x="8745" y="3410"/>
                    <a:pt x="8740" y="3411"/>
                    <a:pt x="8734" y="3412"/>
                  </a:cubicBezTo>
                  <a:cubicBezTo>
                    <a:pt x="8546" y="3443"/>
                    <a:pt x="8363" y="3457"/>
                    <a:pt x="8187" y="3457"/>
                  </a:cubicBezTo>
                  <a:cubicBezTo>
                    <a:pt x="6187" y="3457"/>
                    <a:pt x="4995" y="1617"/>
                    <a:pt x="4978" y="1592"/>
                  </a:cubicBezTo>
                  <a:cubicBezTo>
                    <a:pt x="4969" y="1565"/>
                    <a:pt x="4943" y="1556"/>
                    <a:pt x="4916" y="1556"/>
                  </a:cubicBezTo>
                  <a:cubicBezTo>
                    <a:pt x="4855" y="1558"/>
                    <a:pt x="4794" y="1559"/>
                    <a:pt x="4734" y="1559"/>
                  </a:cubicBezTo>
                  <a:cubicBezTo>
                    <a:pt x="2068" y="1559"/>
                    <a:pt x="446" y="39"/>
                    <a:pt x="428" y="22"/>
                  </a:cubicBezTo>
                  <a:cubicBezTo>
                    <a:pt x="414" y="7"/>
                    <a:pt x="396" y="1"/>
                    <a:pt x="37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9107;p29">
              <a:extLst>
                <a:ext uri="{FF2B5EF4-FFF2-40B4-BE49-F238E27FC236}">
                  <a16:creationId xmlns:a16="http://schemas.microsoft.com/office/drawing/2014/main" id="{5801D0D2-7CFD-C0E5-B5D7-431C884A59D7}"/>
                </a:ext>
              </a:extLst>
            </p:cNvPr>
            <p:cNvSpPr/>
            <p:nvPr/>
          </p:nvSpPr>
          <p:spPr>
            <a:xfrm>
              <a:off x="4565500" y="1428850"/>
              <a:ext cx="318950" cy="465750"/>
            </a:xfrm>
            <a:custGeom>
              <a:avLst/>
              <a:gdLst/>
              <a:ahLst/>
              <a:cxnLst/>
              <a:rect l="l" t="t" r="r" b="b"/>
              <a:pathLst>
                <a:path w="12758" h="18630" extrusionOk="0">
                  <a:moveTo>
                    <a:pt x="651" y="841"/>
                  </a:moveTo>
                  <a:lnTo>
                    <a:pt x="651" y="841"/>
                  </a:lnTo>
                  <a:cubicBezTo>
                    <a:pt x="972" y="1313"/>
                    <a:pt x="1285" y="1795"/>
                    <a:pt x="1588" y="2259"/>
                  </a:cubicBezTo>
                  <a:lnTo>
                    <a:pt x="6379" y="9244"/>
                  </a:lnTo>
                  <a:lnTo>
                    <a:pt x="6602" y="9565"/>
                  </a:lnTo>
                  <a:cubicBezTo>
                    <a:pt x="7467" y="10877"/>
                    <a:pt x="9483" y="13919"/>
                    <a:pt x="10812" y="15890"/>
                  </a:cubicBezTo>
                  <a:cubicBezTo>
                    <a:pt x="11214" y="16488"/>
                    <a:pt x="11588" y="17041"/>
                    <a:pt x="11829" y="17389"/>
                  </a:cubicBezTo>
                  <a:cubicBezTo>
                    <a:pt x="12258" y="18022"/>
                    <a:pt x="12400" y="18326"/>
                    <a:pt x="12427" y="18451"/>
                  </a:cubicBezTo>
                  <a:cubicBezTo>
                    <a:pt x="12329" y="18379"/>
                    <a:pt x="12070" y="18156"/>
                    <a:pt x="11615" y="17550"/>
                  </a:cubicBezTo>
                  <a:cubicBezTo>
                    <a:pt x="11401" y="17264"/>
                    <a:pt x="11071" y="16782"/>
                    <a:pt x="10571" y="16042"/>
                  </a:cubicBezTo>
                  <a:cubicBezTo>
                    <a:pt x="9082" y="13821"/>
                    <a:pt x="6896" y="10395"/>
                    <a:pt x="6227" y="9342"/>
                  </a:cubicBezTo>
                  <a:lnTo>
                    <a:pt x="1552" y="2295"/>
                  </a:lnTo>
                  <a:cubicBezTo>
                    <a:pt x="1222" y="1751"/>
                    <a:pt x="928" y="1278"/>
                    <a:pt x="651" y="841"/>
                  </a:cubicBezTo>
                  <a:close/>
                  <a:moveTo>
                    <a:pt x="167" y="0"/>
                  </a:moveTo>
                  <a:cubicBezTo>
                    <a:pt x="147" y="0"/>
                    <a:pt x="132" y="10"/>
                    <a:pt x="116" y="20"/>
                  </a:cubicBezTo>
                  <a:cubicBezTo>
                    <a:pt x="54" y="56"/>
                    <a:pt x="0" y="91"/>
                    <a:pt x="517" y="930"/>
                  </a:cubicBezTo>
                  <a:cubicBezTo>
                    <a:pt x="794" y="1358"/>
                    <a:pt x="1088" y="1831"/>
                    <a:pt x="1418" y="2375"/>
                  </a:cubicBezTo>
                  <a:lnTo>
                    <a:pt x="6093" y="9423"/>
                  </a:lnTo>
                  <a:cubicBezTo>
                    <a:pt x="6762" y="10484"/>
                    <a:pt x="8948" y="13910"/>
                    <a:pt x="10438" y="16131"/>
                  </a:cubicBezTo>
                  <a:cubicBezTo>
                    <a:pt x="10937" y="16872"/>
                    <a:pt x="11276" y="17353"/>
                    <a:pt x="11490" y="17648"/>
                  </a:cubicBezTo>
                  <a:cubicBezTo>
                    <a:pt x="12133" y="18495"/>
                    <a:pt x="12374" y="18629"/>
                    <a:pt x="12481" y="18629"/>
                  </a:cubicBezTo>
                  <a:cubicBezTo>
                    <a:pt x="12507" y="18629"/>
                    <a:pt x="12534" y="18620"/>
                    <a:pt x="12543" y="18611"/>
                  </a:cubicBezTo>
                  <a:cubicBezTo>
                    <a:pt x="12597" y="18567"/>
                    <a:pt x="12757" y="18460"/>
                    <a:pt x="11963" y="17300"/>
                  </a:cubicBezTo>
                  <a:cubicBezTo>
                    <a:pt x="11713" y="16952"/>
                    <a:pt x="11348" y="16399"/>
                    <a:pt x="10937" y="15801"/>
                  </a:cubicBezTo>
                  <a:cubicBezTo>
                    <a:pt x="9617" y="13839"/>
                    <a:pt x="7592" y="10788"/>
                    <a:pt x="6735" y="9485"/>
                  </a:cubicBezTo>
                  <a:lnTo>
                    <a:pt x="6512" y="9155"/>
                  </a:lnTo>
                  <a:lnTo>
                    <a:pt x="1731" y="2179"/>
                  </a:lnTo>
                  <a:lnTo>
                    <a:pt x="1722" y="2170"/>
                  </a:lnTo>
                  <a:cubicBezTo>
                    <a:pt x="1418" y="1697"/>
                    <a:pt x="1097" y="1215"/>
                    <a:pt x="776" y="734"/>
                  </a:cubicBezTo>
                  <a:cubicBezTo>
                    <a:pt x="360" y="116"/>
                    <a:pt x="235" y="0"/>
                    <a:pt x="16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9108;p29">
              <a:extLst>
                <a:ext uri="{FF2B5EF4-FFF2-40B4-BE49-F238E27FC236}">
                  <a16:creationId xmlns:a16="http://schemas.microsoft.com/office/drawing/2014/main" id="{37DF903D-5E39-F722-5AB6-2D20CC2F2794}"/>
                </a:ext>
              </a:extLst>
            </p:cNvPr>
            <p:cNvSpPr/>
            <p:nvPr/>
          </p:nvSpPr>
          <p:spPr>
            <a:xfrm>
              <a:off x="4507275" y="1453200"/>
              <a:ext cx="123800" cy="76075"/>
            </a:xfrm>
            <a:custGeom>
              <a:avLst/>
              <a:gdLst/>
              <a:ahLst/>
              <a:cxnLst/>
              <a:rect l="l" t="t" r="r" b="b"/>
              <a:pathLst>
                <a:path w="4952" h="3043" extrusionOk="0">
                  <a:moveTo>
                    <a:pt x="45" y="0"/>
                  </a:moveTo>
                  <a:cubicBezTo>
                    <a:pt x="18" y="0"/>
                    <a:pt x="1" y="18"/>
                    <a:pt x="1" y="36"/>
                  </a:cubicBezTo>
                  <a:cubicBezTo>
                    <a:pt x="1" y="63"/>
                    <a:pt x="10" y="81"/>
                    <a:pt x="36" y="81"/>
                  </a:cubicBezTo>
                  <a:cubicBezTo>
                    <a:pt x="63" y="81"/>
                    <a:pt x="2722" y="313"/>
                    <a:pt x="4872" y="3034"/>
                  </a:cubicBezTo>
                  <a:cubicBezTo>
                    <a:pt x="4880" y="3043"/>
                    <a:pt x="4898" y="3043"/>
                    <a:pt x="4907" y="3043"/>
                  </a:cubicBezTo>
                  <a:cubicBezTo>
                    <a:pt x="4916" y="3043"/>
                    <a:pt x="4925" y="3043"/>
                    <a:pt x="4934" y="3034"/>
                  </a:cubicBezTo>
                  <a:cubicBezTo>
                    <a:pt x="4952" y="3025"/>
                    <a:pt x="4952" y="2998"/>
                    <a:pt x="4934" y="2980"/>
                  </a:cubicBezTo>
                  <a:cubicBezTo>
                    <a:pt x="2766" y="232"/>
                    <a:pt x="72"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9109;p29">
              <a:extLst>
                <a:ext uri="{FF2B5EF4-FFF2-40B4-BE49-F238E27FC236}">
                  <a16:creationId xmlns:a16="http://schemas.microsoft.com/office/drawing/2014/main" id="{B5AF71FA-C879-A79A-41B9-37E49BF56DD7}"/>
                </a:ext>
              </a:extLst>
            </p:cNvPr>
            <p:cNvSpPr/>
            <p:nvPr/>
          </p:nvSpPr>
          <p:spPr>
            <a:xfrm>
              <a:off x="4516200" y="1557100"/>
              <a:ext cx="181350" cy="72525"/>
            </a:xfrm>
            <a:custGeom>
              <a:avLst/>
              <a:gdLst/>
              <a:ahLst/>
              <a:cxnLst/>
              <a:rect l="l" t="t" r="r" b="b"/>
              <a:pathLst>
                <a:path w="7254" h="2901" extrusionOk="0">
                  <a:moveTo>
                    <a:pt x="138" y="1"/>
                  </a:moveTo>
                  <a:cubicBezTo>
                    <a:pt x="81" y="1"/>
                    <a:pt x="49" y="2"/>
                    <a:pt x="45" y="2"/>
                  </a:cubicBezTo>
                  <a:cubicBezTo>
                    <a:pt x="18" y="2"/>
                    <a:pt x="0" y="19"/>
                    <a:pt x="0" y="46"/>
                  </a:cubicBezTo>
                  <a:cubicBezTo>
                    <a:pt x="9" y="64"/>
                    <a:pt x="27" y="82"/>
                    <a:pt x="45" y="82"/>
                  </a:cubicBezTo>
                  <a:cubicBezTo>
                    <a:pt x="49" y="82"/>
                    <a:pt x="81" y="81"/>
                    <a:pt x="139" y="81"/>
                  </a:cubicBezTo>
                  <a:cubicBezTo>
                    <a:pt x="821" y="81"/>
                    <a:pt x="5020" y="187"/>
                    <a:pt x="7182" y="2883"/>
                  </a:cubicBezTo>
                  <a:cubicBezTo>
                    <a:pt x="7191" y="2892"/>
                    <a:pt x="7200" y="2901"/>
                    <a:pt x="7209" y="2901"/>
                  </a:cubicBezTo>
                  <a:cubicBezTo>
                    <a:pt x="7218" y="2901"/>
                    <a:pt x="7227" y="2892"/>
                    <a:pt x="7235" y="2892"/>
                  </a:cubicBezTo>
                  <a:cubicBezTo>
                    <a:pt x="7253" y="2874"/>
                    <a:pt x="7253" y="2847"/>
                    <a:pt x="7244" y="2839"/>
                  </a:cubicBezTo>
                  <a:cubicBezTo>
                    <a:pt x="5056" y="107"/>
                    <a:pt x="819" y="1"/>
                    <a:pt x="13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9110;p29">
              <a:extLst>
                <a:ext uri="{FF2B5EF4-FFF2-40B4-BE49-F238E27FC236}">
                  <a16:creationId xmlns:a16="http://schemas.microsoft.com/office/drawing/2014/main" id="{556F0B83-D248-AB39-515C-9E42B9024971}"/>
                </a:ext>
              </a:extLst>
            </p:cNvPr>
            <p:cNvSpPr/>
            <p:nvPr/>
          </p:nvSpPr>
          <p:spPr>
            <a:xfrm>
              <a:off x="4546075" y="1652225"/>
              <a:ext cx="174675" cy="12200"/>
            </a:xfrm>
            <a:custGeom>
              <a:avLst/>
              <a:gdLst/>
              <a:ahLst/>
              <a:cxnLst/>
              <a:rect l="l" t="t" r="r" b="b"/>
              <a:pathLst>
                <a:path w="6987" h="488" extrusionOk="0">
                  <a:moveTo>
                    <a:pt x="3577" y="0"/>
                  </a:moveTo>
                  <a:cubicBezTo>
                    <a:pt x="1690" y="0"/>
                    <a:pt x="68" y="274"/>
                    <a:pt x="46" y="274"/>
                  </a:cubicBezTo>
                  <a:cubicBezTo>
                    <a:pt x="19" y="282"/>
                    <a:pt x="1" y="300"/>
                    <a:pt x="10" y="327"/>
                  </a:cubicBezTo>
                  <a:cubicBezTo>
                    <a:pt x="10" y="342"/>
                    <a:pt x="28" y="356"/>
                    <a:pt x="44" y="356"/>
                  </a:cubicBezTo>
                  <a:cubicBezTo>
                    <a:pt x="48" y="356"/>
                    <a:pt x="51" y="355"/>
                    <a:pt x="54" y="354"/>
                  </a:cubicBezTo>
                  <a:cubicBezTo>
                    <a:pt x="82" y="348"/>
                    <a:pt x="1689" y="78"/>
                    <a:pt x="3559" y="78"/>
                  </a:cubicBezTo>
                  <a:cubicBezTo>
                    <a:pt x="4684" y="78"/>
                    <a:pt x="5904" y="176"/>
                    <a:pt x="6933" y="488"/>
                  </a:cubicBezTo>
                  <a:lnTo>
                    <a:pt x="6941" y="488"/>
                  </a:lnTo>
                  <a:cubicBezTo>
                    <a:pt x="6959" y="488"/>
                    <a:pt x="6977" y="479"/>
                    <a:pt x="6977" y="461"/>
                  </a:cubicBezTo>
                  <a:cubicBezTo>
                    <a:pt x="6986" y="434"/>
                    <a:pt x="6977" y="416"/>
                    <a:pt x="6950" y="407"/>
                  </a:cubicBezTo>
                  <a:cubicBezTo>
                    <a:pt x="5921" y="97"/>
                    <a:pt x="4702" y="0"/>
                    <a:pt x="357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9111;p29">
              <a:extLst>
                <a:ext uri="{FF2B5EF4-FFF2-40B4-BE49-F238E27FC236}">
                  <a16:creationId xmlns:a16="http://schemas.microsoft.com/office/drawing/2014/main" id="{1771DBFF-B615-42D5-AB6B-1186C704E967}"/>
                </a:ext>
              </a:extLst>
            </p:cNvPr>
            <p:cNvSpPr/>
            <p:nvPr/>
          </p:nvSpPr>
          <p:spPr>
            <a:xfrm>
              <a:off x="4596700" y="1731700"/>
              <a:ext cx="170425" cy="14350"/>
            </a:xfrm>
            <a:custGeom>
              <a:avLst/>
              <a:gdLst/>
              <a:ahLst/>
              <a:cxnLst/>
              <a:rect l="l" t="t" r="r" b="b"/>
              <a:pathLst>
                <a:path w="6817" h="574" extrusionOk="0">
                  <a:moveTo>
                    <a:pt x="4730" y="1"/>
                  </a:moveTo>
                  <a:cubicBezTo>
                    <a:pt x="2296" y="1"/>
                    <a:pt x="65" y="486"/>
                    <a:pt x="37" y="493"/>
                  </a:cubicBezTo>
                  <a:cubicBezTo>
                    <a:pt x="19" y="493"/>
                    <a:pt x="1" y="520"/>
                    <a:pt x="10" y="538"/>
                  </a:cubicBezTo>
                  <a:cubicBezTo>
                    <a:pt x="10" y="556"/>
                    <a:pt x="28" y="574"/>
                    <a:pt x="46" y="574"/>
                  </a:cubicBezTo>
                  <a:cubicBezTo>
                    <a:pt x="46" y="574"/>
                    <a:pt x="55" y="565"/>
                    <a:pt x="55" y="565"/>
                  </a:cubicBezTo>
                  <a:cubicBezTo>
                    <a:pt x="82" y="558"/>
                    <a:pt x="2292" y="80"/>
                    <a:pt x="4710" y="80"/>
                  </a:cubicBezTo>
                  <a:cubicBezTo>
                    <a:pt x="5395" y="80"/>
                    <a:pt x="6098" y="118"/>
                    <a:pt x="6772" y="217"/>
                  </a:cubicBezTo>
                  <a:cubicBezTo>
                    <a:pt x="6775" y="218"/>
                    <a:pt x="6778" y="219"/>
                    <a:pt x="6781" y="219"/>
                  </a:cubicBezTo>
                  <a:cubicBezTo>
                    <a:pt x="6796" y="219"/>
                    <a:pt x="6809" y="203"/>
                    <a:pt x="6817" y="181"/>
                  </a:cubicBezTo>
                  <a:cubicBezTo>
                    <a:pt x="6817" y="163"/>
                    <a:pt x="6799" y="146"/>
                    <a:pt x="6781" y="137"/>
                  </a:cubicBezTo>
                  <a:cubicBezTo>
                    <a:pt x="6111" y="39"/>
                    <a:pt x="5412" y="1"/>
                    <a:pt x="473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9112;p29">
              <a:extLst>
                <a:ext uri="{FF2B5EF4-FFF2-40B4-BE49-F238E27FC236}">
                  <a16:creationId xmlns:a16="http://schemas.microsoft.com/office/drawing/2014/main" id="{01A68AF3-13A4-CF2D-BE72-DC466047C93E}"/>
                </a:ext>
              </a:extLst>
            </p:cNvPr>
            <p:cNvSpPr/>
            <p:nvPr/>
          </p:nvSpPr>
          <p:spPr>
            <a:xfrm>
              <a:off x="4668300" y="1801700"/>
              <a:ext cx="142325" cy="17500"/>
            </a:xfrm>
            <a:custGeom>
              <a:avLst/>
              <a:gdLst/>
              <a:ahLst/>
              <a:cxnLst/>
              <a:rect l="l" t="t" r="r" b="b"/>
              <a:pathLst>
                <a:path w="5693" h="700" extrusionOk="0">
                  <a:moveTo>
                    <a:pt x="5644" y="1"/>
                  </a:moveTo>
                  <a:cubicBezTo>
                    <a:pt x="5639" y="1"/>
                    <a:pt x="5634" y="2"/>
                    <a:pt x="5630" y="4"/>
                  </a:cubicBezTo>
                  <a:cubicBezTo>
                    <a:pt x="4238" y="522"/>
                    <a:pt x="2418" y="619"/>
                    <a:pt x="1241" y="619"/>
                  </a:cubicBezTo>
                  <a:cubicBezTo>
                    <a:pt x="532" y="619"/>
                    <a:pt x="55" y="584"/>
                    <a:pt x="45" y="584"/>
                  </a:cubicBezTo>
                  <a:cubicBezTo>
                    <a:pt x="18" y="584"/>
                    <a:pt x="1" y="602"/>
                    <a:pt x="1" y="620"/>
                  </a:cubicBezTo>
                  <a:cubicBezTo>
                    <a:pt x="1" y="646"/>
                    <a:pt x="18" y="664"/>
                    <a:pt x="36" y="664"/>
                  </a:cubicBezTo>
                  <a:cubicBezTo>
                    <a:pt x="45" y="664"/>
                    <a:pt x="527" y="700"/>
                    <a:pt x="1241" y="700"/>
                  </a:cubicBezTo>
                  <a:cubicBezTo>
                    <a:pt x="2427" y="700"/>
                    <a:pt x="4256" y="602"/>
                    <a:pt x="5657" y="75"/>
                  </a:cubicBezTo>
                  <a:cubicBezTo>
                    <a:pt x="5674" y="66"/>
                    <a:pt x="5692" y="49"/>
                    <a:pt x="5683" y="31"/>
                  </a:cubicBezTo>
                  <a:cubicBezTo>
                    <a:pt x="5677" y="11"/>
                    <a:pt x="5660" y="1"/>
                    <a:pt x="56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9113;p29">
              <a:extLst>
                <a:ext uri="{FF2B5EF4-FFF2-40B4-BE49-F238E27FC236}">
                  <a16:creationId xmlns:a16="http://schemas.microsoft.com/office/drawing/2014/main" id="{952FD94A-AD66-AA0F-E24D-839E9DE03223}"/>
                </a:ext>
              </a:extLst>
            </p:cNvPr>
            <p:cNvSpPr/>
            <p:nvPr/>
          </p:nvSpPr>
          <p:spPr>
            <a:xfrm>
              <a:off x="4599825" y="1387575"/>
              <a:ext cx="36175" cy="138350"/>
            </a:xfrm>
            <a:custGeom>
              <a:avLst/>
              <a:gdLst/>
              <a:ahLst/>
              <a:cxnLst/>
              <a:rect l="l" t="t" r="r" b="b"/>
              <a:pathLst>
                <a:path w="1447" h="5534" extrusionOk="0">
                  <a:moveTo>
                    <a:pt x="433" y="0"/>
                  </a:moveTo>
                  <a:cubicBezTo>
                    <a:pt x="414" y="0"/>
                    <a:pt x="402" y="15"/>
                    <a:pt x="402" y="29"/>
                  </a:cubicBezTo>
                  <a:cubicBezTo>
                    <a:pt x="393" y="56"/>
                    <a:pt x="1" y="2697"/>
                    <a:pt x="1366" y="5516"/>
                  </a:cubicBezTo>
                  <a:cubicBezTo>
                    <a:pt x="1375" y="5525"/>
                    <a:pt x="1393" y="5534"/>
                    <a:pt x="1401" y="5534"/>
                  </a:cubicBezTo>
                  <a:lnTo>
                    <a:pt x="1419" y="5534"/>
                  </a:lnTo>
                  <a:cubicBezTo>
                    <a:pt x="1446" y="5525"/>
                    <a:pt x="1446" y="5498"/>
                    <a:pt x="1437" y="5480"/>
                  </a:cubicBezTo>
                  <a:cubicBezTo>
                    <a:pt x="81" y="2679"/>
                    <a:pt x="474" y="74"/>
                    <a:pt x="483" y="47"/>
                  </a:cubicBezTo>
                  <a:cubicBezTo>
                    <a:pt x="483" y="21"/>
                    <a:pt x="465" y="3"/>
                    <a:pt x="447" y="3"/>
                  </a:cubicBezTo>
                  <a:cubicBezTo>
                    <a:pt x="442" y="1"/>
                    <a:pt x="437" y="0"/>
                    <a:pt x="43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9114;p29">
              <a:extLst>
                <a:ext uri="{FF2B5EF4-FFF2-40B4-BE49-F238E27FC236}">
                  <a16:creationId xmlns:a16="http://schemas.microsoft.com/office/drawing/2014/main" id="{4D783B57-0377-E51A-1309-F3A516B6AD11}"/>
                </a:ext>
              </a:extLst>
            </p:cNvPr>
            <p:cNvSpPr/>
            <p:nvPr/>
          </p:nvSpPr>
          <p:spPr>
            <a:xfrm>
              <a:off x="4657825" y="1431925"/>
              <a:ext cx="47975" cy="195475"/>
            </a:xfrm>
            <a:custGeom>
              <a:avLst/>
              <a:gdLst/>
              <a:ahLst/>
              <a:cxnLst/>
              <a:rect l="l" t="t" r="r" b="b"/>
              <a:pathLst>
                <a:path w="1919" h="7819" extrusionOk="0">
                  <a:moveTo>
                    <a:pt x="1863" y="0"/>
                  </a:moveTo>
                  <a:cubicBezTo>
                    <a:pt x="1847" y="0"/>
                    <a:pt x="1836" y="9"/>
                    <a:pt x="1829" y="22"/>
                  </a:cubicBezTo>
                  <a:cubicBezTo>
                    <a:pt x="1811" y="66"/>
                    <a:pt x="0" y="4482"/>
                    <a:pt x="1838" y="7801"/>
                  </a:cubicBezTo>
                  <a:cubicBezTo>
                    <a:pt x="1838" y="7819"/>
                    <a:pt x="1856" y="7819"/>
                    <a:pt x="1865" y="7819"/>
                  </a:cubicBezTo>
                  <a:lnTo>
                    <a:pt x="1892" y="7819"/>
                  </a:lnTo>
                  <a:cubicBezTo>
                    <a:pt x="1909" y="7810"/>
                    <a:pt x="1918" y="7783"/>
                    <a:pt x="1901" y="7765"/>
                  </a:cubicBezTo>
                  <a:cubicBezTo>
                    <a:pt x="90" y="4482"/>
                    <a:pt x="1883" y="93"/>
                    <a:pt x="1901" y="49"/>
                  </a:cubicBezTo>
                  <a:cubicBezTo>
                    <a:pt x="1909" y="31"/>
                    <a:pt x="1901" y="13"/>
                    <a:pt x="1883" y="4"/>
                  </a:cubicBezTo>
                  <a:cubicBezTo>
                    <a:pt x="1876" y="2"/>
                    <a:pt x="1869" y="0"/>
                    <a:pt x="186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9115;p29">
              <a:extLst>
                <a:ext uri="{FF2B5EF4-FFF2-40B4-BE49-F238E27FC236}">
                  <a16:creationId xmlns:a16="http://schemas.microsoft.com/office/drawing/2014/main" id="{967EF074-A465-3FE9-37D1-5EC38281B0F0}"/>
                </a:ext>
              </a:extLst>
            </p:cNvPr>
            <p:cNvSpPr/>
            <p:nvPr/>
          </p:nvSpPr>
          <p:spPr>
            <a:xfrm>
              <a:off x="4725625" y="1499725"/>
              <a:ext cx="60675" cy="160025"/>
            </a:xfrm>
            <a:custGeom>
              <a:avLst/>
              <a:gdLst/>
              <a:ahLst/>
              <a:cxnLst/>
              <a:rect l="l" t="t" r="r" b="b"/>
              <a:pathLst>
                <a:path w="2427" h="6401" extrusionOk="0">
                  <a:moveTo>
                    <a:pt x="2393" y="0"/>
                  </a:moveTo>
                  <a:cubicBezTo>
                    <a:pt x="2378" y="0"/>
                    <a:pt x="2362" y="9"/>
                    <a:pt x="2356" y="22"/>
                  </a:cubicBezTo>
                  <a:cubicBezTo>
                    <a:pt x="2329" y="57"/>
                    <a:pt x="286" y="3492"/>
                    <a:pt x="0" y="6356"/>
                  </a:cubicBezTo>
                  <a:cubicBezTo>
                    <a:pt x="0" y="6382"/>
                    <a:pt x="18" y="6400"/>
                    <a:pt x="36" y="6400"/>
                  </a:cubicBezTo>
                  <a:lnTo>
                    <a:pt x="45" y="6400"/>
                  </a:lnTo>
                  <a:cubicBezTo>
                    <a:pt x="63" y="6400"/>
                    <a:pt x="81" y="6391"/>
                    <a:pt x="81" y="6365"/>
                  </a:cubicBezTo>
                  <a:cubicBezTo>
                    <a:pt x="366" y="3519"/>
                    <a:pt x="2400" y="93"/>
                    <a:pt x="2418" y="57"/>
                  </a:cubicBezTo>
                  <a:cubicBezTo>
                    <a:pt x="2427" y="40"/>
                    <a:pt x="2427" y="13"/>
                    <a:pt x="2409" y="4"/>
                  </a:cubicBezTo>
                  <a:cubicBezTo>
                    <a:pt x="2404" y="2"/>
                    <a:pt x="2399" y="0"/>
                    <a:pt x="239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9116;p29">
              <a:extLst>
                <a:ext uri="{FF2B5EF4-FFF2-40B4-BE49-F238E27FC236}">
                  <a16:creationId xmlns:a16="http://schemas.microsoft.com/office/drawing/2014/main" id="{36A8123A-B75E-30FB-B05B-7016B3A24892}"/>
                </a:ext>
              </a:extLst>
            </p:cNvPr>
            <p:cNvSpPr/>
            <p:nvPr/>
          </p:nvSpPr>
          <p:spPr>
            <a:xfrm>
              <a:off x="4774900" y="1582900"/>
              <a:ext cx="72975" cy="151100"/>
            </a:xfrm>
            <a:custGeom>
              <a:avLst/>
              <a:gdLst/>
              <a:ahLst/>
              <a:cxnLst/>
              <a:rect l="l" t="t" r="r" b="b"/>
              <a:pathLst>
                <a:path w="2919" h="6044" extrusionOk="0">
                  <a:moveTo>
                    <a:pt x="2876" y="1"/>
                  </a:moveTo>
                  <a:cubicBezTo>
                    <a:pt x="2860" y="1"/>
                    <a:pt x="2844" y="9"/>
                    <a:pt x="2838" y="22"/>
                  </a:cubicBezTo>
                  <a:cubicBezTo>
                    <a:pt x="2820" y="49"/>
                    <a:pt x="750" y="2993"/>
                    <a:pt x="1" y="5999"/>
                  </a:cubicBezTo>
                  <a:cubicBezTo>
                    <a:pt x="1" y="6017"/>
                    <a:pt x="10" y="6035"/>
                    <a:pt x="37" y="6044"/>
                  </a:cubicBezTo>
                  <a:lnTo>
                    <a:pt x="46" y="6044"/>
                  </a:lnTo>
                  <a:cubicBezTo>
                    <a:pt x="63" y="6044"/>
                    <a:pt x="72" y="6035"/>
                    <a:pt x="81" y="6017"/>
                  </a:cubicBezTo>
                  <a:cubicBezTo>
                    <a:pt x="822" y="3029"/>
                    <a:pt x="2882" y="94"/>
                    <a:pt x="2900" y="67"/>
                  </a:cubicBezTo>
                  <a:cubicBezTo>
                    <a:pt x="2918" y="49"/>
                    <a:pt x="2909" y="22"/>
                    <a:pt x="2891" y="4"/>
                  </a:cubicBezTo>
                  <a:cubicBezTo>
                    <a:pt x="2887" y="2"/>
                    <a:pt x="2881" y="1"/>
                    <a:pt x="28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9117;p29">
              <a:extLst>
                <a:ext uri="{FF2B5EF4-FFF2-40B4-BE49-F238E27FC236}">
                  <a16:creationId xmlns:a16="http://schemas.microsoft.com/office/drawing/2014/main" id="{EE04EDD9-C5A1-84FE-DC78-BF9E6C10BF87}"/>
                </a:ext>
              </a:extLst>
            </p:cNvPr>
            <p:cNvSpPr/>
            <p:nvPr/>
          </p:nvSpPr>
          <p:spPr>
            <a:xfrm>
              <a:off x="4817500" y="1671000"/>
              <a:ext cx="69850" cy="127025"/>
            </a:xfrm>
            <a:custGeom>
              <a:avLst/>
              <a:gdLst/>
              <a:ahLst/>
              <a:cxnLst/>
              <a:rect l="l" t="t" r="r" b="b"/>
              <a:pathLst>
                <a:path w="2794" h="5081" extrusionOk="0">
                  <a:moveTo>
                    <a:pt x="2743" y="1"/>
                  </a:moveTo>
                  <a:cubicBezTo>
                    <a:pt x="2728" y="1"/>
                    <a:pt x="2713" y="11"/>
                    <a:pt x="2713" y="31"/>
                  </a:cubicBezTo>
                  <a:cubicBezTo>
                    <a:pt x="2704" y="49"/>
                    <a:pt x="1990" y="2511"/>
                    <a:pt x="10" y="5009"/>
                  </a:cubicBezTo>
                  <a:cubicBezTo>
                    <a:pt x="1" y="5027"/>
                    <a:pt x="1" y="5054"/>
                    <a:pt x="19" y="5071"/>
                  </a:cubicBezTo>
                  <a:cubicBezTo>
                    <a:pt x="28" y="5071"/>
                    <a:pt x="37" y="5080"/>
                    <a:pt x="45" y="5080"/>
                  </a:cubicBezTo>
                  <a:cubicBezTo>
                    <a:pt x="54" y="5080"/>
                    <a:pt x="63" y="5071"/>
                    <a:pt x="72" y="5062"/>
                  </a:cubicBezTo>
                  <a:cubicBezTo>
                    <a:pt x="2062" y="2547"/>
                    <a:pt x="2784" y="76"/>
                    <a:pt x="2784" y="49"/>
                  </a:cubicBezTo>
                  <a:cubicBezTo>
                    <a:pt x="2793" y="31"/>
                    <a:pt x="2784" y="4"/>
                    <a:pt x="2757" y="4"/>
                  </a:cubicBezTo>
                  <a:cubicBezTo>
                    <a:pt x="2753" y="2"/>
                    <a:pt x="2748" y="1"/>
                    <a:pt x="27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5" name="Google Shape;9118;p29">
            <a:extLst>
              <a:ext uri="{FF2B5EF4-FFF2-40B4-BE49-F238E27FC236}">
                <a16:creationId xmlns:a16="http://schemas.microsoft.com/office/drawing/2014/main" id="{621B1706-B191-4157-3CA3-CCA6F3F91CBD}"/>
              </a:ext>
            </a:extLst>
          </p:cNvPr>
          <p:cNvGrpSpPr/>
          <p:nvPr/>
        </p:nvGrpSpPr>
        <p:grpSpPr>
          <a:xfrm flipH="1">
            <a:off x="-491370" y="4247166"/>
            <a:ext cx="1841853" cy="2620137"/>
            <a:chOff x="4591675" y="3052375"/>
            <a:chExt cx="490350" cy="697550"/>
          </a:xfrm>
        </p:grpSpPr>
        <p:sp>
          <p:nvSpPr>
            <p:cNvPr id="836" name="Google Shape;9119;p29">
              <a:extLst>
                <a:ext uri="{FF2B5EF4-FFF2-40B4-BE49-F238E27FC236}">
                  <a16:creationId xmlns:a16="http://schemas.microsoft.com/office/drawing/2014/main" id="{70EEF345-2C8D-7AA3-C952-ABFC599D199A}"/>
                </a:ext>
              </a:extLst>
            </p:cNvPr>
            <p:cNvSpPr/>
            <p:nvPr/>
          </p:nvSpPr>
          <p:spPr>
            <a:xfrm>
              <a:off x="4767575" y="3614300"/>
              <a:ext cx="153000" cy="59425"/>
            </a:xfrm>
            <a:custGeom>
              <a:avLst/>
              <a:gdLst/>
              <a:ahLst/>
              <a:cxnLst/>
              <a:rect l="l" t="t" r="r" b="b"/>
              <a:pathLst>
                <a:path w="6120" h="2377" extrusionOk="0">
                  <a:moveTo>
                    <a:pt x="1088" y="1"/>
                  </a:moveTo>
                  <a:lnTo>
                    <a:pt x="490" y="197"/>
                  </a:lnTo>
                  <a:cubicBezTo>
                    <a:pt x="184" y="850"/>
                    <a:pt x="1" y="2377"/>
                    <a:pt x="4868" y="2377"/>
                  </a:cubicBezTo>
                  <a:cubicBezTo>
                    <a:pt x="5253" y="2377"/>
                    <a:pt x="5669" y="2367"/>
                    <a:pt x="6119" y="2347"/>
                  </a:cubicBezTo>
                  <a:cubicBezTo>
                    <a:pt x="6119" y="2347"/>
                    <a:pt x="6110" y="2338"/>
                    <a:pt x="6110" y="2338"/>
                  </a:cubicBezTo>
                  <a:cubicBezTo>
                    <a:pt x="5691" y="1580"/>
                    <a:pt x="5325" y="795"/>
                    <a:pt x="4960" y="1"/>
                  </a:cubicBezTo>
                  <a:cubicBezTo>
                    <a:pt x="4371" y="251"/>
                    <a:pt x="3773" y="331"/>
                    <a:pt x="3220" y="349"/>
                  </a:cubicBezTo>
                  <a:cubicBezTo>
                    <a:pt x="3192" y="349"/>
                    <a:pt x="3164" y="349"/>
                    <a:pt x="3136" y="349"/>
                  </a:cubicBezTo>
                  <a:cubicBezTo>
                    <a:pt x="1989" y="349"/>
                    <a:pt x="1088" y="1"/>
                    <a:pt x="1088"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9120;p29">
              <a:extLst>
                <a:ext uri="{FF2B5EF4-FFF2-40B4-BE49-F238E27FC236}">
                  <a16:creationId xmlns:a16="http://schemas.microsoft.com/office/drawing/2014/main" id="{356C6DF0-9736-B4CE-98D7-41658A5EBEFF}"/>
                </a:ext>
              </a:extLst>
            </p:cNvPr>
            <p:cNvSpPr/>
            <p:nvPr/>
          </p:nvSpPr>
          <p:spPr>
            <a:xfrm>
              <a:off x="4718350" y="3165650"/>
              <a:ext cx="255350" cy="582400"/>
            </a:xfrm>
            <a:custGeom>
              <a:avLst/>
              <a:gdLst/>
              <a:ahLst/>
              <a:cxnLst/>
              <a:rect l="l" t="t" r="r" b="b"/>
              <a:pathLst>
                <a:path w="10214" h="23296" extrusionOk="0">
                  <a:moveTo>
                    <a:pt x="59" y="0"/>
                  </a:moveTo>
                  <a:cubicBezTo>
                    <a:pt x="0" y="0"/>
                    <a:pt x="8" y="183"/>
                    <a:pt x="131" y="524"/>
                  </a:cubicBezTo>
                  <a:cubicBezTo>
                    <a:pt x="675" y="1960"/>
                    <a:pt x="916" y="2808"/>
                    <a:pt x="1442" y="4253"/>
                  </a:cubicBezTo>
                  <a:cubicBezTo>
                    <a:pt x="2129" y="6144"/>
                    <a:pt x="2887" y="8134"/>
                    <a:pt x="3619" y="10034"/>
                  </a:cubicBezTo>
                  <a:cubicBezTo>
                    <a:pt x="3699" y="10239"/>
                    <a:pt x="3779" y="10444"/>
                    <a:pt x="3851" y="10650"/>
                  </a:cubicBezTo>
                  <a:cubicBezTo>
                    <a:pt x="4342" y="11925"/>
                    <a:pt x="4912" y="13370"/>
                    <a:pt x="5501" y="14762"/>
                  </a:cubicBezTo>
                  <a:cubicBezTo>
                    <a:pt x="5867" y="15645"/>
                    <a:pt x="6251" y="16502"/>
                    <a:pt x="6616" y="17287"/>
                  </a:cubicBezTo>
                  <a:cubicBezTo>
                    <a:pt x="6715" y="17510"/>
                    <a:pt x="6822" y="17733"/>
                    <a:pt x="6929" y="17947"/>
                  </a:cubicBezTo>
                  <a:cubicBezTo>
                    <a:pt x="7294" y="18741"/>
                    <a:pt x="7660" y="19526"/>
                    <a:pt x="8079" y="20284"/>
                  </a:cubicBezTo>
                  <a:cubicBezTo>
                    <a:pt x="8079" y="20284"/>
                    <a:pt x="8088" y="20293"/>
                    <a:pt x="8088" y="20293"/>
                  </a:cubicBezTo>
                  <a:cubicBezTo>
                    <a:pt x="8204" y="20525"/>
                    <a:pt x="9079" y="22220"/>
                    <a:pt x="9435" y="22711"/>
                  </a:cubicBezTo>
                  <a:cubicBezTo>
                    <a:pt x="9742" y="23145"/>
                    <a:pt x="9921" y="23295"/>
                    <a:pt x="10020" y="23295"/>
                  </a:cubicBezTo>
                  <a:cubicBezTo>
                    <a:pt x="10213" y="23295"/>
                    <a:pt x="10110" y="22733"/>
                    <a:pt x="10069" y="22586"/>
                  </a:cubicBezTo>
                  <a:cubicBezTo>
                    <a:pt x="10051" y="22497"/>
                    <a:pt x="9587" y="21613"/>
                    <a:pt x="8793" y="20186"/>
                  </a:cubicBezTo>
                  <a:cubicBezTo>
                    <a:pt x="8766" y="20141"/>
                    <a:pt x="8740" y="20097"/>
                    <a:pt x="8722" y="20061"/>
                  </a:cubicBezTo>
                  <a:cubicBezTo>
                    <a:pt x="8240" y="19196"/>
                    <a:pt x="8044" y="18830"/>
                    <a:pt x="7464" y="17724"/>
                  </a:cubicBezTo>
                  <a:cubicBezTo>
                    <a:pt x="7375" y="17545"/>
                    <a:pt x="7268" y="17349"/>
                    <a:pt x="7152" y="17126"/>
                  </a:cubicBezTo>
                  <a:cubicBezTo>
                    <a:pt x="6741" y="16279"/>
                    <a:pt x="6349" y="15431"/>
                    <a:pt x="5965" y="14575"/>
                  </a:cubicBezTo>
                  <a:cubicBezTo>
                    <a:pt x="5421" y="13370"/>
                    <a:pt x="4904" y="12166"/>
                    <a:pt x="4413" y="10962"/>
                  </a:cubicBezTo>
                  <a:cubicBezTo>
                    <a:pt x="4261" y="10596"/>
                    <a:pt x="4118" y="10230"/>
                    <a:pt x="3967" y="9856"/>
                  </a:cubicBezTo>
                  <a:cubicBezTo>
                    <a:pt x="3280" y="8161"/>
                    <a:pt x="2593" y="6457"/>
                    <a:pt x="1933" y="4753"/>
                  </a:cubicBezTo>
                  <a:cubicBezTo>
                    <a:pt x="1371" y="3325"/>
                    <a:pt x="916" y="1871"/>
                    <a:pt x="336" y="444"/>
                  </a:cubicBezTo>
                  <a:cubicBezTo>
                    <a:pt x="215" y="143"/>
                    <a:pt x="111" y="0"/>
                    <a:pt x="59"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9121;p29">
              <a:extLst>
                <a:ext uri="{FF2B5EF4-FFF2-40B4-BE49-F238E27FC236}">
                  <a16:creationId xmlns:a16="http://schemas.microsoft.com/office/drawing/2014/main" id="{98B19567-30F3-816A-867B-D1665A410DDE}"/>
                </a:ext>
              </a:extLst>
            </p:cNvPr>
            <p:cNvSpPr/>
            <p:nvPr/>
          </p:nvSpPr>
          <p:spPr>
            <a:xfrm>
              <a:off x="4591675" y="3054375"/>
              <a:ext cx="431825" cy="568675"/>
            </a:xfrm>
            <a:custGeom>
              <a:avLst/>
              <a:gdLst/>
              <a:ahLst/>
              <a:cxnLst/>
              <a:rect l="l" t="t" r="r" b="b"/>
              <a:pathLst>
                <a:path w="17273" h="22747" extrusionOk="0">
                  <a:moveTo>
                    <a:pt x="4162" y="0"/>
                  </a:moveTo>
                  <a:cubicBezTo>
                    <a:pt x="3950" y="0"/>
                    <a:pt x="3741" y="42"/>
                    <a:pt x="3547" y="122"/>
                  </a:cubicBezTo>
                  <a:cubicBezTo>
                    <a:pt x="3128" y="283"/>
                    <a:pt x="2789" y="622"/>
                    <a:pt x="2629" y="1086"/>
                  </a:cubicBezTo>
                  <a:cubicBezTo>
                    <a:pt x="2066" y="2674"/>
                    <a:pt x="1522" y="5582"/>
                    <a:pt x="2459" y="9989"/>
                  </a:cubicBezTo>
                  <a:cubicBezTo>
                    <a:pt x="2459" y="9989"/>
                    <a:pt x="2266" y="9926"/>
                    <a:pt x="2031" y="9926"/>
                  </a:cubicBezTo>
                  <a:cubicBezTo>
                    <a:pt x="1249" y="9926"/>
                    <a:pt x="0" y="10623"/>
                    <a:pt x="3877" y="16662"/>
                  </a:cubicBezTo>
                  <a:cubicBezTo>
                    <a:pt x="3877" y="16662"/>
                    <a:pt x="318" y="17313"/>
                    <a:pt x="7705" y="22300"/>
                  </a:cubicBezTo>
                  <a:cubicBezTo>
                    <a:pt x="7705" y="22300"/>
                    <a:pt x="7606" y="22416"/>
                    <a:pt x="7526" y="22594"/>
                  </a:cubicBezTo>
                  <a:lnTo>
                    <a:pt x="8124" y="22398"/>
                  </a:lnTo>
                  <a:cubicBezTo>
                    <a:pt x="8124" y="22398"/>
                    <a:pt x="9025" y="22746"/>
                    <a:pt x="10172" y="22746"/>
                  </a:cubicBezTo>
                  <a:cubicBezTo>
                    <a:pt x="10200" y="22746"/>
                    <a:pt x="10228" y="22746"/>
                    <a:pt x="10256" y="22746"/>
                  </a:cubicBezTo>
                  <a:cubicBezTo>
                    <a:pt x="10809" y="22728"/>
                    <a:pt x="11407" y="22648"/>
                    <a:pt x="11996" y="22398"/>
                  </a:cubicBezTo>
                  <a:cubicBezTo>
                    <a:pt x="11889" y="22184"/>
                    <a:pt x="11782" y="21961"/>
                    <a:pt x="11683" y="21738"/>
                  </a:cubicBezTo>
                  <a:cubicBezTo>
                    <a:pt x="11318" y="20953"/>
                    <a:pt x="10934" y="20096"/>
                    <a:pt x="10568" y="19213"/>
                  </a:cubicBezTo>
                  <a:cubicBezTo>
                    <a:pt x="9979" y="17821"/>
                    <a:pt x="9409" y="16376"/>
                    <a:pt x="8918" y="15101"/>
                  </a:cubicBezTo>
                  <a:cubicBezTo>
                    <a:pt x="8846" y="14895"/>
                    <a:pt x="8766" y="14690"/>
                    <a:pt x="8686" y="14485"/>
                  </a:cubicBezTo>
                  <a:cubicBezTo>
                    <a:pt x="7954" y="12585"/>
                    <a:pt x="7196" y="10595"/>
                    <a:pt x="6509" y="8704"/>
                  </a:cubicBezTo>
                  <a:cubicBezTo>
                    <a:pt x="5983" y="7259"/>
                    <a:pt x="5742" y="6411"/>
                    <a:pt x="5198" y="4975"/>
                  </a:cubicBezTo>
                  <a:cubicBezTo>
                    <a:pt x="5075" y="4634"/>
                    <a:pt x="5067" y="4451"/>
                    <a:pt x="5126" y="4451"/>
                  </a:cubicBezTo>
                  <a:cubicBezTo>
                    <a:pt x="5178" y="4451"/>
                    <a:pt x="5282" y="4594"/>
                    <a:pt x="5403" y="4895"/>
                  </a:cubicBezTo>
                  <a:cubicBezTo>
                    <a:pt x="5983" y="6322"/>
                    <a:pt x="6438" y="7776"/>
                    <a:pt x="7000" y="9204"/>
                  </a:cubicBezTo>
                  <a:cubicBezTo>
                    <a:pt x="7651" y="10908"/>
                    <a:pt x="8347" y="12612"/>
                    <a:pt x="9034" y="14307"/>
                  </a:cubicBezTo>
                  <a:cubicBezTo>
                    <a:pt x="9185" y="14681"/>
                    <a:pt x="9328" y="15047"/>
                    <a:pt x="9480" y="15413"/>
                  </a:cubicBezTo>
                  <a:cubicBezTo>
                    <a:pt x="9971" y="16617"/>
                    <a:pt x="10488" y="17821"/>
                    <a:pt x="11032" y="19026"/>
                  </a:cubicBezTo>
                  <a:cubicBezTo>
                    <a:pt x="11416" y="19882"/>
                    <a:pt x="11808" y="20730"/>
                    <a:pt x="12219" y="21577"/>
                  </a:cubicBezTo>
                  <a:cubicBezTo>
                    <a:pt x="12335" y="21800"/>
                    <a:pt x="12442" y="21996"/>
                    <a:pt x="12531" y="22175"/>
                  </a:cubicBezTo>
                  <a:cubicBezTo>
                    <a:pt x="14467" y="21461"/>
                    <a:pt x="15760" y="19338"/>
                    <a:pt x="15760" y="19338"/>
                  </a:cubicBezTo>
                  <a:lnTo>
                    <a:pt x="16028" y="18919"/>
                  </a:lnTo>
                  <a:cubicBezTo>
                    <a:pt x="17273" y="12952"/>
                    <a:pt x="16260" y="12009"/>
                    <a:pt x="15495" y="12009"/>
                  </a:cubicBezTo>
                  <a:cubicBezTo>
                    <a:pt x="15142" y="12009"/>
                    <a:pt x="14841" y="12210"/>
                    <a:pt x="14841" y="12210"/>
                  </a:cubicBezTo>
                  <a:cubicBezTo>
                    <a:pt x="13774" y="6948"/>
                    <a:pt x="12729" y="5831"/>
                    <a:pt x="12035" y="5831"/>
                  </a:cubicBezTo>
                  <a:cubicBezTo>
                    <a:pt x="11523" y="5831"/>
                    <a:pt x="11202" y="6438"/>
                    <a:pt x="11202" y="6438"/>
                  </a:cubicBezTo>
                  <a:cubicBezTo>
                    <a:pt x="8811" y="2629"/>
                    <a:pt x="6384" y="916"/>
                    <a:pt x="4877" y="167"/>
                  </a:cubicBezTo>
                  <a:cubicBezTo>
                    <a:pt x="4645" y="53"/>
                    <a:pt x="4401" y="0"/>
                    <a:pt x="416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9122;p29">
              <a:extLst>
                <a:ext uri="{FF2B5EF4-FFF2-40B4-BE49-F238E27FC236}">
                  <a16:creationId xmlns:a16="http://schemas.microsoft.com/office/drawing/2014/main" id="{EEC99F3F-9654-548E-C3A5-64E70C07D5FC}"/>
                </a:ext>
              </a:extLst>
            </p:cNvPr>
            <p:cNvSpPr/>
            <p:nvPr/>
          </p:nvSpPr>
          <p:spPr>
            <a:xfrm>
              <a:off x="4904925" y="3527325"/>
              <a:ext cx="177100" cy="139875"/>
            </a:xfrm>
            <a:custGeom>
              <a:avLst/>
              <a:gdLst/>
              <a:ahLst/>
              <a:cxnLst/>
              <a:rect l="l" t="t" r="r" b="b"/>
              <a:pathLst>
                <a:path w="7084" h="5595" extrusionOk="0">
                  <a:moveTo>
                    <a:pt x="3498" y="1"/>
                  </a:moveTo>
                  <a:lnTo>
                    <a:pt x="3230" y="420"/>
                  </a:lnTo>
                  <a:cubicBezTo>
                    <a:pt x="3230" y="420"/>
                    <a:pt x="1937" y="2543"/>
                    <a:pt x="1" y="3257"/>
                  </a:cubicBezTo>
                  <a:cubicBezTo>
                    <a:pt x="581" y="4363"/>
                    <a:pt x="777" y="4729"/>
                    <a:pt x="1259" y="5594"/>
                  </a:cubicBezTo>
                  <a:cubicBezTo>
                    <a:pt x="7084" y="429"/>
                    <a:pt x="3498" y="1"/>
                    <a:pt x="3498"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9123;p29">
              <a:extLst>
                <a:ext uri="{FF2B5EF4-FFF2-40B4-BE49-F238E27FC236}">
                  <a16:creationId xmlns:a16="http://schemas.microsoft.com/office/drawing/2014/main" id="{1C66AB95-9880-41BF-7D92-12F9D5DFC601}"/>
                </a:ext>
              </a:extLst>
            </p:cNvPr>
            <p:cNvSpPr/>
            <p:nvPr/>
          </p:nvSpPr>
          <p:spPr>
            <a:xfrm>
              <a:off x="4609200" y="3052375"/>
              <a:ext cx="419100" cy="623525"/>
            </a:xfrm>
            <a:custGeom>
              <a:avLst/>
              <a:gdLst/>
              <a:ahLst/>
              <a:cxnLst/>
              <a:rect l="l" t="t" r="r" b="b"/>
              <a:pathLst>
                <a:path w="16764" h="24941" extrusionOk="0">
                  <a:moveTo>
                    <a:pt x="3453" y="0"/>
                  </a:moveTo>
                  <a:cubicBezTo>
                    <a:pt x="3235" y="0"/>
                    <a:pt x="3018" y="41"/>
                    <a:pt x="2811" y="122"/>
                  </a:cubicBezTo>
                  <a:cubicBezTo>
                    <a:pt x="2365" y="309"/>
                    <a:pt x="2008" y="675"/>
                    <a:pt x="1847" y="1139"/>
                  </a:cubicBezTo>
                  <a:cubicBezTo>
                    <a:pt x="1267" y="2798"/>
                    <a:pt x="759" y="5662"/>
                    <a:pt x="1660" y="9962"/>
                  </a:cubicBezTo>
                  <a:cubicBezTo>
                    <a:pt x="1578" y="9944"/>
                    <a:pt x="1464" y="9926"/>
                    <a:pt x="1338" y="9926"/>
                  </a:cubicBezTo>
                  <a:cubicBezTo>
                    <a:pt x="1094" y="9926"/>
                    <a:pt x="805" y="9991"/>
                    <a:pt x="616" y="10238"/>
                  </a:cubicBezTo>
                  <a:cubicBezTo>
                    <a:pt x="1" y="11032"/>
                    <a:pt x="821" y="13209"/>
                    <a:pt x="3052" y="16697"/>
                  </a:cubicBezTo>
                  <a:cubicBezTo>
                    <a:pt x="2829" y="16760"/>
                    <a:pt x="2365" y="16956"/>
                    <a:pt x="2258" y="17446"/>
                  </a:cubicBezTo>
                  <a:cubicBezTo>
                    <a:pt x="2035" y="18499"/>
                    <a:pt x="3596" y="20167"/>
                    <a:pt x="6888" y="22398"/>
                  </a:cubicBezTo>
                  <a:cubicBezTo>
                    <a:pt x="6754" y="22585"/>
                    <a:pt x="6442" y="23138"/>
                    <a:pt x="6727" y="23700"/>
                  </a:cubicBezTo>
                  <a:cubicBezTo>
                    <a:pt x="7137" y="24521"/>
                    <a:pt x="8645" y="24940"/>
                    <a:pt x="11196" y="24940"/>
                  </a:cubicBezTo>
                  <a:cubicBezTo>
                    <a:pt x="11589" y="24940"/>
                    <a:pt x="12017" y="24922"/>
                    <a:pt x="12454" y="24904"/>
                  </a:cubicBezTo>
                  <a:cubicBezTo>
                    <a:pt x="12490" y="24904"/>
                    <a:pt x="12517" y="24887"/>
                    <a:pt x="12526" y="24860"/>
                  </a:cubicBezTo>
                  <a:cubicBezTo>
                    <a:pt x="12535" y="24833"/>
                    <a:pt x="12535" y="24806"/>
                    <a:pt x="12517" y="24780"/>
                  </a:cubicBezTo>
                  <a:cubicBezTo>
                    <a:pt x="12504" y="24753"/>
                    <a:pt x="12476" y="24737"/>
                    <a:pt x="12449" y="24737"/>
                  </a:cubicBezTo>
                  <a:cubicBezTo>
                    <a:pt x="12438" y="24737"/>
                    <a:pt x="12428" y="24739"/>
                    <a:pt x="12419" y="24744"/>
                  </a:cubicBezTo>
                  <a:cubicBezTo>
                    <a:pt x="12410" y="24744"/>
                    <a:pt x="12410" y="24744"/>
                    <a:pt x="12401" y="24753"/>
                  </a:cubicBezTo>
                  <a:cubicBezTo>
                    <a:pt x="11979" y="24771"/>
                    <a:pt x="11589" y="24779"/>
                    <a:pt x="11227" y="24779"/>
                  </a:cubicBezTo>
                  <a:cubicBezTo>
                    <a:pt x="8142" y="24779"/>
                    <a:pt x="7141" y="24172"/>
                    <a:pt x="6870" y="23629"/>
                  </a:cubicBezTo>
                  <a:cubicBezTo>
                    <a:pt x="6575" y="23049"/>
                    <a:pt x="7057" y="22433"/>
                    <a:pt x="7066" y="22424"/>
                  </a:cubicBezTo>
                  <a:cubicBezTo>
                    <a:pt x="7075" y="22407"/>
                    <a:pt x="7084" y="22389"/>
                    <a:pt x="7084" y="22362"/>
                  </a:cubicBezTo>
                  <a:cubicBezTo>
                    <a:pt x="7075" y="22344"/>
                    <a:pt x="7066" y="22326"/>
                    <a:pt x="7048" y="22308"/>
                  </a:cubicBezTo>
                  <a:cubicBezTo>
                    <a:pt x="2962" y="19552"/>
                    <a:pt x="2275" y="18160"/>
                    <a:pt x="2418" y="17482"/>
                  </a:cubicBezTo>
                  <a:cubicBezTo>
                    <a:pt x="2525" y="16947"/>
                    <a:pt x="3185" y="16822"/>
                    <a:pt x="3194" y="16822"/>
                  </a:cubicBezTo>
                  <a:cubicBezTo>
                    <a:pt x="3221" y="16813"/>
                    <a:pt x="3239" y="16804"/>
                    <a:pt x="3248" y="16777"/>
                  </a:cubicBezTo>
                  <a:cubicBezTo>
                    <a:pt x="3266" y="16751"/>
                    <a:pt x="3257" y="16724"/>
                    <a:pt x="3248" y="16697"/>
                  </a:cubicBezTo>
                  <a:cubicBezTo>
                    <a:pt x="464" y="12370"/>
                    <a:pt x="348" y="10845"/>
                    <a:pt x="741" y="10336"/>
                  </a:cubicBezTo>
                  <a:cubicBezTo>
                    <a:pt x="894" y="10140"/>
                    <a:pt x="1134" y="10089"/>
                    <a:pt x="1340" y="10089"/>
                  </a:cubicBezTo>
                  <a:cubicBezTo>
                    <a:pt x="1554" y="10089"/>
                    <a:pt x="1731" y="10145"/>
                    <a:pt x="1731" y="10149"/>
                  </a:cubicBezTo>
                  <a:cubicBezTo>
                    <a:pt x="1738" y="10151"/>
                    <a:pt x="1746" y="10153"/>
                    <a:pt x="1754" y="10153"/>
                  </a:cubicBezTo>
                  <a:cubicBezTo>
                    <a:pt x="1776" y="10153"/>
                    <a:pt x="1798" y="10144"/>
                    <a:pt x="1812" y="10131"/>
                  </a:cubicBezTo>
                  <a:cubicBezTo>
                    <a:pt x="1829" y="10113"/>
                    <a:pt x="1847" y="10078"/>
                    <a:pt x="1838" y="10051"/>
                  </a:cubicBezTo>
                  <a:cubicBezTo>
                    <a:pt x="911" y="5724"/>
                    <a:pt x="1419" y="2843"/>
                    <a:pt x="1999" y="1192"/>
                  </a:cubicBezTo>
                  <a:cubicBezTo>
                    <a:pt x="2142" y="773"/>
                    <a:pt x="2463" y="443"/>
                    <a:pt x="2873" y="274"/>
                  </a:cubicBezTo>
                  <a:cubicBezTo>
                    <a:pt x="3061" y="196"/>
                    <a:pt x="3260" y="158"/>
                    <a:pt x="3458" y="158"/>
                  </a:cubicBezTo>
                  <a:cubicBezTo>
                    <a:pt x="3693" y="158"/>
                    <a:pt x="3927" y="212"/>
                    <a:pt x="4140" y="318"/>
                  </a:cubicBezTo>
                  <a:cubicBezTo>
                    <a:pt x="5710" y="1103"/>
                    <a:pt x="8083" y="2816"/>
                    <a:pt x="10438" y="6563"/>
                  </a:cubicBezTo>
                  <a:cubicBezTo>
                    <a:pt x="10447" y="6590"/>
                    <a:pt x="10474" y="6599"/>
                    <a:pt x="10501" y="6599"/>
                  </a:cubicBezTo>
                  <a:cubicBezTo>
                    <a:pt x="10536" y="6599"/>
                    <a:pt x="10563" y="6581"/>
                    <a:pt x="10572" y="6554"/>
                  </a:cubicBezTo>
                  <a:cubicBezTo>
                    <a:pt x="10572" y="6554"/>
                    <a:pt x="10875" y="5995"/>
                    <a:pt x="11339" y="5995"/>
                  </a:cubicBezTo>
                  <a:cubicBezTo>
                    <a:pt x="11365" y="5995"/>
                    <a:pt x="11392" y="5997"/>
                    <a:pt x="11420" y="6001"/>
                  </a:cubicBezTo>
                  <a:cubicBezTo>
                    <a:pt x="12053" y="6090"/>
                    <a:pt x="13034" y="7259"/>
                    <a:pt x="14060" y="12308"/>
                  </a:cubicBezTo>
                  <a:cubicBezTo>
                    <a:pt x="14069" y="12335"/>
                    <a:pt x="14087" y="12353"/>
                    <a:pt x="14114" y="12370"/>
                  </a:cubicBezTo>
                  <a:cubicBezTo>
                    <a:pt x="14119" y="12373"/>
                    <a:pt x="14125" y="12374"/>
                    <a:pt x="14131" y="12374"/>
                  </a:cubicBezTo>
                  <a:cubicBezTo>
                    <a:pt x="14147" y="12374"/>
                    <a:pt x="14166" y="12368"/>
                    <a:pt x="14185" y="12361"/>
                  </a:cubicBezTo>
                  <a:cubicBezTo>
                    <a:pt x="14191" y="12355"/>
                    <a:pt x="14470" y="12170"/>
                    <a:pt x="14794" y="12170"/>
                  </a:cubicBezTo>
                  <a:cubicBezTo>
                    <a:pt x="14928" y="12170"/>
                    <a:pt x="15069" y="12202"/>
                    <a:pt x="15202" y="12290"/>
                  </a:cubicBezTo>
                  <a:cubicBezTo>
                    <a:pt x="15782" y="12674"/>
                    <a:pt x="16255" y="14155"/>
                    <a:pt x="15247" y="18981"/>
                  </a:cubicBezTo>
                  <a:cubicBezTo>
                    <a:pt x="15247" y="18999"/>
                    <a:pt x="15247" y="19025"/>
                    <a:pt x="15256" y="19043"/>
                  </a:cubicBezTo>
                  <a:cubicBezTo>
                    <a:pt x="15273" y="19061"/>
                    <a:pt x="15291" y="19070"/>
                    <a:pt x="15318" y="19079"/>
                  </a:cubicBezTo>
                  <a:cubicBezTo>
                    <a:pt x="15327" y="19079"/>
                    <a:pt x="16094" y="19177"/>
                    <a:pt x="16290" y="19802"/>
                  </a:cubicBezTo>
                  <a:cubicBezTo>
                    <a:pt x="16496" y="20453"/>
                    <a:pt x="16103" y="21809"/>
                    <a:pt x="13034" y="24530"/>
                  </a:cubicBezTo>
                  <a:cubicBezTo>
                    <a:pt x="12999" y="24556"/>
                    <a:pt x="12999" y="24610"/>
                    <a:pt x="13025" y="24637"/>
                  </a:cubicBezTo>
                  <a:cubicBezTo>
                    <a:pt x="13040" y="24656"/>
                    <a:pt x="13062" y="24665"/>
                    <a:pt x="13085" y="24665"/>
                  </a:cubicBezTo>
                  <a:cubicBezTo>
                    <a:pt x="13104" y="24665"/>
                    <a:pt x="13125" y="24658"/>
                    <a:pt x="13141" y="24646"/>
                  </a:cubicBezTo>
                  <a:cubicBezTo>
                    <a:pt x="15648" y="22424"/>
                    <a:pt x="16763" y="20774"/>
                    <a:pt x="16442" y="19748"/>
                  </a:cubicBezTo>
                  <a:cubicBezTo>
                    <a:pt x="16255" y="19159"/>
                    <a:pt x="15648" y="18981"/>
                    <a:pt x="15416" y="18936"/>
                  </a:cubicBezTo>
                  <a:cubicBezTo>
                    <a:pt x="16228" y="15038"/>
                    <a:pt x="16183" y="12754"/>
                    <a:pt x="15291" y="12156"/>
                  </a:cubicBezTo>
                  <a:cubicBezTo>
                    <a:pt x="15129" y="12049"/>
                    <a:pt x="14958" y="12012"/>
                    <a:pt x="14798" y="12012"/>
                  </a:cubicBezTo>
                  <a:cubicBezTo>
                    <a:pt x="14546" y="12012"/>
                    <a:pt x="14320" y="12105"/>
                    <a:pt x="14194" y="12165"/>
                  </a:cubicBezTo>
                  <a:cubicBezTo>
                    <a:pt x="13364" y="8115"/>
                    <a:pt x="12437" y="5983"/>
                    <a:pt x="11437" y="5840"/>
                  </a:cubicBezTo>
                  <a:cubicBezTo>
                    <a:pt x="11400" y="5835"/>
                    <a:pt x="11364" y="5832"/>
                    <a:pt x="11328" y="5832"/>
                  </a:cubicBezTo>
                  <a:cubicBezTo>
                    <a:pt x="10920" y="5832"/>
                    <a:pt x="10624" y="6186"/>
                    <a:pt x="10501" y="6367"/>
                  </a:cubicBezTo>
                  <a:cubicBezTo>
                    <a:pt x="8154" y="2664"/>
                    <a:pt x="5790" y="960"/>
                    <a:pt x="4211" y="175"/>
                  </a:cubicBezTo>
                  <a:cubicBezTo>
                    <a:pt x="3973" y="59"/>
                    <a:pt x="3713" y="0"/>
                    <a:pt x="3453"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9124;p29">
              <a:extLst>
                <a:ext uri="{FF2B5EF4-FFF2-40B4-BE49-F238E27FC236}">
                  <a16:creationId xmlns:a16="http://schemas.microsoft.com/office/drawing/2014/main" id="{D745B249-46A6-4706-9A78-27BA81DEBDB0}"/>
                </a:ext>
              </a:extLst>
            </p:cNvPr>
            <p:cNvSpPr/>
            <p:nvPr/>
          </p:nvSpPr>
          <p:spPr>
            <a:xfrm>
              <a:off x="4714700" y="3163575"/>
              <a:ext cx="261850" cy="586350"/>
            </a:xfrm>
            <a:custGeom>
              <a:avLst/>
              <a:gdLst/>
              <a:ahLst/>
              <a:cxnLst/>
              <a:rect l="l" t="t" r="r" b="b"/>
              <a:pathLst>
                <a:path w="10474" h="23454" extrusionOk="0">
                  <a:moveTo>
                    <a:pt x="259" y="241"/>
                  </a:moveTo>
                  <a:lnTo>
                    <a:pt x="259" y="241"/>
                  </a:lnTo>
                  <a:cubicBezTo>
                    <a:pt x="295" y="304"/>
                    <a:pt x="348" y="402"/>
                    <a:pt x="411" y="554"/>
                  </a:cubicBezTo>
                  <a:cubicBezTo>
                    <a:pt x="714" y="1312"/>
                    <a:pt x="990" y="2097"/>
                    <a:pt x="1258" y="2846"/>
                  </a:cubicBezTo>
                  <a:cubicBezTo>
                    <a:pt x="1499" y="3507"/>
                    <a:pt x="1740" y="4193"/>
                    <a:pt x="1999" y="4863"/>
                  </a:cubicBezTo>
                  <a:cubicBezTo>
                    <a:pt x="2703" y="6673"/>
                    <a:pt x="3444" y="8502"/>
                    <a:pt x="4157" y="10269"/>
                  </a:cubicBezTo>
                  <a:lnTo>
                    <a:pt x="4488" y="11072"/>
                  </a:lnTo>
                  <a:cubicBezTo>
                    <a:pt x="5308" y="13106"/>
                    <a:pt x="6227" y="15175"/>
                    <a:pt x="7226" y="17245"/>
                  </a:cubicBezTo>
                  <a:cubicBezTo>
                    <a:pt x="8074" y="18877"/>
                    <a:pt x="8243" y="19181"/>
                    <a:pt x="8796" y="20180"/>
                  </a:cubicBezTo>
                  <a:lnTo>
                    <a:pt x="8868" y="20305"/>
                  </a:lnTo>
                  <a:cubicBezTo>
                    <a:pt x="9697" y="21795"/>
                    <a:pt x="10117" y="22606"/>
                    <a:pt x="10143" y="22687"/>
                  </a:cubicBezTo>
                  <a:cubicBezTo>
                    <a:pt x="10206" y="22936"/>
                    <a:pt x="10224" y="23267"/>
                    <a:pt x="10170" y="23302"/>
                  </a:cubicBezTo>
                  <a:cubicBezTo>
                    <a:pt x="10170" y="23302"/>
                    <a:pt x="10170" y="23302"/>
                    <a:pt x="10169" y="23302"/>
                  </a:cubicBezTo>
                  <a:cubicBezTo>
                    <a:pt x="10156" y="23302"/>
                    <a:pt x="10030" y="23286"/>
                    <a:pt x="9644" y="22749"/>
                  </a:cubicBezTo>
                  <a:cubicBezTo>
                    <a:pt x="9439" y="22455"/>
                    <a:pt x="9002" y="21679"/>
                    <a:pt x="8359" y="20439"/>
                  </a:cubicBezTo>
                  <a:lnTo>
                    <a:pt x="8306" y="20340"/>
                  </a:lnTo>
                  <a:cubicBezTo>
                    <a:pt x="8306" y="20340"/>
                    <a:pt x="8306" y="20332"/>
                    <a:pt x="8297" y="20332"/>
                  </a:cubicBezTo>
                  <a:cubicBezTo>
                    <a:pt x="7869" y="19555"/>
                    <a:pt x="7494" y="18744"/>
                    <a:pt x="7119" y="17959"/>
                  </a:cubicBezTo>
                  <a:cubicBezTo>
                    <a:pt x="7030" y="17744"/>
                    <a:pt x="6932" y="17539"/>
                    <a:pt x="6834" y="17334"/>
                  </a:cubicBezTo>
                  <a:cubicBezTo>
                    <a:pt x="5736" y="14997"/>
                    <a:pt x="4630" y="12178"/>
                    <a:pt x="4077" y="10706"/>
                  </a:cubicBezTo>
                  <a:cubicBezTo>
                    <a:pt x="3934" y="10349"/>
                    <a:pt x="3801" y="9983"/>
                    <a:pt x="3658" y="9617"/>
                  </a:cubicBezTo>
                  <a:cubicBezTo>
                    <a:pt x="2989" y="7860"/>
                    <a:pt x="2293" y="6049"/>
                    <a:pt x="1660" y="4309"/>
                  </a:cubicBezTo>
                  <a:cubicBezTo>
                    <a:pt x="1428" y="3667"/>
                    <a:pt x="1249" y="3150"/>
                    <a:pt x="1080" y="2641"/>
                  </a:cubicBezTo>
                  <a:cubicBezTo>
                    <a:pt x="857" y="1990"/>
                    <a:pt x="651" y="1383"/>
                    <a:pt x="357" y="580"/>
                  </a:cubicBezTo>
                  <a:cubicBezTo>
                    <a:pt x="295" y="420"/>
                    <a:pt x="268" y="313"/>
                    <a:pt x="259" y="241"/>
                  </a:cubicBezTo>
                  <a:close/>
                  <a:moveTo>
                    <a:pt x="207" y="0"/>
                  </a:moveTo>
                  <a:cubicBezTo>
                    <a:pt x="190" y="0"/>
                    <a:pt x="177" y="6"/>
                    <a:pt x="170" y="9"/>
                  </a:cubicBezTo>
                  <a:cubicBezTo>
                    <a:pt x="125" y="27"/>
                    <a:pt x="0" y="72"/>
                    <a:pt x="205" y="634"/>
                  </a:cubicBezTo>
                  <a:cubicBezTo>
                    <a:pt x="509" y="1437"/>
                    <a:pt x="714" y="2043"/>
                    <a:pt x="928" y="2686"/>
                  </a:cubicBezTo>
                  <a:cubicBezTo>
                    <a:pt x="1106" y="3194"/>
                    <a:pt x="1285" y="3721"/>
                    <a:pt x="1508" y="4363"/>
                  </a:cubicBezTo>
                  <a:cubicBezTo>
                    <a:pt x="2141" y="6103"/>
                    <a:pt x="2837" y="7922"/>
                    <a:pt x="3515" y="9680"/>
                  </a:cubicBezTo>
                  <a:cubicBezTo>
                    <a:pt x="3649" y="10046"/>
                    <a:pt x="3792" y="10402"/>
                    <a:pt x="3925" y="10759"/>
                  </a:cubicBezTo>
                  <a:cubicBezTo>
                    <a:pt x="4488" y="12231"/>
                    <a:pt x="5594" y="15059"/>
                    <a:pt x="6691" y="17405"/>
                  </a:cubicBezTo>
                  <a:cubicBezTo>
                    <a:pt x="6789" y="17611"/>
                    <a:pt x="6887" y="17816"/>
                    <a:pt x="6976" y="18021"/>
                  </a:cubicBezTo>
                  <a:cubicBezTo>
                    <a:pt x="7342" y="18806"/>
                    <a:pt x="7726" y="19627"/>
                    <a:pt x="8154" y="20403"/>
                  </a:cubicBezTo>
                  <a:cubicBezTo>
                    <a:pt x="8154" y="20403"/>
                    <a:pt x="8163" y="20412"/>
                    <a:pt x="8172" y="20421"/>
                  </a:cubicBezTo>
                  <a:lnTo>
                    <a:pt x="8217" y="20510"/>
                  </a:lnTo>
                  <a:cubicBezTo>
                    <a:pt x="8457" y="20974"/>
                    <a:pt x="9198" y="22383"/>
                    <a:pt x="9519" y="22847"/>
                  </a:cubicBezTo>
                  <a:cubicBezTo>
                    <a:pt x="9813" y="23267"/>
                    <a:pt x="10019" y="23454"/>
                    <a:pt x="10170" y="23454"/>
                  </a:cubicBezTo>
                  <a:cubicBezTo>
                    <a:pt x="10188" y="23454"/>
                    <a:pt x="10215" y="23454"/>
                    <a:pt x="10233" y="23445"/>
                  </a:cubicBezTo>
                  <a:cubicBezTo>
                    <a:pt x="10474" y="23329"/>
                    <a:pt x="10304" y="22678"/>
                    <a:pt x="10295" y="22651"/>
                  </a:cubicBezTo>
                  <a:cubicBezTo>
                    <a:pt x="10259" y="22526"/>
                    <a:pt x="9724" y="21518"/>
                    <a:pt x="9010" y="20233"/>
                  </a:cubicBezTo>
                  <a:lnTo>
                    <a:pt x="8939" y="20100"/>
                  </a:lnTo>
                  <a:cubicBezTo>
                    <a:pt x="8386" y="19109"/>
                    <a:pt x="8217" y="18797"/>
                    <a:pt x="7369" y="17173"/>
                  </a:cubicBezTo>
                  <a:cubicBezTo>
                    <a:pt x="6379" y="15113"/>
                    <a:pt x="5451" y="13043"/>
                    <a:pt x="4630" y="11018"/>
                  </a:cubicBezTo>
                  <a:lnTo>
                    <a:pt x="4309" y="10206"/>
                  </a:lnTo>
                  <a:cubicBezTo>
                    <a:pt x="3586" y="8440"/>
                    <a:pt x="2846" y="6611"/>
                    <a:pt x="2150" y="4809"/>
                  </a:cubicBezTo>
                  <a:cubicBezTo>
                    <a:pt x="1891" y="4140"/>
                    <a:pt x="1642" y="3453"/>
                    <a:pt x="1410" y="2793"/>
                  </a:cubicBezTo>
                  <a:cubicBezTo>
                    <a:pt x="1142" y="2043"/>
                    <a:pt x="866" y="1258"/>
                    <a:pt x="562" y="500"/>
                  </a:cubicBezTo>
                  <a:cubicBezTo>
                    <a:pt x="388" y="67"/>
                    <a:pt x="268" y="0"/>
                    <a:pt x="20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9125;p29">
              <a:extLst>
                <a:ext uri="{FF2B5EF4-FFF2-40B4-BE49-F238E27FC236}">
                  <a16:creationId xmlns:a16="http://schemas.microsoft.com/office/drawing/2014/main" id="{C0B33A33-CFA5-4075-F533-CAE5CC1F53E8}"/>
                </a:ext>
              </a:extLst>
            </p:cNvPr>
            <p:cNvSpPr/>
            <p:nvPr/>
          </p:nvSpPr>
          <p:spPr>
            <a:xfrm>
              <a:off x="4662050" y="3319375"/>
              <a:ext cx="147900" cy="98025"/>
            </a:xfrm>
            <a:custGeom>
              <a:avLst/>
              <a:gdLst/>
              <a:ahLst/>
              <a:cxnLst/>
              <a:rect l="l" t="t" r="r" b="b"/>
              <a:pathLst>
                <a:path w="5916" h="3921" extrusionOk="0">
                  <a:moveTo>
                    <a:pt x="43" y="1"/>
                  </a:moveTo>
                  <a:cubicBezTo>
                    <a:pt x="38" y="1"/>
                    <a:pt x="32" y="2"/>
                    <a:pt x="28" y="4"/>
                  </a:cubicBezTo>
                  <a:cubicBezTo>
                    <a:pt x="10" y="22"/>
                    <a:pt x="1" y="40"/>
                    <a:pt x="10" y="58"/>
                  </a:cubicBezTo>
                  <a:cubicBezTo>
                    <a:pt x="19" y="67"/>
                    <a:pt x="465" y="923"/>
                    <a:pt x="1401" y="1815"/>
                  </a:cubicBezTo>
                  <a:cubicBezTo>
                    <a:pt x="2276" y="2645"/>
                    <a:pt x="3757" y="3680"/>
                    <a:pt x="5862" y="3921"/>
                  </a:cubicBezTo>
                  <a:lnTo>
                    <a:pt x="5871" y="3921"/>
                  </a:lnTo>
                  <a:cubicBezTo>
                    <a:pt x="5889" y="3921"/>
                    <a:pt x="5907" y="3912"/>
                    <a:pt x="5907" y="3885"/>
                  </a:cubicBezTo>
                  <a:cubicBezTo>
                    <a:pt x="5916" y="3867"/>
                    <a:pt x="5898" y="3849"/>
                    <a:pt x="5871" y="3849"/>
                  </a:cubicBezTo>
                  <a:cubicBezTo>
                    <a:pt x="1874" y="3385"/>
                    <a:pt x="99" y="58"/>
                    <a:pt x="81" y="22"/>
                  </a:cubicBezTo>
                  <a:cubicBezTo>
                    <a:pt x="75" y="9"/>
                    <a:pt x="59" y="1"/>
                    <a:pt x="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9126;p29">
              <a:extLst>
                <a:ext uri="{FF2B5EF4-FFF2-40B4-BE49-F238E27FC236}">
                  <a16:creationId xmlns:a16="http://schemas.microsoft.com/office/drawing/2014/main" id="{0E9FE2F1-F012-1BD6-14B6-CD85BECE0410}"/>
                </a:ext>
              </a:extLst>
            </p:cNvPr>
            <p:cNvSpPr/>
            <p:nvPr/>
          </p:nvSpPr>
          <p:spPr>
            <a:xfrm>
              <a:off x="4816400" y="3230700"/>
              <a:ext cx="71600" cy="182475"/>
            </a:xfrm>
            <a:custGeom>
              <a:avLst/>
              <a:gdLst/>
              <a:ahLst/>
              <a:cxnLst/>
              <a:rect l="l" t="t" r="r" b="b"/>
              <a:pathLst>
                <a:path w="2864" h="7299" extrusionOk="0">
                  <a:moveTo>
                    <a:pt x="2382" y="1"/>
                  </a:moveTo>
                  <a:cubicBezTo>
                    <a:pt x="2355" y="1"/>
                    <a:pt x="2346" y="19"/>
                    <a:pt x="2346" y="45"/>
                  </a:cubicBezTo>
                  <a:cubicBezTo>
                    <a:pt x="2346" y="90"/>
                    <a:pt x="2864" y="4854"/>
                    <a:pt x="18" y="7227"/>
                  </a:cubicBezTo>
                  <a:cubicBezTo>
                    <a:pt x="0" y="7245"/>
                    <a:pt x="0" y="7262"/>
                    <a:pt x="9" y="7280"/>
                  </a:cubicBezTo>
                  <a:cubicBezTo>
                    <a:pt x="18" y="7289"/>
                    <a:pt x="36" y="7298"/>
                    <a:pt x="45" y="7298"/>
                  </a:cubicBezTo>
                  <a:cubicBezTo>
                    <a:pt x="54" y="7298"/>
                    <a:pt x="63" y="7298"/>
                    <a:pt x="72" y="7289"/>
                  </a:cubicBezTo>
                  <a:cubicBezTo>
                    <a:pt x="1570" y="6031"/>
                    <a:pt x="2132" y="4122"/>
                    <a:pt x="2338" y="2748"/>
                  </a:cubicBezTo>
                  <a:cubicBezTo>
                    <a:pt x="2561" y="1259"/>
                    <a:pt x="2427" y="45"/>
                    <a:pt x="2427" y="36"/>
                  </a:cubicBezTo>
                  <a:cubicBezTo>
                    <a:pt x="2418" y="10"/>
                    <a:pt x="2400" y="1"/>
                    <a:pt x="238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9127;p29">
              <a:extLst>
                <a:ext uri="{FF2B5EF4-FFF2-40B4-BE49-F238E27FC236}">
                  <a16:creationId xmlns:a16="http://schemas.microsoft.com/office/drawing/2014/main" id="{468C0154-BC21-CFA3-C75B-26AB973679EE}"/>
                </a:ext>
              </a:extLst>
            </p:cNvPr>
            <p:cNvSpPr/>
            <p:nvPr/>
          </p:nvSpPr>
          <p:spPr>
            <a:xfrm>
              <a:off x="4699750" y="3480775"/>
              <a:ext cx="157250" cy="58175"/>
            </a:xfrm>
            <a:custGeom>
              <a:avLst/>
              <a:gdLst/>
              <a:ahLst/>
              <a:cxnLst/>
              <a:rect l="l" t="t" r="r" b="b"/>
              <a:pathLst>
                <a:path w="6290" h="2327" extrusionOk="0">
                  <a:moveTo>
                    <a:pt x="41" y="0"/>
                  </a:moveTo>
                  <a:cubicBezTo>
                    <a:pt x="30" y="0"/>
                    <a:pt x="18" y="3"/>
                    <a:pt x="9" y="7"/>
                  </a:cubicBezTo>
                  <a:cubicBezTo>
                    <a:pt x="1" y="25"/>
                    <a:pt x="1" y="52"/>
                    <a:pt x="9" y="70"/>
                  </a:cubicBezTo>
                  <a:cubicBezTo>
                    <a:pt x="36" y="87"/>
                    <a:pt x="2365" y="2327"/>
                    <a:pt x="5130" y="2327"/>
                  </a:cubicBezTo>
                  <a:cubicBezTo>
                    <a:pt x="5496" y="2327"/>
                    <a:pt x="5871" y="2282"/>
                    <a:pt x="6254" y="2193"/>
                  </a:cubicBezTo>
                  <a:cubicBezTo>
                    <a:pt x="6272" y="2193"/>
                    <a:pt x="6290" y="2166"/>
                    <a:pt x="6281" y="2148"/>
                  </a:cubicBezTo>
                  <a:cubicBezTo>
                    <a:pt x="6274" y="2134"/>
                    <a:pt x="6260" y="2119"/>
                    <a:pt x="6246" y="2119"/>
                  </a:cubicBezTo>
                  <a:cubicBezTo>
                    <a:pt x="6243" y="2119"/>
                    <a:pt x="6240" y="2120"/>
                    <a:pt x="6236" y="2121"/>
                  </a:cubicBezTo>
                  <a:cubicBezTo>
                    <a:pt x="5865" y="2209"/>
                    <a:pt x="5497" y="2247"/>
                    <a:pt x="5136" y="2247"/>
                  </a:cubicBezTo>
                  <a:cubicBezTo>
                    <a:pt x="2403" y="2247"/>
                    <a:pt x="96" y="31"/>
                    <a:pt x="72" y="7"/>
                  </a:cubicBezTo>
                  <a:cubicBezTo>
                    <a:pt x="63" y="3"/>
                    <a:pt x="52"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9128;p29">
              <a:extLst>
                <a:ext uri="{FF2B5EF4-FFF2-40B4-BE49-F238E27FC236}">
                  <a16:creationId xmlns:a16="http://schemas.microsoft.com/office/drawing/2014/main" id="{E75953F9-43A3-7417-61ED-0A20D36AA258}"/>
                </a:ext>
              </a:extLst>
            </p:cNvPr>
            <p:cNvSpPr/>
            <p:nvPr/>
          </p:nvSpPr>
          <p:spPr>
            <a:xfrm>
              <a:off x="4866350" y="3375000"/>
              <a:ext cx="95475" cy="155925"/>
            </a:xfrm>
            <a:custGeom>
              <a:avLst/>
              <a:gdLst/>
              <a:ahLst/>
              <a:cxnLst/>
              <a:rect l="l" t="t" r="r" b="b"/>
              <a:pathLst>
                <a:path w="3819" h="6237" extrusionOk="0">
                  <a:moveTo>
                    <a:pt x="3783" y="1"/>
                  </a:moveTo>
                  <a:cubicBezTo>
                    <a:pt x="3756" y="1"/>
                    <a:pt x="3738" y="19"/>
                    <a:pt x="3738" y="45"/>
                  </a:cubicBezTo>
                  <a:cubicBezTo>
                    <a:pt x="3738" y="54"/>
                    <a:pt x="3694" y="1098"/>
                    <a:pt x="3203" y="2365"/>
                  </a:cubicBezTo>
                  <a:cubicBezTo>
                    <a:pt x="2766" y="3542"/>
                    <a:pt x="1847" y="5148"/>
                    <a:pt x="18" y="6165"/>
                  </a:cubicBezTo>
                  <a:cubicBezTo>
                    <a:pt x="1" y="6174"/>
                    <a:pt x="1" y="6201"/>
                    <a:pt x="9" y="6219"/>
                  </a:cubicBezTo>
                  <a:cubicBezTo>
                    <a:pt x="18" y="6236"/>
                    <a:pt x="27" y="6236"/>
                    <a:pt x="45" y="6236"/>
                  </a:cubicBezTo>
                  <a:lnTo>
                    <a:pt x="63" y="6236"/>
                  </a:lnTo>
                  <a:cubicBezTo>
                    <a:pt x="1910" y="5202"/>
                    <a:pt x="2837" y="3578"/>
                    <a:pt x="3283" y="2392"/>
                  </a:cubicBezTo>
                  <a:cubicBezTo>
                    <a:pt x="3765" y="1107"/>
                    <a:pt x="3819" y="54"/>
                    <a:pt x="3819" y="45"/>
                  </a:cubicBezTo>
                  <a:cubicBezTo>
                    <a:pt x="3819" y="27"/>
                    <a:pt x="3801" y="10"/>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9129;p29">
              <a:extLst>
                <a:ext uri="{FF2B5EF4-FFF2-40B4-BE49-F238E27FC236}">
                  <a16:creationId xmlns:a16="http://schemas.microsoft.com/office/drawing/2014/main" id="{CAB16981-E575-6357-9A43-1D25E875D672}"/>
                </a:ext>
              </a:extLst>
            </p:cNvPr>
            <p:cNvSpPr/>
            <p:nvPr/>
          </p:nvSpPr>
          <p:spPr>
            <a:xfrm>
              <a:off x="4793650" y="3613325"/>
              <a:ext cx="99050" cy="10600"/>
            </a:xfrm>
            <a:custGeom>
              <a:avLst/>
              <a:gdLst/>
              <a:ahLst/>
              <a:cxnLst/>
              <a:rect l="l" t="t" r="r" b="b"/>
              <a:pathLst>
                <a:path w="3962" h="424" extrusionOk="0">
                  <a:moveTo>
                    <a:pt x="44" y="1"/>
                  </a:moveTo>
                  <a:cubicBezTo>
                    <a:pt x="28" y="1"/>
                    <a:pt x="16" y="11"/>
                    <a:pt x="9" y="31"/>
                  </a:cubicBezTo>
                  <a:cubicBezTo>
                    <a:pt x="0" y="49"/>
                    <a:pt x="9" y="76"/>
                    <a:pt x="27" y="76"/>
                  </a:cubicBezTo>
                  <a:cubicBezTo>
                    <a:pt x="45" y="85"/>
                    <a:pt x="937" y="424"/>
                    <a:pt x="2088" y="424"/>
                  </a:cubicBezTo>
                  <a:cubicBezTo>
                    <a:pt x="2668" y="424"/>
                    <a:pt x="3310" y="334"/>
                    <a:pt x="3926" y="85"/>
                  </a:cubicBezTo>
                  <a:cubicBezTo>
                    <a:pt x="3952" y="76"/>
                    <a:pt x="3961" y="49"/>
                    <a:pt x="3952" y="31"/>
                  </a:cubicBezTo>
                  <a:cubicBezTo>
                    <a:pt x="3946" y="11"/>
                    <a:pt x="3929" y="1"/>
                    <a:pt x="3913" y="1"/>
                  </a:cubicBezTo>
                  <a:cubicBezTo>
                    <a:pt x="3908" y="1"/>
                    <a:pt x="3903" y="2"/>
                    <a:pt x="3899" y="4"/>
                  </a:cubicBezTo>
                  <a:cubicBezTo>
                    <a:pt x="3286" y="258"/>
                    <a:pt x="2654" y="343"/>
                    <a:pt x="2085" y="343"/>
                  </a:cubicBezTo>
                  <a:cubicBezTo>
                    <a:pt x="958" y="343"/>
                    <a:pt x="75" y="10"/>
                    <a:pt x="63" y="4"/>
                  </a:cubicBezTo>
                  <a:cubicBezTo>
                    <a:pt x="56" y="2"/>
                    <a:pt x="50" y="1"/>
                    <a:pt x="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9130;p29">
              <a:extLst>
                <a:ext uri="{FF2B5EF4-FFF2-40B4-BE49-F238E27FC236}">
                  <a16:creationId xmlns:a16="http://schemas.microsoft.com/office/drawing/2014/main" id="{4A4E19E1-43C1-5F37-AD86-D0A3C76AC8B0}"/>
                </a:ext>
              </a:extLst>
            </p:cNvPr>
            <p:cNvSpPr/>
            <p:nvPr/>
          </p:nvSpPr>
          <p:spPr>
            <a:xfrm>
              <a:off x="4903825" y="3536825"/>
              <a:ext cx="82975" cy="73050"/>
            </a:xfrm>
            <a:custGeom>
              <a:avLst/>
              <a:gdLst/>
              <a:ahLst/>
              <a:cxnLst/>
              <a:rect l="l" t="t" r="r" b="b"/>
              <a:pathLst>
                <a:path w="3319" h="2922" extrusionOk="0">
                  <a:moveTo>
                    <a:pt x="3276" y="1"/>
                  </a:moveTo>
                  <a:cubicBezTo>
                    <a:pt x="3261" y="1"/>
                    <a:pt x="3245" y="9"/>
                    <a:pt x="3239" y="22"/>
                  </a:cubicBezTo>
                  <a:cubicBezTo>
                    <a:pt x="3230" y="40"/>
                    <a:pt x="1936" y="2136"/>
                    <a:pt x="36" y="2841"/>
                  </a:cubicBezTo>
                  <a:cubicBezTo>
                    <a:pt x="18" y="2850"/>
                    <a:pt x="0" y="2877"/>
                    <a:pt x="9" y="2895"/>
                  </a:cubicBezTo>
                  <a:cubicBezTo>
                    <a:pt x="18" y="2913"/>
                    <a:pt x="36" y="2921"/>
                    <a:pt x="45" y="2921"/>
                  </a:cubicBezTo>
                  <a:lnTo>
                    <a:pt x="63" y="2921"/>
                  </a:lnTo>
                  <a:cubicBezTo>
                    <a:pt x="1990" y="2208"/>
                    <a:pt x="3292" y="85"/>
                    <a:pt x="3310" y="58"/>
                  </a:cubicBezTo>
                  <a:cubicBezTo>
                    <a:pt x="3319" y="40"/>
                    <a:pt x="3310" y="13"/>
                    <a:pt x="3292" y="4"/>
                  </a:cubicBezTo>
                  <a:cubicBezTo>
                    <a:pt x="3287" y="2"/>
                    <a:pt x="3282" y="1"/>
                    <a:pt x="32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8" name="Google Shape;9139;p29">
            <a:extLst>
              <a:ext uri="{FF2B5EF4-FFF2-40B4-BE49-F238E27FC236}">
                <a16:creationId xmlns:a16="http://schemas.microsoft.com/office/drawing/2014/main" id="{C22690CE-8ED2-EBE7-B679-02AF7076EB6B}"/>
              </a:ext>
            </a:extLst>
          </p:cNvPr>
          <p:cNvGrpSpPr/>
          <p:nvPr/>
        </p:nvGrpSpPr>
        <p:grpSpPr>
          <a:xfrm>
            <a:off x="3097725" y="6109284"/>
            <a:ext cx="717512" cy="763539"/>
            <a:chOff x="7825794" y="3536048"/>
            <a:chExt cx="1670575" cy="1777739"/>
          </a:xfrm>
        </p:grpSpPr>
        <p:sp>
          <p:nvSpPr>
            <p:cNvPr id="849" name="Google Shape;9140;p29">
              <a:extLst>
                <a:ext uri="{FF2B5EF4-FFF2-40B4-BE49-F238E27FC236}">
                  <a16:creationId xmlns:a16="http://schemas.microsoft.com/office/drawing/2014/main" id="{5561E1EA-C7F8-C375-2547-946BBB844DCE}"/>
                </a:ext>
              </a:extLst>
            </p:cNvPr>
            <p:cNvSpPr/>
            <p:nvPr/>
          </p:nvSpPr>
          <p:spPr>
            <a:xfrm>
              <a:off x="8395838" y="3737721"/>
              <a:ext cx="360010" cy="681126"/>
            </a:xfrm>
            <a:custGeom>
              <a:avLst/>
              <a:gdLst/>
              <a:ahLst/>
              <a:cxnLst/>
              <a:rect l="l" t="t" r="r" b="b"/>
              <a:pathLst>
                <a:path w="4952" h="9369" extrusionOk="0">
                  <a:moveTo>
                    <a:pt x="1" y="1"/>
                  </a:moveTo>
                  <a:cubicBezTo>
                    <a:pt x="1" y="1"/>
                    <a:pt x="3016" y="4881"/>
                    <a:pt x="1607" y="8003"/>
                  </a:cubicBezTo>
                  <a:cubicBezTo>
                    <a:pt x="2008" y="8458"/>
                    <a:pt x="2409" y="8913"/>
                    <a:pt x="2802" y="9368"/>
                  </a:cubicBezTo>
                  <a:lnTo>
                    <a:pt x="2811" y="9359"/>
                  </a:lnTo>
                  <a:cubicBezTo>
                    <a:pt x="4952" y="6397"/>
                    <a:pt x="3132" y="1892"/>
                    <a:pt x="3070" y="1749"/>
                  </a:cubicBezTo>
                  <a:lnTo>
                    <a:pt x="3070" y="1749"/>
                  </a:lnTo>
                  <a:lnTo>
                    <a:pt x="2954" y="2552"/>
                  </a:lnTo>
                  <a:cubicBezTo>
                    <a:pt x="2954" y="2552"/>
                    <a:pt x="1642" y="786"/>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9141;p29">
              <a:extLst>
                <a:ext uri="{FF2B5EF4-FFF2-40B4-BE49-F238E27FC236}">
                  <a16:creationId xmlns:a16="http://schemas.microsoft.com/office/drawing/2014/main" id="{2670E3A6-65D8-4759-1835-12333FB501B5}"/>
                </a:ext>
              </a:extLst>
            </p:cNvPr>
            <p:cNvSpPr/>
            <p:nvPr/>
          </p:nvSpPr>
          <p:spPr>
            <a:xfrm>
              <a:off x="9058066" y="4431071"/>
              <a:ext cx="334057" cy="642159"/>
            </a:xfrm>
            <a:custGeom>
              <a:avLst/>
              <a:gdLst/>
              <a:ahLst/>
              <a:cxnLst/>
              <a:rect l="l" t="t" r="r" b="b"/>
              <a:pathLst>
                <a:path w="4595" h="8833" extrusionOk="0">
                  <a:moveTo>
                    <a:pt x="3729" y="1"/>
                  </a:moveTo>
                  <a:cubicBezTo>
                    <a:pt x="3729" y="1"/>
                    <a:pt x="3247" y="3694"/>
                    <a:pt x="0" y="6780"/>
                  </a:cubicBezTo>
                  <a:cubicBezTo>
                    <a:pt x="678" y="7503"/>
                    <a:pt x="1365" y="8190"/>
                    <a:pt x="2106" y="8832"/>
                  </a:cubicBezTo>
                  <a:cubicBezTo>
                    <a:pt x="2659" y="7905"/>
                    <a:pt x="4595" y="4229"/>
                    <a:pt x="3729"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9142;p29">
              <a:extLst>
                <a:ext uri="{FF2B5EF4-FFF2-40B4-BE49-F238E27FC236}">
                  <a16:creationId xmlns:a16="http://schemas.microsoft.com/office/drawing/2014/main" id="{6B5344BD-1941-30C2-8C5B-5DFB3500563A}"/>
                </a:ext>
              </a:extLst>
            </p:cNvPr>
            <p:cNvSpPr/>
            <p:nvPr/>
          </p:nvSpPr>
          <p:spPr>
            <a:xfrm>
              <a:off x="8827170" y="4089303"/>
              <a:ext cx="502066" cy="834741"/>
            </a:xfrm>
            <a:custGeom>
              <a:avLst/>
              <a:gdLst/>
              <a:ahLst/>
              <a:cxnLst/>
              <a:rect l="l" t="t" r="r" b="b"/>
              <a:pathLst>
                <a:path w="6906" h="11482" extrusionOk="0">
                  <a:moveTo>
                    <a:pt x="4862" y="0"/>
                  </a:moveTo>
                  <a:cubicBezTo>
                    <a:pt x="4711" y="2114"/>
                    <a:pt x="1847" y="4478"/>
                    <a:pt x="1847" y="4478"/>
                  </a:cubicBezTo>
                  <a:cubicBezTo>
                    <a:pt x="1446" y="5629"/>
                    <a:pt x="848" y="6843"/>
                    <a:pt x="0" y="8056"/>
                  </a:cubicBezTo>
                  <a:cubicBezTo>
                    <a:pt x="553" y="8662"/>
                    <a:pt x="1124" y="9287"/>
                    <a:pt x="1704" y="9902"/>
                  </a:cubicBezTo>
                  <a:cubicBezTo>
                    <a:pt x="2204" y="10438"/>
                    <a:pt x="2686" y="10964"/>
                    <a:pt x="3176" y="11481"/>
                  </a:cubicBezTo>
                  <a:cubicBezTo>
                    <a:pt x="6423" y="8395"/>
                    <a:pt x="6905" y="4702"/>
                    <a:pt x="6905" y="4702"/>
                  </a:cubicBezTo>
                  <a:lnTo>
                    <a:pt x="6905" y="4702"/>
                  </a:lnTo>
                  <a:lnTo>
                    <a:pt x="6067" y="5041"/>
                  </a:lnTo>
                  <a:cubicBezTo>
                    <a:pt x="6067" y="5041"/>
                    <a:pt x="6200" y="2801"/>
                    <a:pt x="486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9143;p29">
              <a:extLst>
                <a:ext uri="{FF2B5EF4-FFF2-40B4-BE49-F238E27FC236}">
                  <a16:creationId xmlns:a16="http://schemas.microsoft.com/office/drawing/2014/main" id="{8C7FBF15-7AD1-264F-A069-F1608AC130FD}"/>
                </a:ext>
              </a:extLst>
            </p:cNvPr>
            <p:cNvSpPr/>
            <p:nvPr/>
          </p:nvSpPr>
          <p:spPr>
            <a:xfrm>
              <a:off x="8209725" y="4700211"/>
              <a:ext cx="818529" cy="437218"/>
            </a:xfrm>
            <a:custGeom>
              <a:avLst/>
              <a:gdLst/>
              <a:ahLst/>
              <a:cxnLst/>
              <a:rect l="l" t="t" r="r" b="b"/>
              <a:pathLst>
                <a:path w="11259" h="6014" extrusionOk="0">
                  <a:moveTo>
                    <a:pt x="8092" y="1"/>
                  </a:moveTo>
                  <a:cubicBezTo>
                    <a:pt x="7164" y="447"/>
                    <a:pt x="6254" y="768"/>
                    <a:pt x="5380" y="982"/>
                  </a:cubicBezTo>
                  <a:cubicBezTo>
                    <a:pt x="4416" y="2079"/>
                    <a:pt x="3408" y="2686"/>
                    <a:pt x="2525" y="3025"/>
                  </a:cubicBezTo>
                  <a:cubicBezTo>
                    <a:pt x="1652" y="3361"/>
                    <a:pt x="908" y="3427"/>
                    <a:pt x="458" y="3427"/>
                  </a:cubicBezTo>
                  <a:cubicBezTo>
                    <a:pt x="168" y="3427"/>
                    <a:pt x="1" y="3400"/>
                    <a:pt x="0" y="3400"/>
                  </a:cubicBezTo>
                  <a:lnTo>
                    <a:pt x="0" y="3400"/>
                  </a:lnTo>
                  <a:cubicBezTo>
                    <a:pt x="2623" y="5077"/>
                    <a:pt x="4862" y="5211"/>
                    <a:pt x="4862" y="5211"/>
                  </a:cubicBezTo>
                  <a:lnTo>
                    <a:pt x="4425" y="6013"/>
                  </a:lnTo>
                  <a:cubicBezTo>
                    <a:pt x="4425" y="6013"/>
                    <a:pt x="5665" y="5924"/>
                    <a:pt x="7378" y="5362"/>
                  </a:cubicBezTo>
                  <a:cubicBezTo>
                    <a:pt x="8538" y="4988"/>
                    <a:pt x="9903" y="4390"/>
                    <a:pt x="11259" y="3444"/>
                  </a:cubicBezTo>
                  <a:cubicBezTo>
                    <a:pt x="10206" y="2356"/>
                    <a:pt x="9109" y="1143"/>
                    <a:pt x="809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9144;p29">
              <a:extLst>
                <a:ext uri="{FF2B5EF4-FFF2-40B4-BE49-F238E27FC236}">
                  <a16:creationId xmlns:a16="http://schemas.microsoft.com/office/drawing/2014/main" id="{E8FD60A8-19FE-ACA0-4FD2-1F68C8D7459C}"/>
                </a:ext>
              </a:extLst>
            </p:cNvPr>
            <p:cNvSpPr/>
            <p:nvPr/>
          </p:nvSpPr>
          <p:spPr>
            <a:xfrm>
              <a:off x="7831610" y="3541864"/>
              <a:ext cx="783561" cy="801590"/>
            </a:xfrm>
            <a:custGeom>
              <a:avLst/>
              <a:gdLst/>
              <a:ahLst/>
              <a:cxnLst/>
              <a:rect l="l" t="t" r="r" b="b"/>
              <a:pathLst>
                <a:path w="10778" h="11026" extrusionOk="0">
                  <a:moveTo>
                    <a:pt x="0" y="1"/>
                  </a:moveTo>
                  <a:cubicBezTo>
                    <a:pt x="81" y="3899"/>
                    <a:pt x="2552" y="8235"/>
                    <a:pt x="2552" y="8235"/>
                  </a:cubicBezTo>
                  <a:lnTo>
                    <a:pt x="1731" y="8039"/>
                  </a:lnTo>
                  <a:lnTo>
                    <a:pt x="1731" y="8039"/>
                  </a:lnTo>
                  <a:cubicBezTo>
                    <a:pt x="1731" y="8039"/>
                    <a:pt x="3078" y="9439"/>
                    <a:pt x="5085" y="10322"/>
                  </a:cubicBezTo>
                  <a:cubicBezTo>
                    <a:pt x="6010" y="10728"/>
                    <a:pt x="7065" y="11026"/>
                    <a:pt x="8192" y="11026"/>
                  </a:cubicBezTo>
                  <a:cubicBezTo>
                    <a:pt x="8479" y="11026"/>
                    <a:pt x="8770" y="11006"/>
                    <a:pt x="9064" y="10965"/>
                  </a:cubicBezTo>
                  <a:cubicBezTo>
                    <a:pt x="7878" y="9555"/>
                    <a:pt x="6665" y="8172"/>
                    <a:pt x="5532" y="6736"/>
                  </a:cubicBezTo>
                  <a:cubicBezTo>
                    <a:pt x="4720" y="5707"/>
                    <a:pt x="4381" y="5176"/>
                    <a:pt x="4471" y="5176"/>
                  </a:cubicBezTo>
                  <a:cubicBezTo>
                    <a:pt x="4553" y="5176"/>
                    <a:pt x="5002" y="5628"/>
                    <a:pt x="5781" y="6558"/>
                  </a:cubicBezTo>
                  <a:cubicBezTo>
                    <a:pt x="6941" y="7967"/>
                    <a:pt x="8163" y="9323"/>
                    <a:pt x="9368" y="10697"/>
                  </a:cubicBezTo>
                  <a:cubicBezTo>
                    <a:pt x="10777" y="7575"/>
                    <a:pt x="7762" y="2695"/>
                    <a:pt x="7762" y="2695"/>
                  </a:cubicBezTo>
                  <a:lnTo>
                    <a:pt x="7762" y="2695"/>
                  </a:lnTo>
                  <a:lnTo>
                    <a:pt x="7860" y="3542"/>
                  </a:lnTo>
                  <a:cubicBezTo>
                    <a:pt x="7860" y="3542"/>
                    <a:pt x="3863" y="554"/>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9145;p29">
              <a:extLst>
                <a:ext uri="{FF2B5EF4-FFF2-40B4-BE49-F238E27FC236}">
                  <a16:creationId xmlns:a16="http://schemas.microsoft.com/office/drawing/2014/main" id="{A3BD5401-B4B2-DD29-E44F-B91E3A3CE892}"/>
                </a:ext>
              </a:extLst>
            </p:cNvPr>
            <p:cNvSpPr/>
            <p:nvPr/>
          </p:nvSpPr>
          <p:spPr>
            <a:xfrm>
              <a:off x="8150038" y="3918165"/>
              <a:ext cx="1346331" cy="1389951"/>
            </a:xfrm>
            <a:custGeom>
              <a:avLst/>
              <a:gdLst/>
              <a:ahLst/>
              <a:cxnLst/>
              <a:rect l="l" t="t" r="r" b="b"/>
              <a:pathLst>
                <a:path w="18519" h="19119" extrusionOk="0">
                  <a:moveTo>
                    <a:pt x="91" y="0"/>
                  </a:moveTo>
                  <a:cubicBezTo>
                    <a:pt x="1" y="0"/>
                    <a:pt x="340" y="531"/>
                    <a:pt x="1152" y="1560"/>
                  </a:cubicBezTo>
                  <a:cubicBezTo>
                    <a:pt x="2285" y="2996"/>
                    <a:pt x="3498" y="4379"/>
                    <a:pt x="4684" y="5789"/>
                  </a:cubicBezTo>
                  <a:cubicBezTo>
                    <a:pt x="5077" y="6253"/>
                    <a:pt x="5469" y="6717"/>
                    <a:pt x="5844" y="7180"/>
                  </a:cubicBezTo>
                  <a:cubicBezTo>
                    <a:pt x="5906" y="7252"/>
                    <a:pt x="5960" y="7323"/>
                    <a:pt x="6022" y="7395"/>
                  </a:cubicBezTo>
                  <a:cubicBezTo>
                    <a:pt x="6674" y="8188"/>
                    <a:pt x="7726" y="9420"/>
                    <a:pt x="8913" y="10758"/>
                  </a:cubicBezTo>
                  <a:cubicBezTo>
                    <a:pt x="9930" y="11900"/>
                    <a:pt x="11027" y="13113"/>
                    <a:pt x="12080" y="14201"/>
                  </a:cubicBezTo>
                  <a:cubicBezTo>
                    <a:pt x="12811" y="14977"/>
                    <a:pt x="13507" y="15682"/>
                    <a:pt x="14123" y="16271"/>
                  </a:cubicBezTo>
                  <a:cubicBezTo>
                    <a:pt x="14158" y="16307"/>
                    <a:pt x="14194" y="16333"/>
                    <a:pt x="14221" y="16360"/>
                  </a:cubicBezTo>
                  <a:cubicBezTo>
                    <a:pt x="15104" y="17270"/>
                    <a:pt x="16014" y="18153"/>
                    <a:pt x="16969" y="18992"/>
                  </a:cubicBezTo>
                  <a:cubicBezTo>
                    <a:pt x="17060" y="19073"/>
                    <a:pt x="17227" y="19118"/>
                    <a:pt x="17395" y="19118"/>
                  </a:cubicBezTo>
                  <a:cubicBezTo>
                    <a:pt x="17949" y="19118"/>
                    <a:pt x="18518" y="18630"/>
                    <a:pt x="16487" y="17324"/>
                  </a:cubicBezTo>
                  <a:cubicBezTo>
                    <a:pt x="15809" y="16886"/>
                    <a:pt x="15184" y="16414"/>
                    <a:pt x="14596" y="15887"/>
                  </a:cubicBezTo>
                  <a:cubicBezTo>
                    <a:pt x="13855" y="15245"/>
                    <a:pt x="13168" y="14558"/>
                    <a:pt x="12490" y="13835"/>
                  </a:cubicBezTo>
                  <a:cubicBezTo>
                    <a:pt x="12000" y="13318"/>
                    <a:pt x="11518" y="12792"/>
                    <a:pt x="11018" y="12256"/>
                  </a:cubicBezTo>
                  <a:cubicBezTo>
                    <a:pt x="10438" y="11641"/>
                    <a:pt x="9867" y="11016"/>
                    <a:pt x="9314" y="10410"/>
                  </a:cubicBezTo>
                  <a:cubicBezTo>
                    <a:pt x="8101" y="9089"/>
                    <a:pt x="7031" y="7876"/>
                    <a:pt x="6370" y="7109"/>
                  </a:cubicBezTo>
                  <a:cubicBezTo>
                    <a:pt x="6308" y="7029"/>
                    <a:pt x="6245" y="6957"/>
                    <a:pt x="6183" y="6886"/>
                  </a:cubicBezTo>
                  <a:cubicBezTo>
                    <a:pt x="5790" y="6431"/>
                    <a:pt x="5389" y="5976"/>
                    <a:pt x="4988" y="5521"/>
                  </a:cubicBezTo>
                  <a:cubicBezTo>
                    <a:pt x="3783" y="4147"/>
                    <a:pt x="2561" y="2791"/>
                    <a:pt x="1401" y="1382"/>
                  </a:cubicBezTo>
                  <a:cubicBezTo>
                    <a:pt x="622" y="452"/>
                    <a:pt x="173" y="0"/>
                    <a:pt x="9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9146;p29">
              <a:extLst>
                <a:ext uri="{FF2B5EF4-FFF2-40B4-BE49-F238E27FC236}">
                  <a16:creationId xmlns:a16="http://schemas.microsoft.com/office/drawing/2014/main" id="{50972D96-5CB1-3D7B-7F62-C15541452887}"/>
                </a:ext>
              </a:extLst>
            </p:cNvPr>
            <p:cNvSpPr/>
            <p:nvPr/>
          </p:nvSpPr>
          <p:spPr>
            <a:xfrm>
              <a:off x="8531424" y="4950593"/>
              <a:ext cx="645358" cy="228133"/>
            </a:xfrm>
            <a:custGeom>
              <a:avLst/>
              <a:gdLst/>
              <a:ahLst/>
              <a:cxnLst/>
              <a:rect l="l" t="t" r="r" b="b"/>
              <a:pathLst>
                <a:path w="8877" h="3138" extrusionOk="0">
                  <a:moveTo>
                    <a:pt x="6834" y="0"/>
                  </a:moveTo>
                  <a:cubicBezTo>
                    <a:pt x="5478" y="946"/>
                    <a:pt x="4113" y="1544"/>
                    <a:pt x="2953" y="1918"/>
                  </a:cubicBezTo>
                  <a:cubicBezTo>
                    <a:pt x="1240" y="2480"/>
                    <a:pt x="0" y="2569"/>
                    <a:pt x="0" y="2569"/>
                  </a:cubicBezTo>
                  <a:cubicBezTo>
                    <a:pt x="1243" y="2985"/>
                    <a:pt x="2466" y="3138"/>
                    <a:pt x="3596" y="3138"/>
                  </a:cubicBezTo>
                  <a:cubicBezTo>
                    <a:pt x="6082" y="3138"/>
                    <a:pt x="8110" y="2395"/>
                    <a:pt x="8877" y="2070"/>
                  </a:cubicBezTo>
                  <a:cubicBezTo>
                    <a:pt x="8261" y="1481"/>
                    <a:pt x="7565" y="776"/>
                    <a:pt x="68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9147;p29">
              <a:extLst>
                <a:ext uri="{FF2B5EF4-FFF2-40B4-BE49-F238E27FC236}">
                  <a16:creationId xmlns:a16="http://schemas.microsoft.com/office/drawing/2014/main" id="{1629D26E-FBF6-A05B-71DC-4CDAE444A9B9}"/>
                </a:ext>
              </a:extLst>
            </p:cNvPr>
            <p:cNvSpPr/>
            <p:nvPr/>
          </p:nvSpPr>
          <p:spPr>
            <a:xfrm>
              <a:off x="8008636" y="4362950"/>
              <a:ext cx="789377" cy="438454"/>
            </a:xfrm>
            <a:custGeom>
              <a:avLst/>
              <a:gdLst/>
              <a:ahLst/>
              <a:cxnLst/>
              <a:rect l="l" t="t" r="r" b="b"/>
              <a:pathLst>
                <a:path w="10858" h="6031" extrusionOk="0">
                  <a:moveTo>
                    <a:pt x="652" y="1"/>
                  </a:moveTo>
                  <a:cubicBezTo>
                    <a:pt x="2463" y="2525"/>
                    <a:pt x="4203" y="3587"/>
                    <a:pt x="4292" y="3641"/>
                  </a:cubicBezTo>
                  <a:cubicBezTo>
                    <a:pt x="2142" y="4113"/>
                    <a:pt x="1" y="5193"/>
                    <a:pt x="1" y="5193"/>
                  </a:cubicBezTo>
                  <a:cubicBezTo>
                    <a:pt x="1" y="5193"/>
                    <a:pt x="813" y="5541"/>
                    <a:pt x="2160" y="5791"/>
                  </a:cubicBezTo>
                  <a:cubicBezTo>
                    <a:pt x="2884" y="5927"/>
                    <a:pt x="3767" y="6030"/>
                    <a:pt x="4761" y="6030"/>
                  </a:cubicBezTo>
                  <a:cubicBezTo>
                    <a:pt x="5787" y="6030"/>
                    <a:pt x="6932" y="5920"/>
                    <a:pt x="8146" y="5621"/>
                  </a:cubicBezTo>
                  <a:cubicBezTo>
                    <a:pt x="9020" y="5407"/>
                    <a:pt x="9930" y="5086"/>
                    <a:pt x="10858" y="4640"/>
                  </a:cubicBezTo>
                  <a:cubicBezTo>
                    <a:pt x="9671" y="3302"/>
                    <a:pt x="8610" y="2070"/>
                    <a:pt x="7967" y="1277"/>
                  </a:cubicBezTo>
                  <a:cubicBezTo>
                    <a:pt x="7905" y="1205"/>
                    <a:pt x="7851" y="1134"/>
                    <a:pt x="7789" y="1062"/>
                  </a:cubicBezTo>
                  <a:cubicBezTo>
                    <a:pt x="6698" y="1485"/>
                    <a:pt x="5721" y="1646"/>
                    <a:pt x="4866" y="1646"/>
                  </a:cubicBezTo>
                  <a:cubicBezTo>
                    <a:pt x="4204" y="1646"/>
                    <a:pt x="3616" y="1549"/>
                    <a:pt x="3105" y="1401"/>
                  </a:cubicBezTo>
                  <a:lnTo>
                    <a:pt x="3097" y="1401"/>
                  </a:lnTo>
                  <a:cubicBezTo>
                    <a:pt x="1500" y="938"/>
                    <a:pt x="652" y="1"/>
                    <a:pt x="65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9148;p29">
              <a:extLst>
                <a:ext uri="{FF2B5EF4-FFF2-40B4-BE49-F238E27FC236}">
                  <a16:creationId xmlns:a16="http://schemas.microsoft.com/office/drawing/2014/main" id="{88ACFE82-16EB-6ACD-018D-3A4F15865C45}"/>
                </a:ext>
              </a:extLst>
            </p:cNvPr>
            <p:cNvSpPr/>
            <p:nvPr/>
          </p:nvSpPr>
          <p:spPr>
            <a:xfrm>
              <a:off x="8961374" y="3864221"/>
              <a:ext cx="219336" cy="550703"/>
            </a:xfrm>
            <a:custGeom>
              <a:avLst/>
              <a:gdLst/>
              <a:ahLst/>
              <a:cxnLst/>
              <a:rect l="l" t="t" r="r" b="b"/>
              <a:pathLst>
                <a:path w="3017" h="7575" extrusionOk="0">
                  <a:moveTo>
                    <a:pt x="527" y="1"/>
                  </a:moveTo>
                  <a:lnTo>
                    <a:pt x="527" y="1"/>
                  </a:lnTo>
                  <a:cubicBezTo>
                    <a:pt x="527" y="1"/>
                    <a:pt x="1455" y="3435"/>
                    <a:pt x="1" y="7574"/>
                  </a:cubicBezTo>
                  <a:cubicBezTo>
                    <a:pt x="1" y="7574"/>
                    <a:pt x="2865" y="5210"/>
                    <a:pt x="3016" y="3096"/>
                  </a:cubicBezTo>
                  <a:lnTo>
                    <a:pt x="3016" y="3096"/>
                  </a:lnTo>
                  <a:lnTo>
                    <a:pt x="2517" y="3721"/>
                  </a:lnTo>
                  <a:cubicBezTo>
                    <a:pt x="2517" y="3721"/>
                    <a:pt x="1883" y="1535"/>
                    <a:pt x="527"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9149;p29">
              <a:extLst>
                <a:ext uri="{FF2B5EF4-FFF2-40B4-BE49-F238E27FC236}">
                  <a16:creationId xmlns:a16="http://schemas.microsoft.com/office/drawing/2014/main" id="{CF23FCD2-017F-A9CC-F2E4-92F1DA8213C0}"/>
                </a:ext>
              </a:extLst>
            </p:cNvPr>
            <p:cNvSpPr/>
            <p:nvPr/>
          </p:nvSpPr>
          <p:spPr>
            <a:xfrm>
              <a:off x="7957455" y="4126236"/>
              <a:ext cx="617441" cy="356448"/>
            </a:xfrm>
            <a:custGeom>
              <a:avLst/>
              <a:gdLst/>
              <a:ahLst/>
              <a:cxnLst/>
              <a:rect l="l" t="t" r="r" b="b"/>
              <a:pathLst>
                <a:path w="8493" h="4903" extrusionOk="0">
                  <a:moveTo>
                    <a:pt x="0" y="1"/>
                  </a:moveTo>
                  <a:lnTo>
                    <a:pt x="0" y="1"/>
                  </a:lnTo>
                  <a:cubicBezTo>
                    <a:pt x="571" y="1722"/>
                    <a:pt x="2168" y="3239"/>
                    <a:pt x="2168" y="3239"/>
                  </a:cubicBezTo>
                  <a:lnTo>
                    <a:pt x="1356" y="3257"/>
                  </a:lnTo>
                  <a:cubicBezTo>
                    <a:pt x="1356" y="3257"/>
                    <a:pt x="2204" y="4194"/>
                    <a:pt x="3801" y="4657"/>
                  </a:cubicBezTo>
                  <a:lnTo>
                    <a:pt x="3809" y="4657"/>
                  </a:lnTo>
                  <a:cubicBezTo>
                    <a:pt x="4320" y="4805"/>
                    <a:pt x="4908" y="4902"/>
                    <a:pt x="5570" y="4902"/>
                  </a:cubicBezTo>
                  <a:cubicBezTo>
                    <a:pt x="6425" y="4902"/>
                    <a:pt x="7402" y="4741"/>
                    <a:pt x="8493" y="4318"/>
                  </a:cubicBezTo>
                  <a:cubicBezTo>
                    <a:pt x="8118" y="3855"/>
                    <a:pt x="7726" y="3391"/>
                    <a:pt x="7333" y="2927"/>
                  </a:cubicBezTo>
                  <a:cubicBezTo>
                    <a:pt x="7039" y="2968"/>
                    <a:pt x="6748" y="2988"/>
                    <a:pt x="6461" y="2988"/>
                  </a:cubicBezTo>
                  <a:cubicBezTo>
                    <a:pt x="5334" y="2988"/>
                    <a:pt x="4279" y="2690"/>
                    <a:pt x="3354" y="2284"/>
                  </a:cubicBezTo>
                  <a:cubicBezTo>
                    <a:pt x="1347" y="1401"/>
                    <a:pt x="0" y="1"/>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9150;p29">
              <a:extLst>
                <a:ext uri="{FF2B5EF4-FFF2-40B4-BE49-F238E27FC236}">
                  <a16:creationId xmlns:a16="http://schemas.microsoft.com/office/drawing/2014/main" id="{7BB38015-1BAE-9099-5173-D3D5E750F597}"/>
                </a:ext>
              </a:extLst>
            </p:cNvPr>
            <p:cNvSpPr/>
            <p:nvPr/>
          </p:nvSpPr>
          <p:spPr>
            <a:xfrm>
              <a:off x="8599545" y="3864221"/>
              <a:ext cx="467679" cy="810750"/>
            </a:xfrm>
            <a:custGeom>
              <a:avLst/>
              <a:gdLst/>
              <a:ahLst/>
              <a:cxnLst/>
              <a:rect l="l" t="t" r="r" b="b"/>
              <a:pathLst>
                <a:path w="6433" h="11152" extrusionOk="0">
                  <a:moveTo>
                    <a:pt x="5504" y="1"/>
                  </a:moveTo>
                  <a:cubicBezTo>
                    <a:pt x="5504" y="1"/>
                    <a:pt x="4175" y="1990"/>
                    <a:pt x="3435" y="4069"/>
                  </a:cubicBezTo>
                  <a:cubicBezTo>
                    <a:pt x="3390" y="3970"/>
                    <a:pt x="2560" y="2115"/>
                    <a:pt x="268" y="9"/>
                  </a:cubicBezTo>
                  <a:lnTo>
                    <a:pt x="268" y="9"/>
                  </a:lnTo>
                  <a:cubicBezTo>
                    <a:pt x="330" y="152"/>
                    <a:pt x="2150" y="4657"/>
                    <a:pt x="9" y="7619"/>
                  </a:cubicBezTo>
                  <a:lnTo>
                    <a:pt x="0" y="7628"/>
                  </a:lnTo>
                  <a:cubicBezTo>
                    <a:pt x="62" y="7699"/>
                    <a:pt x="125" y="7771"/>
                    <a:pt x="187" y="7851"/>
                  </a:cubicBezTo>
                  <a:cubicBezTo>
                    <a:pt x="848" y="8618"/>
                    <a:pt x="1918" y="9831"/>
                    <a:pt x="3131" y="11152"/>
                  </a:cubicBezTo>
                  <a:cubicBezTo>
                    <a:pt x="3979" y="9939"/>
                    <a:pt x="4577" y="8725"/>
                    <a:pt x="4978" y="7574"/>
                  </a:cubicBezTo>
                  <a:cubicBezTo>
                    <a:pt x="6432" y="3435"/>
                    <a:pt x="5504" y="1"/>
                    <a:pt x="550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9151;p29">
              <a:extLst>
                <a:ext uri="{FF2B5EF4-FFF2-40B4-BE49-F238E27FC236}">
                  <a16:creationId xmlns:a16="http://schemas.microsoft.com/office/drawing/2014/main" id="{5B8A59AC-0E6D-18E3-FE5F-911B2521FC7C}"/>
                </a:ext>
              </a:extLst>
            </p:cNvPr>
            <p:cNvSpPr/>
            <p:nvPr/>
          </p:nvSpPr>
          <p:spPr>
            <a:xfrm>
              <a:off x="8008636" y="4740414"/>
              <a:ext cx="592214" cy="209013"/>
            </a:xfrm>
            <a:custGeom>
              <a:avLst/>
              <a:gdLst/>
              <a:ahLst/>
              <a:cxnLst/>
              <a:rect l="l" t="t" r="r" b="b"/>
              <a:pathLst>
                <a:path w="8146" h="2875" extrusionOk="0">
                  <a:moveTo>
                    <a:pt x="1" y="1"/>
                  </a:moveTo>
                  <a:lnTo>
                    <a:pt x="1" y="1"/>
                  </a:lnTo>
                  <a:cubicBezTo>
                    <a:pt x="1357" y="1535"/>
                    <a:pt x="3453" y="2427"/>
                    <a:pt x="3453" y="2427"/>
                  </a:cubicBezTo>
                  <a:lnTo>
                    <a:pt x="2766" y="2847"/>
                  </a:lnTo>
                  <a:cubicBezTo>
                    <a:pt x="2766" y="2847"/>
                    <a:pt x="2934" y="2874"/>
                    <a:pt x="3224" y="2874"/>
                  </a:cubicBezTo>
                  <a:cubicBezTo>
                    <a:pt x="3674" y="2874"/>
                    <a:pt x="4418" y="2808"/>
                    <a:pt x="5291" y="2472"/>
                  </a:cubicBezTo>
                  <a:cubicBezTo>
                    <a:pt x="6174" y="2133"/>
                    <a:pt x="7182" y="1526"/>
                    <a:pt x="8146" y="429"/>
                  </a:cubicBezTo>
                  <a:lnTo>
                    <a:pt x="8146" y="429"/>
                  </a:lnTo>
                  <a:cubicBezTo>
                    <a:pt x="6932" y="728"/>
                    <a:pt x="5787" y="838"/>
                    <a:pt x="4761" y="838"/>
                  </a:cubicBezTo>
                  <a:cubicBezTo>
                    <a:pt x="3767" y="838"/>
                    <a:pt x="2884" y="735"/>
                    <a:pt x="2160" y="599"/>
                  </a:cubicBezTo>
                  <a:cubicBezTo>
                    <a:pt x="813" y="349"/>
                    <a:pt x="1" y="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9152;p29">
              <a:extLst>
                <a:ext uri="{FF2B5EF4-FFF2-40B4-BE49-F238E27FC236}">
                  <a16:creationId xmlns:a16="http://schemas.microsoft.com/office/drawing/2014/main" id="{9C822CE4-5021-48CE-97EB-7B42F6BB764E}"/>
                </a:ext>
              </a:extLst>
            </p:cNvPr>
            <p:cNvSpPr/>
            <p:nvPr/>
          </p:nvSpPr>
          <p:spPr>
            <a:xfrm>
              <a:off x="7825794" y="3536048"/>
              <a:ext cx="1572138" cy="1648036"/>
            </a:xfrm>
            <a:custGeom>
              <a:avLst/>
              <a:gdLst/>
              <a:ahLst/>
              <a:cxnLst/>
              <a:rect l="l" t="t" r="r" b="b"/>
              <a:pathLst>
                <a:path w="21625" h="22669" extrusionOk="0">
                  <a:moveTo>
                    <a:pt x="98" y="1"/>
                  </a:moveTo>
                  <a:cubicBezTo>
                    <a:pt x="72" y="1"/>
                    <a:pt x="45" y="9"/>
                    <a:pt x="27" y="18"/>
                  </a:cubicBezTo>
                  <a:cubicBezTo>
                    <a:pt x="9" y="36"/>
                    <a:pt x="0" y="54"/>
                    <a:pt x="0" y="81"/>
                  </a:cubicBezTo>
                  <a:cubicBezTo>
                    <a:pt x="72" y="3542"/>
                    <a:pt x="2043" y="7378"/>
                    <a:pt x="2480" y="8190"/>
                  </a:cubicBezTo>
                  <a:lnTo>
                    <a:pt x="1829" y="8038"/>
                  </a:lnTo>
                  <a:cubicBezTo>
                    <a:pt x="1822" y="8036"/>
                    <a:pt x="1816" y="8035"/>
                    <a:pt x="1809" y="8035"/>
                  </a:cubicBezTo>
                  <a:cubicBezTo>
                    <a:pt x="1789" y="8035"/>
                    <a:pt x="1769" y="8045"/>
                    <a:pt x="1749" y="8065"/>
                  </a:cubicBezTo>
                  <a:cubicBezTo>
                    <a:pt x="1731" y="8083"/>
                    <a:pt x="1731" y="8110"/>
                    <a:pt x="1740" y="8136"/>
                  </a:cubicBezTo>
                  <a:cubicBezTo>
                    <a:pt x="2213" y="9573"/>
                    <a:pt x="3399" y="10866"/>
                    <a:pt x="3792" y="11277"/>
                  </a:cubicBezTo>
                  <a:lnTo>
                    <a:pt x="3167" y="11295"/>
                  </a:lnTo>
                  <a:cubicBezTo>
                    <a:pt x="3140" y="11295"/>
                    <a:pt x="3114" y="11312"/>
                    <a:pt x="3096" y="11339"/>
                  </a:cubicBezTo>
                  <a:cubicBezTo>
                    <a:pt x="3087" y="11366"/>
                    <a:pt x="3087" y="11393"/>
                    <a:pt x="3105" y="11419"/>
                  </a:cubicBezTo>
                  <a:cubicBezTo>
                    <a:pt x="4621" y="13534"/>
                    <a:pt x="6075" y="14622"/>
                    <a:pt x="6602" y="14979"/>
                  </a:cubicBezTo>
                  <a:cubicBezTo>
                    <a:pt x="4532" y="15470"/>
                    <a:pt x="2498" y="16487"/>
                    <a:pt x="2480" y="16495"/>
                  </a:cubicBezTo>
                  <a:cubicBezTo>
                    <a:pt x="2462" y="16504"/>
                    <a:pt x="2445" y="16522"/>
                    <a:pt x="2436" y="16549"/>
                  </a:cubicBezTo>
                  <a:cubicBezTo>
                    <a:pt x="2436" y="16576"/>
                    <a:pt x="2445" y="16594"/>
                    <a:pt x="2453" y="16620"/>
                  </a:cubicBezTo>
                  <a:cubicBezTo>
                    <a:pt x="3613" y="17923"/>
                    <a:pt x="5308" y="18770"/>
                    <a:pt x="5799" y="19002"/>
                  </a:cubicBezTo>
                  <a:lnTo>
                    <a:pt x="5246" y="19350"/>
                  </a:lnTo>
                  <a:cubicBezTo>
                    <a:pt x="5219" y="19359"/>
                    <a:pt x="5201" y="19386"/>
                    <a:pt x="5201" y="19413"/>
                  </a:cubicBezTo>
                  <a:cubicBezTo>
                    <a:pt x="5201" y="19439"/>
                    <a:pt x="5219" y="19466"/>
                    <a:pt x="5237" y="19484"/>
                  </a:cubicBezTo>
                  <a:cubicBezTo>
                    <a:pt x="7503" y="20929"/>
                    <a:pt x="9510" y="21241"/>
                    <a:pt x="10019" y="21295"/>
                  </a:cubicBezTo>
                  <a:lnTo>
                    <a:pt x="9635" y="21982"/>
                  </a:lnTo>
                  <a:cubicBezTo>
                    <a:pt x="9626" y="22009"/>
                    <a:pt x="9626" y="22026"/>
                    <a:pt x="9635" y="22053"/>
                  </a:cubicBezTo>
                  <a:cubicBezTo>
                    <a:pt x="9644" y="22071"/>
                    <a:pt x="9662" y="22089"/>
                    <a:pt x="9680" y="22098"/>
                  </a:cubicBezTo>
                  <a:cubicBezTo>
                    <a:pt x="10928" y="22517"/>
                    <a:pt x="12160" y="22669"/>
                    <a:pt x="13301" y="22669"/>
                  </a:cubicBezTo>
                  <a:cubicBezTo>
                    <a:pt x="15817" y="22669"/>
                    <a:pt x="17869" y="21910"/>
                    <a:pt x="18618" y="21598"/>
                  </a:cubicBezTo>
                  <a:cubicBezTo>
                    <a:pt x="18654" y="21580"/>
                    <a:pt x="18681" y="21536"/>
                    <a:pt x="18663" y="21491"/>
                  </a:cubicBezTo>
                  <a:cubicBezTo>
                    <a:pt x="18650" y="21465"/>
                    <a:pt x="18618" y="21449"/>
                    <a:pt x="18587" y="21449"/>
                  </a:cubicBezTo>
                  <a:cubicBezTo>
                    <a:pt x="18576" y="21449"/>
                    <a:pt x="18566" y="21451"/>
                    <a:pt x="18556" y="21456"/>
                  </a:cubicBezTo>
                  <a:cubicBezTo>
                    <a:pt x="17819" y="21765"/>
                    <a:pt x="15790" y="22508"/>
                    <a:pt x="13306" y="22508"/>
                  </a:cubicBezTo>
                  <a:cubicBezTo>
                    <a:pt x="12209" y="22508"/>
                    <a:pt x="11024" y="22364"/>
                    <a:pt x="9822" y="21973"/>
                  </a:cubicBezTo>
                  <a:lnTo>
                    <a:pt x="10215" y="21268"/>
                  </a:lnTo>
                  <a:cubicBezTo>
                    <a:pt x="10233" y="21241"/>
                    <a:pt x="10233" y="21215"/>
                    <a:pt x="10215" y="21188"/>
                  </a:cubicBezTo>
                  <a:cubicBezTo>
                    <a:pt x="10206" y="21161"/>
                    <a:pt x="10179" y="21152"/>
                    <a:pt x="10152" y="21152"/>
                  </a:cubicBezTo>
                  <a:cubicBezTo>
                    <a:pt x="10126" y="21143"/>
                    <a:pt x="7958" y="21001"/>
                    <a:pt x="5433" y="19422"/>
                  </a:cubicBezTo>
                  <a:lnTo>
                    <a:pt x="6013" y="19065"/>
                  </a:lnTo>
                  <a:cubicBezTo>
                    <a:pt x="6031" y="19047"/>
                    <a:pt x="6049" y="19020"/>
                    <a:pt x="6049" y="18984"/>
                  </a:cubicBezTo>
                  <a:cubicBezTo>
                    <a:pt x="6049" y="18958"/>
                    <a:pt x="6031" y="18931"/>
                    <a:pt x="5995" y="18922"/>
                  </a:cubicBezTo>
                  <a:cubicBezTo>
                    <a:pt x="5977" y="18913"/>
                    <a:pt x="3979" y="18048"/>
                    <a:pt x="2650" y="16585"/>
                  </a:cubicBezTo>
                  <a:cubicBezTo>
                    <a:pt x="3078" y="16379"/>
                    <a:pt x="4960" y="15496"/>
                    <a:pt x="6825" y="15086"/>
                  </a:cubicBezTo>
                  <a:cubicBezTo>
                    <a:pt x="6852" y="15086"/>
                    <a:pt x="6878" y="15059"/>
                    <a:pt x="6878" y="15023"/>
                  </a:cubicBezTo>
                  <a:cubicBezTo>
                    <a:pt x="6887" y="14997"/>
                    <a:pt x="6869" y="14961"/>
                    <a:pt x="6843" y="14943"/>
                  </a:cubicBezTo>
                  <a:cubicBezTo>
                    <a:pt x="6539" y="14756"/>
                    <a:pt x="4978" y="13721"/>
                    <a:pt x="3319" y="11446"/>
                  </a:cubicBezTo>
                  <a:lnTo>
                    <a:pt x="3979" y="11437"/>
                  </a:lnTo>
                  <a:cubicBezTo>
                    <a:pt x="4015" y="11437"/>
                    <a:pt x="4041" y="11410"/>
                    <a:pt x="4059" y="11384"/>
                  </a:cubicBezTo>
                  <a:cubicBezTo>
                    <a:pt x="4068" y="11357"/>
                    <a:pt x="4059" y="11321"/>
                    <a:pt x="4033" y="11295"/>
                  </a:cubicBezTo>
                  <a:cubicBezTo>
                    <a:pt x="4024" y="11286"/>
                    <a:pt x="2525" y="9858"/>
                    <a:pt x="1936" y="8226"/>
                  </a:cubicBezTo>
                  <a:lnTo>
                    <a:pt x="1936" y="8226"/>
                  </a:lnTo>
                  <a:lnTo>
                    <a:pt x="2614" y="8386"/>
                  </a:lnTo>
                  <a:cubicBezTo>
                    <a:pt x="2623" y="8388"/>
                    <a:pt x="2631" y="8390"/>
                    <a:pt x="2639" y="8390"/>
                  </a:cubicBezTo>
                  <a:cubicBezTo>
                    <a:pt x="2663" y="8390"/>
                    <a:pt x="2681" y="8380"/>
                    <a:pt x="2694" y="8360"/>
                  </a:cubicBezTo>
                  <a:cubicBezTo>
                    <a:pt x="2721" y="8333"/>
                    <a:pt x="2721" y="8297"/>
                    <a:pt x="2703" y="8270"/>
                  </a:cubicBezTo>
                  <a:cubicBezTo>
                    <a:pt x="2677" y="8226"/>
                    <a:pt x="277" y="3979"/>
                    <a:pt x="161" y="170"/>
                  </a:cubicBezTo>
                  <a:lnTo>
                    <a:pt x="161" y="170"/>
                  </a:lnTo>
                  <a:cubicBezTo>
                    <a:pt x="3934" y="750"/>
                    <a:pt x="7851" y="3649"/>
                    <a:pt x="7895" y="3685"/>
                  </a:cubicBezTo>
                  <a:cubicBezTo>
                    <a:pt x="7904" y="3694"/>
                    <a:pt x="7918" y="3698"/>
                    <a:pt x="7932" y="3698"/>
                  </a:cubicBezTo>
                  <a:cubicBezTo>
                    <a:pt x="7947" y="3698"/>
                    <a:pt x="7962" y="3694"/>
                    <a:pt x="7976" y="3685"/>
                  </a:cubicBezTo>
                  <a:cubicBezTo>
                    <a:pt x="8002" y="3676"/>
                    <a:pt x="8020" y="3640"/>
                    <a:pt x="8020" y="3614"/>
                  </a:cubicBezTo>
                  <a:lnTo>
                    <a:pt x="7940" y="2909"/>
                  </a:lnTo>
                  <a:lnTo>
                    <a:pt x="7940" y="2909"/>
                  </a:lnTo>
                  <a:cubicBezTo>
                    <a:pt x="9483" y="3703"/>
                    <a:pt x="10723" y="5362"/>
                    <a:pt x="10732" y="5380"/>
                  </a:cubicBezTo>
                  <a:cubicBezTo>
                    <a:pt x="10746" y="5400"/>
                    <a:pt x="10769" y="5410"/>
                    <a:pt x="10791" y="5410"/>
                  </a:cubicBezTo>
                  <a:cubicBezTo>
                    <a:pt x="10799" y="5410"/>
                    <a:pt x="10806" y="5409"/>
                    <a:pt x="10813" y="5407"/>
                  </a:cubicBezTo>
                  <a:cubicBezTo>
                    <a:pt x="10848" y="5398"/>
                    <a:pt x="10866" y="5371"/>
                    <a:pt x="10875" y="5344"/>
                  </a:cubicBezTo>
                  <a:lnTo>
                    <a:pt x="10973" y="4684"/>
                  </a:lnTo>
                  <a:cubicBezTo>
                    <a:pt x="13016" y="6602"/>
                    <a:pt x="13855" y="8279"/>
                    <a:pt x="14006" y="8600"/>
                  </a:cubicBezTo>
                  <a:lnTo>
                    <a:pt x="14006" y="8609"/>
                  </a:lnTo>
                  <a:cubicBezTo>
                    <a:pt x="14021" y="8639"/>
                    <a:pt x="14042" y="8656"/>
                    <a:pt x="14069" y="8656"/>
                  </a:cubicBezTo>
                  <a:cubicBezTo>
                    <a:pt x="14075" y="8656"/>
                    <a:pt x="14080" y="8655"/>
                    <a:pt x="14087" y="8654"/>
                  </a:cubicBezTo>
                  <a:cubicBezTo>
                    <a:pt x="14113" y="8654"/>
                    <a:pt x="14140" y="8636"/>
                    <a:pt x="14158" y="8600"/>
                  </a:cubicBezTo>
                  <a:cubicBezTo>
                    <a:pt x="14791" y="6807"/>
                    <a:pt x="15889" y="5050"/>
                    <a:pt x="16156" y="4639"/>
                  </a:cubicBezTo>
                  <a:cubicBezTo>
                    <a:pt x="17432" y="6138"/>
                    <a:pt x="18047" y="8235"/>
                    <a:pt x="18056" y="8261"/>
                  </a:cubicBezTo>
                  <a:cubicBezTo>
                    <a:pt x="18065" y="8288"/>
                    <a:pt x="18092" y="8306"/>
                    <a:pt x="18119" y="8315"/>
                  </a:cubicBezTo>
                  <a:cubicBezTo>
                    <a:pt x="18146" y="8315"/>
                    <a:pt x="18181" y="8306"/>
                    <a:pt x="18199" y="8288"/>
                  </a:cubicBezTo>
                  <a:lnTo>
                    <a:pt x="18618" y="7753"/>
                  </a:lnTo>
                  <a:cubicBezTo>
                    <a:pt x="19876" y="10456"/>
                    <a:pt x="19760" y="12624"/>
                    <a:pt x="19760" y="12651"/>
                  </a:cubicBezTo>
                  <a:cubicBezTo>
                    <a:pt x="19760" y="12677"/>
                    <a:pt x="19769" y="12704"/>
                    <a:pt x="19796" y="12713"/>
                  </a:cubicBezTo>
                  <a:cubicBezTo>
                    <a:pt x="19807" y="12724"/>
                    <a:pt x="19825" y="12732"/>
                    <a:pt x="19841" y="12732"/>
                  </a:cubicBezTo>
                  <a:cubicBezTo>
                    <a:pt x="19851" y="12732"/>
                    <a:pt x="19861" y="12729"/>
                    <a:pt x="19867" y="12722"/>
                  </a:cubicBezTo>
                  <a:lnTo>
                    <a:pt x="20626" y="12427"/>
                  </a:lnTo>
                  <a:lnTo>
                    <a:pt x="20626" y="12427"/>
                  </a:lnTo>
                  <a:cubicBezTo>
                    <a:pt x="21429" y="16558"/>
                    <a:pt x="19582" y="20108"/>
                    <a:pt x="18993" y="21108"/>
                  </a:cubicBezTo>
                  <a:cubicBezTo>
                    <a:pt x="18966" y="21143"/>
                    <a:pt x="18984" y="21197"/>
                    <a:pt x="19020" y="21215"/>
                  </a:cubicBezTo>
                  <a:cubicBezTo>
                    <a:pt x="19032" y="21224"/>
                    <a:pt x="19045" y="21228"/>
                    <a:pt x="19058" y="21228"/>
                  </a:cubicBezTo>
                  <a:cubicBezTo>
                    <a:pt x="19083" y="21228"/>
                    <a:pt x="19109" y="21212"/>
                    <a:pt x="19127" y="21188"/>
                  </a:cubicBezTo>
                  <a:cubicBezTo>
                    <a:pt x="19725" y="20171"/>
                    <a:pt x="21625" y="16522"/>
                    <a:pt x="20759" y="12303"/>
                  </a:cubicBezTo>
                  <a:cubicBezTo>
                    <a:pt x="20759" y="12276"/>
                    <a:pt x="20742" y="12258"/>
                    <a:pt x="20724" y="12249"/>
                  </a:cubicBezTo>
                  <a:cubicBezTo>
                    <a:pt x="20708" y="12239"/>
                    <a:pt x="20695" y="12234"/>
                    <a:pt x="20682" y="12234"/>
                  </a:cubicBezTo>
                  <a:cubicBezTo>
                    <a:pt x="20673" y="12234"/>
                    <a:pt x="20664" y="12236"/>
                    <a:pt x="20652" y="12240"/>
                  </a:cubicBezTo>
                  <a:lnTo>
                    <a:pt x="19921" y="12535"/>
                  </a:lnTo>
                  <a:cubicBezTo>
                    <a:pt x="19930" y="12026"/>
                    <a:pt x="19867" y="9992"/>
                    <a:pt x="18708" y="7574"/>
                  </a:cubicBezTo>
                  <a:cubicBezTo>
                    <a:pt x="18699" y="7548"/>
                    <a:pt x="18672" y="7530"/>
                    <a:pt x="18645" y="7530"/>
                  </a:cubicBezTo>
                  <a:cubicBezTo>
                    <a:pt x="18640" y="7528"/>
                    <a:pt x="18635" y="7527"/>
                    <a:pt x="18631" y="7527"/>
                  </a:cubicBezTo>
                  <a:cubicBezTo>
                    <a:pt x="18609" y="7527"/>
                    <a:pt x="18588" y="7542"/>
                    <a:pt x="18574" y="7557"/>
                  </a:cubicBezTo>
                  <a:lnTo>
                    <a:pt x="18163" y="8065"/>
                  </a:lnTo>
                  <a:cubicBezTo>
                    <a:pt x="17994" y="7557"/>
                    <a:pt x="17361" y="5763"/>
                    <a:pt x="16201" y="4461"/>
                  </a:cubicBezTo>
                  <a:cubicBezTo>
                    <a:pt x="16192" y="4443"/>
                    <a:pt x="16165" y="4434"/>
                    <a:pt x="16138" y="4434"/>
                  </a:cubicBezTo>
                  <a:cubicBezTo>
                    <a:pt x="16112" y="4434"/>
                    <a:pt x="16094" y="4443"/>
                    <a:pt x="16076" y="4470"/>
                  </a:cubicBezTo>
                  <a:cubicBezTo>
                    <a:pt x="16067" y="4488"/>
                    <a:pt x="14809" y="6379"/>
                    <a:pt x="14069" y="8377"/>
                  </a:cubicBezTo>
                  <a:cubicBezTo>
                    <a:pt x="13783" y="7806"/>
                    <a:pt x="12873" y="6227"/>
                    <a:pt x="10964" y="4461"/>
                  </a:cubicBezTo>
                  <a:cubicBezTo>
                    <a:pt x="10954" y="4451"/>
                    <a:pt x="10937" y="4446"/>
                    <a:pt x="10920" y="4446"/>
                  </a:cubicBezTo>
                  <a:cubicBezTo>
                    <a:pt x="10908" y="4446"/>
                    <a:pt x="10895" y="4448"/>
                    <a:pt x="10884" y="4452"/>
                  </a:cubicBezTo>
                  <a:cubicBezTo>
                    <a:pt x="10857" y="4461"/>
                    <a:pt x="10839" y="4479"/>
                    <a:pt x="10830" y="4515"/>
                  </a:cubicBezTo>
                  <a:lnTo>
                    <a:pt x="10741" y="5130"/>
                  </a:lnTo>
                  <a:cubicBezTo>
                    <a:pt x="10384" y="4693"/>
                    <a:pt x="9242" y="3355"/>
                    <a:pt x="7877" y="2704"/>
                  </a:cubicBezTo>
                  <a:cubicBezTo>
                    <a:pt x="7866" y="2700"/>
                    <a:pt x="7855" y="2698"/>
                    <a:pt x="7844" y="2698"/>
                  </a:cubicBezTo>
                  <a:cubicBezTo>
                    <a:pt x="7829" y="2698"/>
                    <a:pt x="7813" y="2702"/>
                    <a:pt x="7797" y="2713"/>
                  </a:cubicBezTo>
                  <a:cubicBezTo>
                    <a:pt x="7779" y="2730"/>
                    <a:pt x="7762" y="2757"/>
                    <a:pt x="7770" y="2784"/>
                  </a:cubicBezTo>
                  <a:lnTo>
                    <a:pt x="7842" y="3453"/>
                  </a:lnTo>
                  <a:cubicBezTo>
                    <a:pt x="7084" y="2909"/>
                    <a:pt x="3515" y="491"/>
                    <a:pt x="9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9153;p29">
              <a:extLst>
                <a:ext uri="{FF2B5EF4-FFF2-40B4-BE49-F238E27FC236}">
                  <a16:creationId xmlns:a16="http://schemas.microsoft.com/office/drawing/2014/main" id="{0614D8AB-FAF2-95AD-3AE1-97E3049F48E6}"/>
                </a:ext>
              </a:extLst>
            </p:cNvPr>
            <p:cNvSpPr/>
            <p:nvPr/>
          </p:nvSpPr>
          <p:spPr>
            <a:xfrm>
              <a:off x="8140951" y="3911985"/>
              <a:ext cx="1319941" cy="1401801"/>
            </a:xfrm>
            <a:custGeom>
              <a:avLst/>
              <a:gdLst/>
              <a:ahLst/>
              <a:cxnLst/>
              <a:rect l="l" t="t" r="r" b="b"/>
              <a:pathLst>
                <a:path w="18156" h="19282" extrusionOk="0">
                  <a:moveTo>
                    <a:pt x="420" y="343"/>
                  </a:moveTo>
                  <a:cubicBezTo>
                    <a:pt x="607" y="530"/>
                    <a:pt x="938" y="887"/>
                    <a:pt x="1464" y="1520"/>
                  </a:cubicBezTo>
                  <a:cubicBezTo>
                    <a:pt x="2392" y="2644"/>
                    <a:pt x="3382" y="3759"/>
                    <a:pt x="4336" y="4839"/>
                  </a:cubicBezTo>
                  <a:cubicBezTo>
                    <a:pt x="5032" y="5624"/>
                    <a:pt x="5746" y="6436"/>
                    <a:pt x="6433" y="7239"/>
                  </a:cubicBezTo>
                  <a:cubicBezTo>
                    <a:pt x="7307" y="8256"/>
                    <a:pt x="9127" y="10307"/>
                    <a:pt x="11090" y="12395"/>
                  </a:cubicBezTo>
                  <a:cubicBezTo>
                    <a:pt x="11277" y="12600"/>
                    <a:pt x="11464" y="12796"/>
                    <a:pt x="11643" y="13002"/>
                  </a:cubicBezTo>
                  <a:cubicBezTo>
                    <a:pt x="12651" y="14081"/>
                    <a:pt x="13597" y="15098"/>
                    <a:pt x="14667" y="16035"/>
                  </a:cubicBezTo>
                  <a:cubicBezTo>
                    <a:pt x="15300" y="16588"/>
                    <a:pt x="15925" y="17061"/>
                    <a:pt x="16576" y="17480"/>
                  </a:cubicBezTo>
                  <a:cubicBezTo>
                    <a:pt x="17870" y="18310"/>
                    <a:pt x="17977" y="18729"/>
                    <a:pt x="17959" y="18881"/>
                  </a:cubicBezTo>
                  <a:cubicBezTo>
                    <a:pt x="17950" y="18970"/>
                    <a:pt x="17888" y="19041"/>
                    <a:pt x="17772" y="19086"/>
                  </a:cubicBezTo>
                  <a:cubicBezTo>
                    <a:pt x="17702" y="19111"/>
                    <a:pt x="17619" y="19123"/>
                    <a:pt x="17535" y="19123"/>
                  </a:cubicBezTo>
                  <a:cubicBezTo>
                    <a:pt x="17383" y="19123"/>
                    <a:pt x="17228" y="19083"/>
                    <a:pt x="17147" y="19014"/>
                  </a:cubicBezTo>
                  <a:cubicBezTo>
                    <a:pt x="16291" y="18265"/>
                    <a:pt x="15390" y="17409"/>
                    <a:pt x="14399" y="16392"/>
                  </a:cubicBezTo>
                  <a:cubicBezTo>
                    <a:pt x="14390" y="16374"/>
                    <a:pt x="14373" y="16365"/>
                    <a:pt x="14355" y="16347"/>
                  </a:cubicBezTo>
                  <a:cubicBezTo>
                    <a:pt x="14337" y="16329"/>
                    <a:pt x="14319" y="16311"/>
                    <a:pt x="14310" y="16302"/>
                  </a:cubicBezTo>
                  <a:cubicBezTo>
                    <a:pt x="11732" y="13849"/>
                    <a:pt x="7726" y="9290"/>
                    <a:pt x="6210" y="7426"/>
                  </a:cubicBezTo>
                  <a:cubicBezTo>
                    <a:pt x="5514" y="6578"/>
                    <a:pt x="4791" y="5731"/>
                    <a:pt x="4096" y="4910"/>
                  </a:cubicBezTo>
                  <a:cubicBezTo>
                    <a:pt x="3177" y="3831"/>
                    <a:pt x="2231" y="2716"/>
                    <a:pt x="1339" y="1592"/>
                  </a:cubicBezTo>
                  <a:cubicBezTo>
                    <a:pt x="839" y="958"/>
                    <a:pt x="563" y="566"/>
                    <a:pt x="420" y="343"/>
                  </a:cubicBezTo>
                  <a:close/>
                  <a:moveTo>
                    <a:pt x="209" y="0"/>
                  </a:moveTo>
                  <a:cubicBezTo>
                    <a:pt x="187" y="0"/>
                    <a:pt x="174" y="11"/>
                    <a:pt x="161" y="22"/>
                  </a:cubicBezTo>
                  <a:cubicBezTo>
                    <a:pt x="90" y="75"/>
                    <a:pt x="1" y="146"/>
                    <a:pt x="1214" y="1690"/>
                  </a:cubicBezTo>
                  <a:cubicBezTo>
                    <a:pt x="2106" y="2814"/>
                    <a:pt x="3052" y="3929"/>
                    <a:pt x="3971" y="5008"/>
                  </a:cubicBezTo>
                  <a:cubicBezTo>
                    <a:pt x="4675" y="5829"/>
                    <a:pt x="5398" y="6677"/>
                    <a:pt x="6085" y="7524"/>
                  </a:cubicBezTo>
                  <a:cubicBezTo>
                    <a:pt x="7610" y="9398"/>
                    <a:pt x="11625" y="13965"/>
                    <a:pt x="14194" y="16409"/>
                  </a:cubicBezTo>
                  <a:cubicBezTo>
                    <a:pt x="14212" y="16427"/>
                    <a:pt x="14230" y="16445"/>
                    <a:pt x="14248" y="16463"/>
                  </a:cubicBezTo>
                  <a:cubicBezTo>
                    <a:pt x="14266" y="16472"/>
                    <a:pt x="14275" y="16490"/>
                    <a:pt x="14292" y="16499"/>
                  </a:cubicBezTo>
                  <a:cubicBezTo>
                    <a:pt x="15283" y="17525"/>
                    <a:pt x="16184" y="18381"/>
                    <a:pt x="17040" y="19130"/>
                  </a:cubicBezTo>
                  <a:cubicBezTo>
                    <a:pt x="17147" y="19228"/>
                    <a:pt x="17334" y="19282"/>
                    <a:pt x="17522" y="19282"/>
                  </a:cubicBezTo>
                  <a:cubicBezTo>
                    <a:pt x="17629" y="19282"/>
                    <a:pt x="17736" y="19264"/>
                    <a:pt x="17834" y="19228"/>
                  </a:cubicBezTo>
                  <a:cubicBezTo>
                    <a:pt x="18003" y="19166"/>
                    <a:pt x="18102" y="19041"/>
                    <a:pt x="18119" y="18889"/>
                  </a:cubicBezTo>
                  <a:cubicBezTo>
                    <a:pt x="18155" y="18515"/>
                    <a:pt x="17665" y="17988"/>
                    <a:pt x="16656" y="17346"/>
                  </a:cubicBezTo>
                  <a:cubicBezTo>
                    <a:pt x="16014" y="16927"/>
                    <a:pt x="15399" y="16463"/>
                    <a:pt x="14774" y="15919"/>
                  </a:cubicBezTo>
                  <a:cubicBezTo>
                    <a:pt x="13704" y="14991"/>
                    <a:pt x="12758" y="13965"/>
                    <a:pt x="11759" y="12895"/>
                  </a:cubicBezTo>
                  <a:cubicBezTo>
                    <a:pt x="11580" y="12689"/>
                    <a:pt x="11393" y="12493"/>
                    <a:pt x="11206" y="12288"/>
                  </a:cubicBezTo>
                  <a:cubicBezTo>
                    <a:pt x="9252" y="10200"/>
                    <a:pt x="7423" y="8158"/>
                    <a:pt x="6558" y="7141"/>
                  </a:cubicBezTo>
                  <a:cubicBezTo>
                    <a:pt x="5862" y="6329"/>
                    <a:pt x="5148" y="5526"/>
                    <a:pt x="4461" y="4741"/>
                  </a:cubicBezTo>
                  <a:cubicBezTo>
                    <a:pt x="3507" y="3661"/>
                    <a:pt x="2517" y="2546"/>
                    <a:pt x="1589" y="1413"/>
                  </a:cubicBezTo>
                  <a:cubicBezTo>
                    <a:pt x="561" y="191"/>
                    <a:pt x="303" y="0"/>
                    <a:pt x="20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9154;p29">
              <a:extLst>
                <a:ext uri="{FF2B5EF4-FFF2-40B4-BE49-F238E27FC236}">
                  <a16:creationId xmlns:a16="http://schemas.microsoft.com/office/drawing/2014/main" id="{E5AF54D3-E00A-2D2E-F655-B3A358516B2E}"/>
                </a:ext>
              </a:extLst>
            </p:cNvPr>
            <p:cNvSpPr/>
            <p:nvPr/>
          </p:nvSpPr>
          <p:spPr>
            <a:xfrm>
              <a:off x="7954183" y="4123327"/>
              <a:ext cx="539652" cy="222825"/>
            </a:xfrm>
            <a:custGeom>
              <a:avLst/>
              <a:gdLst/>
              <a:ahLst/>
              <a:cxnLst/>
              <a:rect l="l" t="t" r="r" b="b"/>
              <a:pathLst>
                <a:path w="7423" h="3065" extrusionOk="0">
                  <a:moveTo>
                    <a:pt x="45" y="0"/>
                  </a:moveTo>
                  <a:cubicBezTo>
                    <a:pt x="36" y="0"/>
                    <a:pt x="27" y="5"/>
                    <a:pt x="18" y="14"/>
                  </a:cubicBezTo>
                  <a:cubicBezTo>
                    <a:pt x="1" y="23"/>
                    <a:pt x="1" y="50"/>
                    <a:pt x="18" y="67"/>
                  </a:cubicBezTo>
                  <a:cubicBezTo>
                    <a:pt x="27" y="76"/>
                    <a:pt x="875" y="951"/>
                    <a:pt x="2195" y="1745"/>
                  </a:cubicBezTo>
                  <a:cubicBezTo>
                    <a:pt x="3248" y="2378"/>
                    <a:pt x="4791" y="3065"/>
                    <a:pt x="6513" y="3065"/>
                  </a:cubicBezTo>
                  <a:cubicBezTo>
                    <a:pt x="6798" y="3065"/>
                    <a:pt x="7093" y="3047"/>
                    <a:pt x="7387" y="3002"/>
                  </a:cubicBezTo>
                  <a:cubicBezTo>
                    <a:pt x="7405" y="3002"/>
                    <a:pt x="7423" y="2985"/>
                    <a:pt x="7423" y="2958"/>
                  </a:cubicBezTo>
                  <a:cubicBezTo>
                    <a:pt x="7414" y="2940"/>
                    <a:pt x="7396" y="2922"/>
                    <a:pt x="7378" y="2922"/>
                  </a:cubicBezTo>
                  <a:cubicBezTo>
                    <a:pt x="7086" y="2963"/>
                    <a:pt x="6797" y="2983"/>
                    <a:pt x="6512" y="2983"/>
                  </a:cubicBezTo>
                  <a:cubicBezTo>
                    <a:pt x="2980" y="2983"/>
                    <a:pt x="105" y="47"/>
                    <a:pt x="72" y="14"/>
                  </a:cubicBezTo>
                  <a:cubicBezTo>
                    <a:pt x="63" y="5"/>
                    <a:pt x="54"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9155;p29">
              <a:extLst>
                <a:ext uri="{FF2B5EF4-FFF2-40B4-BE49-F238E27FC236}">
                  <a16:creationId xmlns:a16="http://schemas.microsoft.com/office/drawing/2014/main" id="{CB6F8AD0-8AA0-6471-BE13-DCD298E626DE}"/>
                </a:ext>
              </a:extLst>
            </p:cNvPr>
            <p:cNvSpPr/>
            <p:nvPr/>
          </p:nvSpPr>
          <p:spPr>
            <a:xfrm>
              <a:off x="8052765" y="4359969"/>
              <a:ext cx="526057" cy="124971"/>
            </a:xfrm>
            <a:custGeom>
              <a:avLst/>
              <a:gdLst/>
              <a:ahLst/>
              <a:cxnLst/>
              <a:rect l="l" t="t" r="r" b="b"/>
              <a:pathLst>
                <a:path w="7236" h="1719" extrusionOk="0">
                  <a:moveTo>
                    <a:pt x="43" y="0"/>
                  </a:moveTo>
                  <a:cubicBezTo>
                    <a:pt x="35" y="0"/>
                    <a:pt x="26" y="2"/>
                    <a:pt x="18" y="6"/>
                  </a:cubicBezTo>
                  <a:cubicBezTo>
                    <a:pt x="1" y="24"/>
                    <a:pt x="1" y="51"/>
                    <a:pt x="18" y="69"/>
                  </a:cubicBezTo>
                  <a:cubicBezTo>
                    <a:pt x="18" y="69"/>
                    <a:pt x="679" y="782"/>
                    <a:pt x="1883" y="1273"/>
                  </a:cubicBezTo>
                  <a:cubicBezTo>
                    <a:pt x="2481" y="1514"/>
                    <a:pt x="3284" y="1719"/>
                    <a:pt x="4265" y="1719"/>
                  </a:cubicBezTo>
                  <a:cubicBezTo>
                    <a:pt x="5112" y="1719"/>
                    <a:pt x="6103" y="1567"/>
                    <a:pt x="7200" y="1139"/>
                  </a:cubicBezTo>
                  <a:cubicBezTo>
                    <a:pt x="7227" y="1130"/>
                    <a:pt x="7236" y="1112"/>
                    <a:pt x="7227" y="1086"/>
                  </a:cubicBezTo>
                  <a:cubicBezTo>
                    <a:pt x="7220" y="1072"/>
                    <a:pt x="7204" y="1064"/>
                    <a:pt x="7189" y="1064"/>
                  </a:cubicBezTo>
                  <a:cubicBezTo>
                    <a:pt x="7183" y="1064"/>
                    <a:pt x="7178" y="1065"/>
                    <a:pt x="7173" y="1068"/>
                  </a:cubicBezTo>
                  <a:cubicBezTo>
                    <a:pt x="6082" y="1489"/>
                    <a:pt x="5110" y="1643"/>
                    <a:pt x="4272" y="1643"/>
                  </a:cubicBezTo>
                  <a:cubicBezTo>
                    <a:pt x="3300" y="1643"/>
                    <a:pt x="2508" y="1436"/>
                    <a:pt x="1919" y="1202"/>
                  </a:cubicBezTo>
                  <a:cubicBezTo>
                    <a:pt x="723" y="720"/>
                    <a:pt x="81" y="15"/>
                    <a:pt x="72" y="15"/>
                  </a:cubicBezTo>
                  <a:cubicBezTo>
                    <a:pt x="67" y="5"/>
                    <a:pt x="55"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9156;p29">
              <a:extLst>
                <a:ext uri="{FF2B5EF4-FFF2-40B4-BE49-F238E27FC236}">
                  <a16:creationId xmlns:a16="http://schemas.microsoft.com/office/drawing/2014/main" id="{9512E4C3-ED81-1672-61B1-4721A65D734C}"/>
                </a:ext>
              </a:extLst>
            </p:cNvPr>
            <p:cNvSpPr/>
            <p:nvPr/>
          </p:nvSpPr>
          <p:spPr>
            <a:xfrm>
              <a:off x="8005437" y="4697375"/>
              <a:ext cx="796501" cy="106724"/>
            </a:xfrm>
            <a:custGeom>
              <a:avLst/>
              <a:gdLst/>
              <a:ahLst/>
              <a:cxnLst/>
              <a:rect l="l" t="t" r="r" b="b"/>
              <a:pathLst>
                <a:path w="10956" h="1468" extrusionOk="0">
                  <a:moveTo>
                    <a:pt x="10909" y="1"/>
                  </a:moveTo>
                  <a:cubicBezTo>
                    <a:pt x="10903" y="1"/>
                    <a:pt x="10898" y="2"/>
                    <a:pt x="10893" y="4"/>
                  </a:cubicBezTo>
                  <a:cubicBezTo>
                    <a:pt x="8635" y="1089"/>
                    <a:pt x="6485" y="1390"/>
                    <a:pt x="4785" y="1390"/>
                  </a:cubicBezTo>
                  <a:cubicBezTo>
                    <a:pt x="4248" y="1390"/>
                    <a:pt x="3756" y="1360"/>
                    <a:pt x="3319" y="1315"/>
                  </a:cubicBezTo>
                  <a:cubicBezTo>
                    <a:pt x="1356" y="1110"/>
                    <a:pt x="72" y="557"/>
                    <a:pt x="63" y="557"/>
                  </a:cubicBezTo>
                  <a:cubicBezTo>
                    <a:pt x="58" y="555"/>
                    <a:pt x="53" y="554"/>
                    <a:pt x="47" y="554"/>
                  </a:cubicBezTo>
                  <a:cubicBezTo>
                    <a:pt x="32" y="554"/>
                    <a:pt x="16" y="562"/>
                    <a:pt x="9" y="575"/>
                  </a:cubicBezTo>
                  <a:cubicBezTo>
                    <a:pt x="0" y="593"/>
                    <a:pt x="9" y="620"/>
                    <a:pt x="27" y="629"/>
                  </a:cubicBezTo>
                  <a:cubicBezTo>
                    <a:pt x="45" y="629"/>
                    <a:pt x="1330" y="1182"/>
                    <a:pt x="3310" y="1396"/>
                  </a:cubicBezTo>
                  <a:cubicBezTo>
                    <a:pt x="3747" y="1440"/>
                    <a:pt x="4247" y="1467"/>
                    <a:pt x="4791" y="1467"/>
                  </a:cubicBezTo>
                  <a:cubicBezTo>
                    <a:pt x="6495" y="1467"/>
                    <a:pt x="8654" y="1164"/>
                    <a:pt x="10929" y="75"/>
                  </a:cubicBezTo>
                  <a:cubicBezTo>
                    <a:pt x="10946" y="66"/>
                    <a:pt x="10955" y="49"/>
                    <a:pt x="10946" y="22"/>
                  </a:cubicBezTo>
                  <a:cubicBezTo>
                    <a:pt x="10940" y="9"/>
                    <a:pt x="10924" y="1"/>
                    <a:pt x="109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9157;p29">
              <a:extLst>
                <a:ext uri="{FF2B5EF4-FFF2-40B4-BE49-F238E27FC236}">
                  <a16:creationId xmlns:a16="http://schemas.microsoft.com/office/drawing/2014/main" id="{3B96AA6F-B528-1CB0-B800-F48708B408E2}"/>
                </a:ext>
              </a:extLst>
            </p:cNvPr>
            <p:cNvSpPr/>
            <p:nvPr/>
          </p:nvSpPr>
          <p:spPr>
            <a:xfrm>
              <a:off x="8206454" y="4768622"/>
              <a:ext cx="397669" cy="183349"/>
            </a:xfrm>
            <a:custGeom>
              <a:avLst/>
              <a:gdLst/>
              <a:ahLst/>
              <a:cxnLst/>
              <a:rect l="l" t="t" r="r" b="b"/>
              <a:pathLst>
                <a:path w="5470" h="2522" extrusionOk="0">
                  <a:moveTo>
                    <a:pt x="5422" y="1"/>
                  </a:moveTo>
                  <a:cubicBezTo>
                    <a:pt x="5411" y="1"/>
                    <a:pt x="5403" y="5"/>
                    <a:pt x="5398" y="14"/>
                  </a:cubicBezTo>
                  <a:cubicBezTo>
                    <a:pt x="3484" y="2190"/>
                    <a:pt x="1357" y="2447"/>
                    <a:pt x="474" y="2447"/>
                  </a:cubicBezTo>
                  <a:cubicBezTo>
                    <a:pt x="213" y="2447"/>
                    <a:pt x="60" y="2425"/>
                    <a:pt x="54" y="2423"/>
                  </a:cubicBezTo>
                  <a:cubicBezTo>
                    <a:pt x="37" y="2423"/>
                    <a:pt x="10" y="2432"/>
                    <a:pt x="10" y="2459"/>
                  </a:cubicBezTo>
                  <a:cubicBezTo>
                    <a:pt x="1" y="2476"/>
                    <a:pt x="19" y="2494"/>
                    <a:pt x="45" y="2503"/>
                  </a:cubicBezTo>
                  <a:cubicBezTo>
                    <a:pt x="45" y="2503"/>
                    <a:pt x="206" y="2521"/>
                    <a:pt x="465" y="2521"/>
                  </a:cubicBezTo>
                  <a:cubicBezTo>
                    <a:pt x="1366" y="2521"/>
                    <a:pt x="3525" y="2271"/>
                    <a:pt x="5461" y="68"/>
                  </a:cubicBezTo>
                  <a:cubicBezTo>
                    <a:pt x="5469" y="50"/>
                    <a:pt x="5469" y="23"/>
                    <a:pt x="5452" y="14"/>
                  </a:cubicBezTo>
                  <a:cubicBezTo>
                    <a:pt x="5443" y="5"/>
                    <a:pt x="5432" y="1"/>
                    <a:pt x="542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9158;p29">
              <a:extLst>
                <a:ext uri="{FF2B5EF4-FFF2-40B4-BE49-F238E27FC236}">
                  <a16:creationId xmlns:a16="http://schemas.microsoft.com/office/drawing/2014/main" id="{9C4456F3-0B74-02D5-CD42-246572F1EC1D}"/>
                </a:ext>
              </a:extLst>
            </p:cNvPr>
            <p:cNvSpPr/>
            <p:nvPr/>
          </p:nvSpPr>
          <p:spPr>
            <a:xfrm>
              <a:off x="8528807" y="4947903"/>
              <a:ext cx="502721" cy="192146"/>
            </a:xfrm>
            <a:custGeom>
              <a:avLst/>
              <a:gdLst/>
              <a:ahLst/>
              <a:cxnLst/>
              <a:rect l="l" t="t" r="r" b="b"/>
              <a:pathLst>
                <a:path w="6915" h="2643" extrusionOk="0">
                  <a:moveTo>
                    <a:pt x="6866" y="1"/>
                  </a:moveTo>
                  <a:cubicBezTo>
                    <a:pt x="6858" y="1"/>
                    <a:pt x="6850" y="4"/>
                    <a:pt x="6843" y="10"/>
                  </a:cubicBezTo>
                  <a:cubicBezTo>
                    <a:pt x="3551" y="2303"/>
                    <a:pt x="72" y="2562"/>
                    <a:pt x="36" y="2562"/>
                  </a:cubicBezTo>
                  <a:cubicBezTo>
                    <a:pt x="10" y="2562"/>
                    <a:pt x="1" y="2580"/>
                    <a:pt x="1" y="2606"/>
                  </a:cubicBezTo>
                  <a:cubicBezTo>
                    <a:pt x="1" y="2624"/>
                    <a:pt x="18" y="2642"/>
                    <a:pt x="36" y="2642"/>
                  </a:cubicBezTo>
                  <a:lnTo>
                    <a:pt x="45" y="2642"/>
                  </a:lnTo>
                  <a:cubicBezTo>
                    <a:pt x="72" y="2642"/>
                    <a:pt x="3578" y="2383"/>
                    <a:pt x="6888" y="73"/>
                  </a:cubicBezTo>
                  <a:cubicBezTo>
                    <a:pt x="6906" y="64"/>
                    <a:pt x="6914" y="37"/>
                    <a:pt x="6897" y="19"/>
                  </a:cubicBezTo>
                  <a:cubicBezTo>
                    <a:pt x="6891" y="8"/>
                    <a:pt x="6879" y="1"/>
                    <a:pt x="686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9159;p29">
              <a:extLst>
                <a:ext uri="{FF2B5EF4-FFF2-40B4-BE49-F238E27FC236}">
                  <a16:creationId xmlns:a16="http://schemas.microsoft.com/office/drawing/2014/main" id="{715DF3AB-C489-7EEA-4173-24CADA3A409B}"/>
                </a:ext>
              </a:extLst>
            </p:cNvPr>
            <p:cNvSpPr/>
            <p:nvPr/>
          </p:nvSpPr>
          <p:spPr>
            <a:xfrm>
              <a:off x="9054794" y="4428454"/>
              <a:ext cx="277641" cy="498867"/>
            </a:xfrm>
            <a:custGeom>
              <a:avLst/>
              <a:gdLst/>
              <a:ahLst/>
              <a:cxnLst/>
              <a:rect l="l" t="t" r="r" b="b"/>
              <a:pathLst>
                <a:path w="3819" h="6862" extrusionOk="0">
                  <a:moveTo>
                    <a:pt x="3783" y="1"/>
                  </a:moveTo>
                  <a:cubicBezTo>
                    <a:pt x="3765" y="1"/>
                    <a:pt x="3739" y="19"/>
                    <a:pt x="3739" y="37"/>
                  </a:cubicBezTo>
                  <a:cubicBezTo>
                    <a:pt x="3739" y="72"/>
                    <a:pt x="3212" y="3748"/>
                    <a:pt x="18" y="6790"/>
                  </a:cubicBezTo>
                  <a:cubicBezTo>
                    <a:pt x="1" y="6808"/>
                    <a:pt x="1" y="6834"/>
                    <a:pt x="18" y="6843"/>
                  </a:cubicBezTo>
                  <a:cubicBezTo>
                    <a:pt x="27" y="6852"/>
                    <a:pt x="36" y="6861"/>
                    <a:pt x="45" y="6861"/>
                  </a:cubicBezTo>
                  <a:cubicBezTo>
                    <a:pt x="54" y="6861"/>
                    <a:pt x="72" y="6852"/>
                    <a:pt x="72" y="6843"/>
                  </a:cubicBezTo>
                  <a:cubicBezTo>
                    <a:pt x="3292" y="3783"/>
                    <a:pt x="3810" y="81"/>
                    <a:pt x="3819" y="45"/>
                  </a:cubicBezTo>
                  <a:cubicBezTo>
                    <a:pt x="3819" y="28"/>
                    <a:pt x="3810" y="1"/>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9160;p29">
              <a:extLst>
                <a:ext uri="{FF2B5EF4-FFF2-40B4-BE49-F238E27FC236}">
                  <a16:creationId xmlns:a16="http://schemas.microsoft.com/office/drawing/2014/main" id="{17315FBB-F6E7-EE06-A9A8-B729A23471D4}"/>
                </a:ext>
              </a:extLst>
            </p:cNvPr>
            <p:cNvSpPr/>
            <p:nvPr/>
          </p:nvSpPr>
          <p:spPr>
            <a:xfrm>
              <a:off x="8823898" y="3860949"/>
              <a:ext cx="206323" cy="816639"/>
            </a:xfrm>
            <a:custGeom>
              <a:avLst/>
              <a:gdLst/>
              <a:ahLst/>
              <a:cxnLst/>
              <a:rect l="l" t="t" r="r" b="b"/>
              <a:pathLst>
                <a:path w="2838" h="11233" extrusionOk="0">
                  <a:moveTo>
                    <a:pt x="2409" y="1"/>
                  </a:moveTo>
                  <a:cubicBezTo>
                    <a:pt x="2383" y="10"/>
                    <a:pt x="2374" y="37"/>
                    <a:pt x="2383" y="54"/>
                  </a:cubicBezTo>
                  <a:cubicBezTo>
                    <a:pt x="2383" y="63"/>
                    <a:pt x="2757" y="1482"/>
                    <a:pt x="2650" y="3543"/>
                  </a:cubicBezTo>
                  <a:cubicBezTo>
                    <a:pt x="2552" y="5452"/>
                    <a:pt x="2017" y="8324"/>
                    <a:pt x="10" y="11170"/>
                  </a:cubicBezTo>
                  <a:cubicBezTo>
                    <a:pt x="1" y="11188"/>
                    <a:pt x="1" y="11215"/>
                    <a:pt x="19" y="11232"/>
                  </a:cubicBezTo>
                  <a:lnTo>
                    <a:pt x="45" y="11232"/>
                  </a:lnTo>
                  <a:cubicBezTo>
                    <a:pt x="54" y="11232"/>
                    <a:pt x="72" y="11232"/>
                    <a:pt x="81" y="11224"/>
                  </a:cubicBezTo>
                  <a:cubicBezTo>
                    <a:pt x="2097" y="8351"/>
                    <a:pt x="2632" y="5470"/>
                    <a:pt x="2731" y="3552"/>
                  </a:cubicBezTo>
                  <a:cubicBezTo>
                    <a:pt x="2838" y="1464"/>
                    <a:pt x="2463" y="46"/>
                    <a:pt x="2454" y="37"/>
                  </a:cubicBezTo>
                  <a:cubicBezTo>
                    <a:pt x="2445" y="10"/>
                    <a:pt x="2427" y="1"/>
                    <a:pt x="24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9161;p29">
              <a:extLst>
                <a:ext uri="{FF2B5EF4-FFF2-40B4-BE49-F238E27FC236}">
                  <a16:creationId xmlns:a16="http://schemas.microsoft.com/office/drawing/2014/main" id="{E4B45A2F-EBDB-C31E-B08F-9BCEBC5E3F73}"/>
                </a:ext>
              </a:extLst>
            </p:cNvPr>
            <p:cNvSpPr/>
            <p:nvPr/>
          </p:nvSpPr>
          <p:spPr>
            <a:xfrm>
              <a:off x="8958176" y="4086032"/>
              <a:ext cx="225734" cy="332166"/>
            </a:xfrm>
            <a:custGeom>
              <a:avLst/>
              <a:gdLst/>
              <a:ahLst/>
              <a:cxnLst/>
              <a:rect l="l" t="t" r="r" b="b"/>
              <a:pathLst>
                <a:path w="3105" h="4569" extrusionOk="0">
                  <a:moveTo>
                    <a:pt x="3060" y="1"/>
                  </a:moveTo>
                  <a:cubicBezTo>
                    <a:pt x="3042" y="1"/>
                    <a:pt x="3025" y="18"/>
                    <a:pt x="3025" y="36"/>
                  </a:cubicBezTo>
                  <a:cubicBezTo>
                    <a:pt x="2882" y="2115"/>
                    <a:pt x="45" y="4470"/>
                    <a:pt x="18" y="4497"/>
                  </a:cubicBezTo>
                  <a:cubicBezTo>
                    <a:pt x="0" y="4506"/>
                    <a:pt x="0" y="4532"/>
                    <a:pt x="18" y="4550"/>
                  </a:cubicBezTo>
                  <a:cubicBezTo>
                    <a:pt x="27" y="4559"/>
                    <a:pt x="36" y="4568"/>
                    <a:pt x="45" y="4568"/>
                  </a:cubicBezTo>
                  <a:cubicBezTo>
                    <a:pt x="54" y="4568"/>
                    <a:pt x="63" y="4559"/>
                    <a:pt x="72" y="4559"/>
                  </a:cubicBezTo>
                  <a:cubicBezTo>
                    <a:pt x="98" y="4532"/>
                    <a:pt x="2953" y="2150"/>
                    <a:pt x="3105" y="45"/>
                  </a:cubicBezTo>
                  <a:cubicBezTo>
                    <a:pt x="3105" y="18"/>
                    <a:pt x="3087" y="1"/>
                    <a:pt x="306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9162;p29">
              <a:extLst>
                <a:ext uri="{FF2B5EF4-FFF2-40B4-BE49-F238E27FC236}">
                  <a16:creationId xmlns:a16="http://schemas.microsoft.com/office/drawing/2014/main" id="{D792A9A3-8FDE-1ED5-65B0-B0C3A58212FE}"/>
                </a:ext>
              </a:extLst>
            </p:cNvPr>
            <p:cNvSpPr/>
            <p:nvPr/>
          </p:nvSpPr>
          <p:spPr>
            <a:xfrm>
              <a:off x="8596927" y="3862040"/>
              <a:ext cx="156378" cy="559354"/>
            </a:xfrm>
            <a:custGeom>
              <a:avLst/>
              <a:gdLst/>
              <a:ahLst/>
              <a:cxnLst/>
              <a:rect l="l" t="t" r="r" b="b"/>
              <a:pathLst>
                <a:path w="2151" h="7694" extrusionOk="0">
                  <a:moveTo>
                    <a:pt x="305" y="0"/>
                  </a:moveTo>
                  <a:cubicBezTo>
                    <a:pt x="300" y="0"/>
                    <a:pt x="293" y="1"/>
                    <a:pt x="286" y="4"/>
                  </a:cubicBezTo>
                  <a:cubicBezTo>
                    <a:pt x="268" y="13"/>
                    <a:pt x="259" y="31"/>
                    <a:pt x="268" y="57"/>
                  </a:cubicBezTo>
                  <a:cubicBezTo>
                    <a:pt x="286" y="102"/>
                    <a:pt x="2150" y="4669"/>
                    <a:pt x="9" y="7631"/>
                  </a:cubicBezTo>
                  <a:cubicBezTo>
                    <a:pt x="0" y="7649"/>
                    <a:pt x="0" y="7667"/>
                    <a:pt x="18" y="7685"/>
                  </a:cubicBezTo>
                  <a:cubicBezTo>
                    <a:pt x="27" y="7685"/>
                    <a:pt x="36" y="7694"/>
                    <a:pt x="45" y="7694"/>
                  </a:cubicBezTo>
                  <a:cubicBezTo>
                    <a:pt x="54" y="7694"/>
                    <a:pt x="72" y="7685"/>
                    <a:pt x="81" y="7676"/>
                  </a:cubicBezTo>
                  <a:cubicBezTo>
                    <a:pt x="1205" y="6106"/>
                    <a:pt x="1223" y="4107"/>
                    <a:pt x="1026" y="2707"/>
                  </a:cubicBezTo>
                  <a:cubicBezTo>
                    <a:pt x="821" y="1199"/>
                    <a:pt x="348" y="31"/>
                    <a:pt x="339" y="22"/>
                  </a:cubicBezTo>
                  <a:cubicBezTo>
                    <a:pt x="333" y="9"/>
                    <a:pt x="321" y="0"/>
                    <a:pt x="30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9163;p29">
              <a:extLst>
                <a:ext uri="{FF2B5EF4-FFF2-40B4-BE49-F238E27FC236}">
                  <a16:creationId xmlns:a16="http://schemas.microsoft.com/office/drawing/2014/main" id="{73969623-3DE6-F094-01F0-AD5D1508C447}"/>
                </a:ext>
              </a:extLst>
            </p:cNvPr>
            <p:cNvSpPr/>
            <p:nvPr/>
          </p:nvSpPr>
          <p:spPr>
            <a:xfrm>
              <a:off x="8393294" y="3735104"/>
              <a:ext cx="217300" cy="587053"/>
            </a:xfrm>
            <a:custGeom>
              <a:avLst/>
              <a:gdLst/>
              <a:ahLst/>
              <a:cxnLst/>
              <a:rect l="l" t="t" r="r" b="b"/>
              <a:pathLst>
                <a:path w="2989" h="8075" extrusionOk="0">
                  <a:moveTo>
                    <a:pt x="41" y="0"/>
                  </a:moveTo>
                  <a:cubicBezTo>
                    <a:pt x="33" y="0"/>
                    <a:pt x="25" y="3"/>
                    <a:pt x="18" y="10"/>
                  </a:cubicBezTo>
                  <a:cubicBezTo>
                    <a:pt x="0" y="19"/>
                    <a:pt x="0" y="46"/>
                    <a:pt x="9" y="64"/>
                  </a:cubicBezTo>
                  <a:cubicBezTo>
                    <a:pt x="36" y="108"/>
                    <a:pt x="2989" y="4952"/>
                    <a:pt x="1606" y="8021"/>
                  </a:cubicBezTo>
                  <a:cubicBezTo>
                    <a:pt x="1597" y="8039"/>
                    <a:pt x="1606" y="8066"/>
                    <a:pt x="1624" y="8075"/>
                  </a:cubicBezTo>
                  <a:lnTo>
                    <a:pt x="1642" y="8075"/>
                  </a:lnTo>
                  <a:cubicBezTo>
                    <a:pt x="1659" y="8075"/>
                    <a:pt x="1677" y="8066"/>
                    <a:pt x="1677" y="8048"/>
                  </a:cubicBezTo>
                  <a:cubicBezTo>
                    <a:pt x="2409" y="6424"/>
                    <a:pt x="1936" y="4328"/>
                    <a:pt x="1410" y="2856"/>
                  </a:cubicBezTo>
                  <a:cubicBezTo>
                    <a:pt x="839" y="1259"/>
                    <a:pt x="80" y="28"/>
                    <a:pt x="71" y="19"/>
                  </a:cubicBezTo>
                  <a:cubicBezTo>
                    <a:pt x="66" y="8"/>
                    <a:pt x="54"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3" name="Google Shape;9164;p29">
            <a:extLst>
              <a:ext uri="{FF2B5EF4-FFF2-40B4-BE49-F238E27FC236}">
                <a16:creationId xmlns:a16="http://schemas.microsoft.com/office/drawing/2014/main" id="{79C38E3C-BBE0-ADC3-7B50-51BE5FA9AFC9}"/>
              </a:ext>
            </a:extLst>
          </p:cNvPr>
          <p:cNvGrpSpPr/>
          <p:nvPr/>
        </p:nvGrpSpPr>
        <p:grpSpPr>
          <a:xfrm rot="-900696" flipH="1">
            <a:off x="4209680" y="6225207"/>
            <a:ext cx="1028633" cy="1014124"/>
            <a:chOff x="3730925" y="3625750"/>
            <a:chExt cx="599125" cy="590750"/>
          </a:xfrm>
        </p:grpSpPr>
        <p:sp>
          <p:nvSpPr>
            <p:cNvPr id="874" name="Google Shape;9165;p29">
              <a:extLst>
                <a:ext uri="{FF2B5EF4-FFF2-40B4-BE49-F238E27FC236}">
                  <a16:creationId xmlns:a16="http://schemas.microsoft.com/office/drawing/2014/main" id="{60880502-D9A2-2840-15D2-52F2AA162826}"/>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9166;p29">
              <a:extLst>
                <a:ext uri="{FF2B5EF4-FFF2-40B4-BE49-F238E27FC236}">
                  <a16:creationId xmlns:a16="http://schemas.microsoft.com/office/drawing/2014/main" id="{B6C95710-1898-38D6-F954-B109DDEBC961}"/>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9167;p29">
              <a:extLst>
                <a:ext uri="{FF2B5EF4-FFF2-40B4-BE49-F238E27FC236}">
                  <a16:creationId xmlns:a16="http://schemas.microsoft.com/office/drawing/2014/main" id="{B203A775-96AD-D6C7-7EA6-238371752C3C}"/>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9168;p29">
              <a:extLst>
                <a:ext uri="{FF2B5EF4-FFF2-40B4-BE49-F238E27FC236}">
                  <a16:creationId xmlns:a16="http://schemas.microsoft.com/office/drawing/2014/main" id="{B06D16D8-CF37-5719-A49A-FA3F633E9435}"/>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9169;p29">
              <a:extLst>
                <a:ext uri="{FF2B5EF4-FFF2-40B4-BE49-F238E27FC236}">
                  <a16:creationId xmlns:a16="http://schemas.microsoft.com/office/drawing/2014/main" id="{EBCD50E7-6F24-A27E-21D4-979E998FD195}"/>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9170;p29">
              <a:extLst>
                <a:ext uri="{FF2B5EF4-FFF2-40B4-BE49-F238E27FC236}">
                  <a16:creationId xmlns:a16="http://schemas.microsoft.com/office/drawing/2014/main" id="{0B635F54-CDF9-5898-9ABE-6B4DD989C57F}"/>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9171;p29">
              <a:extLst>
                <a:ext uri="{FF2B5EF4-FFF2-40B4-BE49-F238E27FC236}">
                  <a16:creationId xmlns:a16="http://schemas.microsoft.com/office/drawing/2014/main" id="{9AEA3FE4-11C8-51F3-8FF5-D70A411AEAC1}"/>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9172;p29">
              <a:extLst>
                <a:ext uri="{FF2B5EF4-FFF2-40B4-BE49-F238E27FC236}">
                  <a16:creationId xmlns:a16="http://schemas.microsoft.com/office/drawing/2014/main" id="{3AD1EA4B-31C2-B226-9BD4-B869B13AC7CC}"/>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9173;p29">
              <a:extLst>
                <a:ext uri="{FF2B5EF4-FFF2-40B4-BE49-F238E27FC236}">
                  <a16:creationId xmlns:a16="http://schemas.microsoft.com/office/drawing/2014/main" id="{442051B9-C1D3-D8F6-B7F2-8B2826ACDE17}"/>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9174;p29">
              <a:extLst>
                <a:ext uri="{FF2B5EF4-FFF2-40B4-BE49-F238E27FC236}">
                  <a16:creationId xmlns:a16="http://schemas.microsoft.com/office/drawing/2014/main" id="{726DC9C2-16FB-53AE-9C9E-9F28754415FB}"/>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9175;p29">
              <a:extLst>
                <a:ext uri="{FF2B5EF4-FFF2-40B4-BE49-F238E27FC236}">
                  <a16:creationId xmlns:a16="http://schemas.microsoft.com/office/drawing/2014/main" id="{CDC3E8B1-86E8-FCD5-D2DD-0E392A6B2956}"/>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9176;p29">
              <a:extLst>
                <a:ext uri="{FF2B5EF4-FFF2-40B4-BE49-F238E27FC236}">
                  <a16:creationId xmlns:a16="http://schemas.microsoft.com/office/drawing/2014/main" id="{DB9E8A6C-0225-66DB-75AC-CCBB76401C01}"/>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9177;p29">
              <a:extLst>
                <a:ext uri="{FF2B5EF4-FFF2-40B4-BE49-F238E27FC236}">
                  <a16:creationId xmlns:a16="http://schemas.microsoft.com/office/drawing/2014/main" id="{532035E4-2C24-0EE1-6E74-17F171D20F32}"/>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9178;p29">
              <a:extLst>
                <a:ext uri="{FF2B5EF4-FFF2-40B4-BE49-F238E27FC236}">
                  <a16:creationId xmlns:a16="http://schemas.microsoft.com/office/drawing/2014/main" id="{B5C716CC-5245-326A-9BF3-FEF2BB567B03}"/>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9179;p29">
              <a:extLst>
                <a:ext uri="{FF2B5EF4-FFF2-40B4-BE49-F238E27FC236}">
                  <a16:creationId xmlns:a16="http://schemas.microsoft.com/office/drawing/2014/main" id="{AA4C472F-52F3-B3A8-075D-96C2DB9C5D45}"/>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9180;p29">
              <a:extLst>
                <a:ext uri="{FF2B5EF4-FFF2-40B4-BE49-F238E27FC236}">
                  <a16:creationId xmlns:a16="http://schemas.microsoft.com/office/drawing/2014/main" id="{C2CC61AA-300C-AF8C-799B-FDBB08132B91}"/>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9181;p29">
              <a:extLst>
                <a:ext uri="{FF2B5EF4-FFF2-40B4-BE49-F238E27FC236}">
                  <a16:creationId xmlns:a16="http://schemas.microsoft.com/office/drawing/2014/main" id="{5280C82F-1AA0-C731-76FA-77834D1E69B6}"/>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9182;p29">
              <a:extLst>
                <a:ext uri="{FF2B5EF4-FFF2-40B4-BE49-F238E27FC236}">
                  <a16:creationId xmlns:a16="http://schemas.microsoft.com/office/drawing/2014/main" id="{FE027789-C00A-1511-0FC8-817C9018B53A}"/>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9183;p29">
              <a:extLst>
                <a:ext uri="{FF2B5EF4-FFF2-40B4-BE49-F238E27FC236}">
                  <a16:creationId xmlns:a16="http://schemas.microsoft.com/office/drawing/2014/main" id="{EE534E44-70E2-EEC7-985A-BF8253FE3D1E}"/>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9184;p29">
              <a:extLst>
                <a:ext uri="{FF2B5EF4-FFF2-40B4-BE49-F238E27FC236}">
                  <a16:creationId xmlns:a16="http://schemas.microsoft.com/office/drawing/2014/main" id="{8641A83C-8DA5-1F99-CFA1-246326BDD03D}"/>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9185;p29">
              <a:extLst>
                <a:ext uri="{FF2B5EF4-FFF2-40B4-BE49-F238E27FC236}">
                  <a16:creationId xmlns:a16="http://schemas.microsoft.com/office/drawing/2014/main" id="{6E0B196F-72F9-CC79-F3E8-6CA3950E6CA1}"/>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9186;p29">
              <a:extLst>
                <a:ext uri="{FF2B5EF4-FFF2-40B4-BE49-F238E27FC236}">
                  <a16:creationId xmlns:a16="http://schemas.microsoft.com/office/drawing/2014/main" id="{D7A1E1AA-852A-12B9-C80B-18AF07B8405F}"/>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9187;p29">
              <a:extLst>
                <a:ext uri="{FF2B5EF4-FFF2-40B4-BE49-F238E27FC236}">
                  <a16:creationId xmlns:a16="http://schemas.microsoft.com/office/drawing/2014/main" id="{D13F7AB2-2E56-1C86-BAF0-1050D475619D}"/>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9188;p29">
              <a:extLst>
                <a:ext uri="{FF2B5EF4-FFF2-40B4-BE49-F238E27FC236}">
                  <a16:creationId xmlns:a16="http://schemas.microsoft.com/office/drawing/2014/main" id="{D460B582-BE84-9DE2-1493-DD38E516B959}"/>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9189;p29">
              <a:extLst>
                <a:ext uri="{FF2B5EF4-FFF2-40B4-BE49-F238E27FC236}">
                  <a16:creationId xmlns:a16="http://schemas.microsoft.com/office/drawing/2014/main" id="{1C5A4793-D108-F03B-D4E2-63A5DCAC0B8E}"/>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9190;p29">
              <a:extLst>
                <a:ext uri="{FF2B5EF4-FFF2-40B4-BE49-F238E27FC236}">
                  <a16:creationId xmlns:a16="http://schemas.microsoft.com/office/drawing/2014/main" id="{E4A037D4-156D-0D47-E013-09F2A0BF8B49}"/>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191;p29">
              <a:extLst>
                <a:ext uri="{FF2B5EF4-FFF2-40B4-BE49-F238E27FC236}">
                  <a16:creationId xmlns:a16="http://schemas.microsoft.com/office/drawing/2014/main" id="{47C1899A-5826-3BE1-1A7C-BAB54780FAE4}"/>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192;p29">
              <a:extLst>
                <a:ext uri="{FF2B5EF4-FFF2-40B4-BE49-F238E27FC236}">
                  <a16:creationId xmlns:a16="http://schemas.microsoft.com/office/drawing/2014/main" id="{7F1C9882-4BC9-E01E-DAC2-3C7DECEA925D}"/>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193;p29">
              <a:extLst>
                <a:ext uri="{FF2B5EF4-FFF2-40B4-BE49-F238E27FC236}">
                  <a16:creationId xmlns:a16="http://schemas.microsoft.com/office/drawing/2014/main" id="{7E849D9E-1E4B-2F5A-DEC0-7CDFB2E16239}"/>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194;p29">
              <a:extLst>
                <a:ext uri="{FF2B5EF4-FFF2-40B4-BE49-F238E27FC236}">
                  <a16:creationId xmlns:a16="http://schemas.microsoft.com/office/drawing/2014/main" id="{D04E4218-88F6-DB81-EFDE-AE48382FEFFD}"/>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195;p29">
              <a:extLst>
                <a:ext uri="{FF2B5EF4-FFF2-40B4-BE49-F238E27FC236}">
                  <a16:creationId xmlns:a16="http://schemas.microsoft.com/office/drawing/2014/main" id="{6CD593BA-ABBC-CBF1-2C4E-137443A799C7}"/>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196;p29">
              <a:extLst>
                <a:ext uri="{FF2B5EF4-FFF2-40B4-BE49-F238E27FC236}">
                  <a16:creationId xmlns:a16="http://schemas.microsoft.com/office/drawing/2014/main" id="{462EB5B1-6F17-C5F6-5415-3F2DC973E75A}"/>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197;p29">
              <a:extLst>
                <a:ext uri="{FF2B5EF4-FFF2-40B4-BE49-F238E27FC236}">
                  <a16:creationId xmlns:a16="http://schemas.microsoft.com/office/drawing/2014/main" id="{6ACA27E0-8471-243F-8A2C-4FD234CFA5A1}"/>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198;p29">
              <a:extLst>
                <a:ext uri="{FF2B5EF4-FFF2-40B4-BE49-F238E27FC236}">
                  <a16:creationId xmlns:a16="http://schemas.microsoft.com/office/drawing/2014/main" id="{3FEAE80E-2C55-A8DF-7CDE-23CE0AAF9F4D}"/>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199;p29">
              <a:extLst>
                <a:ext uri="{FF2B5EF4-FFF2-40B4-BE49-F238E27FC236}">
                  <a16:creationId xmlns:a16="http://schemas.microsoft.com/office/drawing/2014/main" id="{2826CF68-27C7-D9B9-3549-100BE6CAA580}"/>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200;p29">
              <a:extLst>
                <a:ext uri="{FF2B5EF4-FFF2-40B4-BE49-F238E27FC236}">
                  <a16:creationId xmlns:a16="http://schemas.microsoft.com/office/drawing/2014/main" id="{45B09E61-A61F-CC8E-253E-2430E92B38A4}"/>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201;p29">
              <a:extLst>
                <a:ext uri="{FF2B5EF4-FFF2-40B4-BE49-F238E27FC236}">
                  <a16:creationId xmlns:a16="http://schemas.microsoft.com/office/drawing/2014/main" id="{1BA8B330-5074-85B2-D601-BB6888AF961C}"/>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202;p29">
              <a:extLst>
                <a:ext uri="{FF2B5EF4-FFF2-40B4-BE49-F238E27FC236}">
                  <a16:creationId xmlns:a16="http://schemas.microsoft.com/office/drawing/2014/main" id="{56909E88-F17A-E892-F466-86826ED4E6D5}"/>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203;p29">
              <a:extLst>
                <a:ext uri="{FF2B5EF4-FFF2-40B4-BE49-F238E27FC236}">
                  <a16:creationId xmlns:a16="http://schemas.microsoft.com/office/drawing/2014/main" id="{13C1D746-9203-B4A1-EEB4-FD6213A789F0}"/>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204;p29">
              <a:extLst>
                <a:ext uri="{FF2B5EF4-FFF2-40B4-BE49-F238E27FC236}">
                  <a16:creationId xmlns:a16="http://schemas.microsoft.com/office/drawing/2014/main" id="{D40461EF-4225-FF23-05F6-4487CF182E12}"/>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205;p29">
              <a:extLst>
                <a:ext uri="{FF2B5EF4-FFF2-40B4-BE49-F238E27FC236}">
                  <a16:creationId xmlns:a16="http://schemas.microsoft.com/office/drawing/2014/main" id="{A136880D-A837-0720-21EE-8765DDE4447F}"/>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206;p29">
              <a:extLst>
                <a:ext uri="{FF2B5EF4-FFF2-40B4-BE49-F238E27FC236}">
                  <a16:creationId xmlns:a16="http://schemas.microsoft.com/office/drawing/2014/main" id="{F0AB6CE8-28B3-823B-C977-F800A98E99EA}"/>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207;p29">
              <a:extLst>
                <a:ext uri="{FF2B5EF4-FFF2-40B4-BE49-F238E27FC236}">
                  <a16:creationId xmlns:a16="http://schemas.microsoft.com/office/drawing/2014/main" id="{018A727D-4BCB-3D31-3B85-7BCF4503731A}"/>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208;p29">
              <a:extLst>
                <a:ext uri="{FF2B5EF4-FFF2-40B4-BE49-F238E27FC236}">
                  <a16:creationId xmlns:a16="http://schemas.microsoft.com/office/drawing/2014/main" id="{991053CE-22BC-F600-029F-5A35583B42EC}"/>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209;p29">
              <a:extLst>
                <a:ext uri="{FF2B5EF4-FFF2-40B4-BE49-F238E27FC236}">
                  <a16:creationId xmlns:a16="http://schemas.microsoft.com/office/drawing/2014/main" id="{F2002510-C001-D8C7-84BD-AABE87203D7A}"/>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210;p29">
              <a:extLst>
                <a:ext uri="{FF2B5EF4-FFF2-40B4-BE49-F238E27FC236}">
                  <a16:creationId xmlns:a16="http://schemas.microsoft.com/office/drawing/2014/main" id="{2873581A-C9A8-2CAB-8FC7-EED1D6ABF9AE}"/>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11;p29">
              <a:extLst>
                <a:ext uri="{FF2B5EF4-FFF2-40B4-BE49-F238E27FC236}">
                  <a16:creationId xmlns:a16="http://schemas.microsoft.com/office/drawing/2014/main" id="{B40A3E9D-DF1D-304E-E25C-96D333AFA55B}"/>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2;p29">
              <a:extLst>
                <a:ext uri="{FF2B5EF4-FFF2-40B4-BE49-F238E27FC236}">
                  <a16:creationId xmlns:a16="http://schemas.microsoft.com/office/drawing/2014/main" id="{BDED6F1D-6B6B-9EB9-8EF6-5EBB49486181}"/>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13;p29">
              <a:extLst>
                <a:ext uri="{FF2B5EF4-FFF2-40B4-BE49-F238E27FC236}">
                  <a16:creationId xmlns:a16="http://schemas.microsoft.com/office/drawing/2014/main" id="{E7C49215-14A9-A56D-62D8-CC3F8081DCEC}"/>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14;p29">
              <a:extLst>
                <a:ext uri="{FF2B5EF4-FFF2-40B4-BE49-F238E27FC236}">
                  <a16:creationId xmlns:a16="http://schemas.microsoft.com/office/drawing/2014/main" id="{31585D9E-729D-660B-C64D-E7A5E99D16EF}"/>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15;p29">
              <a:extLst>
                <a:ext uri="{FF2B5EF4-FFF2-40B4-BE49-F238E27FC236}">
                  <a16:creationId xmlns:a16="http://schemas.microsoft.com/office/drawing/2014/main" id="{6515A585-3E07-196C-500F-94FCA3D0608C}"/>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16;p29">
              <a:extLst>
                <a:ext uri="{FF2B5EF4-FFF2-40B4-BE49-F238E27FC236}">
                  <a16:creationId xmlns:a16="http://schemas.microsoft.com/office/drawing/2014/main" id="{162E32D5-960C-9D87-82AA-9D4DD3A0D61B}"/>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17;p29">
              <a:extLst>
                <a:ext uri="{FF2B5EF4-FFF2-40B4-BE49-F238E27FC236}">
                  <a16:creationId xmlns:a16="http://schemas.microsoft.com/office/drawing/2014/main" id="{385E084A-DE0C-AB7E-5353-288B118EF273}"/>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18;p29">
              <a:extLst>
                <a:ext uri="{FF2B5EF4-FFF2-40B4-BE49-F238E27FC236}">
                  <a16:creationId xmlns:a16="http://schemas.microsoft.com/office/drawing/2014/main" id="{0A3C8775-CAC1-09F6-082E-B6401A909973}"/>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19;p29">
              <a:extLst>
                <a:ext uri="{FF2B5EF4-FFF2-40B4-BE49-F238E27FC236}">
                  <a16:creationId xmlns:a16="http://schemas.microsoft.com/office/drawing/2014/main" id="{BDB63F7F-AB65-A614-1332-1BCEC8F71835}"/>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20;p29">
              <a:extLst>
                <a:ext uri="{FF2B5EF4-FFF2-40B4-BE49-F238E27FC236}">
                  <a16:creationId xmlns:a16="http://schemas.microsoft.com/office/drawing/2014/main" id="{8B7BFA71-D97E-EE5A-8E6F-C8BF03A69E1E}"/>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221;p29">
              <a:extLst>
                <a:ext uri="{FF2B5EF4-FFF2-40B4-BE49-F238E27FC236}">
                  <a16:creationId xmlns:a16="http://schemas.microsoft.com/office/drawing/2014/main" id="{38D0EF17-0AC4-2602-6B6C-7ABCF0574D9D}"/>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222;p29">
              <a:extLst>
                <a:ext uri="{FF2B5EF4-FFF2-40B4-BE49-F238E27FC236}">
                  <a16:creationId xmlns:a16="http://schemas.microsoft.com/office/drawing/2014/main" id="{F2B2A59A-3549-F4F7-EED5-CB68B46E8FE7}"/>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223;p29">
              <a:extLst>
                <a:ext uri="{FF2B5EF4-FFF2-40B4-BE49-F238E27FC236}">
                  <a16:creationId xmlns:a16="http://schemas.microsoft.com/office/drawing/2014/main" id="{20BFCA67-D33F-2E41-F333-779267A9054B}"/>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224;p29">
              <a:extLst>
                <a:ext uri="{FF2B5EF4-FFF2-40B4-BE49-F238E27FC236}">
                  <a16:creationId xmlns:a16="http://schemas.microsoft.com/office/drawing/2014/main" id="{C21B5EB2-DDCB-A8CF-B33F-C772268F32EB}"/>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225;p29">
              <a:extLst>
                <a:ext uri="{FF2B5EF4-FFF2-40B4-BE49-F238E27FC236}">
                  <a16:creationId xmlns:a16="http://schemas.microsoft.com/office/drawing/2014/main" id="{D98083E8-DB31-3941-A9AF-A7C9056DD52A}"/>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226;p29">
              <a:extLst>
                <a:ext uri="{FF2B5EF4-FFF2-40B4-BE49-F238E27FC236}">
                  <a16:creationId xmlns:a16="http://schemas.microsoft.com/office/drawing/2014/main" id="{DC1B2830-C9B5-A56A-62A5-305EA0A21EED}"/>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227;p29">
              <a:extLst>
                <a:ext uri="{FF2B5EF4-FFF2-40B4-BE49-F238E27FC236}">
                  <a16:creationId xmlns:a16="http://schemas.microsoft.com/office/drawing/2014/main" id="{A6B5640C-A4AE-862B-24A4-7508EE38697D}"/>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228;p29">
              <a:extLst>
                <a:ext uri="{FF2B5EF4-FFF2-40B4-BE49-F238E27FC236}">
                  <a16:creationId xmlns:a16="http://schemas.microsoft.com/office/drawing/2014/main" id="{BB078D8A-8CA2-5E0B-0D30-52DAFE0E4C1A}"/>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229;p29">
              <a:extLst>
                <a:ext uri="{FF2B5EF4-FFF2-40B4-BE49-F238E27FC236}">
                  <a16:creationId xmlns:a16="http://schemas.microsoft.com/office/drawing/2014/main" id="{5966849C-6CD1-F2B3-9852-227F8468EDDA}"/>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230;p29">
              <a:extLst>
                <a:ext uri="{FF2B5EF4-FFF2-40B4-BE49-F238E27FC236}">
                  <a16:creationId xmlns:a16="http://schemas.microsoft.com/office/drawing/2014/main" id="{A8CDE70B-DA97-558D-B5AD-7CDDC5DB2423}"/>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231;p29">
              <a:extLst>
                <a:ext uri="{FF2B5EF4-FFF2-40B4-BE49-F238E27FC236}">
                  <a16:creationId xmlns:a16="http://schemas.microsoft.com/office/drawing/2014/main" id="{A5A96E01-0A19-D68D-1011-43FACCF128BA}"/>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232;p29">
              <a:extLst>
                <a:ext uri="{FF2B5EF4-FFF2-40B4-BE49-F238E27FC236}">
                  <a16:creationId xmlns:a16="http://schemas.microsoft.com/office/drawing/2014/main" id="{99A92365-370B-1F21-F80B-8231E514A71A}"/>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233;p29">
              <a:extLst>
                <a:ext uri="{FF2B5EF4-FFF2-40B4-BE49-F238E27FC236}">
                  <a16:creationId xmlns:a16="http://schemas.microsoft.com/office/drawing/2014/main" id="{CE98FE43-EB7C-E94E-1425-21E15570939A}"/>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234;p29">
              <a:extLst>
                <a:ext uri="{FF2B5EF4-FFF2-40B4-BE49-F238E27FC236}">
                  <a16:creationId xmlns:a16="http://schemas.microsoft.com/office/drawing/2014/main" id="{4A50D3B0-8466-E737-D7F7-3D4C9BFBC47E}"/>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235;p29">
              <a:extLst>
                <a:ext uri="{FF2B5EF4-FFF2-40B4-BE49-F238E27FC236}">
                  <a16:creationId xmlns:a16="http://schemas.microsoft.com/office/drawing/2014/main" id="{1895AC65-8CE5-0DEA-7FC1-78DAC0D731A0}"/>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236;p29">
              <a:extLst>
                <a:ext uri="{FF2B5EF4-FFF2-40B4-BE49-F238E27FC236}">
                  <a16:creationId xmlns:a16="http://schemas.microsoft.com/office/drawing/2014/main" id="{F570B410-2516-0ECD-A9DD-E9A3CBE075DF}"/>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237;p29">
              <a:extLst>
                <a:ext uri="{FF2B5EF4-FFF2-40B4-BE49-F238E27FC236}">
                  <a16:creationId xmlns:a16="http://schemas.microsoft.com/office/drawing/2014/main" id="{59ECEC2B-BE70-E06C-E515-5657116C78B1}"/>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238;p29">
              <a:extLst>
                <a:ext uri="{FF2B5EF4-FFF2-40B4-BE49-F238E27FC236}">
                  <a16:creationId xmlns:a16="http://schemas.microsoft.com/office/drawing/2014/main" id="{1DD4B43B-2884-B94E-0218-338820CB1123}"/>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239;p29">
              <a:extLst>
                <a:ext uri="{FF2B5EF4-FFF2-40B4-BE49-F238E27FC236}">
                  <a16:creationId xmlns:a16="http://schemas.microsoft.com/office/drawing/2014/main" id="{FD6B0E21-1B68-F1BF-7CE2-6BC1CC5078E3}"/>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240;p29">
              <a:extLst>
                <a:ext uri="{FF2B5EF4-FFF2-40B4-BE49-F238E27FC236}">
                  <a16:creationId xmlns:a16="http://schemas.microsoft.com/office/drawing/2014/main" id="{6430FF14-E54A-300D-6A02-85DCA6F7E5C8}"/>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241;p29">
              <a:extLst>
                <a:ext uri="{FF2B5EF4-FFF2-40B4-BE49-F238E27FC236}">
                  <a16:creationId xmlns:a16="http://schemas.microsoft.com/office/drawing/2014/main" id="{0EA502CD-7F83-D616-4DBA-62711173C7D0}"/>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242;p29">
              <a:extLst>
                <a:ext uri="{FF2B5EF4-FFF2-40B4-BE49-F238E27FC236}">
                  <a16:creationId xmlns:a16="http://schemas.microsoft.com/office/drawing/2014/main" id="{1139C5F1-9AE5-A95F-3DD0-CABC3DB8EEC8}"/>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2" name="Google Shape;9243;p29">
            <a:extLst>
              <a:ext uri="{FF2B5EF4-FFF2-40B4-BE49-F238E27FC236}">
                <a16:creationId xmlns:a16="http://schemas.microsoft.com/office/drawing/2014/main" id="{C29508DA-D17E-FCB1-F600-1F260CF520B1}"/>
              </a:ext>
            </a:extLst>
          </p:cNvPr>
          <p:cNvGrpSpPr/>
          <p:nvPr/>
        </p:nvGrpSpPr>
        <p:grpSpPr>
          <a:xfrm rot="-2700000">
            <a:off x="9067674" y="342093"/>
            <a:ext cx="1329044" cy="797670"/>
            <a:chOff x="4267075" y="2130800"/>
            <a:chExt cx="1362982" cy="818039"/>
          </a:xfrm>
        </p:grpSpPr>
        <p:sp>
          <p:nvSpPr>
            <p:cNvPr id="953" name="Google Shape;9244;p29">
              <a:extLst>
                <a:ext uri="{FF2B5EF4-FFF2-40B4-BE49-F238E27FC236}">
                  <a16:creationId xmlns:a16="http://schemas.microsoft.com/office/drawing/2014/main" id="{8FA0176D-58AC-DF9D-AA83-633C582FA738}"/>
                </a:ext>
              </a:extLst>
            </p:cNvPr>
            <p:cNvSpPr/>
            <p:nvPr/>
          </p:nvSpPr>
          <p:spPr>
            <a:xfrm>
              <a:off x="4693055" y="2136722"/>
              <a:ext cx="542751" cy="545310"/>
            </a:xfrm>
            <a:custGeom>
              <a:avLst/>
              <a:gdLst/>
              <a:ahLst/>
              <a:cxnLst/>
              <a:rect l="l" t="t" r="r" b="b"/>
              <a:pathLst>
                <a:path w="7423" h="7458" extrusionOk="0">
                  <a:moveTo>
                    <a:pt x="0" y="0"/>
                  </a:moveTo>
                  <a:lnTo>
                    <a:pt x="0" y="0"/>
                  </a:lnTo>
                  <a:cubicBezTo>
                    <a:pt x="27" y="9"/>
                    <a:pt x="3934" y="1998"/>
                    <a:pt x="3693" y="6334"/>
                  </a:cubicBezTo>
                  <a:lnTo>
                    <a:pt x="3685" y="6352"/>
                  </a:lnTo>
                  <a:cubicBezTo>
                    <a:pt x="4300" y="6664"/>
                    <a:pt x="5094" y="7057"/>
                    <a:pt x="5933" y="7458"/>
                  </a:cubicBezTo>
                  <a:cubicBezTo>
                    <a:pt x="7422" y="4505"/>
                    <a:pt x="4497" y="1445"/>
                    <a:pt x="4496" y="1445"/>
                  </a:cubicBezTo>
                  <a:lnTo>
                    <a:pt x="4496" y="1445"/>
                  </a:lnTo>
                  <a:lnTo>
                    <a:pt x="4514" y="1838"/>
                  </a:lnTo>
                  <a:cubicBezTo>
                    <a:pt x="4514" y="1838"/>
                    <a:pt x="2462" y="419"/>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245;p29">
              <a:extLst>
                <a:ext uri="{FF2B5EF4-FFF2-40B4-BE49-F238E27FC236}">
                  <a16:creationId xmlns:a16="http://schemas.microsoft.com/office/drawing/2014/main" id="{62EA73E3-5EF6-8004-B913-60806E8B4752}"/>
                </a:ext>
              </a:extLst>
            </p:cNvPr>
            <p:cNvSpPr/>
            <p:nvPr/>
          </p:nvSpPr>
          <p:spPr>
            <a:xfrm>
              <a:off x="4537535" y="2388462"/>
              <a:ext cx="1092522" cy="508020"/>
            </a:xfrm>
            <a:custGeom>
              <a:avLst/>
              <a:gdLst/>
              <a:ahLst/>
              <a:cxnLst/>
              <a:rect l="l" t="t" r="r" b="b"/>
              <a:pathLst>
                <a:path w="14942" h="6948" extrusionOk="0">
                  <a:moveTo>
                    <a:pt x="89" y="1"/>
                  </a:moveTo>
                  <a:cubicBezTo>
                    <a:pt x="0" y="1"/>
                    <a:pt x="306" y="225"/>
                    <a:pt x="1030" y="643"/>
                  </a:cubicBezTo>
                  <a:cubicBezTo>
                    <a:pt x="1779" y="1080"/>
                    <a:pt x="2555" y="1490"/>
                    <a:pt x="3323" y="1892"/>
                  </a:cubicBezTo>
                  <a:cubicBezTo>
                    <a:pt x="3920" y="2204"/>
                    <a:pt x="4509" y="2516"/>
                    <a:pt x="5089" y="2846"/>
                  </a:cubicBezTo>
                  <a:cubicBezTo>
                    <a:pt x="5258" y="2936"/>
                    <a:pt x="5455" y="3043"/>
                    <a:pt x="5687" y="3167"/>
                  </a:cubicBezTo>
                  <a:cubicBezTo>
                    <a:pt x="6293" y="3489"/>
                    <a:pt x="7078" y="3899"/>
                    <a:pt x="7917" y="4309"/>
                  </a:cubicBezTo>
                  <a:cubicBezTo>
                    <a:pt x="8595" y="4648"/>
                    <a:pt x="9309" y="4996"/>
                    <a:pt x="9987" y="5300"/>
                  </a:cubicBezTo>
                  <a:cubicBezTo>
                    <a:pt x="10593" y="5585"/>
                    <a:pt x="11173" y="5835"/>
                    <a:pt x="11664" y="6040"/>
                  </a:cubicBezTo>
                  <a:cubicBezTo>
                    <a:pt x="11690" y="6049"/>
                    <a:pt x="11708" y="6058"/>
                    <a:pt x="11735" y="6067"/>
                  </a:cubicBezTo>
                  <a:cubicBezTo>
                    <a:pt x="12440" y="6379"/>
                    <a:pt x="13154" y="6673"/>
                    <a:pt x="13876" y="6932"/>
                  </a:cubicBezTo>
                  <a:cubicBezTo>
                    <a:pt x="13903" y="6942"/>
                    <a:pt x="13935" y="6947"/>
                    <a:pt x="13969" y="6947"/>
                  </a:cubicBezTo>
                  <a:cubicBezTo>
                    <a:pt x="14322" y="6947"/>
                    <a:pt x="14942" y="6436"/>
                    <a:pt x="13234" y="6102"/>
                  </a:cubicBezTo>
                  <a:cubicBezTo>
                    <a:pt x="12752" y="6004"/>
                    <a:pt x="12288" y="5871"/>
                    <a:pt x="11833" y="5710"/>
                  </a:cubicBezTo>
                  <a:cubicBezTo>
                    <a:pt x="11253" y="5514"/>
                    <a:pt x="10700" y="5264"/>
                    <a:pt x="10138" y="5005"/>
                  </a:cubicBezTo>
                  <a:cubicBezTo>
                    <a:pt x="9764" y="4827"/>
                    <a:pt x="9389" y="4648"/>
                    <a:pt x="9005" y="4470"/>
                  </a:cubicBezTo>
                  <a:cubicBezTo>
                    <a:pt x="8684" y="4318"/>
                    <a:pt x="8372" y="4167"/>
                    <a:pt x="8060" y="4015"/>
                  </a:cubicBezTo>
                  <a:cubicBezTo>
                    <a:pt x="7221" y="3614"/>
                    <a:pt x="6427" y="3221"/>
                    <a:pt x="5812" y="2909"/>
                  </a:cubicBezTo>
                  <a:cubicBezTo>
                    <a:pt x="5588" y="2793"/>
                    <a:pt x="5383" y="2695"/>
                    <a:pt x="5223" y="2605"/>
                  </a:cubicBezTo>
                  <a:cubicBezTo>
                    <a:pt x="4625" y="2293"/>
                    <a:pt x="4027" y="1990"/>
                    <a:pt x="3430" y="1687"/>
                  </a:cubicBezTo>
                  <a:cubicBezTo>
                    <a:pt x="2662" y="1294"/>
                    <a:pt x="1886" y="902"/>
                    <a:pt x="1128" y="491"/>
                  </a:cubicBezTo>
                  <a:cubicBezTo>
                    <a:pt x="514" y="158"/>
                    <a:pt x="163" y="1"/>
                    <a:pt x="89"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246;p29">
              <a:extLst>
                <a:ext uri="{FF2B5EF4-FFF2-40B4-BE49-F238E27FC236}">
                  <a16:creationId xmlns:a16="http://schemas.microsoft.com/office/drawing/2014/main" id="{3C115D70-0295-5EA2-360C-987980D6A77C}"/>
                </a:ext>
              </a:extLst>
            </p:cNvPr>
            <p:cNvSpPr/>
            <p:nvPr/>
          </p:nvSpPr>
          <p:spPr>
            <a:xfrm>
              <a:off x="4431442" y="2620021"/>
              <a:ext cx="684965" cy="237632"/>
            </a:xfrm>
            <a:custGeom>
              <a:avLst/>
              <a:gdLst/>
              <a:ahLst/>
              <a:cxnLst/>
              <a:rect l="l" t="t" r="r" b="b"/>
              <a:pathLst>
                <a:path w="9368" h="3250" extrusionOk="0">
                  <a:moveTo>
                    <a:pt x="7138" y="0"/>
                  </a:moveTo>
                  <a:lnTo>
                    <a:pt x="7129" y="18"/>
                  </a:lnTo>
                  <a:cubicBezTo>
                    <a:pt x="5750" y="833"/>
                    <a:pt x="4359" y="1082"/>
                    <a:pt x="3182" y="1082"/>
                  </a:cubicBezTo>
                  <a:cubicBezTo>
                    <a:pt x="2980" y="1082"/>
                    <a:pt x="2785" y="1075"/>
                    <a:pt x="2597" y="1062"/>
                  </a:cubicBezTo>
                  <a:cubicBezTo>
                    <a:pt x="1063" y="955"/>
                    <a:pt x="1" y="473"/>
                    <a:pt x="1" y="473"/>
                  </a:cubicBezTo>
                  <a:lnTo>
                    <a:pt x="1" y="473"/>
                  </a:lnTo>
                  <a:cubicBezTo>
                    <a:pt x="1794" y="2213"/>
                    <a:pt x="4158" y="3016"/>
                    <a:pt x="4158" y="3016"/>
                  </a:cubicBezTo>
                  <a:lnTo>
                    <a:pt x="3828" y="3239"/>
                  </a:lnTo>
                  <a:cubicBezTo>
                    <a:pt x="3849" y="3239"/>
                    <a:pt x="3999" y="3249"/>
                    <a:pt x="4241" y="3249"/>
                  </a:cubicBezTo>
                  <a:cubicBezTo>
                    <a:pt x="4711" y="3249"/>
                    <a:pt x="5527" y="3210"/>
                    <a:pt x="6406" y="2980"/>
                  </a:cubicBezTo>
                  <a:cubicBezTo>
                    <a:pt x="7450" y="2712"/>
                    <a:pt x="8583" y="2186"/>
                    <a:pt x="9359" y="1142"/>
                  </a:cubicBezTo>
                  <a:lnTo>
                    <a:pt x="9368" y="1142"/>
                  </a:lnTo>
                  <a:cubicBezTo>
                    <a:pt x="8529" y="732"/>
                    <a:pt x="7744" y="322"/>
                    <a:pt x="713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247;p29">
              <a:extLst>
                <a:ext uri="{FF2B5EF4-FFF2-40B4-BE49-F238E27FC236}">
                  <a16:creationId xmlns:a16="http://schemas.microsoft.com/office/drawing/2014/main" id="{14861D57-FED2-82EC-E1E5-D9E507FCCCA8}"/>
                </a:ext>
              </a:extLst>
            </p:cNvPr>
            <p:cNvSpPr/>
            <p:nvPr/>
          </p:nvSpPr>
          <p:spPr>
            <a:xfrm>
              <a:off x="5251377" y="2411274"/>
              <a:ext cx="151426" cy="394688"/>
            </a:xfrm>
            <a:custGeom>
              <a:avLst/>
              <a:gdLst/>
              <a:ahLst/>
              <a:cxnLst/>
              <a:rect l="l" t="t" r="r" b="b"/>
              <a:pathLst>
                <a:path w="2071" h="5398" extrusionOk="0">
                  <a:moveTo>
                    <a:pt x="1" y="1"/>
                  </a:moveTo>
                  <a:lnTo>
                    <a:pt x="1" y="1"/>
                  </a:lnTo>
                  <a:cubicBezTo>
                    <a:pt x="81" y="143"/>
                    <a:pt x="1285" y="2436"/>
                    <a:pt x="375" y="4693"/>
                  </a:cubicBezTo>
                  <a:cubicBezTo>
                    <a:pt x="937" y="4952"/>
                    <a:pt x="1490" y="5202"/>
                    <a:pt x="2070" y="5398"/>
                  </a:cubicBezTo>
                  <a:cubicBezTo>
                    <a:pt x="2026" y="4658"/>
                    <a:pt x="1731" y="2026"/>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248;p29">
              <a:extLst>
                <a:ext uri="{FF2B5EF4-FFF2-40B4-BE49-F238E27FC236}">
                  <a16:creationId xmlns:a16="http://schemas.microsoft.com/office/drawing/2014/main" id="{115CB134-597A-913B-1AE0-582CB7B2D337}"/>
                </a:ext>
              </a:extLst>
            </p:cNvPr>
            <p:cNvSpPr/>
            <p:nvPr/>
          </p:nvSpPr>
          <p:spPr>
            <a:xfrm>
              <a:off x="4315990" y="2436719"/>
              <a:ext cx="637365" cy="262492"/>
            </a:xfrm>
            <a:custGeom>
              <a:avLst/>
              <a:gdLst/>
              <a:ahLst/>
              <a:cxnLst/>
              <a:rect l="l" t="t" r="r" b="b"/>
              <a:pathLst>
                <a:path w="8717" h="3590" extrusionOk="0">
                  <a:moveTo>
                    <a:pt x="1" y="1"/>
                  </a:moveTo>
                  <a:lnTo>
                    <a:pt x="1" y="1"/>
                  </a:lnTo>
                  <a:cubicBezTo>
                    <a:pt x="625" y="1705"/>
                    <a:pt x="2070" y="2838"/>
                    <a:pt x="2070" y="2838"/>
                  </a:cubicBezTo>
                  <a:lnTo>
                    <a:pt x="1580" y="2980"/>
                  </a:lnTo>
                  <a:cubicBezTo>
                    <a:pt x="1580" y="2980"/>
                    <a:pt x="2641" y="3462"/>
                    <a:pt x="4176" y="3569"/>
                  </a:cubicBezTo>
                  <a:cubicBezTo>
                    <a:pt x="4364" y="3582"/>
                    <a:pt x="4559" y="3589"/>
                    <a:pt x="4761" y="3589"/>
                  </a:cubicBezTo>
                  <a:cubicBezTo>
                    <a:pt x="5938" y="3589"/>
                    <a:pt x="7329" y="3340"/>
                    <a:pt x="8708" y="2525"/>
                  </a:cubicBezTo>
                  <a:lnTo>
                    <a:pt x="8717" y="2507"/>
                  </a:lnTo>
                  <a:cubicBezTo>
                    <a:pt x="8485" y="2383"/>
                    <a:pt x="8288" y="2276"/>
                    <a:pt x="8119" y="2186"/>
                  </a:cubicBezTo>
                  <a:cubicBezTo>
                    <a:pt x="7539" y="1856"/>
                    <a:pt x="6950" y="1544"/>
                    <a:pt x="6353" y="1232"/>
                  </a:cubicBezTo>
                  <a:cubicBezTo>
                    <a:pt x="5971" y="1285"/>
                    <a:pt x="5592" y="1308"/>
                    <a:pt x="5219" y="1308"/>
                  </a:cubicBezTo>
                  <a:cubicBezTo>
                    <a:pt x="3952" y="1308"/>
                    <a:pt x="2762" y="1040"/>
                    <a:pt x="1839" y="750"/>
                  </a:cubicBezTo>
                  <a:cubicBezTo>
                    <a:pt x="723" y="393"/>
                    <a:pt x="1" y="1"/>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249;p29">
              <a:extLst>
                <a:ext uri="{FF2B5EF4-FFF2-40B4-BE49-F238E27FC236}">
                  <a16:creationId xmlns:a16="http://schemas.microsoft.com/office/drawing/2014/main" id="{ACC374EF-556B-942B-4712-6E740ABA4E6F}"/>
                </a:ext>
              </a:extLst>
            </p:cNvPr>
            <p:cNvSpPr/>
            <p:nvPr/>
          </p:nvSpPr>
          <p:spPr>
            <a:xfrm>
              <a:off x="5021789" y="2242375"/>
              <a:ext cx="323618" cy="512115"/>
            </a:xfrm>
            <a:custGeom>
              <a:avLst/>
              <a:gdLst/>
              <a:ahLst/>
              <a:cxnLst/>
              <a:rect l="l" t="t" r="r" b="b"/>
              <a:pathLst>
                <a:path w="4426" h="7004" extrusionOk="0">
                  <a:moveTo>
                    <a:pt x="0" y="0"/>
                  </a:moveTo>
                  <a:lnTo>
                    <a:pt x="0" y="0"/>
                  </a:lnTo>
                  <a:cubicBezTo>
                    <a:pt x="1" y="0"/>
                    <a:pt x="2926" y="3060"/>
                    <a:pt x="1437" y="6013"/>
                  </a:cubicBezTo>
                  <a:cubicBezTo>
                    <a:pt x="1749" y="6165"/>
                    <a:pt x="2061" y="6316"/>
                    <a:pt x="2382" y="6468"/>
                  </a:cubicBezTo>
                  <a:cubicBezTo>
                    <a:pt x="2766" y="6646"/>
                    <a:pt x="3141" y="6825"/>
                    <a:pt x="3515" y="7003"/>
                  </a:cubicBezTo>
                  <a:cubicBezTo>
                    <a:pt x="4425" y="4746"/>
                    <a:pt x="3221" y="2453"/>
                    <a:pt x="3141" y="2311"/>
                  </a:cubicBezTo>
                  <a:cubicBezTo>
                    <a:pt x="3141" y="2311"/>
                    <a:pt x="3141" y="2311"/>
                    <a:pt x="3141" y="2302"/>
                  </a:cubicBezTo>
                  <a:lnTo>
                    <a:pt x="2998" y="2596"/>
                  </a:lnTo>
                  <a:cubicBezTo>
                    <a:pt x="2998" y="2596"/>
                    <a:pt x="1704" y="83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250;p29">
              <a:extLst>
                <a:ext uri="{FF2B5EF4-FFF2-40B4-BE49-F238E27FC236}">
                  <a16:creationId xmlns:a16="http://schemas.microsoft.com/office/drawing/2014/main" id="{70144D6E-86F6-43FD-3504-AA5B7F4F6BF2}"/>
                </a:ext>
              </a:extLst>
            </p:cNvPr>
            <p:cNvSpPr/>
            <p:nvPr/>
          </p:nvSpPr>
          <p:spPr>
            <a:xfrm>
              <a:off x="4449063" y="2136722"/>
              <a:ext cx="531710" cy="464442"/>
            </a:xfrm>
            <a:custGeom>
              <a:avLst/>
              <a:gdLst/>
              <a:ahLst/>
              <a:cxnLst/>
              <a:rect l="l" t="t" r="r" b="b"/>
              <a:pathLst>
                <a:path w="7272" h="6352" extrusionOk="0">
                  <a:moveTo>
                    <a:pt x="3337" y="0"/>
                  </a:moveTo>
                  <a:lnTo>
                    <a:pt x="3516" y="482"/>
                  </a:lnTo>
                  <a:cubicBezTo>
                    <a:pt x="3516" y="482"/>
                    <a:pt x="2746" y="273"/>
                    <a:pt x="1723" y="273"/>
                  </a:cubicBezTo>
                  <a:cubicBezTo>
                    <a:pt x="1193" y="273"/>
                    <a:pt x="595" y="329"/>
                    <a:pt x="1" y="500"/>
                  </a:cubicBezTo>
                  <a:cubicBezTo>
                    <a:pt x="1" y="500"/>
                    <a:pt x="3551" y="1989"/>
                    <a:pt x="4640" y="5130"/>
                  </a:cubicBezTo>
                  <a:cubicBezTo>
                    <a:pt x="5237" y="5433"/>
                    <a:pt x="5835" y="5736"/>
                    <a:pt x="6433" y="6048"/>
                  </a:cubicBezTo>
                  <a:cubicBezTo>
                    <a:pt x="6593" y="6138"/>
                    <a:pt x="6798" y="6236"/>
                    <a:pt x="7022" y="6352"/>
                  </a:cubicBezTo>
                  <a:lnTo>
                    <a:pt x="7030" y="6334"/>
                  </a:lnTo>
                  <a:cubicBezTo>
                    <a:pt x="7271" y="1998"/>
                    <a:pt x="3364" y="9"/>
                    <a:pt x="333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251;p29">
              <a:extLst>
                <a:ext uri="{FF2B5EF4-FFF2-40B4-BE49-F238E27FC236}">
                  <a16:creationId xmlns:a16="http://schemas.microsoft.com/office/drawing/2014/main" id="{87F0D7F6-BD95-0FB0-30AB-2E6848EC9F4E}"/>
                </a:ext>
              </a:extLst>
            </p:cNvPr>
            <p:cNvSpPr/>
            <p:nvPr/>
          </p:nvSpPr>
          <p:spPr>
            <a:xfrm>
              <a:off x="4272924" y="2173207"/>
              <a:ext cx="515405" cy="359153"/>
            </a:xfrm>
            <a:custGeom>
              <a:avLst/>
              <a:gdLst/>
              <a:ahLst/>
              <a:cxnLst/>
              <a:rect l="l" t="t" r="r" b="b"/>
              <a:pathLst>
                <a:path w="7049" h="4912" extrusionOk="0">
                  <a:moveTo>
                    <a:pt x="2410" y="1"/>
                  </a:moveTo>
                  <a:lnTo>
                    <a:pt x="2624" y="331"/>
                  </a:lnTo>
                  <a:lnTo>
                    <a:pt x="1" y="1044"/>
                  </a:lnTo>
                  <a:lnTo>
                    <a:pt x="982" y="3587"/>
                  </a:lnTo>
                  <a:lnTo>
                    <a:pt x="590" y="3605"/>
                  </a:lnTo>
                  <a:cubicBezTo>
                    <a:pt x="590" y="3605"/>
                    <a:pt x="1312" y="3997"/>
                    <a:pt x="2428" y="4354"/>
                  </a:cubicBezTo>
                  <a:cubicBezTo>
                    <a:pt x="3351" y="4644"/>
                    <a:pt x="4541" y="4912"/>
                    <a:pt x="5808" y="4912"/>
                  </a:cubicBezTo>
                  <a:cubicBezTo>
                    <a:pt x="6181" y="4912"/>
                    <a:pt x="6560" y="4889"/>
                    <a:pt x="6942" y="4836"/>
                  </a:cubicBezTo>
                  <a:cubicBezTo>
                    <a:pt x="6174" y="4434"/>
                    <a:pt x="5398" y="4024"/>
                    <a:pt x="4649" y="3587"/>
                  </a:cubicBezTo>
                  <a:cubicBezTo>
                    <a:pt x="3925" y="3169"/>
                    <a:pt x="3619" y="2945"/>
                    <a:pt x="3708" y="2945"/>
                  </a:cubicBezTo>
                  <a:cubicBezTo>
                    <a:pt x="3782" y="2945"/>
                    <a:pt x="4133" y="3102"/>
                    <a:pt x="4747" y="3435"/>
                  </a:cubicBezTo>
                  <a:cubicBezTo>
                    <a:pt x="5505" y="3846"/>
                    <a:pt x="6281" y="4238"/>
                    <a:pt x="7049" y="4631"/>
                  </a:cubicBezTo>
                  <a:cubicBezTo>
                    <a:pt x="5960" y="1491"/>
                    <a:pt x="2410" y="1"/>
                    <a:pt x="241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252;p29">
              <a:extLst>
                <a:ext uri="{FF2B5EF4-FFF2-40B4-BE49-F238E27FC236}">
                  <a16:creationId xmlns:a16="http://schemas.microsoft.com/office/drawing/2014/main" id="{B237FB72-8CA6-D31D-1C3C-9B1371E55FE1}"/>
                </a:ext>
              </a:extLst>
            </p:cNvPr>
            <p:cNvSpPr/>
            <p:nvPr/>
          </p:nvSpPr>
          <p:spPr>
            <a:xfrm>
              <a:off x="4983915" y="2775905"/>
              <a:ext cx="406460" cy="167220"/>
            </a:xfrm>
            <a:custGeom>
              <a:avLst/>
              <a:gdLst/>
              <a:ahLst/>
              <a:cxnLst/>
              <a:rect l="l" t="t" r="r" b="b"/>
              <a:pathLst>
                <a:path w="5559" h="2287" extrusionOk="0">
                  <a:moveTo>
                    <a:pt x="3882" y="1"/>
                  </a:moveTo>
                  <a:cubicBezTo>
                    <a:pt x="3427" y="714"/>
                    <a:pt x="2838" y="1205"/>
                    <a:pt x="2258" y="1535"/>
                  </a:cubicBezTo>
                  <a:cubicBezTo>
                    <a:pt x="1170" y="2177"/>
                    <a:pt x="99" y="2258"/>
                    <a:pt x="1" y="2267"/>
                  </a:cubicBezTo>
                  <a:cubicBezTo>
                    <a:pt x="182" y="2280"/>
                    <a:pt x="361" y="2286"/>
                    <a:pt x="538" y="2286"/>
                  </a:cubicBezTo>
                  <a:cubicBezTo>
                    <a:pt x="2931" y="2286"/>
                    <a:pt x="4952" y="1123"/>
                    <a:pt x="5550" y="741"/>
                  </a:cubicBezTo>
                  <a:lnTo>
                    <a:pt x="5559" y="741"/>
                  </a:lnTo>
                  <a:cubicBezTo>
                    <a:pt x="5068" y="536"/>
                    <a:pt x="4488" y="286"/>
                    <a:pt x="3882"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253;p29">
              <a:extLst>
                <a:ext uri="{FF2B5EF4-FFF2-40B4-BE49-F238E27FC236}">
                  <a16:creationId xmlns:a16="http://schemas.microsoft.com/office/drawing/2014/main" id="{0D430A21-F4E6-F1DF-C1E5-680E77507C9F}"/>
                </a:ext>
              </a:extLst>
            </p:cNvPr>
            <p:cNvSpPr/>
            <p:nvPr/>
          </p:nvSpPr>
          <p:spPr>
            <a:xfrm>
              <a:off x="4711261" y="2703520"/>
              <a:ext cx="556497" cy="238144"/>
            </a:xfrm>
            <a:custGeom>
              <a:avLst/>
              <a:gdLst/>
              <a:ahLst/>
              <a:cxnLst/>
              <a:rect l="l" t="t" r="r" b="b"/>
              <a:pathLst>
                <a:path w="7611" h="3257" extrusionOk="0">
                  <a:moveTo>
                    <a:pt x="5532" y="0"/>
                  </a:moveTo>
                  <a:cubicBezTo>
                    <a:pt x="4756" y="1044"/>
                    <a:pt x="3623" y="1570"/>
                    <a:pt x="2579" y="1838"/>
                  </a:cubicBezTo>
                  <a:cubicBezTo>
                    <a:pt x="1700" y="2068"/>
                    <a:pt x="884" y="2107"/>
                    <a:pt x="414" y="2107"/>
                  </a:cubicBezTo>
                  <a:cubicBezTo>
                    <a:pt x="172" y="2107"/>
                    <a:pt x="22" y="2097"/>
                    <a:pt x="1" y="2097"/>
                  </a:cubicBezTo>
                  <a:cubicBezTo>
                    <a:pt x="1678" y="2971"/>
                    <a:pt x="3864" y="2971"/>
                    <a:pt x="3864" y="2971"/>
                  </a:cubicBezTo>
                  <a:lnTo>
                    <a:pt x="3721" y="3257"/>
                  </a:lnTo>
                  <a:lnTo>
                    <a:pt x="3730" y="3257"/>
                  </a:lnTo>
                  <a:cubicBezTo>
                    <a:pt x="3828" y="3248"/>
                    <a:pt x="4899" y="3167"/>
                    <a:pt x="5987" y="2525"/>
                  </a:cubicBezTo>
                  <a:cubicBezTo>
                    <a:pt x="6567" y="2195"/>
                    <a:pt x="7156" y="1704"/>
                    <a:pt x="7611" y="991"/>
                  </a:cubicBezTo>
                  <a:cubicBezTo>
                    <a:pt x="6933" y="687"/>
                    <a:pt x="6219" y="339"/>
                    <a:pt x="554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254;p29">
              <a:extLst>
                <a:ext uri="{FF2B5EF4-FFF2-40B4-BE49-F238E27FC236}">
                  <a16:creationId xmlns:a16="http://schemas.microsoft.com/office/drawing/2014/main" id="{5559257A-4C55-3C7B-3725-83E7CA596DF7}"/>
                </a:ext>
              </a:extLst>
            </p:cNvPr>
            <p:cNvSpPr/>
            <p:nvPr/>
          </p:nvSpPr>
          <p:spPr>
            <a:xfrm>
              <a:off x="4267075" y="2130800"/>
              <a:ext cx="1141584" cy="818039"/>
            </a:xfrm>
            <a:custGeom>
              <a:avLst/>
              <a:gdLst/>
              <a:ahLst/>
              <a:cxnLst/>
              <a:rect l="l" t="t" r="r" b="b"/>
              <a:pathLst>
                <a:path w="15613" h="11188" extrusionOk="0">
                  <a:moveTo>
                    <a:pt x="5844" y="1"/>
                  </a:moveTo>
                  <a:cubicBezTo>
                    <a:pt x="5817" y="1"/>
                    <a:pt x="5790" y="10"/>
                    <a:pt x="5773" y="36"/>
                  </a:cubicBezTo>
                  <a:cubicBezTo>
                    <a:pt x="5755" y="54"/>
                    <a:pt x="5746" y="81"/>
                    <a:pt x="5755" y="108"/>
                  </a:cubicBezTo>
                  <a:lnTo>
                    <a:pt x="5880" y="447"/>
                  </a:lnTo>
                  <a:cubicBezTo>
                    <a:pt x="5606" y="389"/>
                    <a:pt x="4975" y="272"/>
                    <a:pt x="4205" y="272"/>
                  </a:cubicBezTo>
                  <a:cubicBezTo>
                    <a:pt x="3670" y="272"/>
                    <a:pt x="3068" y="328"/>
                    <a:pt x="2472" y="500"/>
                  </a:cubicBezTo>
                  <a:cubicBezTo>
                    <a:pt x="2445" y="509"/>
                    <a:pt x="2427" y="527"/>
                    <a:pt x="2418" y="554"/>
                  </a:cubicBezTo>
                  <a:cubicBezTo>
                    <a:pt x="2409" y="572"/>
                    <a:pt x="2409" y="598"/>
                    <a:pt x="2427" y="625"/>
                  </a:cubicBezTo>
                  <a:lnTo>
                    <a:pt x="2579" y="857"/>
                  </a:lnTo>
                  <a:lnTo>
                    <a:pt x="63" y="1544"/>
                  </a:lnTo>
                  <a:cubicBezTo>
                    <a:pt x="36" y="1553"/>
                    <a:pt x="19" y="1571"/>
                    <a:pt x="10" y="1589"/>
                  </a:cubicBezTo>
                  <a:cubicBezTo>
                    <a:pt x="1" y="1607"/>
                    <a:pt x="1" y="1633"/>
                    <a:pt x="10" y="1651"/>
                  </a:cubicBezTo>
                  <a:lnTo>
                    <a:pt x="946" y="4087"/>
                  </a:lnTo>
                  <a:lnTo>
                    <a:pt x="661" y="4104"/>
                  </a:lnTo>
                  <a:cubicBezTo>
                    <a:pt x="634" y="4104"/>
                    <a:pt x="616" y="4122"/>
                    <a:pt x="598" y="4140"/>
                  </a:cubicBezTo>
                  <a:cubicBezTo>
                    <a:pt x="589" y="4158"/>
                    <a:pt x="581" y="4185"/>
                    <a:pt x="589" y="4211"/>
                  </a:cubicBezTo>
                  <a:cubicBezTo>
                    <a:pt x="1116" y="5630"/>
                    <a:pt x="2213" y="6674"/>
                    <a:pt x="2570" y="6995"/>
                  </a:cubicBezTo>
                  <a:lnTo>
                    <a:pt x="2231" y="7093"/>
                  </a:lnTo>
                  <a:cubicBezTo>
                    <a:pt x="2204" y="7102"/>
                    <a:pt x="2177" y="7120"/>
                    <a:pt x="2169" y="7146"/>
                  </a:cubicBezTo>
                  <a:cubicBezTo>
                    <a:pt x="2169" y="7173"/>
                    <a:pt x="2177" y="7200"/>
                    <a:pt x="2195" y="7227"/>
                  </a:cubicBezTo>
                  <a:cubicBezTo>
                    <a:pt x="3721" y="8699"/>
                    <a:pt x="5683" y="9519"/>
                    <a:pt x="6228" y="9725"/>
                  </a:cubicBezTo>
                  <a:lnTo>
                    <a:pt x="6031" y="9858"/>
                  </a:lnTo>
                  <a:cubicBezTo>
                    <a:pt x="6005" y="9876"/>
                    <a:pt x="5996" y="9903"/>
                    <a:pt x="5996" y="9930"/>
                  </a:cubicBezTo>
                  <a:cubicBezTo>
                    <a:pt x="5996" y="9957"/>
                    <a:pt x="6013" y="9983"/>
                    <a:pt x="6040" y="10001"/>
                  </a:cubicBezTo>
                  <a:cubicBezTo>
                    <a:pt x="7485" y="10751"/>
                    <a:pt x="9314" y="10866"/>
                    <a:pt x="9814" y="10884"/>
                  </a:cubicBezTo>
                  <a:lnTo>
                    <a:pt x="9725" y="11054"/>
                  </a:lnTo>
                  <a:cubicBezTo>
                    <a:pt x="9707" y="11081"/>
                    <a:pt x="9707" y="11107"/>
                    <a:pt x="9725" y="11125"/>
                  </a:cubicBezTo>
                  <a:cubicBezTo>
                    <a:pt x="9734" y="11152"/>
                    <a:pt x="9760" y="11170"/>
                    <a:pt x="9787" y="11170"/>
                  </a:cubicBezTo>
                  <a:cubicBezTo>
                    <a:pt x="9965" y="11179"/>
                    <a:pt x="10153" y="11188"/>
                    <a:pt x="10322" y="11188"/>
                  </a:cubicBezTo>
                  <a:cubicBezTo>
                    <a:pt x="12758" y="11188"/>
                    <a:pt x="14801" y="10010"/>
                    <a:pt x="15407" y="9626"/>
                  </a:cubicBezTo>
                  <a:cubicBezTo>
                    <a:pt x="15443" y="9600"/>
                    <a:pt x="15452" y="9555"/>
                    <a:pt x="15434" y="9519"/>
                  </a:cubicBezTo>
                  <a:cubicBezTo>
                    <a:pt x="15416" y="9496"/>
                    <a:pt x="15387" y="9480"/>
                    <a:pt x="15358" y="9480"/>
                  </a:cubicBezTo>
                  <a:cubicBezTo>
                    <a:pt x="15344" y="9480"/>
                    <a:pt x="15330" y="9484"/>
                    <a:pt x="15318" y="9493"/>
                  </a:cubicBezTo>
                  <a:cubicBezTo>
                    <a:pt x="14727" y="9873"/>
                    <a:pt x="12711" y="11029"/>
                    <a:pt x="10324" y="11029"/>
                  </a:cubicBezTo>
                  <a:cubicBezTo>
                    <a:pt x="10191" y="11029"/>
                    <a:pt x="10056" y="11026"/>
                    <a:pt x="9921" y="11018"/>
                  </a:cubicBezTo>
                  <a:lnTo>
                    <a:pt x="10010" y="10840"/>
                  </a:lnTo>
                  <a:cubicBezTo>
                    <a:pt x="10019" y="10813"/>
                    <a:pt x="10019" y="10786"/>
                    <a:pt x="10001" y="10759"/>
                  </a:cubicBezTo>
                  <a:cubicBezTo>
                    <a:pt x="9992" y="10742"/>
                    <a:pt x="9965" y="10724"/>
                    <a:pt x="9939" y="10724"/>
                  </a:cubicBezTo>
                  <a:cubicBezTo>
                    <a:pt x="9912" y="10724"/>
                    <a:pt x="7860" y="10715"/>
                    <a:pt x="6228" y="9921"/>
                  </a:cubicBezTo>
                  <a:lnTo>
                    <a:pt x="6451" y="9769"/>
                  </a:lnTo>
                  <a:cubicBezTo>
                    <a:pt x="6477" y="9760"/>
                    <a:pt x="6486" y="9725"/>
                    <a:pt x="6486" y="9698"/>
                  </a:cubicBezTo>
                  <a:cubicBezTo>
                    <a:pt x="6477" y="9671"/>
                    <a:pt x="6460" y="9644"/>
                    <a:pt x="6433" y="9635"/>
                  </a:cubicBezTo>
                  <a:cubicBezTo>
                    <a:pt x="6406" y="9626"/>
                    <a:pt x="4158" y="8841"/>
                    <a:pt x="2400" y="7200"/>
                  </a:cubicBezTo>
                  <a:lnTo>
                    <a:pt x="2757" y="7102"/>
                  </a:lnTo>
                  <a:cubicBezTo>
                    <a:pt x="2784" y="7093"/>
                    <a:pt x="2811" y="7066"/>
                    <a:pt x="2811" y="7039"/>
                  </a:cubicBezTo>
                  <a:cubicBezTo>
                    <a:pt x="2820" y="7013"/>
                    <a:pt x="2811" y="6986"/>
                    <a:pt x="2784" y="6959"/>
                  </a:cubicBezTo>
                  <a:cubicBezTo>
                    <a:pt x="2775" y="6950"/>
                    <a:pt x="1410" y="5862"/>
                    <a:pt x="777" y="4256"/>
                  </a:cubicBezTo>
                  <a:lnTo>
                    <a:pt x="1062" y="4247"/>
                  </a:lnTo>
                  <a:cubicBezTo>
                    <a:pt x="1089" y="4238"/>
                    <a:pt x="1116" y="4229"/>
                    <a:pt x="1125" y="4211"/>
                  </a:cubicBezTo>
                  <a:cubicBezTo>
                    <a:pt x="1143" y="4185"/>
                    <a:pt x="1143" y="4158"/>
                    <a:pt x="1134" y="4131"/>
                  </a:cubicBezTo>
                  <a:lnTo>
                    <a:pt x="188" y="1678"/>
                  </a:lnTo>
                  <a:lnTo>
                    <a:pt x="2731" y="982"/>
                  </a:lnTo>
                  <a:cubicBezTo>
                    <a:pt x="2748" y="982"/>
                    <a:pt x="2775" y="964"/>
                    <a:pt x="2784" y="937"/>
                  </a:cubicBezTo>
                  <a:cubicBezTo>
                    <a:pt x="2793" y="911"/>
                    <a:pt x="2784" y="884"/>
                    <a:pt x="2775" y="866"/>
                  </a:cubicBezTo>
                  <a:lnTo>
                    <a:pt x="2615" y="625"/>
                  </a:lnTo>
                  <a:cubicBezTo>
                    <a:pt x="3163" y="481"/>
                    <a:pt x="3714" y="433"/>
                    <a:pt x="4206" y="433"/>
                  </a:cubicBezTo>
                  <a:cubicBezTo>
                    <a:pt x="5211" y="433"/>
                    <a:pt x="5975" y="634"/>
                    <a:pt x="5987" y="634"/>
                  </a:cubicBezTo>
                  <a:cubicBezTo>
                    <a:pt x="5994" y="637"/>
                    <a:pt x="6001" y="638"/>
                    <a:pt x="6008" y="638"/>
                  </a:cubicBezTo>
                  <a:cubicBezTo>
                    <a:pt x="6028" y="638"/>
                    <a:pt x="6047" y="629"/>
                    <a:pt x="6067" y="616"/>
                  </a:cubicBezTo>
                  <a:cubicBezTo>
                    <a:pt x="6085" y="590"/>
                    <a:pt x="6094" y="563"/>
                    <a:pt x="6076" y="536"/>
                  </a:cubicBezTo>
                  <a:lnTo>
                    <a:pt x="5951" y="188"/>
                  </a:lnTo>
                  <a:lnTo>
                    <a:pt x="5951" y="188"/>
                  </a:lnTo>
                  <a:cubicBezTo>
                    <a:pt x="8306" y="625"/>
                    <a:pt x="10278" y="1972"/>
                    <a:pt x="10296" y="1990"/>
                  </a:cubicBezTo>
                  <a:cubicBezTo>
                    <a:pt x="10309" y="1999"/>
                    <a:pt x="10322" y="2003"/>
                    <a:pt x="10336" y="2003"/>
                  </a:cubicBezTo>
                  <a:cubicBezTo>
                    <a:pt x="10349" y="2003"/>
                    <a:pt x="10362" y="1999"/>
                    <a:pt x="10376" y="1990"/>
                  </a:cubicBezTo>
                  <a:cubicBezTo>
                    <a:pt x="10403" y="1972"/>
                    <a:pt x="10420" y="1946"/>
                    <a:pt x="10420" y="1919"/>
                  </a:cubicBezTo>
                  <a:lnTo>
                    <a:pt x="10403" y="1660"/>
                  </a:lnTo>
                  <a:lnTo>
                    <a:pt x="10403" y="1660"/>
                  </a:lnTo>
                  <a:cubicBezTo>
                    <a:pt x="12017" y="2499"/>
                    <a:pt x="13240" y="4149"/>
                    <a:pt x="13257" y="4167"/>
                  </a:cubicBezTo>
                  <a:cubicBezTo>
                    <a:pt x="13265" y="4181"/>
                    <a:pt x="13284" y="4196"/>
                    <a:pt x="13305" y="4196"/>
                  </a:cubicBezTo>
                  <a:cubicBezTo>
                    <a:pt x="13310" y="4196"/>
                    <a:pt x="13315" y="4195"/>
                    <a:pt x="13320" y="4194"/>
                  </a:cubicBezTo>
                  <a:cubicBezTo>
                    <a:pt x="13355" y="4194"/>
                    <a:pt x="13373" y="4176"/>
                    <a:pt x="13391" y="4149"/>
                  </a:cubicBezTo>
                  <a:lnTo>
                    <a:pt x="13480" y="3971"/>
                  </a:lnTo>
                  <a:cubicBezTo>
                    <a:pt x="15131" y="5960"/>
                    <a:pt x="15407" y="8502"/>
                    <a:pt x="15452" y="9243"/>
                  </a:cubicBezTo>
                  <a:cubicBezTo>
                    <a:pt x="15460" y="9283"/>
                    <a:pt x="15489" y="9316"/>
                    <a:pt x="15527" y="9316"/>
                  </a:cubicBezTo>
                  <a:cubicBezTo>
                    <a:pt x="15532" y="9316"/>
                    <a:pt x="15536" y="9315"/>
                    <a:pt x="15541" y="9314"/>
                  </a:cubicBezTo>
                  <a:cubicBezTo>
                    <a:pt x="15586" y="9314"/>
                    <a:pt x="15613" y="9279"/>
                    <a:pt x="15613" y="9234"/>
                  </a:cubicBezTo>
                  <a:cubicBezTo>
                    <a:pt x="15568" y="8467"/>
                    <a:pt x="15274" y="5817"/>
                    <a:pt x="13525" y="3783"/>
                  </a:cubicBezTo>
                  <a:cubicBezTo>
                    <a:pt x="13512" y="3763"/>
                    <a:pt x="13493" y="3753"/>
                    <a:pt x="13474" y="3753"/>
                  </a:cubicBezTo>
                  <a:cubicBezTo>
                    <a:pt x="13467" y="3753"/>
                    <a:pt x="13460" y="3754"/>
                    <a:pt x="13454" y="3756"/>
                  </a:cubicBezTo>
                  <a:cubicBezTo>
                    <a:pt x="13427" y="3756"/>
                    <a:pt x="13400" y="3774"/>
                    <a:pt x="13391" y="3792"/>
                  </a:cubicBezTo>
                  <a:lnTo>
                    <a:pt x="13302" y="3971"/>
                  </a:lnTo>
                  <a:cubicBezTo>
                    <a:pt x="12999" y="3578"/>
                    <a:pt x="11821" y="2169"/>
                    <a:pt x="10358" y="1455"/>
                  </a:cubicBezTo>
                  <a:cubicBezTo>
                    <a:pt x="10345" y="1450"/>
                    <a:pt x="10331" y="1448"/>
                    <a:pt x="10318" y="1448"/>
                  </a:cubicBezTo>
                  <a:cubicBezTo>
                    <a:pt x="10304" y="1448"/>
                    <a:pt x="10291" y="1450"/>
                    <a:pt x="10278" y="1455"/>
                  </a:cubicBezTo>
                  <a:cubicBezTo>
                    <a:pt x="10251" y="1473"/>
                    <a:pt x="10242" y="1499"/>
                    <a:pt x="10242" y="1526"/>
                  </a:cubicBezTo>
                  <a:lnTo>
                    <a:pt x="10251" y="1767"/>
                  </a:lnTo>
                  <a:cubicBezTo>
                    <a:pt x="9760" y="1455"/>
                    <a:pt x="7940" y="358"/>
                    <a:pt x="5844"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255;p29">
              <a:extLst>
                <a:ext uri="{FF2B5EF4-FFF2-40B4-BE49-F238E27FC236}">
                  <a16:creationId xmlns:a16="http://schemas.microsoft.com/office/drawing/2014/main" id="{1C122EA8-11B8-FE2F-7CA7-0C4A89316243}"/>
                </a:ext>
              </a:extLst>
            </p:cNvPr>
            <p:cNvSpPr/>
            <p:nvPr/>
          </p:nvSpPr>
          <p:spPr>
            <a:xfrm>
              <a:off x="4532563" y="2382612"/>
              <a:ext cx="1063275" cy="519280"/>
            </a:xfrm>
            <a:custGeom>
              <a:avLst/>
              <a:gdLst/>
              <a:ahLst/>
              <a:cxnLst/>
              <a:rect l="l" t="t" r="r" b="b"/>
              <a:pathLst>
                <a:path w="14542" h="7102" extrusionOk="0">
                  <a:moveTo>
                    <a:pt x="723" y="411"/>
                  </a:moveTo>
                  <a:lnTo>
                    <a:pt x="723" y="411"/>
                  </a:lnTo>
                  <a:cubicBezTo>
                    <a:pt x="848" y="473"/>
                    <a:pt x="991" y="544"/>
                    <a:pt x="1160" y="634"/>
                  </a:cubicBezTo>
                  <a:cubicBezTo>
                    <a:pt x="1936" y="1062"/>
                    <a:pt x="2739" y="1472"/>
                    <a:pt x="3524" y="1865"/>
                  </a:cubicBezTo>
                  <a:cubicBezTo>
                    <a:pt x="4095" y="2150"/>
                    <a:pt x="4675" y="2454"/>
                    <a:pt x="5255" y="2757"/>
                  </a:cubicBezTo>
                  <a:cubicBezTo>
                    <a:pt x="6094" y="3194"/>
                    <a:pt x="7655" y="3961"/>
                    <a:pt x="9038" y="4621"/>
                  </a:cubicBezTo>
                  <a:cubicBezTo>
                    <a:pt x="9189" y="4693"/>
                    <a:pt x="9341" y="4764"/>
                    <a:pt x="9493" y="4835"/>
                  </a:cubicBezTo>
                  <a:cubicBezTo>
                    <a:pt x="10295" y="5219"/>
                    <a:pt x="11063" y="5585"/>
                    <a:pt x="11874" y="5870"/>
                  </a:cubicBezTo>
                  <a:cubicBezTo>
                    <a:pt x="12365" y="6040"/>
                    <a:pt x="12829" y="6165"/>
                    <a:pt x="13284" y="6254"/>
                  </a:cubicBezTo>
                  <a:cubicBezTo>
                    <a:pt x="14212" y="6441"/>
                    <a:pt x="14346" y="6655"/>
                    <a:pt x="14363" y="6718"/>
                  </a:cubicBezTo>
                  <a:cubicBezTo>
                    <a:pt x="14372" y="6753"/>
                    <a:pt x="14355" y="6798"/>
                    <a:pt x="14310" y="6843"/>
                  </a:cubicBezTo>
                  <a:cubicBezTo>
                    <a:pt x="14237" y="6909"/>
                    <a:pt x="14130" y="6946"/>
                    <a:pt x="14047" y="6946"/>
                  </a:cubicBezTo>
                  <a:cubicBezTo>
                    <a:pt x="14018" y="6946"/>
                    <a:pt x="13992" y="6941"/>
                    <a:pt x="13971" y="6932"/>
                  </a:cubicBezTo>
                  <a:cubicBezTo>
                    <a:pt x="13320" y="6709"/>
                    <a:pt x="12624" y="6423"/>
                    <a:pt x="11830" y="6075"/>
                  </a:cubicBezTo>
                  <a:cubicBezTo>
                    <a:pt x="11821" y="6067"/>
                    <a:pt x="11812" y="6058"/>
                    <a:pt x="11794" y="6058"/>
                  </a:cubicBezTo>
                  <a:cubicBezTo>
                    <a:pt x="11785" y="6049"/>
                    <a:pt x="11776" y="6049"/>
                    <a:pt x="11758" y="6040"/>
                  </a:cubicBezTo>
                  <a:cubicBezTo>
                    <a:pt x="9760" y="5237"/>
                    <a:pt x="6477" y="3560"/>
                    <a:pt x="5193" y="2855"/>
                  </a:cubicBezTo>
                  <a:cubicBezTo>
                    <a:pt x="4613" y="2525"/>
                    <a:pt x="4006" y="2204"/>
                    <a:pt x="3417" y="1891"/>
                  </a:cubicBezTo>
                  <a:cubicBezTo>
                    <a:pt x="2659" y="1499"/>
                    <a:pt x="1883" y="1089"/>
                    <a:pt x="1134" y="651"/>
                  </a:cubicBezTo>
                  <a:cubicBezTo>
                    <a:pt x="973" y="562"/>
                    <a:pt x="839" y="482"/>
                    <a:pt x="723" y="411"/>
                  </a:cubicBezTo>
                  <a:close/>
                  <a:moveTo>
                    <a:pt x="146" y="0"/>
                  </a:moveTo>
                  <a:cubicBezTo>
                    <a:pt x="100" y="0"/>
                    <a:pt x="86" y="22"/>
                    <a:pt x="72" y="45"/>
                  </a:cubicBezTo>
                  <a:cubicBezTo>
                    <a:pt x="36" y="116"/>
                    <a:pt x="1" y="179"/>
                    <a:pt x="1053" y="794"/>
                  </a:cubicBezTo>
                  <a:cubicBezTo>
                    <a:pt x="1803" y="1222"/>
                    <a:pt x="2588" y="1633"/>
                    <a:pt x="3346" y="2034"/>
                  </a:cubicBezTo>
                  <a:cubicBezTo>
                    <a:pt x="3926" y="2346"/>
                    <a:pt x="4532" y="2668"/>
                    <a:pt x="5121" y="2989"/>
                  </a:cubicBezTo>
                  <a:cubicBezTo>
                    <a:pt x="6397" y="3702"/>
                    <a:pt x="9698" y="5380"/>
                    <a:pt x="11705" y="6191"/>
                  </a:cubicBezTo>
                  <a:cubicBezTo>
                    <a:pt x="11714" y="6191"/>
                    <a:pt x="11723" y="6200"/>
                    <a:pt x="11741" y="6209"/>
                  </a:cubicBezTo>
                  <a:cubicBezTo>
                    <a:pt x="11750" y="6209"/>
                    <a:pt x="11758" y="6209"/>
                    <a:pt x="11767" y="6218"/>
                  </a:cubicBezTo>
                  <a:cubicBezTo>
                    <a:pt x="12561" y="6575"/>
                    <a:pt x="13266" y="6852"/>
                    <a:pt x="13917" y="7083"/>
                  </a:cubicBezTo>
                  <a:cubicBezTo>
                    <a:pt x="13953" y="7101"/>
                    <a:pt x="13989" y="7101"/>
                    <a:pt x="14033" y="7101"/>
                  </a:cubicBezTo>
                  <a:cubicBezTo>
                    <a:pt x="14167" y="7101"/>
                    <a:pt x="14319" y="7048"/>
                    <a:pt x="14417" y="6959"/>
                  </a:cubicBezTo>
                  <a:cubicBezTo>
                    <a:pt x="14506" y="6869"/>
                    <a:pt x="14542" y="6771"/>
                    <a:pt x="14515" y="6673"/>
                  </a:cubicBezTo>
                  <a:cubicBezTo>
                    <a:pt x="14444" y="6432"/>
                    <a:pt x="14042" y="6245"/>
                    <a:pt x="13320" y="6102"/>
                  </a:cubicBezTo>
                  <a:cubicBezTo>
                    <a:pt x="12865" y="6013"/>
                    <a:pt x="12419" y="5888"/>
                    <a:pt x="11928" y="5719"/>
                  </a:cubicBezTo>
                  <a:cubicBezTo>
                    <a:pt x="11125" y="5433"/>
                    <a:pt x="10367" y="5076"/>
                    <a:pt x="9564" y="4693"/>
                  </a:cubicBezTo>
                  <a:cubicBezTo>
                    <a:pt x="9412" y="4621"/>
                    <a:pt x="9261" y="4550"/>
                    <a:pt x="9109" y="4479"/>
                  </a:cubicBezTo>
                  <a:cubicBezTo>
                    <a:pt x="7717" y="3818"/>
                    <a:pt x="6165" y="3051"/>
                    <a:pt x="5326" y="2614"/>
                  </a:cubicBezTo>
                  <a:cubicBezTo>
                    <a:pt x="4755" y="2311"/>
                    <a:pt x="4167" y="2016"/>
                    <a:pt x="3596" y="1722"/>
                  </a:cubicBezTo>
                  <a:cubicBezTo>
                    <a:pt x="2811" y="1329"/>
                    <a:pt x="2008" y="928"/>
                    <a:pt x="1232" y="500"/>
                  </a:cubicBezTo>
                  <a:cubicBezTo>
                    <a:pt x="497" y="99"/>
                    <a:pt x="246" y="0"/>
                    <a:pt x="1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256;p29">
              <a:extLst>
                <a:ext uri="{FF2B5EF4-FFF2-40B4-BE49-F238E27FC236}">
                  <a16:creationId xmlns:a16="http://schemas.microsoft.com/office/drawing/2014/main" id="{A2D091B8-14B4-4A06-060A-3BA78133E689}"/>
                </a:ext>
              </a:extLst>
            </p:cNvPr>
            <p:cNvSpPr/>
            <p:nvPr/>
          </p:nvSpPr>
          <p:spPr>
            <a:xfrm>
              <a:off x="4312115" y="2433867"/>
              <a:ext cx="471681" cy="101414"/>
            </a:xfrm>
            <a:custGeom>
              <a:avLst/>
              <a:gdLst/>
              <a:ahLst/>
              <a:cxnLst/>
              <a:rect l="l" t="t" r="r" b="b"/>
              <a:pathLst>
                <a:path w="6451" h="1387" extrusionOk="0">
                  <a:moveTo>
                    <a:pt x="52" y="0"/>
                  </a:moveTo>
                  <a:cubicBezTo>
                    <a:pt x="36" y="0"/>
                    <a:pt x="25" y="9"/>
                    <a:pt x="18" y="22"/>
                  </a:cubicBezTo>
                  <a:cubicBezTo>
                    <a:pt x="0" y="40"/>
                    <a:pt x="9" y="66"/>
                    <a:pt x="27" y="75"/>
                  </a:cubicBezTo>
                  <a:cubicBezTo>
                    <a:pt x="54" y="93"/>
                    <a:pt x="2498" y="1387"/>
                    <a:pt x="5290" y="1387"/>
                  </a:cubicBezTo>
                  <a:cubicBezTo>
                    <a:pt x="5656" y="1387"/>
                    <a:pt x="6040" y="1369"/>
                    <a:pt x="6414" y="1315"/>
                  </a:cubicBezTo>
                  <a:cubicBezTo>
                    <a:pt x="6441" y="1306"/>
                    <a:pt x="6450" y="1289"/>
                    <a:pt x="6450" y="1271"/>
                  </a:cubicBezTo>
                  <a:cubicBezTo>
                    <a:pt x="6450" y="1244"/>
                    <a:pt x="6423" y="1235"/>
                    <a:pt x="6406" y="1235"/>
                  </a:cubicBezTo>
                  <a:cubicBezTo>
                    <a:pt x="6031" y="1286"/>
                    <a:pt x="5658" y="1309"/>
                    <a:pt x="5291" y="1309"/>
                  </a:cubicBezTo>
                  <a:cubicBezTo>
                    <a:pt x="2519" y="1309"/>
                    <a:pt x="95" y="20"/>
                    <a:pt x="72" y="4"/>
                  </a:cubicBezTo>
                  <a:cubicBezTo>
                    <a:pt x="64" y="2"/>
                    <a:pt x="58"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257;p29">
              <a:extLst>
                <a:ext uri="{FF2B5EF4-FFF2-40B4-BE49-F238E27FC236}">
                  <a16:creationId xmlns:a16="http://schemas.microsoft.com/office/drawing/2014/main" id="{470EB167-CD37-071E-D3EE-1FC695F44621}"/>
                </a:ext>
              </a:extLst>
            </p:cNvPr>
            <p:cNvSpPr/>
            <p:nvPr/>
          </p:nvSpPr>
          <p:spPr>
            <a:xfrm>
              <a:off x="4428225" y="2617974"/>
              <a:ext cx="527762" cy="83646"/>
            </a:xfrm>
            <a:custGeom>
              <a:avLst/>
              <a:gdLst/>
              <a:ahLst/>
              <a:cxnLst/>
              <a:rect l="l" t="t" r="r" b="b"/>
              <a:pathLst>
                <a:path w="7218" h="1144" extrusionOk="0">
                  <a:moveTo>
                    <a:pt x="7173" y="1"/>
                  </a:moveTo>
                  <a:cubicBezTo>
                    <a:pt x="7165" y="1"/>
                    <a:pt x="7156" y="4"/>
                    <a:pt x="7146" y="11"/>
                  </a:cubicBezTo>
                  <a:cubicBezTo>
                    <a:pt x="5786" y="817"/>
                    <a:pt x="4406" y="1063"/>
                    <a:pt x="3231" y="1063"/>
                  </a:cubicBezTo>
                  <a:cubicBezTo>
                    <a:pt x="1414" y="1063"/>
                    <a:pt x="84" y="476"/>
                    <a:pt x="63" y="466"/>
                  </a:cubicBezTo>
                  <a:cubicBezTo>
                    <a:pt x="58" y="463"/>
                    <a:pt x="52" y="462"/>
                    <a:pt x="47" y="462"/>
                  </a:cubicBezTo>
                  <a:cubicBezTo>
                    <a:pt x="32" y="462"/>
                    <a:pt x="16" y="470"/>
                    <a:pt x="9" y="483"/>
                  </a:cubicBezTo>
                  <a:cubicBezTo>
                    <a:pt x="0" y="510"/>
                    <a:pt x="9" y="528"/>
                    <a:pt x="27" y="537"/>
                  </a:cubicBezTo>
                  <a:cubicBezTo>
                    <a:pt x="36" y="546"/>
                    <a:pt x="946" y="947"/>
                    <a:pt x="2284" y="1099"/>
                  </a:cubicBezTo>
                  <a:cubicBezTo>
                    <a:pt x="2561" y="1126"/>
                    <a:pt x="2873" y="1144"/>
                    <a:pt x="3203" y="1144"/>
                  </a:cubicBezTo>
                  <a:cubicBezTo>
                    <a:pt x="4345" y="1144"/>
                    <a:pt x="5772" y="912"/>
                    <a:pt x="7191" y="73"/>
                  </a:cubicBezTo>
                  <a:cubicBezTo>
                    <a:pt x="7208" y="64"/>
                    <a:pt x="7217" y="37"/>
                    <a:pt x="7208" y="20"/>
                  </a:cubicBezTo>
                  <a:cubicBezTo>
                    <a:pt x="7197" y="9"/>
                    <a:pt x="7186" y="1"/>
                    <a:pt x="717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258;p29">
              <a:extLst>
                <a:ext uri="{FF2B5EF4-FFF2-40B4-BE49-F238E27FC236}">
                  <a16:creationId xmlns:a16="http://schemas.microsoft.com/office/drawing/2014/main" id="{2CC82040-AB41-61E3-DB85-2ED12931692B}"/>
                </a:ext>
              </a:extLst>
            </p:cNvPr>
            <p:cNvSpPr/>
            <p:nvPr/>
          </p:nvSpPr>
          <p:spPr>
            <a:xfrm>
              <a:off x="4708044" y="2700815"/>
              <a:ext cx="411652" cy="159981"/>
            </a:xfrm>
            <a:custGeom>
              <a:avLst/>
              <a:gdLst/>
              <a:ahLst/>
              <a:cxnLst/>
              <a:rect l="l" t="t" r="r" b="b"/>
              <a:pathLst>
                <a:path w="5630" h="2188" extrusionOk="0">
                  <a:moveTo>
                    <a:pt x="5580" y="1"/>
                  </a:moveTo>
                  <a:cubicBezTo>
                    <a:pt x="5567" y="1"/>
                    <a:pt x="5555" y="8"/>
                    <a:pt x="5549" y="20"/>
                  </a:cubicBezTo>
                  <a:cubicBezTo>
                    <a:pt x="4136" y="1901"/>
                    <a:pt x="1507" y="2104"/>
                    <a:pt x="476" y="2104"/>
                  </a:cubicBezTo>
                  <a:cubicBezTo>
                    <a:pt x="212" y="2104"/>
                    <a:pt x="52" y="2091"/>
                    <a:pt x="45" y="2089"/>
                  </a:cubicBezTo>
                  <a:cubicBezTo>
                    <a:pt x="27" y="2089"/>
                    <a:pt x="9" y="2107"/>
                    <a:pt x="0" y="2125"/>
                  </a:cubicBezTo>
                  <a:cubicBezTo>
                    <a:pt x="0" y="2152"/>
                    <a:pt x="18" y="2169"/>
                    <a:pt x="36" y="2169"/>
                  </a:cubicBezTo>
                  <a:cubicBezTo>
                    <a:pt x="45" y="2169"/>
                    <a:pt x="197" y="2187"/>
                    <a:pt x="455" y="2187"/>
                  </a:cubicBezTo>
                  <a:cubicBezTo>
                    <a:pt x="1481" y="2187"/>
                    <a:pt x="4166" y="1991"/>
                    <a:pt x="5612" y="64"/>
                  </a:cubicBezTo>
                  <a:cubicBezTo>
                    <a:pt x="5629" y="46"/>
                    <a:pt x="5621" y="20"/>
                    <a:pt x="5603" y="11"/>
                  </a:cubicBezTo>
                  <a:cubicBezTo>
                    <a:pt x="5596" y="4"/>
                    <a:pt x="5588" y="1"/>
                    <a:pt x="558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259;p29">
              <a:extLst>
                <a:ext uri="{FF2B5EF4-FFF2-40B4-BE49-F238E27FC236}">
                  <a16:creationId xmlns:a16="http://schemas.microsoft.com/office/drawing/2014/main" id="{853984B1-1626-3E55-06F3-FD91C7ED89E7}"/>
                </a:ext>
              </a:extLst>
            </p:cNvPr>
            <p:cNvSpPr/>
            <p:nvPr/>
          </p:nvSpPr>
          <p:spPr>
            <a:xfrm>
              <a:off x="4980039" y="2773273"/>
              <a:ext cx="291008" cy="171022"/>
            </a:xfrm>
            <a:custGeom>
              <a:avLst/>
              <a:gdLst/>
              <a:ahLst/>
              <a:cxnLst/>
              <a:rect l="l" t="t" r="r" b="b"/>
              <a:pathLst>
                <a:path w="3980" h="2339" extrusionOk="0">
                  <a:moveTo>
                    <a:pt x="3930" y="0"/>
                  </a:moveTo>
                  <a:cubicBezTo>
                    <a:pt x="3917" y="0"/>
                    <a:pt x="3904" y="8"/>
                    <a:pt x="3899" y="19"/>
                  </a:cubicBezTo>
                  <a:cubicBezTo>
                    <a:pt x="2570" y="2097"/>
                    <a:pt x="63" y="2258"/>
                    <a:pt x="45" y="2267"/>
                  </a:cubicBezTo>
                  <a:cubicBezTo>
                    <a:pt x="18" y="2267"/>
                    <a:pt x="0" y="2285"/>
                    <a:pt x="0" y="2303"/>
                  </a:cubicBezTo>
                  <a:cubicBezTo>
                    <a:pt x="0" y="2329"/>
                    <a:pt x="18" y="2338"/>
                    <a:pt x="45" y="2338"/>
                  </a:cubicBezTo>
                  <a:cubicBezTo>
                    <a:pt x="72" y="2338"/>
                    <a:pt x="2614" y="2178"/>
                    <a:pt x="3961" y="63"/>
                  </a:cubicBezTo>
                  <a:cubicBezTo>
                    <a:pt x="3979" y="46"/>
                    <a:pt x="3970" y="19"/>
                    <a:pt x="3952" y="10"/>
                  </a:cubicBezTo>
                  <a:cubicBezTo>
                    <a:pt x="3946" y="3"/>
                    <a:pt x="3937" y="0"/>
                    <a:pt x="39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260;p29">
              <a:extLst>
                <a:ext uri="{FF2B5EF4-FFF2-40B4-BE49-F238E27FC236}">
                  <a16:creationId xmlns:a16="http://schemas.microsoft.com/office/drawing/2014/main" id="{E4EC0526-9C4D-F27D-D011-2BBC8444BE6D}"/>
                </a:ext>
              </a:extLst>
            </p:cNvPr>
            <p:cNvSpPr/>
            <p:nvPr/>
          </p:nvSpPr>
          <p:spPr>
            <a:xfrm>
              <a:off x="4445846" y="2169917"/>
              <a:ext cx="345773" cy="344530"/>
            </a:xfrm>
            <a:custGeom>
              <a:avLst/>
              <a:gdLst/>
              <a:ahLst/>
              <a:cxnLst/>
              <a:rect l="l" t="t" r="r" b="b"/>
              <a:pathLst>
                <a:path w="4729" h="4712" extrusionOk="0">
                  <a:moveTo>
                    <a:pt x="63" y="1"/>
                  </a:moveTo>
                  <a:cubicBezTo>
                    <a:pt x="36" y="1"/>
                    <a:pt x="18" y="10"/>
                    <a:pt x="9" y="28"/>
                  </a:cubicBezTo>
                  <a:cubicBezTo>
                    <a:pt x="0" y="46"/>
                    <a:pt x="9" y="72"/>
                    <a:pt x="27" y="81"/>
                  </a:cubicBezTo>
                  <a:cubicBezTo>
                    <a:pt x="63" y="90"/>
                    <a:pt x="3577" y="1607"/>
                    <a:pt x="4648" y="4685"/>
                  </a:cubicBezTo>
                  <a:cubicBezTo>
                    <a:pt x="4657" y="4702"/>
                    <a:pt x="4666" y="4711"/>
                    <a:pt x="4684" y="4711"/>
                  </a:cubicBezTo>
                  <a:lnTo>
                    <a:pt x="4701" y="4711"/>
                  </a:lnTo>
                  <a:cubicBezTo>
                    <a:pt x="4719" y="4702"/>
                    <a:pt x="4728" y="4685"/>
                    <a:pt x="4728" y="4658"/>
                  </a:cubicBezTo>
                  <a:cubicBezTo>
                    <a:pt x="3640" y="1544"/>
                    <a:pt x="98" y="19"/>
                    <a:pt x="6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261;p29">
              <a:extLst>
                <a:ext uri="{FF2B5EF4-FFF2-40B4-BE49-F238E27FC236}">
                  <a16:creationId xmlns:a16="http://schemas.microsoft.com/office/drawing/2014/main" id="{71D308DB-A57C-502E-356B-3D6705FC89F7}"/>
                </a:ext>
              </a:extLst>
            </p:cNvPr>
            <p:cNvSpPr/>
            <p:nvPr/>
          </p:nvSpPr>
          <p:spPr>
            <a:xfrm>
              <a:off x="4689765" y="2133798"/>
              <a:ext cx="285743" cy="469341"/>
            </a:xfrm>
            <a:custGeom>
              <a:avLst/>
              <a:gdLst/>
              <a:ahLst/>
              <a:cxnLst/>
              <a:rect l="l" t="t" r="r" b="b"/>
              <a:pathLst>
                <a:path w="3908" h="6419" extrusionOk="0">
                  <a:moveTo>
                    <a:pt x="49" y="1"/>
                  </a:moveTo>
                  <a:cubicBezTo>
                    <a:pt x="36" y="1"/>
                    <a:pt x="23" y="9"/>
                    <a:pt x="9" y="22"/>
                  </a:cubicBezTo>
                  <a:cubicBezTo>
                    <a:pt x="1" y="49"/>
                    <a:pt x="9" y="67"/>
                    <a:pt x="27" y="76"/>
                  </a:cubicBezTo>
                  <a:cubicBezTo>
                    <a:pt x="45" y="85"/>
                    <a:pt x="1018" y="584"/>
                    <a:pt x="1954" y="1601"/>
                  </a:cubicBezTo>
                  <a:cubicBezTo>
                    <a:pt x="2820" y="2547"/>
                    <a:pt x="3828" y="4144"/>
                    <a:pt x="3703" y="6374"/>
                  </a:cubicBezTo>
                  <a:cubicBezTo>
                    <a:pt x="3694" y="6392"/>
                    <a:pt x="3712" y="6419"/>
                    <a:pt x="3738" y="6419"/>
                  </a:cubicBezTo>
                  <a:cubicBezTo>
                    <a:pt x="3756" y="6419"/>
                    <a:pt x="3774" y="6401"/>
                    <a:pt x="3783" y="6374"/>
                  </a:cubicBezTo>
                  <a:cubicBezTo>
                    <a:pt x="3908" y="4117"/>
                    <a:pt x="2891" y="2502"/>
                    <a:pt x="2017" y="1548"/>
                  </a:cubicBezTo>
                  <a:cubicBezTo>
                    <a:pt x="1071" y="522"/>
                    <a:pt x="81" y="13"/>
                    <a:pt x="63" y="4"/>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262;p29">
              <a:extLst>
                <a:ext uri="{FF2B5EF4-FFF2-40B4-BE49-F238E27FC236}">
                  <a16:creationId xmlns:a16="http://schemas.microsoft.com/office/drawing/2014/main" id="{3CA1207F-BB47-5660-A8A3-C4C21DE94907}"/>
                </a:ext>
              </a:extLst>
            </p:cNvPr>
            <p:cNvSpPr/>
            <p:nvPr/>
          </p:nvSpPr>
          <p:spPr>
            <a:xfrm>
              <a:off x="5018499" y="2239451"/>
              <a:ext cx="212699" cy="445871"/>
            </a:xfrm>
            <a:custGeom>
              <a:avLst/>
              <a:gdLst/>
              <a:ahLst/>
              <a:cxnLst/>
              <a:rect l="l" t="t" r="r" b="b"/>
              <a:pathLst>
                <a:path w="2909" h="6098" extrusionOk="0">
                  <a:moveTo>
                    <a:pt x="42" y="0"/>
                  </a:moveTo>
                  <a:cubicBezTo>
                    <a:pt x="32" y="0"/>
                    <a:pt x="23" y="5"/>
                    <a:pt x="19" y="13"/>
                  </a:cubicBezTo>
                  <a:cubicBezTo>
                    <a:pt x="1" y="22"/>
                    <a:pt x="1" y="49"/>
                    <a:pt x="19" y="67"/>
                  </a:cubicBezTo>
                  <a:cubicBezTo>
                    <a:pt x="45" y="94"/>
                    <a:pt x="2909" y="3136"/>
                    <a:pt x="1446" y="6035"/>
                  </a:cubicBezTo>
                  <a:cubicBezTo>
                    <a:pt x="1437" y="6062"/>
                    <a:pt x="1446" y="6080"/>
                    <a:pt x="1464" y="6089"/>
                  </a:cubicBezTo>
                  <a:cubicBezTo>
                    <a:pt x="1473" y="6098"/>
                    <a:pt x="1482" y="6098"/>
                    <a:pt x="1482" y="6098"/>
                  </a:cubicBezTo>
                  <a:cubicBezTo>
                    <a:pt x="1499" y="6098"/>
                    <a:pt x="1508" y="6089"/>
                    <a:pt x="1517" y="6071"/>
                  </a:cubicBezTo>
                  <a:cubicBezTo>
                    <a:pt x="2293" y="4527"/>
                    <a:pt x="1856" y="2966"/>
                    <a:pt x="1357" y="1923"/>
                  </a:cubicBezTo>
                  <a:cubicBezTo>
                    <a:pt x="813" y="798"/>
                    <a:pt x="81" y="22"/>
                    <a:pt x="72" y="13"/>
                  </a:cubicBezTo>
                  <a:cubicBezTo>
                    <a:pt x="63" y="5"/>
                    <a:pt x="52" y="0"/>
                    <a:pt x="4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263;p29">
              <a:extLst>
                <a:ext uri="{FF2B5EF4-FFF2-40B4-BE49-F238E27FC236}">
                  <a16:creationId xmlns:a16="http://schemas.microsoft.com/office/drawing/2014/main" id="{84F5F2F8-91A6-EC80-F43A-C954A8A58F88}"/>
                </a:ext>
              </a:extLst>
            </p:cNvPr>
            <p:cNvSpPr/>
            <p:nvPr/>
          </p:nvSpPr>
          <p:spPr>
            <a:xfrm>
              <a:off x="5248087" y="2407984"/>
              <a:ext cx="101853" cy="349063"/>
            </a:xfrm>
            <a:custGeom>
              <a:avLst/>
              <a:gdLst/>
              <a:ahLst/>
              <a:cxnLst/>
              <a:rect l="l" t="t" r="r" b="b"/>
              <a:pathLst>
                <a:path w="1393" h="4774" extrusionOk="0">
                  <a:moveTo>
                    <a:pt x="51" y="0"/>
                  </a:moveTo>
                  <a:cubicBezTo>
                    <a:pt x="43" y="0"/>
                    <a:pt x="35" y="3"/>
                    <a:pt x="28" y="10"/>
                  </a:cubicBezTo>
                  <a:cubicBezTo>
                    <a:pt x="10" y="19"/>
                    <a:pt x="1" y="37"/>
                    <a:pt x="10" y="64"/>
                  </a:cubicBezTo>
                  <a:cubicBezTo>
                    <a:pt x="28" y="81"/>
                    <a:pt x="1303" y="2445"/>
                    <a:pt x="376" y="4720"/>
                  </a:cubicBezTo>
                  <a:cubicBezTo>
                    <a:pt x="376" y="4738"/>
                    <a:pt x="385" y="4765"/>
                    <a:pt x="402" y="4774"/>
                  </a:cubicBezTo>
                  <a:lnTo>
                    <a:pt x="420" y="4774"/>
                  </a:lnTo>
                  <a:cubicBezTo>
                    <a:pt x="429" y="4774"/>
                    <a:pt x="447" y="4765"/>
                    <a:pt x="456" y="4747"/>
                  </a:cubicBezTo>
                  <a:cubicBezTo>
                    <a:pt x="1393" y="2437"/>
                    <a:pt x="90" y="46"/>
                    <a:pt x="81" y="19"/>
                  </a:cubicBezTo>
                  <a:cubicBezTo>
                    <a:pt x="76" y="8"/>
                    <a:pt x="63" y="0"/>
                    <a:pt x="5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3" name="Google Shape;9317;p29">
            <a:extLst>
              <a:ext uri="{FF2B5EF4-FFF2-40B4-BE49-F238E27FC236}">
                <a16:creationId xmlns:a16="http://schemas.microsoft.com/office/drawing/2014/main" id="{A5DF92F6-7A77-71C1-2539-C479A0AE8B1D}"/>
              </a:ext>
            </a:extLst>
          </p:cNvPr>
          <p:cNvGrpSpPr/>
          <p:nvPr/>
        </p:nvGrpSpPr>
        <p:grpSpPr>
          <a:xfrm>
            <a:off x="11397080" y="2175916"/>
            <a:ext cx="466020" cy="1068892"/>
            <a:chOff x="8405313" y="368125"/>
            <a:chExt cx="332895" cy="763549"/>
          </a:xfrm>
        </p:grpSpPr>
        <p:sp>
          <p:nvSpPr>
            <p:cNvPr id="974" name="Google Shape;9318;p29">
              <a:extLst>
                <a:ext uri="{FF2B5EF4-FFF2-40B4-BE49-F238E27FC236}">
                  <a16:creationId xmlns:a16="http://schemas.microsoft.com/office/drawing/2014/main" id="{B8311472-98C6-8545-FC7E-C80919D666F4}"/>
                </a:ext>
              </a:extLst>
            </p:cNvPr>
            <p:cNvSpPr/>
            <p:nvPr/>
          </p:nvSpPr>
          <p:spPr>
            <a:xfrm>
              <a:off x="8651180" y="931390"/>
              <a:ext cx="73914" cy="141447"/>
            </a:xfrm>
            <a:custGeom>
              <a:avLst/>
              <a:gdLst/>
              <a:ahLst/>
              <a:cxnLst/>
              <a:rect l="l" t="t" r="r" b="b"/>
              <a:pathLst>
                <a:path w="1054" h="2017" extrusionOk="0">
                  <a:moveTo>
                    <a:pt x="1054" y="1"/>
                  </a:moveTo>
                  <a:lnTo>
                    <a:pt x="1054" y="1"/>
                  </a:lnTo>
                  <a:cubicBezTo>
                    <a:pt x="563" y="1125"/>
                    <a:pt x="1" y="1312"/>
                    <a:pt x="1" y="1312"/>
                  </a:cubicBezTo>
                  <a:cubicBezTo>
                    <a:pt x="99" y="1544"/>
                    <a:pt x="188" y="1785"/>
                    <a:pt x="286" y="2017"/>
                  </a:cubicBezTo>
                  <a:cubicBezTo>
                    <a:pt x="447" y="1883"/>
                    <a:pt x="1054" y="1294"/>
                    <a:pt x="105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319;p29">
              <a:extLst>
                <a:ext uri="{FF2B5EF4-FFF2-40B4-BE49-F238E27FC236}">
                  <a16:creationId xmlns:a16="http://schemas.microsoft.com/office/drawing/2014/main" id="{8D368E52-0483-8E42-AEEA-763FB1813226}"/>
                </a:ext>
              </a:extLst>
            </p:cNvPr>
            <p:cNvSpPr/>
            <p:nvPr/>
          </p:nvSpPr>
          <p:spPr>
            <a:xfrm>
              <a:off x="8576775" y="609224"/>
              <a:ext cx="108908" cy="327285"/>
            </a:xfrm>
            <a:custGeom>
              <a:avLst/>
              <a:gdLst/>
              <a:ahLst/>
              <a:cxnLst/>
              <a:rect l="l" t="t" r="r" b="b"/>
              <a:pathLst>
                <a:path w="1553" h="4667" extrusionOk="0">
                  <a:moveTo>
                    <a:pt x="455" y="0"/>
                  </a:moveTo>
                  <a:lnTo>
                    <a:pt x="455" y="0"/>
                  </a:lnTo>
                  <a:cubicBezTo>
                    <a:pt x="687" y="1918"/>
                    <a:pt x="0" y="2864"/>
                    <a:pt x="0" y="2864"/>
                  </a:cubicBezTo>
                  <a:cubicBezTo>
                    <a:pt x="18" y="2909"/>
                    <a:pt x="36" y="2953"/>
                    <a:pt x="45" y="3007"/>
                  </a:cubicBezTo>
                  <a:cubicBezTo>
                    <a:pt x="232" y="3560"/>
                    <a:pt x="429" y="4113"/>
                    <a:pt x="616" y="4666"/>
                  </a:cubicBezTo>
                  <a:cubicBezTo>
                    <a:pt x="616" y="4666"/>
                    <a:pt x="1481" y="3783"/>
                    <a:pt x="1553" y="2106"/>
                  </a:cubicBezTo>
                  <a:cubicBezTo>
                    <a:pt x="1294" y="1481"/>
                    <a:pt x="946" y="785"/>
                    <a:pt x="455"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320;p29">
              <a:extLst>
                <a:ext uri="{FF2B5EF4-FFF2-40B4-BE49-F238E27FC236}">
                  <a16:creationId xmlns:a16="http://schemas.microsoft.com/office/drawing/2014/main" id="{685A0FFA-DE4B-8831-4857-BD3469555008}"/>
                </a:ext>
              </a:extLst>
            </p:cNvPr>
            <p:cNvSpPr/>
            <p:nvPr/>
          </p:nvSpPr>
          <p:spPr>
            <a:xfrm>
              <a:off x="8522987" y="483485"/>
              <a:ext cx="102036" cy="326654"/>
            </a:xfrm>
            <a:custGeom>
              <a:avLst/>
              <a:gdLst/>
              <a:ahLst/>
              <a:cxnLst/>
              <a:rect l="l" t="t" r="r" b="b"/>
              <a:pathLst>
                <a:path w="1455" h="4658" extrusionOk="0">
                  <a:moveTo>
                    <a:pt x="0" y="0"/>
                  </a:moveTo>
                  <a:cubicBezTo>
                    <a:pt x="375" y="1437"/>
                    <a:pt x="152" y="2659"/>
                    <a:pt x="143" y="2694"/>
                  </a:cubicBezTo>
                  <a:cubicBezTo>
                    <a:pt x="348" y="3355"/>
                    <a:pt x="553" y="4006"/>
                    <a:pt x="767" y="4657"/>
                  </a:cubicBezTo>
                  <a:cubicBezTo>
                    <a:pt x="767" y="4657"/>
                    <a:pt x="1454" y="3711"/>
                    <a:pt x="1222" y="1793"/>
                  </a:cubicBezTo>
                  <a:cubicBezTo>
                    <a:pt x="883" y="1240"/>
                    <a:pt x="482" y="643"/>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321;p29">
              <a:extLst>
                <a:ext uri="{FF2B5EF4-FFF2-40B4-BE49-F238E27FC236}">
                  <a16:creationId xmlns:a16="http://schemas.microsoft.com/office/drawing/2014/main" id="{7D74A3FD-13B6-77F5-D202-DBFBD3BB9182}"/>
                </a:ext>
              </a:extLst>
            </p:cNvPr>
            <p:cNvSpPr/>
            <p:nvPr/>
          </p:nvSpPr>
          <p:spPr>
            <a:xfrm>
              <a:off x="8474178" y="866312"/>
              <a:ext cx="168376" cy="162205"/>
            </a:xfrm>
            <a:custGeom>
              <a:avLst/>
              <a:gdLst/>
              <a:ahLst/>
              <a:cxnLst/>
              <a:rect l="l" t="t" r="r" b="b"/>
              <a:pathLst>
                <a:path w="2401" h="2313" extrusionOk="0">
                  <a:moveTo>
                    <a:pt x="0" y="1"/>
                  </a:moveTo>
                  <a:lnTo>
                    <a:pt x="0" y="1"/>
                  </a:lnTo>
                  <a:cubicBezTo>
                    <a:pt x="304" y="938"/>
                    <a:pt x="687" y="1580"/>
                    <a:pt x="1062" y="2026"/>
                  </a:cubicBezTo>
                  <a:cubicBezTo>
                    <a:pt x="1089" y="2044"/>
                    <a:pt x="1383" y="2231"/>
                    <a:pt x="1820" y="2294"/>
                  </a:cubicBezTo>
                  <a:cubicBezTo>
                    <a:pt x="1903" y="2306"/>
                    <a:pt x="1988" y="2313"/>
                    <a:pt x="2076" y="2313"/>
                  </a:cubicBezTo>
                  <a:cubicBezTo>
                    <a:pt x="2178" y="2313"/>
                    <a:pt x="2285" y="2304"/>
                    <a:pt x="2400" y="2285"/>
                  </a:cubicBezTo>
                  <a:cubicBezTo>
                    <a:pt x="2302" y="2053"/>
                    <a:pt x="2204" y="1830"/>
                    <a:pt x="2115" y="1598"/>
                  </a:cubicBezTo>
                  <a:cubicBezTo>
                    <a:pt x="2043" y="1419"/>
                    <a:pt x="1981" y="1232"/>
                    <a:pt x="1918" y="1054"/>
                  </a:cubicBezTo>
                  <a:cubicBezTo>
                    <a:pt x="1490" y="1027"/>
                    <a:pt x="1124" y="893"/>
                    <a:pt x="839" y="732"/>
                  </a:cubicBezTo>
                  <a:cubicBezTo>
                    <a:pt x="321" y="438"/>
                    <a:pt x="27" y="46"/>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322;p29">
              <a:extLst>
                <a:ext uri="{FF2B5EF4-FFF2-40B4-BE49-F238E27FC236}">
                  <a16:creationId xmlns:a16="http://schemas.microsoft.com/office/drawing/2014/main" id="{B506F8B6-5B06-D39D-482C-73BEA432F8EC}"/>
                </a:ext>
              </a:extLst>
            </p:cNvPr>
            <p:cNvSpPr/>
            <p:nvPr/>
          </p:nvSpPr>
          <p:spPr>
            <a:xfrm>
              <a:off x="8430348" y="373385"/>
              <a:ext cx="118936" cy="300987"/>
            </a:xfrm>
            <a:custGeom>
              <a:avLst/>
              <a:gdLst/>
              <a:ahLst/>
              <a:cxnLst/>
              <a:rect l="l" t="t" r="r" b="b"/>
              <a:pathLst>
                <a:path w="1696" h="4292" extrusionOk="0">
                  <a:moveTo>
                    <a:pt x="63" y="0"/>
                  </a:moveTo>
                  <a:cubicBezTo>
                    <a:pt x="19" y="660"/>
                    <a:pt x="1" y="1267"/>
                    <a:pt x="1" y="1838"/>
                  </a:cubicBezTo>
                  <a:cubicBezTo>
                    <a:pt x="1" y="1838"/>
                    <a:pt x="72" y="2061"/>
                    <a:pt x="215" y="2391"/>
                  </a:cubicBezTo>
                  <a:cubicBezTo>
                    <a:pt x="429" y="2900"/>
                    <a:pt x="822" y="3676"/>
                    <a:pt x="1384" y="4291"/>
                  </a:cubicBezTo>
                  <a:cubicBezTo>
                    <a:pt x="1375" y="4256"/>
                    <a:pt x="1357" y="4211"/>
                    <a:pt x="1348" y="4166"/>
                  </a:cubicBezTo>
                  <a:cubicBezTo>
                    <a:pt x="1196" y="3658"/>
                    <a:pt x="1054" y="3140"/>
                    <a:pt x="902" y="2623"/>
                  </a:cubicBezTo>
                  <a:cubicBezTo>
                    <a:pt x="865" y="2504"/>
                    <a:pt x="854" y="2443"/>
                    <a:pt x="864" y="2443"/>
                  </a:cubicBezTo>
                  <a:lnTo>
                    <a:pt x="864" y="2443"/>
                  </a:lnTo>
                  <a:cubicBezTo>
                    <a:pt x="872" y="2443"/>
                    <a:pt x="899" y="2497"/>
                    <a:pt x="938" y="2605"/>
                  </a:cubicBezTo>
                  <a:cubicBezTo>
                    <a:pt x="1098" y="3123"/>
                    <a:pt x="1268" y="3631"/>
                    <a:pt x="1428" y="4148"/>
                  </a:cubicBezTo>
                  <a:lnTo>
                    <a:pt x="1464" y="4264"/>
                  </a:lnTo>
                  <a:cubicBezTo>
                    <a:pt x="1473" y="4229"/>
                    <a:pt x="1696" y="3007"/>
                    <a:pt x="1321" y="1570"/>
                  </a:cubicBezTo>
                  <a:cubicBezTo>
                    <a:pt x="946" y="1080"/>
                    <a:pt x="527" y="553"/>
                    <a:pt x="63"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323;p29">
              <a:extLst>
                <a:ext uri="{FF2B5EF4-FFF2-40B4-BE49-F238E27FC236}">
                  <a16:creationId xmlns:a16="http://schemas.microsoft.com/office/drawing/2014/main" id="{5F6B61C7-BF7C-2D10-0903-6E6F9F54DAD1}"/>
                </a:ext>
              </a:extLst>
            </p:cNvPr>
            <p:cNvSpPr/>
            <p:nvPr/>
          </p:nvSpPr>
          <p:spPr>
            <a:xfrm>
              <a:off x="8548583" y="1008391"/>
              <a:ext cx="116482" cy="66341"/>
            </a:xfrm>
            <a:custGeom>
              <a:avLst/>
              <a:gdLst/>
              <a:ahLst/>
              <a:cxnLst/>
              <a:rect l="l" t="t" r="r" b="b"/>
              <a:pathLst>
                <a:path w="1661" h="946" extrusionOk="0">
                  <a:moveTo>
                    <a:pt x="1" y="0"/>
                  </a:moveTo>
                  <a:cubicBezTo>
                    <a:pt x="732" y="848"/>
                    <a:pt x="1464" y="937"/>
                    <a:pt x="1660" y="946"/>
                  </a:cubicBezTo>
                  <a:cubicBezTo>
                    <a:pt x="1544" y="723"/>
                    <a:pt x="1437" y="491"/>
                    <a:pt x="1339" y="259"/>
                  </a:cubicBezTo>
                  <a:cubicBezTo>
                    <a:pt x="1224" y="278"/>
                    <a:pt x="1117" y="287"/>
                    <a:pt x="1015" y="287"/>
                  </a:cubicBezTo>
                  <a:cubicBezTo>
                    <a:pt x="927" y="287"/>
                    <a:pt x="842" y="280"/>
                    <a:pt x="759" y="268"/>
                  </a:cubicBezTo>
                  <a:cubicBezTo>
                    <a:pt x="322" y="205"/>
                    <a:pt x="28" y="18"/>
                    <a:pt x="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324;p29">
              <a:extLst>
                <a:ext uri="{FF2B5EF4-FFF2-40B4-BE49-F238E27FC236}">
                  <a16:creationId xmlns:a16="http://schemas.microsoft.com/office/drawing/2014/main" id="{C25072D6-D415-16E1-D3FA-E8FC8C590E3B}"/>
                </a:ext>
              </a:extLst>
            </p:cNvPr>
            <p:cNvSpPr/>
            <p:nvPr/>
          </p:nvSpPr>
          <p:spPr>
            <a:xfrm>
              <a:off x="8490237" y="544706"/>
              <a:ext cx="205474" cy="581357"/>
            </a:xfrm>
            <a:custGeom>
              <a:avLst/>
              <a:gdLst/>
              <a:ahLst/>
              <a:cxnLst/>
              <a:rect l="l" t="t" r="r" b="b"/>
              <a:pathLst>
                <a:path w="2930" h="8290" extrusionOk="0">
                  <a:moveTo>
                    <a:pt x="10" y="0"/>
                  </a:moveTo>
                  <a:cubicBezTo>
                    <a:pt x="0" y="0"/>
                    <a:pt x="11" y="61"/>
                    <a:pt x="48" y="180"/>
                  </a:cubicBezTo>
                  <a:cubicBezTo>
                    <a:pt x="200" y="697"/>
                    <a:pt x="342" y="1215"/>
                    <a:pt x="494" y="1723"/>
                  </a:cubicBezTo>
                  <a:cubicBezTo>
                    <a:pt x="503" y="1768"/>
                    <a:pt x="521" y="1813"/>
                    <a:pt x="530" y="1848"/>
                  </a:cubicBezTo>
                  <a:cubicBezTo>
                    <a:pt x="717" y="2508"/>
                    <a:pt x="913" y="3169"/>
                    <a:pt x="1109" y="3820"/>
                  </a:cubicBezTo>
                  <a:cubicBezTo>
                    <a:pt x="1127" y="3873"/>
                    <a:pt x="1136" y="3918"/>
                    <a:pt x="1154" y="3962"/>
                  </a:cubicBezTo>
                  <a:cubicBezTo>
                    <a:pt x="1324" y="4525"/>
                    <a:pt x="1493" y="5087"/>
                    <a:pt x="1689" y="5640"/>
                  </a:cubicBezTo>
                  <a:cubicBezTo>
                    <a:pt x="1752" y="5818"/>
                    <a:pt x="1814" y="6005"/>
                    <a:pt x="1886" y="6184"/>
                  </a:cubicBezTo>
                  <a:cubicBezTo>
                    <a:pt x="1975" y="6416"/>
                    <a:pt x="2073" y="6639"/>
                    <a:pt x="2171" y="6871"/>
                  </a:cubicBezTo>
                  <a:cubicBezTo>
                    <a:pt x="2269" y="7103"/>
                    <a:pt x="2376" y="7335"/>
                    <a:pt x="2492" y="7558"/>
                  </a:cubicBezTo>
                  <a:cubicBezTo>
                    <a:pt x="2617" y="7807"/>
                    <a:pt x="2760" y="8057"/>
                    <a:pt x="2912" y="8289"/>
                  </a:cubicBezTo>
                  <a:lnTo>
                    <a:pt x="2920" y="8289"/>
                  </a:lnTo>
                  <a:cubicBezTo>
                    <a:pt x="2920" y="8289"/>
                    <a:pt x="2929" y="8280"/>
                    <a:pt x="2920" y="8280"/>
                  </a:cubicBezTo>
                  <a:cubicBezTo>
                    <a:pt x="2804" y="8030"/>
                    <a:pt x="2688" y="7781"/>
                    <a:pt x="2581" y="7531"/>
                  </a:cubicBezTo>
                  <a:cubicBezTo>
                    <a:pt x="2483" y="7299"/>
                    <a:pt x="2394" y="7058"/>
                    <a:pt x="2296" y="6826"/>
                  </a:cubicBezTo>
                  <a:cubicBezTo>
                    <a:pt x="2216" y="6594"/>
                    <a:pt x="2126" y="6362"/>
                    <a:pt x="2046" y="6130"/>
                  </a:cubicBezTo>
                  <a:cubicBezTo>
                    <a:pt x="1984" y="5943"/>
                    <a:pt x="1921" y="5765"/>
                    <a:pt x="1850" y="5586"/>
                  </a:cubicBezTo>
                  <a:cubicBezTo>
                    <a:pt x="1663" y="5033"/>
                    <a:pt x="1466" y="4480"/>
                    <a:pt x="1279" y="3927"/>
                  </a:cubicBezTo>
                  <a:cubicBezTo>
                    <a:pt x="1270" y="3873"/>
                    <a:pt x="1252" y="3829"/>
                    <a:pt x="1234" y="3784"/>
                  </a:cubicBezTo>
                  <a:cubicBezTo>
                    <a:pt x="1020" y="3133"/>
                    <a:pt x="815" y="2482"/>
                    <a:pt x="610" y="1821"/>
                  </a:cubicBezTo>
                  <a:lnTo>
                    <a:pt x="574" y="1705"/>
                  </a:lnTo>
                  <a:cubicBezTo>
                    <a:pt x="414" y="1188"/>
                    <a:pt x="244" y="680"/>
                    <a:pt x="84" y="162"/>
                  </a:cubicBezTo>
                  <a:cubicBezTo>
                    <a:pt x="45" y="54"/>
                    <a:pt x="18" y="0"/>
                    <a:pt x="1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325;p29">
              <a:extLst>
                <a:ext uri="{FF2B5EF4-FFF2-40B4-BE49-F238E27FC236}">
                  <a16:creationId xmlns:a16="http://schemas.microsoft.com/office/drawing/2014/main" id="{67092B29-E1D0-0888-088A-B469973F094E}"/>
                </a:ext>
              </a:extLst>
            </p:cNvPr>
            <p:cNvSpPr/>
            <p:nvPr/>
          </p:nvSpPr>
          <p:spPr>
            <a:xfrm>
              <a:off x="8619903" y="756843"/>
              <a:ext cx="105191" cy="266625"/>
            </a:xfrm>
            <a:custGeom>
              <a:avLst/>
              <a:gdLst/>
              <a:ahLst/>
              <a:cxnLst/>
              <a:rect l="l" t="t" r="r" b="b"/>
              <a:pathLst>
                <a:path w="1500" h="3802" extrusionOk="0">
                  <a:moveTo>
                    <a:pt x="938" y="1"/>
                  </a:moveTo>
                  <a:cubicBezTo>
                    <a:pt x="866" y="1678"/>
                    <a:pt x="1" y="2561"/>
                    <a:pt x="1" y="2561"/>
                  </a:cubicBezTo>
                  <a:cubicBezTo>
                    <a:pt x="72" y="2740"/>
                    <a:pt x="135" y="2918"/>
                    <a:pt x="197" y="3105"/>
                  </a:cubicBezTo>
                  <a:cubicBezTo>
                    <a:pt x="277" y="3337"/>
                    <a:pt x="367" y="3569"/>
                    <a:pt x="447" y="3801"/>
                  </a:cubicBezTo>
                  <a:cubicBezTo>
                    <a:pt x="447" y="3801"/>
                    <a:pt x="1009" y="3614"/>
                    <a:pt x="1500" y="2490"/>
                  </a:cubicBezTo>
                  <a:cubicBezTo>
                    <a:pt x="1500" y="1847"/>
                    <a:pt x="1357" y="1027"/>
                    <a:pt x="93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326;p29">
              <a:extLst>
                <a:ext uri="{FF2B5EF4-FFF2-40B4-BE49-F238E27FC236}">
                  <a16:creationId xmlns:a16="http://schemas.microsoft.com/office/drawing/2014/main" id="{B1AD0508-D8BD-10F2-2C30-FC43C12FA5CC}"/>
                </a:ext>
              </a:extLst>
            </p:cNvPr>
            <p:cNvSpPr/>
            <p:nvPr/>
          </p:nvSpPr>
          <p:spPr>
            <a:xfrm>
              <a:off x="8429717" y="502209"/>
              <a:ext cx="138362" cy="310384"/>
            </a:xfrm>
            <a:custGeom>
              <a:avLst/>
              <a:gdLst/>
              <a:ahLst/>
              <a:cxnLst/>
              <a:rect l="l" t="t" r="r" b="b"/>
              <a:pathLst>
                <a:path w="1973" h="4426" extrusionOk="0">
                  <a:moveTo>
                    <a:pt x="10" y="1"/>
                  </a:moveTo>
                  <a:cubicBezTo>
                    <a:pt x="1" y="884"/>
                    <a:pt x="37" y="1678"/>
                    <a:pt x="99" y="2383"/>
                  </a:cubicBezTo>
                  <a:cubicBezTo>
                    <a:pt x="99" y="2383"/>
                    <a:pt x="269" y="2811"/>
                    <a:pt x="652" y="3302"/>
                  </a:cubicBezTo>
                  <a:cubicBezTo>
                    <a:pt x="955" y="3703"/>
                    <a:pt x="1384" y="4131"/>
                    <a:pt x="1972" y="4426"/>
                  </a:cubicBezTo>
                  <a:cubicBezTo>
                    <a:pt x="1776" y="3775"/>
                    <a:pt x="1580" y="3114"/>
                    <a:pt x="1393" y="2454"/>
                  </a:cubicBezTo>
                  <a:cubicBezTo>
                    <a:pt x="831" y="1839"/>
                    <a:pt x="438" y="1063"/>
                    <a:pt x="224" y="554"/>
                  </a:cubicBezTo>
                  <a:cubicBezTo>
                    <a:pt x="81" y="224"/>
                    <a:pt x="10" y="1"/>
                    <a:pt x="1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327;p29">
              <a:extLst>
                <a:ext uri="{FF2B5EF4-FFF2-40B4-BE49-F238E27FC236}">
                  <a16:creationId xmlns:a16="http://schemas.microsoft.com/office/drawing/2014/main" id="{6DBC77FF-CD5B-139B-BCDE-D3B9CAEBE6CF}"/>
                </a:ext>
              </a:extLst>
            </p:cNvPr>
            <p:cNvSpPr/>
            <p:nvPr/>
          </p:nvSpPr>
          <p:spPr>
            <a:xfrm>
              <a:off x="8436660" y="669253"/>
              <a:ext cx="172093" cy="270973"/>
            </a:xfrm>
            <a:custGeom>
              <a:avLst/>
              <a:gdLst/>
              <a:ahLst/>
              <a:cxnLst/>
              <a:rect l="l" t="t" r="r" b="b"/>
              <a:pathLst>
                <a:path w="2454" h="3864" extrusionOk="0">
                  <a:moveTo>
                    <a:pt x="0" y="1"/>
                  </a:moveTo>
                  <a:cubicBezTo>
                    <a:pt x="107" y="1152"/>
                    <a:pt x="303" y="2071"/>
                    <a:pt x="535" y="2811"/>
                  </a:cubicBezTo>
                  <a:cubicBezTo>
                    <a:pt x="562" y="2856"/>
                    <a:pt x="856" y="3248"/>
                    <a:pt x="1374" y="3542"/>
                  </a:cubicBezTo>
                  <a:cubicBezTo>
                    <a:pt x="1659" y="3703"/>
                    <a:pt x="2025" y="3837"/>
                    <a:pt x="2453" y="3864"/>
                  </a:cubicBezTo>
                  <a:cubicBezTo>
                    <a:pt x="2257" y="3311"/>
                    <a:pt x="2088" y="2749"/>
                    <a:pt x="1918" y="2186"/>
                  </a:cubicBezTo>
                  <a:cubicBezTo>
                    <a:pt x="1900" y="2142"/>
                    <a:pt x="1891" y="2097"/>
                    <a:pt x="1873" y="2044"/>
                  </a:cubicBezTo>
                  <a:cubicBezTo>
                    <a:pt x="1285" y="1749"/>
                    <a:pt x="856" y="1312"/>
                    <a:pt x="553" y="920"/>
                  </a:cubicBezTo>
                  <a:cubicBezTo>
                    <a:pt x="170" y="429"/>
                    <a:pt x="0" y="1"/>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328;p29">
              <a:extLst>
                <a:ext uri="{FF2B5EF4-FFF2-40B4-BE49-F238E27FC236}">
                  <a16:creationId xmlns:a16="http://schemas.microsoft.com/office/drawing/2014/main" id="{6D37D833-37DC-6A46-B5DB-337E2DB57A23}"/>
                </a:ext>
              </a:extLst>
            </p:cNvPr>
            <p:cNvSpPr/>
            <p:nvPr/>
          </p:nvSpPr>
          <p:spPr>
            <a:xfrm>
              <a:off x="8427262" y="499474"/>
              <a:ext cx="103298" cy="177984"/>
            </a:xfrm>
            <a:custGeom>
              <a:avLst/>
              <a:gdLst/>
              <a:ahLst/>
              <a:cxnLst/>
              <a:rect l="l" t="t" r="r" b="b"/>
              <a:pathLst>
                <a:path w="1473" h="2538" extrusionOk="0">
                  <a:moveTo>
                    <a:pt x="47" y="1"/>
                  </a:moveTo>
                  <a:cubicBezTo>
                    <a:pt x="41" y="1"/>
                    <a:pt x="34" y="2"/>
                    <a:pt x="27" y="4"/>
                  </a:cubicBezTo>
                  <a:cubicBezTo>
                    <a:pt x="9" y="4"/>
                    <a:pt x="0" y="31"/>
                    <a:pt x="9" y="49"/>
                  </a:cubicBezTo>
                  <a:cubicBezTo>
                    <a:pt x="9" y="67"/>
                    <a:pt x="482" y="1512"/>
                    <a:pt x="1401" y="2520"/>
                  </a:cubicBezTo>
                  <a:cubicBezTo>
                    <a:pt x="1410" y="2529"/>
                    <a:pt x="1419" y="2538"/>
                    <a:pt x="1428" y="2538"/>
                  </a:cubicBezTo>
                  <a:cubicBezTo>
                    <a:pt x="1437" y="2538"/>
                    <a:pt x="1445" y="2529"/>
                    <a:pt x="1454" y="2529"/>
                  </a:cubicBezTo>
                  <a:cubicBezTo>
                    <a:pt x="1472" y="2511"/>
                    <a:pt x="1472" y="2484"/>
                    <a:pt x="1454" y="2466"/>
                  </a:cubicBezTo>
                  <a:cubicBezTo>
                    <a:pt x="553" y="1467"/>
                    <a:pt x="89" y="40"/>
                    <a:pt x="81" y="22"/>
                  </a:cubicBezTo>
                  <a:cubicBezTo>
                    <a:pt x="74" y="9"/>
                    <a:pt x="6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329;p29">
              <a:extLst>
                <a:ext uri="{FF2B5EF4-FFF2-40B4-BE49-F238E27FC236}">
                  <a16:creationId xmlns:a16="http://schemas.microsoft.com/office/drawing/2014/main" id="{B0EABC15-B4CD-ED40-06D4-EE3C4EF807F9}"/>
                </a:ext>
              </a:extLst>
            </p:cNvPr>
            <p:cNvSpPr/>
            <p:nvPr/>
          </p:nvSpPr>
          <p:spPr>
            <a:xfrm>
              <a:off x="8433504" y="666518"/>
              <a:ext cx="137730" cy="149231"/>
            </a:xfrm>
            <a:custGeom>
              <a:avLst/>
              <a:gdLst/>
              <a:ahLst/>
              <a:cxnLst/>
              <a:rect l="l" t="t" r="r" b="b"/>
              <a:pathLst>
                <a:path w="1964" h="2128" extrusionOk="0">
                  <a:moveTo>
                    <a:pt x="52" y="1"/>
                  </a:moveTo>
                  <a:cubicBezTo>
                    <a:pt x="46" y="1"/>
                    <a:pt x="41" y="2"/>
                    <a:pt x="36" y="4"/>
                  </a:cubicBezTo>
                  <a:cubicBezTo>
                    <a:pt x="9" y="4"/>
                    <a:pt x="0" y="31"/>
                    <a:pt x="9" y="49"/>
                  </a:cubicBezTo>
                  <a:cubicBezTo>
                    <a:pt x="18" y="67"/>
                    <a:pt x="580" y="1467"/>
                    <a:pt x="1901" y="2118"/>
                  </a:cubicBezTo>
                  <a:cubicBezTo>
                    <a:pt x="1910" y="2127"/>
                    <a:pt x="1918" y="2127"/>
                    <a:pt x="1918" y="2127"/>
                  </a:cubicBezTo>
                  <a:cubicBezTo>
                    <a:pt x="1936" y="2127"/>
                    <a:pt x="1945" y="2118"/>
                    <a:pt x="1954" y="2101"/>
                  </a:cubicBezTo>
                  <a:cubicBezTo>
                    <a:pt x="1963" y="2083"/>
                    <a:pt x="1954" y="2056"/>
                    <a:pt x="1936" y="2047"/>
                  </a:cubicBezTo>
                  <a:cubicBezTo>
                    <a:pt x="643" y="1405"/>
                    <a:pt x="90" y="40"/>
                    <a:pt x="81" y="22"/>
                  </a:cubicBezTo>
                  <a:cubicBezTo>
                    <a:pt x="81" y="9"/>
                    <a:pt x="66"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330;p29">
              <a:extLst>
                <a:ext uri="{FF2B5EF4-FFF2-40B4-BE49-F238E27FC236}">
                  <a16:creationId xmlns:a16="http://schemas.microsoft.com/office/drawing/2014/main" id="{878B65D0-172C-4045-0432-D756DB4F286E}"/>
                </a:ext>
              </a:extLst>
            </p:cNvPr>
            <p:cNvSpPr/>
            <p:nvPr/>
          </p:nvSpPr>
          <p:spPr>
            <a:xfrm>
              <a:off x="8471022" y="863577"/>
              <a:ext cx="140255" cy="79174"/>
            </a:xfrm>
            <a:custGeom>
              <a:avLst/>
              <a:gdLst/>
              <a:ahLst/>
              <a:cxnLst/>
              <a:rect l="l" t="t" r="r" b="b"/>
              <a:pathLst>
                <a:path w="2000" h="1129" extrusionOk="0">
                  <a:moveTo>
                    <a:pt x="43" y="1"/>
                  </a:moveTo>
                  <a:cubicBezTo>
                    <a:pt x="38" y="1"/>
                    <a:pt x="32" y="2"/>
                    <a:pt x="27" y="4"/>
                  </a:cubicBezTo>
                  <a:cubicBezTo>
                    <a:pt x="10" y="22"/>
                    <a:pt x="1" y="49"/>
                    <a:pt x="19" y="67"/>
                  </a:cubicBezTo>
                  <a:cubicBezTo>
                    <a:pt x="19" y="76"/>
                    <a:pt x="723" y="1066"/>
                    <a:pt x="1954" y="1128"/>
                  </a:cubicBezTo>
                  <a:lnTo>
                    <a:pt x="1963" y="1128"/>
                  </a:lnTo>
                  <a:cubicBezTo>
                    <a:pt x="1981" y="1128"/>
                    <a:pt x="1999" y="1110"/>
                    <a:pt x="1999" y="1093"/>
                  </a:cubicBezTo>
                  <a:cubicBezTo>
                    <a:pt x="1999" y="1075"/>
                    <a:pt x="1981" y="1057"/>
                    <a:pt x="1963" y="1048"/>
                  </a:cubicBezTo>
                  <a:cubicBezTo>
                    <a:pt x="768" y="986"/>
                    <a:pt x="90" y="31"/>
                    <a:pt x="81" y="22"/>
                  </a:cubicBezTo>
                  <a:cubicBezTo>
                    <a:pt x="74" y="9"/>
                    <a:pt x="58" y="1"/>
                    <a:pt x="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331;p29">
              <a:extLst>
                <a:ext uri="{FF2B5EF4-FFF2-40B4-BE49-F238E27FC236}">
                  <a16:creationId xmlns:a16="http://schemas.microsoft.com/office/drawing/2014/main" id="{CE8DC835-16DD-4851-3CDF-2A076205A9B9}"/>
                </a:ext>
              </a:extLst>
            </p:cNvPr>
            <p:cNvSpPr/>
            <p:nvPr/>
          </p:nvSpPr>
          <p:spPr>
            <a:xfrm>
              <a:off x="8545498" y="1005445"/>
              <a:ext cx="100142" cy="25526"/>
            </a:xfrm>
            <a:custGeom>
              <a:avLst/>
              <a:gdLst/>
              <a:ahLst/>
              <a:cxnLst/>
              <a:rect l="l" t="t" r="r" b="b"/>
              <a:pathLst>
                <a:path w="1428" h="364" extrusionOk="0">
                  <a:moveTo>
                    <a:pt x="41" y="0"/>
                  </a:moveTo>
                  <a:cubicBezTo>
                    <a:pt x="30" y="0"/>
                    <a:pt x="20" y="5"/>
                    <a:pt x="9" y="15"/>
                  </a:cubicBezTo>
                  <a:cubicBezTo>
                    <a:pt x="0" y="33"/>
                    <a:pt x="0" y="60"/>
                    <a:pt x="18" y="69"/>
                  </a:cubicBezTo>
                  <a:cubicBezTo>
                    <a:pt x="45" y="87"/>
                    <a:pt x="464" y="363"/>
                    <a:pt x="1053" y="363"/>
                  </a:cubicBezTo>
                  <a:cubicBezTo>
                    <a:pt x="1160" y="363"/>
                    <a:pt x="1276" y="354"/>
                    <a:pt x="1392" y="336"/>
                  </a:cubicBezTo>
                  <a:cubicBezTo>
                    <a:pt x="1410" y="336"/>
                    <a:pt x="1428" y="310"/>
                    <a:pt x="1419" y="292"/>
                  </a:cubicBezTo>
                  <a:cubicBezTo>
                    <a:pt x="1419" y="265"/>
                    <a:pt x="1392" y="256"/>
                    <a:pt x="1374" y="256"/>
                  </a:cubicBezTo>
                  <a:cubicBezTo>
                    <a:pt x="1266" y="276"/>
                    <a:pt x="1160" y="284"/>
                    <a:pt x="1060" y="284"/>
                  </a:cubicBezTo>
                  <a:cubicBezTo>
                    <a:pt x="485" y="284"/>
                    <a:pt x="70" y="6"/>
                    <a:pt x="63" y="6"/>
                  </a:cubicBezTo>
                  <a:cubicBezTo>
                    <a:pt x="55" y="3"/>
                    <a:pt x="48"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332;p29">
              <a:extLst>
                <a:ext uri="{FF2B5EF4-FFF2-40B4-BE49-F238E27FC236}">
                  <a16:creationId xmlns:a16="http://schemas.microsoft.com/office/drawing/2014/main" id="{397845DC-6912-BB14-8A97-EAC154BFF793}"/>
                </a:ext>
              </a:extLst>
            </p:cNvPr>
            <p:cNvSpPr/>
            <p:nvPr/>
          </p:nvSpPr>
          <p:spPr>
            <a:xfrm>
              <a:off x="8519831" y="480820"/>
              <a:ext cx="32609" cy="194814"/>
            </a:xfrm>
            <a:custGeom>
              <a:avLst/>
              <a:gdLst/>
              <a:ahLst/>
              <a:cxnLst/>
              <a:rect l="l" t="t" r="r" b="b"/>
              <a:pathLst>
                <a:path w="465" h="2778" extrusionOk="0">
                  <a:moveTo>
                    <a:pt x="46" y="0"/>
                  </a:moveTo>
                  <a:cubicBezTo>
                    <a:pt x="43" y="0"/>
                    <a:pt x="40" y="1"/>
                    <a:pt x="36" y="3"/>
                  </a:cubicBezTo>
                  <a:cubicBezTo>
                    <a:pt x="9" y="12"/>
                    <a:pt x="1" y="29"/>
                    <a:pt x="1" y="47"/>
                  </a:cubicBezTo>
                  <a:cubicBezTo>
                    <a:pt x="384" y="1484"/>
                    <a:pt x="152" y="2715"/>
                    <a:pt x="152" y="2724"/>
                  </a:cubicBezTo>
                  <a:cubicBezTo>
                    <a:pt x="143" y="2750"/>
                    <a:pt x="161" y="2768"/>
                    <a:pt x="179" y="2777"/>
                  </a:cubicBezTo>
                  <a:lnTo>
                    <a:pt x="188" y="2777"/>
                  </a:lnTo>
                  <a:cubicBezTo>
                    <a:pt x="206" y="2777"/>
                    <a:pt x="224" y="2759"/>
                    <a:pt x="232" y="2741"/>
                  </a:cubicBezTo>
                  <a:cubicBezTo>
                    <a:pt x="232" y="2732"/>
                    <a:pt x="464" y="1484"/>
                    <a:pt x="81" y="29"/>
                  </a:cubicBezTo>
                  <a:cubicBezTo>
                    <a:pt x="74" y="15"/>
                    <a:pt x="60" y="0"/>
                    <a:pt x="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333;p29">
              <a:extLst>
                <a:ext uri="{FF2B5EF4-FFF2-40B4-BE49-F238E27FC236}">
                  <a16:creationId xmlns:a16="http://schemas.microsoft.com/office/drawing/2014/main" id="{50105301-273E-A9E1-1931-66B66A13CD64}"/>
                </a:ext>
              </a:extLst>
            </p:cNvPr>
            <p:cNvSpPr/>
            <p:nvPr/>
          </p:nvSpPr>
          <p:spPr>
            <a:xfrm>
              <a:off x="8573619" y="606068"/>
              <a:ext cx="53858" cy="206525"/>
            </a:xfrm>
            <a:custGeom>
              <a:avLst/>
              <a:gdLst/>
              <a:ahLst/>
              <a:cxnLst/>
              <a:rect l="l" t="t" r="r" b="b"/>
              <a:pathLst>
                <a:path w="768" h="2945" extrusionOk="0">
                  <a:moveTo>
                    <a:pt x="500" y="1"/>
                  </a:moveTo>
                  <a:cubicBezTo>
                    <a:pt x="474" y="10"/>
                    <a:pt x="465" y="28"/>
                    <a:pt x="465" y="45"/>
                  </a:cubicBezTo>
                  <a:cubicBezTo>
                    <a:pt x="688" y="1928"/>
                    <a:pt x="19" y="2873"/>
                    <a:pt x="19" y="2882"/>
                  </a:cubicBezTo>
                  <a:cubicBezTo>
                    <a:pt x="1" y="2900"/>
                    <a:pt x="10" y="2927"/>
                    <a:pt x="19" y="2936"/>
                  </a:cubicBezTo>
                  <a:cubicBezTo>
                    <a:pt x="28" y="2945"/>
                    <a:pt x="36" y="2945"/>
                    <a:pt x="45" y="2945"/>
                  </a:cubicBezTo>
                  <a:cubicBezTo>
                    <a:pt x="54" y="2945"/>
                    <a:pt x="72" y="2945"/>
                    <a:pt x="81" y="2927"/>
                  </a:cubicBezTo>
                  <a:cubicBezTo>
                    <a:pt x="108" y="2891"/>
                    <a:pt x="768" y="1955"/>
                    <a:pt x="545" y="37"/>
                  </a:cubicBezTo>
                  <a:cubicBezTo>
                    <a:pt x="536" y="19"/>
                    <a:pt x="518" y="1"/>
                    <a:pt x="50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334;p29">
              <a:extLst>
                <a:ext uri="{FF2B5EF4-FFF2-40B4-BE49-F238E27FC236}">
                  <a16:creationId xmlns:a16="http://schemas.microsoft.com/office/drawing/2014/main" id="{4E2BB943-5523-C06C-5425-5D699EEA94FF}"/>
                </a:ext>
              </a:extLst>
            </p:cNvPr>
            <p:cNvSpPr/>
            <p:nvPr/>
          </p:nvSpPr>
          <p:spPr>
            <a:xfrm>
              <a:off x="8617449" y="754178"/>
              <a:ext cx="70759" cy="184786"/>
            </a:xfrm>
            <a:custGeom>
              <a:avLst/>
              <a:gdLst/>
              <a:ahLst/>
              <a:cxnLst/>
              <a:rect l="l" t="t" r="r" b="b"/>
              <a:pathLst>
                <a:path w="1009" h="2635" extrusionOk="0">
                  <a:moveTo>
                    <a:pt x="959" y="1"/>
                  </a:moveTo>
                  <a:cubicBezTo>
                    <a:pt x="940" y="1"/>
                    <a:pt x="928" y="17"/>
                    <a:pt x="928" y="39"/>
                  </a:cubicBezTo>
                  <a:cubicBezTo>
                    <a:pt x="866" y="1680"/>
                    <a:pt x="18" y="2555"/>
                    <a:pt x="9" y="2563"/>
                  </a:cubicBezTo>
                  <a:cubicBezTo>
                    <a:pt x="0" y="2581"/>
                    <a:pt x="0" y="2608"/>
                    <a:pt x="9" y="2626"/>
                  </a:cubicBezTo>
                  <a:cubicBezTo>
                    <a:pt x="18" y="2635"/>
                    <a:pt x="27" y="2635"/>
                    <a:pt x="36" y="2635"/>
                  </a:cubicBezTo>
                  <a:cubicBezTo>
                    <a:pt x="54" y="2635"/>
                    <a:pt x="63" y="2635"/>
                    <a:pt x="72" y="2626"/>
                  </a:cubicBezTo>
                  <a:cubicBezTo>
                    <a:pt x="81" y="2617"/>
                    <a:pt x="946" y="1716"/>
                    <a:pt x="1008" y="39"/>
                  </a:cubicBezTo>
                  <a:cubicBezTo>
                    <a:pt x="1008" y="21"/>
                    <a:pt x="990" y="3"/>
                    <a:pt x="973" y="3"/>
                  </a:cubicBezTo>
                  <a:cubicBezTo>
                    <a:pt x="968" y="2"/>
                    <a:pt x="963" y="1"/>
                    <a:pt x="95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335;p29">
              <a:extLst>
                <a:ext uri="{FF2B5EF4-FFF2-40B4-BE49-F238E27FC236}">
                  <a16:creationId xmlns:a16="http://schemas.microsoft.com/office/drawing/2014/main" id="{891732F6-CCD3-740F-74A2-559F485CB2D4}"/>
                </a:ext>
              </a:extLst>
            </p:cNvPr>
            <p:cNvSpPr/>
            <p:nvPr/>
          </p:nvSpPr>
          <p:spPr>
            <a:xfrm>
              <a:off x="8648726" y="928655"/>
              <a:ext cx="79525" cy="97267"/>
            </a:xfrm>
            <a:custGeom>
              <a:avLst/>
              <a:gdLst/>
              <a:ahLst/>
              <a:cxnLst/>
              <a:rect l="l" t="t" r="r" b="b"/>
              <a:pathLst>
                <a:path w="1134" h="1387" extrusionOk="0">
                  <a:moveTo>
                    <a:pt x="1087" y="1"/>
                  </a:moveTo>
                  <a:cubicBezTo>
                    <a:pt x="1071" y="1"/>
                    <a:pt x="1059" y="9"/>
                    <a:pt x="1053" y="22"/>
                  </a:cubicBezTo>
                  <a:cubicBezTo>
                    <a:pt x="580" y="1110"/>
                    <a:pt x="36" y="1307"/>
                    <a:pt x="27" y="1315"/>
                  </a:cubicBezTo>
                  <a:cubicBezTo>
                    <a:pt x="9" y="1315"/>
                    <a:pt x="0" y="1342"/>
                    <a:pt x="0" y="1360"/>
                  </a:cubicBezTo>
                  <a:cubicBezTo>
                    <a:pt x="9" y="1378"/>
                    <a:pt x="27" y="1387"/>
                    <a:pt x="45" y="1387"/>
                  </a:cubicBezTo>
                  <a:lnTo>
                    <a:pt x="54" y="1387"/>
                  </a:lnTo>
                  <a:cubicBezTo>
                    <a:pt x="81" y="1378"/>
                    <a:pt x="634" y="1182"/>
                    <a:pt x="1124" y="49"/>
                  </a:cubicBezTo>
                  <a:cubicBezTo>
                    <a:pt x="1133" y="31"/>
                    <a:pt x="1124" y="13"/>
                    <a:pt x="1106" y="4"/>
                  </a:cubicBezTo>
                  <a:cubicBezTo>
                    <a:pt x="1099" y="2"/>
                    <a:pt x="1093" y="1"/>
                    <a:pt x="108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336;p29">
              <a:extLst>
                <a:ext uri="{FF2B5EF4-FFF2-40B4-BE49-F238E27FC236}">
                  <a16:creationId xmlns:a16="http://schemas.microsoft.com/office/drawing/2014/main" id="{CB7858C0-F500-018A-5F26-2757D9797A95}"/>
                </a:ext>
              </a:extLst>
            </p:cNvPr>
            <p:cNvSpPr/>
            <p:nvPr/>
          </p:nvSpPr>
          <p:spPr>
            <a:xfrm>
              <a:off x="8405313" y="368125"/>
              <a:ext cx="332895" cy="712215"/>
            </a:xfrm>
            <a:custGeom>
              <a:avLst/>
              <a:gdLst/>
              <a:ahLst/>
              <a:cxnLst/>
              <a:rect l="l" t="t" r="r" b="b"/>
              <a:pathLst>
                <a:path w="4747" h="10156" extrusionOk="0">
                  <a:moveTo>
                    <a:pt x="483" y="280"/>
                  </a:moveTo>
                  <a:cubicBezTo>
                    <a:pt x="3989" y="4464"/>
                    <a:pt x="4586" y="6980"/>
                    <a:pt x="4462" y="8363"/>
                  </a:cubicBezTo>
                  <a:cubicBezTo>
                    <a:pt x="4372" y="9389"/>
                    <a:pt x="3891" y="9862"/>
                    <a:pt x="3739" y="9986"/>
                  </a:cubicBezTo>
                  <a:cubicBezTo>
                    <a:pt x="3739" y="9995"/>
                    <a:pt x="3730" y="9995"/>
                    <a:pt x="3730" y="10004"/>
                  </a:cubicBezTo>
                  <a:cubicBezTo>
                    <a:pt x="3721" y="10004"/>
                    <a:pt x="3712" y="9995"/>
                    <a:pt x="3703" y="9995"/>
                  </a:cubicBezTo>
                  <a:cubicBezTo>
                    <a:pt x="3516" y="9986"/>
                    <a:pt x="2847" y="9897"/>
                    <a:pt x="2151" y="9130"/>
                  </a:cubicBezTo>
                  <a:cubicBezTo>
                    <a:pt x="1223" y="8104"/>
                    <a:pt x="188" y="5731"/>
                    <a:pt x="483" y="280"/>
                  </a:cubicBezTo>
                  <a:close/>
                  <a:moveTo>
                    <a:pt x="417" y="0"/>
                  </a:moveTo>
                  <a:cubicBezTo>
                    <a:pt x="409" y="0"/>
                    <a:pt x="401" y="1"/>
                    <a:pt x="394" y="4"/>
                  </a:cubicBezTo>
                  <a:cubicBezTo>
                    <a:pt x="367" y="13"/>
                    <a:pt x="340" y="40"/>
                    <a:pt x="340" y="75"/>
                  </a:cubicBezTo>
                  <a:cubicBezTo>
                    <a:pt x="1" y="5713"/>
                    <a:pt x="1080" y="8175"/>
                    <a:pt x="2035" y="9237"/>
                  </a:cubicBezTo>
                  <a:cubicBezTo>
                    <a:pt x="2767" y="10049"/>
                    <a:pt x="3489" y="10147"/>
                    <a:pt x="3694" y="10156"/>
                  </a:cubicBezTo>
                  <a:lnTo>
                    <a:pt x="3703" y="10156"/>
                  </a:lnTo>
                  <a:cubicBezTo>
                    <a:pt x="3730" y="10156"/>
                    <a:pt x="3757" y="10147"/>
                    <a:pt x="3766" y="10120"/>
                  </a:cubicBezTo>
                  <a:cubicBezTo>
                    <a:pt x="3777" y="10124"/>
                    <a:pt x="3788" y="10126"/>
                    <a:pt x="3799" y="10126"/>
                  </a:cubicBezTo>
                  <a:cubicBezTo>
                    <a:pt x="3815" y="10126"/>
                    <a:pt x="3830" y="10122"/>
                    <a:pt x="3846" y="10111"/>
                  </a:cubicBezTo>
                  <a:cubicBezTo>
                    <a:pt x="4007" y="9978"/>
                    <a:pt x="4524" y="9469"/>
                    <a:pt x="4622" y="8381"/>
                  </a:cubicBezTo>
                  <a:cubicBezTo>
                    <a:pt x="4747" y="6944"/>
                    <a:pt x="4131" y="4339"/>
                    <a:pt x="483" y="22"/>
                  </a:cubicBezTo>
                  <a:cubicBezTo>
                    <a:pt x="463" y="9"/>
                    <a:pt x="439" y="0"/>
                    <a:pt x="417"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337;p29">
              <a:extLst>
                <a:ext uri="{FF2B5EF4-FFF2-40B4-BE49-F238E27FC236}">
                  <a16:creationId xmlns:a16="http://schemas.microsoft.com/office/drawing/2014/main" id="{6AA0361D-002F-D556-96F6-353B783DB4CA}"/>
                </a:ext>
              </a:extLst>
            </p:cNvPr>
            <p:cNvSpPr/>
            <p:nvPr/>
          </p:nvSpPr>
          <p:spPr>
            <a:xfrm>
              <a:off x="8482944" y="538886"/>
              <a:ext cx="219008" cy="592788"/>
            </a:xfrm>
            <a:custGeom>
              <a:avLst/>
              <a:gdLst/>
              <a:ahLst/>
              <a:cxnLst/>
              <a:rect l="l" t="t" r="r" b="b"/>
              <a:pathLst>
                <a:path w="3123" h="8453" extrusionOk="0">
                  <a:moveTo>
                    <a:pt x="1588" y="4857"/>
                  </a:moveTo>
                  <a:lnTo>
                    <a:pt x="1588" y="4857"/>
                  </a:lnTo>
                  <a:cubicBezTo>
                    <a:pt x="1731" y="5259"/>
                    <a:pt x="1874" y="5660"/>
                    <a:pt x="2007" y="6053"/>
                  </a:cubicBezTo>
                  <a:lnTo>
                    <a:pt x="2079" y="6231"/>
                  </a:lnTo>
                  <a:cubicBezTo>
                    <a:pt x="2106" y="6311"/>
                    <a:pt x="2132" y="6392"/>
                    <a:pt x="2159" y="6463"/>
                  </a:cubicBezTo>
                  <a:cubicBezTo>
                    <a:pt x="2123" y="6392"/>
                    <a:pt x="2097" y="6311"/>
                    <a:pt x="2070" y="6240"/>
                  </a:cubicBezTo>
                  <a:cubicBezTo>
                    <a:pt x="1891" y="5785"/>
                    <a:pt x="1740" y="5321"/>
                    <a:pt x="1588" y="4857"/>
                  </a:cubicBezTo>
                  <a:close/>
                  <a:moveTo>
                    <a:pt x="116" y="0"/>
                  </a:moveTo>
                  <a:cubicBezTo>
                    <a:pt x="107" y="0"/>
                    <a:pt x="99" y="2"/>
                    <a:pt x="89" y="4"/>
                  </a:cubicBezTo>
                  <a:cubicBezTo>
                    <a:pt x="0" y="40"/>
                    <a:pt x="27" y="138"/>
                    <a:pt x="72" y="290"/>
                  </a:cubicBezTo>
                  <a:cubicBezTo>
                    <a:pt x="205" y="736"/>
                    <a:pt x="339" y="1191"/>
                    <a:pt x="464" y="1637"/>
                  </a:cubicBezTo>
                  <a:lnTo>
                    <a:pt x="518" y="1833"/>
                  </a:lnTo>
                  <a:cubicBezTo>
                    <a:pt x="741" y="2591"/>
                    <a:pt x="955" y="3323"/>
                    <a:pt x="1178" y="4072"/>
                  </a:cubicBezTo>
                  <a:lnTo>
                    <a:pt x="1196" y="4108"/>
                  </a:lnTo>
                  <a:cubicBezTo>
                    <a:pt x="1410" y="4831"/>
                    <a:pt x="1642" y="5580"/>
                    <a:pt x="1918" y="6294"/>
                  </a:cubicBezTo>
                  <a:cubicBezTo>
                    <a:pt x="2097" y="6749"/>
                    <a:pt x="2293" y="7221"/>
                    <a:pt x="2525" y="7676"/>
                  </a:cubicBezTo>
                  <a:cubicBezTo>
                    <a:pt x="2668" y="7953"/>
                    <a:pt x="2801" y="8194"/>
                    <a:pt x="2944" y="8408"/>
                  </a:cubicBezTo>
                  <a:cubicBezTo>
                    <a:pt x="2962" y="8435"/>
                    <a:pt x="2989" y="8452"/>
                    <a:pt x="3024" y="8452"/>
                  </a:cubicBezTo>
                  <a:lnTo>
                    <a:pt x="3051" y="8452"/>
                  </a:lnTo>
                  <a:cubicBezTo>
                    <a:pt x="3051" y="8444"/>
                    <a:pt x="3060" y="8444"/>
                    <a:pt x="3060" y="8444"/>
                  </a:cubicBezTo>
                  <a:cubicBezTo>
                    <a:pt x="3105" y="8417"/>
                    <a:pt x="3123" y="8372"/>
                    <a:pt x="3096" y="8328"/>
                  </a:cubicBezTo>
                  <a:cubicBezTo>
                    <a:pt x="2980" y="8087"/>
                    <a:pt x="2864" y="7837"/>
                    <a:pt x="2757" y="7578"/>
                  </a:cubicBezTo>
                  <a:cubicBezTo>
                    <a:pt x="2587" y="7177"/>
                    <a:pt x="2418" y="6731"/>
                    <a:pt x="2222" y="6187"/>
                  </a:cubicBezTo>
                  <a:lnTo>
                    <a:pt x="2159" y="5999"/>
                  </a:lnTo>
                  <a:cubicBezTo>
                    <a:pt x="1927" y="5339"/>
                    <a:pt x="1686" y="4661"/>
                    <a:pt x="1463" y="3983"/>
                  </a:cubicBezTo>
                  <a:cubicBezTo>
                    <a:pt x="1222" y="3252"/>
                    <a:pt x="990" y="2511"/>
                    <a:pt x="750" y="1762"/>
                  </a:cubicBezTo>
                  <a:lnTo>
                    <a:pt x="643" y="1414"/>
                  </a:lnTo>
                  <a:cubicBezTo>
                    <a:pt x="518" y="1030"/>
                    <a:pt x="393" y="620"/>
                    <a:pt x="259" y="227"/>
                  </a:cubicBezTo>
                  <a:cubicBezTo>
                    <a:pt x="219" y="99"/>
                    <a:pt x="186" y="0"/>
                    <a:pt x="11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358;p29">
            <a:extLst>
              <a:ext uri="{FF2B5EF4-FFF2-40B4-BE49-F238E27FC236}">
                <a16:creationId xmlns:a16="http://schemas.microsoft.com/office/drawing/2014/main" id="{48B0D922-E9B9-771F-C49A-C473C830F14E}"/>
              </a:ext>
            </a:extLst>
          </p:cNvPr>
          <p:cNvGrpSpPr/>
          <p:nvPr/>
        </p:nvGrpSpPr>
        <p:grpSpPr>
          <a:xfrm>
            <a:off x="11863098" y="3646875"/>
            <a:ext cx="145274" cy="140748"/>
            <a:chOff x="3829100" y="1124075"/>
            <a:chExt cx="60175" cy="58300"/>
          </a:xfrm>
        </p:grpSpPr>
        <p:sp>
          <p:nvSpPr>
            <p:cNvPr id="995" name="Google Shape;9359;p29">
              <a:extLst>
                <a:ext uri="{FF2B5EF4-FFF2-40B4-BE49-F238E27FC236}">
                  <a16:creationId xmlns:a16="http://schemas.microsoft.com/office/drawing/2014/main" id="{02CE7CCA-7B9D-EC65-1E6D-09CD6215A3F8}"/>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360;p29">
              <a:extLst>
                <a:ext uri="{FF2B5EF4-FFF2-40B4-BE49-F238E27FC236}">
                  <a16:creationId xmlns:a16="http://schemas.microsoft.com/office/drawing/2014/main" id="{362D571B-D1CC-FED4-3BFE-A62DC44E3DF3}"/>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361;p29">
              <a:extLst>
                <a:ext uri="{FF2B5EF4-FFF2-40B4-BE49-F238E27FC236}">
                  <a16:creationId xmlns:a16="http://schemas.microsoft.com/office/drawing/2014/main" id="{FE4ACB90-396E-B979-1FF9-4DF4288C7DA9}"/>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8" name="Google Shape;9362;p29">
            <a:extLst>
              <a:ext uri="{FF2B5EF4-FFF2-40B4-BE49-F238E27FC236}">
                <a16:creationId xmlns:a16="http://schemas.microsoft.com/office/drawing/2014/main" id="{3B879182-6CE6-6E0E-DA3C-B7BFC444DD0C}"/>
              </a:ext>
            </a:extLst>
          </p:cNvPr>
          <p:cNvGrpSpPr/>
          <p:nvPr/>
        </p:nvGrpSpPr>
        <p:grpSpPr>
          <a:xfrm rot="3933363">
            <a:off x="9403178" y="6523901"/>
            <a:ext cx="255723" cy="239065"/>
            <a:chOff x="3829100" y="1083350"/>
            <a:chExt cx="105925" cy="99025"/>
          </a:xfrm>
        </p:grpSpPr>
        <p:sp>
          <p:nvSpPr>
            <p:cNvPr id="999" name="Google Shape;9363;p29">
              <a:extLst>
                <a:ext uri="{FF2B5EF4-FFF2-40B4-BE49-F238E27FC236}">
                  <a16:creationId xmlns:a16="http://schemas.microsoft.com/office/drawing/2014/main" id="{7DD99D3D-A26C-B899-B70D-79B5FF31D241}"/>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9364;p29">
              <a:extLst>
                <a:ext uri="{FF2B5EF4-FFF2-40B4-BE49-F238E27FC236}">
                  <a16:creationId xmlns:a16="http://schemas.microsoft.com/office/drawing/2014/main" id="{8ECA701B-32B0-9600-1185-9230013E9494}"/>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9365;p29">
              <a:extLst>
                <a:ext uri="{FF2B5EF4-FFF2-40B4-BE49-F238E27FC236}">
                  <a16:creationId xmlns:a16="http://schemas.microsoft.com/office/drawing/2014/main" id="{49B8DCE5-1140-63BD-F406-B853D7954811}"/>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9366;p29">
              <a:extLst>
                <a:ext uri="{FF2B5EF4-FFF2-40B4-BE49-F238E27FC236}">
                  <a16:creationId xmlns:a16="http://schemas.microsoft.com/office/drawing/2014/main" id="{9C690D9C-A81D-BCF5-C235-39B5D054ADCD}"/>
                </a:ext>
              </a:extLst>
            </p:cNvPr>
            <p:cNvSpPr/>
            <p:nvPr/>
          </p:nvSpPr>
          <p:spPr>
            <a:xfrm>
              <a:off x="3889875" y="1083350"/>
              <a:ext cx="41375" cy="42625"/>
            </a:xfrm>
            <a:custGeom>
              <a:avLst/>
              <a:gdLst/>
              <a:ahLst/>
              <a:cxnLst/>
              <a:rect l="l" t="t" r="r" b="b"/>
              <a:pathLst>
                <a:path w="1655" h="1705" extrusionOk="0">
                  <a:moveTo>
                    <a:pt x="777" y="1605"/>
                  </a:moveTo>
                  <a:cubicBezTo>
                    <a:pt x="777" y="1605"/>
                    <a:pt x="1554" y="1705"/>
                    <a:pt x="1605" y="953"/>
                  </a:cubicBezTo>
                  <a:cubicBezTo>
                    <a:pt x="1655" y="76"/>
                    <a:pt x="301" y="1"/>
                    <a:pt x="151" y="778"/>
                  </a:cubicBezTo>
                  <a:cubicBezTo>
                    <a:pt x="1" y="1555"/>
                    <a:pt x="477" y="1580"/>
                    <a:pt x="777" y="1605"/>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9367;p29">
              <a:extLst>
                <a:ext uri="{FF2B5EF4-FFF2-40B4-BE49-F238E27FC236}">
                  <a16:creationId xmlns:a16="http://schemas.microsoft.com/office/drawing/2014/main" id="{6AA76937-C556-7C8F-128F-F0861530B3BF}"/>
                </a:ext>
              </a:extLst>
            </p:cNvPr>
            <p:cNvSpPr/>
            <p:nvPr/>
          </p:nvSpPr>
          <p:spPr>
            <a:xfrm>
              <a:off x="3886750" y="1084600"/>
              <a:ext cx="48275" cy="45150"/>
            </a:xfrm>
            <a:custGeom>
              <a:avLst/>
              <a:gdLst/>
              <a:ahLst/>
              <a:cxnLst/>
              <a:rect l="l" t="t" r="r" b="b"/>
              <a:pathLst>
                <a:path w="1931" h="1806" extrusionOk="0">
                  <a:moveTo>
                    <a:pt x="1905" y="928"/>
                  </a:moveTo>
                  <a:cubicBezTo>
                    <a:pt x="1855" y="1805"/>
                    <a:pt x="1003" y="1755"/>
                    <a:pt x="902" y="1730"/>
                  </a:cubicBezTo>
                  <a:cubicBezTo>
                    <a:pt x="727" y="1730"/>
                    <a:pt x="501" y="1705"/>
                    <a:pt x="301" y="1555"/>
                  </a:cubicBezTo>
                  <a:cubicBezTo>
                    <a:pt x="126" y="1429"/>
                    <a:pt x="0" y="1154"/>
                    <a:pt x="100" y="703"/>
                  </a:cubicBezTo>
                  <a:cubicBezTo>
                    <a:pt x="176" y="352"/>
                    <a:pt x="426" y="126"/>
                    <a:pt x="727" y="51"/>
                  </a:cubicBezTo>
                  <a:cubicBezTo>
                    <a:pt x="852" y="1"/>
                    <a:pt x="1003" y="1"/>
                    <a:pt x="1128" y="26"/>
                  </a:cubicBezTo>
                  <a:cubicBezTo>
                    <a:pt x="1253" y="26"/>
                    <a:pt x="1404" y="76"/>
                    <a:pt x="1504" y="151"/>
                  </a:cubicBezTo>
                  <a:cubicBezTo>
                    <a:pt x="1755" y="302"/>
                    <a:pt x="1930" y="552"/>
                    <a:pt x="1905" y="928"/>
                  </a:cubicBezTo>
                  <a:close/>
                  <a:moveTo>
                    <a:pt x="928" y="1354"/>
                  </a:moveTo>
                  <a:cubicBezTo>
                    <a:pt x="978" y="1379"/>
                    <a:pt x="1504" y="1429"/>
                    <a:pt x="1529" y="903"/>
                  </a:cubicBezTo>
                  <a:cubicBezTo>
                    <a:pt x="1554" y="678"/>
                    <a:pt x="1454" y="552"/>
                    <a:pt x="1329" y="452"/>
                  </a:cubicBezTo>
                  <a:cubicBezTo>
                    <a:pt x="1253" y="427"/>
                    <a:pt x="1178" y="402"/>
                    <a:pt x="1078" y="377"/>
                  </a:cubicBezTo>
                  <a:cubicBezTo>
                    <a:pt x="1003" y="377"/>
                    <a:pt x="902" y="377"/>
                    <a:pt x="827" y="402"/>
                  </a:cubicBezTo>
                  <a:cubicBezTo>
                    <a:pt x="652" y="452"/>
                    <a:pt x="501" y="577"/>
                    <a:pt x="451" y="753"/>
                  </a:cubicBezTo>
                  <a:cubicBezTo>
                    <a:pt x="401" y="1053"/>
                    <a:pt x="451" y="1204"/>
                    <a:pt x="527" y="1279"/>
                  </a:cubicBezTo>
                  <a:cubicBezTo>
                    <a:pt x="627" y="1354"/>
                    <a:pt x="802" y="1354"/>
                    <a:pt x="928" y="1354"/>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9368;p29">
              <a:extLst>
                <a:ext uri="{FF2B5EF4-FFF2-40B4-BE49-F238E27FC236}">
                  <a16:creationId xmlns:a16="http://schemas.microsoft.com/office/drawing/2014/main" id="{182F3ACD-FF6F-5DFB-435E-82E5E7328B7D}"/>
                </a:ext>
              </a:extLst>
            </p:cNvPr>
            <p:cNvSpPr/>
            <p:nvPr/>
          </p:nvSpPr>
          <p:spPr>
            <a:xfrm>
              <a:off x="3907425" y="1094000"/>
              <a:ext cx="16925" cy="13825"/>
            </a:xfrm>
            <a:custGeom>
              <a:avLst/>
              <a:gdLst/>
              <a:ahLst/>
              <a:cxnLst/>
              <a:rect l="l" t="t" r="r" b="b"/>
              <a:pathLst>
                <a:path w="677" h="553" extrusionOk="0">
                  <a:moveTo>
                    <a:pt x="0" y="151"/>
                  </a:moveTo>
                  <a:cubicBezTo>
                    <a:pt x="151" y="151"/>
                    <a:pt x="276" y="176"/>
                    <a:pt x="376" y="251"/>
                  </a:cubicBezTo>
                  <a:cubicBezTo>
                    <a:pt x="476" y="302"/>
                    <a:pt x="527" y="427"/>
                    <a:pt x="602" y="527"/>
                  </a:cubicBezTo>
                  <a:cubicBezTo>
                    <a:pt x="627" y="552"/>
                    <a:pt x="652" y="527"/>
                    <a:pt x="652" y="502"/>
                  </a:cubicBezTo>
                  <a:cubicBezTo>
                    <a:pt x="677" y="176"/>
                    <a:pt x="276" y="1"/>
                    <a:pt x="0" y="126"/>
                  </a:cubicBezTo>
                  <a:cubicBezTo>
                    <a:pt x="0" y="126"/>
                    <a:pt x="0" y="151"/>
                    <a:pt x="0"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5" name="Google Shape;9369;p29">
            <a:extLst>
              <a:ext uri="{FF2B5EF4-FFF2-40B4-BE49-F238E27FC236}">
                <a16:creationId xmlns:a16="http://schemas.microsoft.com/office/drawing/2014/main" id="{F51A79C2-B70A-D30E-39F7-2DB84B7AB640}"/>
              </a:ext>
            </a:extLst>
          </p:cNvPr>
          <p:cNvGrpSpPr/>
          <p:nvPr/>
        </p:nvGrpSpPr>
        <p:grpSpPr>
          <a:xfrm>
            <a:off x="2671776" y="6896101"/>
            <a:ext cx="145274" cy="140748"/>
            <a:chOff x="3829100" y="1124075"/>
            <a:chExt cx="60175" cy="58300"/>
          </a:xfrm>
        </p:grpSpPr>
        <p:sp>
          <p:nvSpPr>
            <p:cNvPr id="1006" name="Google Shape;9370;p29">
              <a:extLst>
                <a:ext uri="{FF2B5EF4-FFF2-40B4-BE49-F238E27FC236}">
                  <a16:creationId xmlns:a16="http://schemas.microsoft.com/office/drawing/2014/main" id="{4D6D74C8-79B8-2663-1B6C-9DC5BFDFD27D}"/>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9371;p29">
              <a:extLst>
                <a:ext uri="{FF2B5EF4-FFF2-40B4-BE49-F238E27FC236}">
                  <a16:creationId xmlns:a16="http://schemas.microsoft.com/office/drawing/2014/main" id="{A5EF83E5-DB74-3E07-5389-73C4CA5E4A83}"/>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9372;p29">
              <a:extLst>
                <a:ext uri="{FF2B5EF4-FFF2-40B4-BE49-F238E27FC236}">
                  <a16:creationId xmlns:a16="http://schemas.microsoft.com/office/drawing/2014/main" id="{F56E91A8-1BE4-A9F1-97F9-ACEB46BE521D}"/>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022" name="直接连接符 26">
            <a:extLst>
              <a:ext uri="{FF2B5EF4-FFF2-40B4-BE49-F238E27FC236}">
                <a16:creationId xmlns:a16="http://schemas.microsoft.com/office/drawing/2014/main" id="{BC4E48A4-224A-127D-101B-D924D9620267}"/>
              </a:ext>
            </a:extLst>
          </p:cNvPr>
          <p:cNvCxnSpPr/>
          <p:nvPr/>
        </p:nvCxnSpPr>
        <p:spPr>
          <a:xfrm>
            <a:off x="5321656" y="5939919"/>
            <a:ext cx="4127418" cy="0"/>
          </a:xfrm>
          <a:prstGeom prst="line">
            <a:avLst/>
          </a:prstGeom>
          <a:noFill/>
          <a:ln w="12700" cap="flat" cmpd="sng" algn="ctr">
            <a:solidFill>
              <a:srgbClr val="000000">
                <a:lumMod val="85000"/>
                <a:lumOff val="15000"/>
              </a:srgbClr>
            </a:solidFill>
            <a:prstDash val="solid"/>
            <a:miter lim="800000"/>
          </a:ln>
          <a:effectLst/>
        </p:spPr>
      </p:cxnSp>
      <p:sp>
        <p:nvSpPr>
          <p:cNvPr id="1023" name="rose-outline-variant-with-leaves-and-vines-design_30258">
            <a:extLst>
              <a:ext uri="{FF2B5EF4-FFF2-40B4-BE49-F238E27FC236}">
                <a16:creationId xmlns:a16="http://schemas.microsoft.com/office/drawing/2014/main" id="{01637A0C-388C-2362-7861-BF077DBCEA6A}"/>
              </a:ext>
            </a:extLst>
          </p:cNvPr>
          <p:cNvSpPr>
            <a:spLocks noChangeAspect="1"/>
          </p:cNvSpPr>
          <p:nvPr/>
        </p:nvSpPr>
        <p:spPr bwMode="auto">
          <a:xfrm rot="5400000">
            <a:off x="9262144" y="5762977"/>
            <a:ext cx="581408" cy="321415"/>
          </a:xfrm>
          <a:custGeom>
            <a:avLst/>
            <a:gdLst>
              <a:gd name="T0" fmla="*/ 2808 w 3423"/>
              <a:gd name="T1" fmla="*/ 1143 h 1895"/>
              <a:gd name="T2" fmla="*/ 2613 w 3423"/>
              <a:gd name="T3" fmla="*/ 1015 h 1895"/>
              <a:gd name="T4" fmla="*/ 2755 w 3423"/>
              <a:gd name="T5" fmla="*/ 1183 h 1895"/>
              <a:gd name="T6" fmla="*/ 2333 w 3423"/>
              <a:gd name="T7" fmla="*/ 1570 h 1895"/>
              <a:gd name="T8" fmla="*/ 2610 w 3423"/>
              <a:gd name="T9" fmla="*/ 321 h 1895"/>
              <a:gd name="T10" fmla="*/ 2303 w 3423"/>
              <a:gd name="T11" fmla="*/ 246 h 1895"/>
              <a:gd name="T12" fmla="*/ 2448 w 3423"/>
              <a:gd name="T13" fmla="*/ 500 h 1895"/>
              <a:gd name="T14" fmla="*/ 2136 w 3423"/>
              <a:gd name="T15" fmla="*/ 1135 h 1895"/>
              <a:gd name="T16" fmla="*/ 2064 w 3423"/>
              <a:gd name="T17" fmla="*/ 1112 h 1895"/>
              <a:gd name="T18" fmla="*/ 1973 w 3423"/>
              <a:gd name="T19" fmla="*/ 929 h 1895"/>
              <a:gd name="T20" fmla="*/ 1520 w 3423"/>
              <a:gd name="T21" fmla="*/ 824 h 1895"/>
              <a:gd name="T22" fmla="*/ 1844 w 3423"/>
              <a:gd name="T23" fmla="*/ 1087 h 1895"/>
              <a:gd name="T24" fmla="*/ 1500 w 3423"/>
              <a:gd name="T25" fmla="*/ 702 h 1895"/>
              <a:gd name="T26" fmla="*/ 1887 w 3423"/>
              <a:gd name="T27" fmla="*/ 674 h 1895"/>
              <a:gd name="T28" fmla="*/ 1790 w 3423"/>
              <a:gd name="T29" fmla="*/ 703 h 1895"/>
              <a:gd name="T30" fmla="*/ 1551 w 3423"/>
              <a:gd name="T31" fmla="*/ 661 h 1895"/>
              <a:gd name="T32" fmla="*/ 1875 w 3423"/>
              <a:gd name="T33" fmla="*/ 570 h 1895"/>
              <a:gd name="T34" fmla="*/ 1515 w 3423"/>
              <a:gd name="T35" fmla="*/ 1132 h 1895"/>
              <a:gd name="T36" fmla="*/ 1349 w 3423"/>
              <a:gd name="T37" fmla="*/ 1113 h 1895"/>
              <a:gd name="T38" fmla="*/ 1348 w 3423"/>
              <a:gd name="T39" fmla="*/ 1096 h 1895"/>
              <a:gd name="T40" fmla="*/ 1287 w 3423"/>
              <a:gd name="T41" fmla="*/ 1136 h 1895"/>
              <a:gd name="T42" fmla="*/ 965 w 3423"/>
              <a:gd name="T43" fmla="*/ 499 h 1895"/>
              <a:gd name="T44" fmla="*/ 1040 w 3423"/>
              <a:gd name="T45" fmla="*/ 1 h 1895"/>
              <a:gd name="T46" fmla="*/ 902 w 3423"/>
              <a:gd name="T47" fmla="*/ 478 h 1895"/>
              <a:gd name="T48" fmla="*/ 766 w 3423"/>
              <a:gd name="T49" fmla="*/ 1513 h 1895"/>
              <a:gd name="T50" fmla="*/ 674 w 3423"/>
              <a:gd name="T51" fmla="*/ 1185 h 1895"/>
              <a:gd name="T52" fmla="*/ 739 w 3423"/>
              <a:gd name="T53" fmla="*/ 958 h 1895"/>
              <a:gd name="T54" fmla="*/ 580 w 3423"/>
              <a:gd name="T55" fmla="*/ 1372 h 1895"/>
              <a:gd name="T56" fmla="*/ 52 w 3423"/>
              <a:gd name="T57" fmla="*/ 1212 h 1895"/>
              <a:gd name="T58" fmla="*/ 165 w 3423"/>
              <a:gd name="T59" fmla="*/ 1452 h 1895"/>
              <a:gd name="T60" fmla="*/ 547 w 3423"/>
              <a:gd name="T61" fmla="*/ 1430 h 1895"/>
              <a:gd name="T62" fmla="*/ 421 w 3423"/>
              <a:gd name="T63" fmla="*/ 1403 h 1895"/>
              <a:gd name="T64" fmla="*/ 309 w 3423"/>
              <a:gd name="T65" fmla="*/ 1851 h 1895"/>
              <a:gd name="T66" fmla="*/ 775 w 3423"/>
              <a:gd name="T67" fmla="*/ 1596 h 1895"/>
              <a:gd name="T68" fmla="*/ 1322 w 3423"/>
              <a:gd name="T69" fmla="*/ 1474 h 1895"/>
              <a:gd name="T70" fmla="*/ 2095 w 3423"/>
              <a:gd name="T71" fmla="*/ 1473 h 1895"/>
              <a:gd name="T72" fmla="*/ 2633 w 3423"/>
              <a:gd name="T73" fmla="*/ 1601 h 1895"/>
              <a:gd name="T74" fmla="*/ 2982 w 3423"/>
              <a:gd name="T75" fmla="*/ 1764 h 1895"/>
              <a:gd name="T76" fmla="*/ 3133 w 3423"/>
              <a:gd name="T77" fmla="*/ 1473 h 1895"/>
              <a:gd name="T78" fmla="*/ 2857 w 3423"/>
              <a:gd name="T79" fmla="*/ 1447 h 1895"/>
              <a:gd name="T80" fmla="*/ 3234 w 3423"/>
              <a:gd name="T81" fmla="*/ 1441 h 1895"/>
              <a:gd name="T82" fmla="*/ 3052 w 3423"/>
              <a:gd name="T83" fmla="*/ 1296 h 1895"/>
              <a:gd name="T84" fmla="*/ 2762 w 3423"/>
              <a:gd name="T85" fmla="*/ 1097 h 1895"/>
              <a:gd name="T86" fmla="*/ 2702 w 3423"/>
              <a:gd name="T87" fmla="*/ 1022 h 1895"/>
              <a:gd name="T88" fmla="*/ 656 w 3423"/>
              <a:gd name="T89" fmla="*/ 1057 h 1895"/>
              <a:gd name="T90" fmla="*/ 756 w 3423"/>
              <a:gd name="T91" fmla="*/ 1086 h 1895"/>
              <a:gd name="T92" fmla="*/ 423 w 3423"/>
              <a:gd name="T93" fmla="*/ 1700 h 1895"/>
              <a:gd name="T94" fmla="*/ 449 w 3423"/>
              <a:gd name="T95" fmla="*/ 1483 h 1895"/>
              <a:gd name="T96" fmla="*/ 376 w 3423"/>
              <a:gd name="T97" fmla="*/ 1651 h 1895"/>
              <a:gd name="T98" fmla="*/ 560 w 3423"/>
              <a:gd name="T99" fmla="*/ 1599 h 1895"/>
              <a:gd name="T100" fmla="*/ 1580 w 3423"/>
              <a:gd name="T101" fmla="*/ 1452 h 1895"/>
              <a:gd name="T102" fmla="*/ 2045 w 3423"/>
              <a:gd name="T103" fmla="*/ 1275 h 1895"/>
              <a:gd name="T104" fmla="*/ 2932 w 3423"/>
              <a:gd name="T105" fmla="*/ 1539 h 1895"/>
              <a:gd name="T106" fmla="*/ 3075 w 3423"/>
              <a:gd name="T107" fmla="*/ 1599 h 1895"/>
              <a:gd name="T108" fmla="*/ 3080 w 3423"/>
              <a:gd name="T109" fmla="*/ 1513 h 1895"/>
              <a:gd name="T110" fmla="*/ 2923 w 3423"/>
              <a:gd name="T111" fmla="*/ 1538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23" h="1895">
                <a:moveTo>
                  <a:pt x="3398" y="1151"/>
                </a:moveTo>
                <a:cubicBezTo>
                  <a:pt x="3229" y="1078"/>
                  <a:pt x="3094" y="1179"/>
                  <a:pt x="2938" y="1296"/>
                </a:cubicBezTo>
                <a:cubicBezTo>
                  <a:pt x="2906" y="1320"/>
                  <a:pt x="2875" y="1346"/>
                  <a:pt x="2843" y="1372"/>
                </a:cubicBezTo>
                <a:cubicBezTo>
                  <a:pt x="2865" y="1295"/>
                  <a:pt x="2855" y="1217"/>
                  <a:pt x="2808" y="1143"/>
                </a:cubicBezTo>
                <a:cubicBezTo>
                  <a:pt x="2812" y="1138"/>
                  <a:pt x="2817" y="1134"/>
                  <a:pt x="2820" y="1129"/>
                </a:cubicBezTo>
                <a:cubicBezTo>
                  <a:pt x="2836" y="1101"/>
                  <a:pt x="2839" y="1069"/>
                  <a:pt x="2831" y="1039"/>
                </a:cubicBezTo>
                <a:cubicBezTo>
                  <a:pt x="2813" y="978"/>
                  <a:pt x="2746" y="940"/>
                  <a:pt x="2684" y="958"/>
                </a:cubicBezTo>
                <a:cubicBezTo>
                  <a:pt x="2653" y="966"/>
                  <a:pt x="2628" y="987"/>
                  <a:pt x="2613" y="1015"/>
                </a:cubicBezTo>
                <a:cubicBezTo>
                  <a:pt x="2598" y="1042"/>
                  <a:pt x="2594" y="1074"/>
                  <a:pt x="2603" y="1105"/>
                </a:cubicBezTo>
                <a:cubicBezTo>
                  <a:pt x="2617" y="1155"/>
                  <a:pt x="2664" y="1190"/>
                  <a:pt x="2716" y="1190"/>
                </a:cubicBezTo>
                <a:cubicBezTo>
                  <a:pt x="2728" y="1190"/>
                  <a:pt x="2739" y="1188"/>
                  <a:pt x="2749" y="1185"/>
                </a:cubicBezTo>
                <a:cubicBezTo>
                  <a:pt x="2751" y="1185"/>
                  <a:pt x="2753" y="1183"/>
                  <a:pt x="2755" y="1183"/>
                </a:cubicBezTo>
                <a:cubicBezTo>
                  <a:pt x="2815" y="1284"/>
                  <a:pt x="2792" y="1392"/>
                  <a:pt x="2689" y="1492"/>
                </a:cubicBezTo>
                <a:cubicBezTo>
                  <a:pt x="2681" y="1497"/>
                  <a:pt x="2673" y="1503"/>
                  <a:pt x="2665" y="1508"/>
                </a:cubicBezTo>
                <a:cubicBezTo>
                  <a:pt x="2662" y="1510"/>
                  <a:pt x="2660" y="1511"/>
                  <a:pt x="2657" y="1513"/>
                </a:cubicBezTo>
                <a:cubicBezTo>
                  <a:pt x="2562" y="1571"/>
                  <a:pt x="2459" y="1603"/>
                  <a:pt x="2333" y="1570"/>
                </a:cubicBezTo>
                <a:cubicBezTo>
                  <a:pt x="2259" y="1550"/>
                  <a:pt x="2199" y="1505"/>
                  <a:pt x="2160" y="1443"/>
                </a:cubicBezTo>
                <a:cubicBezTo>
                  <a:pt x="2317" y="1360"/>
                  <a:pt x="2440" y="1226"/>
                  <a:pt x="2509" y="1060"/>
                </a:cubicBezTo>
                <a:cubicBezTo>
                  <a:pt x="2587" y="872"/>
                  <a:pt x="2587" y="666"/>
                  <a:pt x="2510" y="478"/>
                </a:cubicBezTo>
                <a:cubicBezTo>
                  <a:pt x="2565" y="460"/>
                  <a:pt x="2626" y="431"/>
                  <a:pt x="2610" y="321"/>
                </a:cubicBezTo>
                <a:cubicBezTo>
                  <a:pt x="2603" y="272"/>
                  <a:pt x="2560" y="233"/>
                  <a:pt x="2614" y="94"/>
                </a:cubicBezTo>
                <a:cubicBezTo>
                  <a:pt x="2614" y="94"/>
                  <a:pt x="2522" y="105"/>
                  <a:pt x="2463" y="190"/>
                </a:cubicBezTo>
                <a:cubicBezTo>
                  <a:pt x="2434" y="107"/>
                  <a:pt x="2366" y="92"/>
                  <a:pt x="2373" y="0"/>
                </a:cubicBezTo>
                <a:cubicBezTo>
                  <a:pt x="2373" y="0"/>
                  <a:pt x="2215" y="89"/>
                  <a:pt x="2303" y="246"/>
                </a:cubicBezTo>
                <a:cubicBezTo>
                  <a:pt x="2203" y="212"/>
                  <a:pt x="2121" y="260"/>
                  <a:pt x="2121" y="260"/>
                </a:cubicBezTo>
                <a:cubicBezTo>
                  <a:pt x="2248" y="338"/>
                  <a:pt x="2237" y="395"/>
                  <a:pt x="2261" y="438"/>
                </a:cubicBezTo>
                <a:cubicBezTo>
                  <a:pt x="2319" y="543"/>
                  <a:pt x="2391" y="520"/>
                  <a:pt x="2448" y="499"/>
                </a:cubicBezTo>
                <a:cubicBezTo>
                  <a:pt x="2448" y="499"/>
                  <a:pt x="2448" y="500"/>
                  <a:pt x="2448" y="500"/>
                </a:cubicBezTo>
                <a:cubicBezTo>
                  <a:pt x="2519" y="673"/>
                  <a:pt x="2519" y="862"/>
                  <a:pt x="2447" y="1034"/>
                </a:cubicBezTo>
                <a:cubicBezTo>
                  <a:pt x="2385" y="1185"/>
                  <a:pt x="2274" y="1307"/>
                  <a:pt x="2131" y="1383"/>
                </a:cubicBezTo>
                <a:cubicBezTo>
                  <a:pt x="2104" y="1306"/>
                  <a:pt x="2104" y="1219"/>
                  <a:pt x="2136" y="1136"/>
                </a:cubicBezTo>
                <a:lnTo>
                  <a:pt x="2136" y="1135"/>
                </a:lnTo>
                <a:cubicBezTo>
                  <a:pt x="2194" y="1147"/>
                  <a:pt x="2288" y="1141"/>
                  <a:pt x="2275" y="976"/>
                </a:cubicBezTo>
                <a:cubicBezTo>
                  <a:pt x="2272" y="941"/>
                  <a:pt x="2263" y="867"/>
                  <a:pt x="2297" y="796"/>
                </a:cubicBezTo>
                <a:cubicBezTo>
                  <a:pt x="2297" y="796"/>
                  <a:pt x="1940" y="925"/>
                  <a:pt x="2075" y="1099"/>
                </a:cubicBezTo>
                <a:cubicBezTo>
                  <a:pt x="2071" y="1102"/>
                  <a:pt x="2066" y="1107"/>
                  <a:pt x="2064" y="1112"/>
                </a:cubicBezTo>
                <a:cubicBezTo>
                  <a:pt x="2002" y="1263"/>
                  <a:pt x="1880" y="1371"/>
                  <a:pt x="1737" y="1421"/>
                </a:cubicBezTo>
                <a:lnTo>
                  <a:pt x="1737" y="1210"/>
                </a:lnTo>
                <a:cubicBezTo>
                  <a:pt x="1795" y="1202"/>
                  <a:pt x="1849" y="1177"/>
                  <a:pt x="1892" y="1133"/>
                </a:cubicBezTo>
                <a:cubicBezTo>
                  <a:pt x="1945" y="1080"/>
                  <a:pt x="1974" y="1007"/>
                  <a:pt x="1973" y="929"/>
                </a:cubicBezTo>
                <a:lnTo>
                  <a:pt x="1972" y="790"/>
                </a:lnTo>
                <a:lnTo>
                  <a:pt x="1926" y="810"/>
                </a:lnTo>
                <a:cubicBezTo>
                  <a:pt x="1924" y="811"/>
                  <a:pt x="1701" y="906"/>
                  <a:pt x="1566" y="815"/>
                </a:cubicBezTo>
                <a:cubicBezTo>
                  <a:pt x="1551" y="805"/>
                  <a:pt x="1530" y="809"/>
                  <a:pt x="1520" y="824"/>
                </a:cubicBezTo>
                <a:cubicBezTo>
                  <a:pt x="1510" y="839"/>
                  <a:pt x="1514" y="860"/>
                  <a:pt x="1529" y="870"/>
                </a:cubicBezTo>
                <a:cubicBezTo>
                  <a:pt x="1654" y="954"/>
                  <a:pt x="1825" y="915"/>
                  <a:pt x="1907" y="888"/>
                </a:cubicBezTo>
                <a:lnTo>
                  <a:pt x="1907" y="930"/>
                </a:lnTo>
                <a:cubicBezTo>
                  <a:pt x="1907" y="990"/>
                  <a:pt x="1885" y="1046"/>
                  <a:pt x="1844" y="1087"/>
                </a:cubicBezTo>
                <a:cubicBezTo>
                  <a:pt x="1807" y="1125"/>
                  <a:pt x="1758" y="1146"/>
                  <a:pt x="1706" y="1147"/>
                </a:cubicBezTo>
                <a:cubicBezTo>
                  <a:pt x="1655" y="1148"/>
                  <a:pt x="1601" y="1125"/>
                  <a:pt x="1563" y="1086"/>
                </a:cubicBezTo>
                <a:cubicBezTo>
                  <a:pt x="1524" y="1045"/>
                  <a:pt x="1502" y="991"/>
                  <a:pt x="1501" y="933"/>
                </a:cubicBezTo>
                <a:lnTo>
                  <a:pt x="1500" y="702"/>
                </a:lnTo>
                <a:cubicBezTo>
                  <a:pt x="1499" y="656"/>
                  <a:pt x="1588" y="604"/>
                  <a:pt x="1716" y="603"/>
                </a:cubicBezTo>
                <a:cubicBezTo>
                  <a:pt x="1717" y="603"/>
                  <a:pt x="1718" y="603"/>
                  <a:pt x="1719" y="603"/>
                </a:cubicBezTo>
                <a:cubicBezTo>
                  <a:pt x="1767" y="603"/>
                  <a:pt x="1812" y="612"/>
                  <a:pt x="1845" y="629"/>
                </a:cubicBezTo>
                <a:cubicBezTo>
                  <a:pt x="1871" y="642"/>
                  <a:pt x="1886" y="659"/>
                  <a:pt x="1887" y="674"/>
                </a:cubicBezTo>
                <a:cubicBezTo>
                  <a:pt x="1883" y="691"/>
                  <a:pt x="1806" y="736"/>
                  <a:pt x="1720" y="736"/>
                </a:cubicBezTo>
                <a:cubicBezTo>
                  <a:pt x="1656" y="735"/>
                  <a:pt x="1598" y="721"/>
                  <a:pt x="1591" y="717"/>
                </a:cubicBezTo>
                <a:cubicBezTo>
                  <a:pt x="1595" y="705"/>
                  <a:pt x="1637" y="676"/>
                  <a:pt x="1710" y="677"/>
                </a:cubicBezTo>
                <a:cubicBezTo>
                  <a:pt x="1754" y="679"/>
                  <a:pt x="1780" y="691"/>
                  <a:pt x="1790" y="703"/>
                </a:cubicBezTo>
                <a:cubicBezTo>
                  <a:pt x="1802" y="717"/>
                  <a:pt x="1823" y="718"/>
                  <a:pt x="1837" y="706"/>
                </a:cubicBezTo>
                <a:cubicBezTo>
                  <a:pt x="1850" y="694"/>
                  <a:pt x="1852" y="673"/>
                  <a:pt x="1840" y="659"/>
                </a:cubicBezTo>
                <a:cubicBezTo>
                  <a:pt x="1814" y="630"/>
                  <a:pt x="1769" y="613"/>
                  <a:pt x="1712" y="611"/>
                </a:cubicBezTo>
                <a:cubicBezTo>
                  <a:pt x="1647" y="608"/>
                  <a:pt x="1586" y="627"/>
                  <a:pt x="1551" y="661"/>
                </a:cubicBezTo>
                <a:cubicBezTo>
                  <a:pt x="1534" y="678"/>
                  <a:pt x="1524" y="697"/>
                  <a:pt x="1525" y="716"/>
                </a:cubicBezTo>
                <a:cubicBezTo>
                  <a:pt x="1525" y="802"/>
                  <a:pt x="1699" y="802"/>
                  <a:pt x="1720" y="803"/>
                </a:cubicBezTo>
                <a:cubicBezTo>
                  <a:pt x="1816" y="802"/>
                  <a:pt x="1954" y="751"/>
                  <a:pt x="1953" y="674"/>
                </a:cubicBezTo>
                <a:cubicBezTo>
                  <a:pt x="1953" y="632"/>
                  <a:pt x="1925" y="595"/>
                  <a:pt x="1875" y="570"/>
                </a:cubicBezTo>
                <a:cubicBezTo>
                  <a:pt x="1832" y="547"/>
                  <a:pt x="1775" y="534"/>
                  <a:pt x="1716" y="536"/>
                </a:cubicBezTo>
                <a:cubicBezTo>
                  <a:pt x="1554" y="538"/>
                  <a:pt x="1432" y="609"/>
                  <a:pt x="1433" y="702"/>
                </a:cubicBezTo>
                <a:lnTo>
                  <a:pt x="1435" y="934"/>
                </a:lnTo>
                <a:cubicBezTo>
                  <a:pt x="1436" y="1009"/>
                  <a:pt x="1464" y="1079"/>
                  <a:pt x="1515" y="1132"/>
                </a:cubicBezTo>
                <a:cubicBezTo>
                  <a:pt x="1558" y="1176"/>
                  <a:pt x="1612" y="1202"/>
                  <a:pt x="1670" y="1210"/>
                </a:cubicBezTo>
                <a:lnTo>
                  <a:pt x="1670" y="1420"/>
                </a:lnTo>
                <a:cubicBezTo>
                  <a:pt x="1662" y="1417"/>
                  <a:pt x="1655" y="1415"/>
                  <a:pt x="1647" y="1411"/>
                </a:cubicBezTo>
                <a:cubicBezTo>
                  <a:pt x="1511" y="1355"/>
                  <a:pt x="1406" y="1249"/>
                  <a:pt x="1349" y="1113"/>
                </a:cubicBezTo>
                <a:cubicBezTo>
                  <a:pt x="1349" y="1113"/>
                  <a:pt x="1349" y="1112"/>
                  <a:pt x="1349" y="1112"/>
                </a:cubicBezTo>
                <a:cubicBezTo>
                  <a:pt x="1348" y="1109"/>
                  <a:pt x="1346" y="1106"/>
                  <a:pt x="1344" y="1103"/>
                </a:cubicBezTo>
                <a:cubicBezTo>
                  <a:pt x="1346" y="1102"/>
                  <a:pt x="1348" y="1101"/>
                  <a:pt x="1348" y="1101"/>
                </a:cubicBezTo>
                <a:lnTo>
                  <a:pt x="1348" y="1096"/>
                </a:lnTo>
                <a:cubicBezTo>
                  <a:pt x="1484" y="877"/>
                  <a:pt x="1076" y="827"/>
                  <a:pt x="1076" y="827"/>
                </a:cubicBezTo>
                <a:cubicBezTo>
                  <a:pt x="1125" y="889"/>
                  <a:pt x="1133" y="964"/>
                  <a:pt x="1138" y="998"/>
                </a:cubicBezTo>
                <a:cubicBezTo>
                  <a:pt x="1159" y="1141"/>
                  <a:pt x="1232" y="1148"/>
                  <a:pt x="1286" y="1131"/>
                </a:cubicBezTo>
                <a:cubicBezTo>
                  <a:pt x="1286" y="1133"/>
                  <a:pt x="1286" y="1134"/>
                  <a:pt x="1287" y="1136"/>
                </a:cubicBezTo>
                <a:cubicBezTo>
                  <a:pt x="1319" y="1220"/>
                  <a:pt x="1319" y="1309"/>
                  <a:pt x="1290" y="1387"/>
                </a:cubicBezTo>
                <a:cubicBezTo>
                  <a:pt x="1144" y="1312"/>
                  <a:pt x="1029" y="1189"/>
                  <a:pt x="965" y="1035"/>
                </a:cubicBezTo>
                <a:cubicBezTo>
                  <a:pt x="894" y="863"/>
                  <a:pt x="894" y="673"/>
                  <a:pt x="965" y="501"/>
                </a:cubicBezTo>
                <a:cubicBezTo>
                  <a:pt x="965" y="500"/>
                  <a:pt x="965" y="500"/>
                  <a:pt x="965" y="499"/>
                </a:cubicBezTo>
                <a:cubicBezTo>
                  <a:pt x="1021" y="520"/>
                  <a:pt x="1093" y="543"/>
                  <a:pt x="1151" y="439"/>
                </a:cubicBezTo>
                <a:cubicBezTo>
                  <a:pt x="1175" y="395"/>
                  <a:pt x="1164" y="338"/>
                  <a:pt x="1292" y="260"/>
                </a:cubicBezTo>
                <a:cubicBezTo>
                  <a:pt x="1292" y="260"/>
                  <a:pt x="1209" y="212"/>
                  <a:pt x="1109" y="247"/>
                </a:cubicBezTo>
                <a:cubicBezTo>
                  <a:pt x="1198" y="89"/>
                  <a:pt x="1040" y="1"/>
                  <a:pt x="1040" y="1"/>
                </a:cubicBezTo>
                <a:cubicBezTo>
                  <a:pt x="1047" y="92"/>
                  <a:pt x="979" y="107"/>
                  <a:pt x="950" y="191"/>
                </a:cubicBezTo>
                <a:cubicBezTo>
                  <a:pt x="891" y="106"/>
                  <a:pt x="799" y="94"/>
                  <a:pt x="799" y="94"/>
                </a:cubicBezTo>
                <a:cubicBezTo>
                  <a:pt x="853" y="233"/>
                  <a:pt x="809" y="272"/>
                  <a:pt x="802" y="321"/>
                </a:cubicBezTo>
                <a:cubicBezTo>
                  <a:pt x="786" y="431"/>
                  <a:pt x="847" y="461"/>
                  <a:pt x="902" y="478"/>
                </a:cubicBezTo>
                <a:cubicBezTo>
                  <a:pt x="826" y="666"/>
                  <a:pt x="826" y="873"/>
                  <a:pt x="904" y="1060"/>
                </a:cubicBezTo>
                <a:cubicBezTo>
                  <a:pt x="974" y="1229"/>
                  <a:pt x="1100" y="1364"/>
                  <a:pt x="1261" y="1446"/>
                </a:cubicBezTo>
                <a:cubicBezTo>
                  <a:pt x="1221" y="1506"/>
                  <a:pt x="1163" y="1550"/>
                  <a:pt x="1090" y="1570"/>
                </a:cubicBezTo>
                <a:cubicBezTo>
                  <a:pt x="964" y="1603"/>
                  <a:pt x="861" y="1571"/>
                  <a:pt x="766" y="1513"/>
                </a:cubicBezTo>
                <a:cubicBezTo>
                  <a:pt x="763" y="1511"/>
                  <a:pt x="761" y="1510"/>
                  <a:pt x="758" y="1508"/>
                </a:cubicBezTo>
                <a:cubicBezTo>
                  <a:pt x="750" y="1503"/>
                  <a:pt x="742" y="1497"/>
                  <a:pt x="734" y="1492"/>
                </a:cubicBezTo>
                <a:cubicBezTo>
                  <a:pt x="631" y="1393"/>
                  <a:pt x="609" y="1284"/>
                  <a:pt x="669" y="1183"/>
                </a:cubicBezTo>
                <a:cubicBezTo>
                  <a:pt x="670" y="1183"/>
                  <a:pt x="672" y="1185"/>
                  <a:pt x="674" y="1185"/>
                </a:cubicBezTo>
                <a:cubicBezTo>
                  <a:pt x="685" y="1189"/>
                  <a:pt x="696" y="1190"/>
                  <a:pt x="707" y="1190"/>
                </a:cubicBezTo>
                <a:cubicBezTo>
                  <a:pt x="759" y="1190"/>
                  <a:pt x="806" y="1155"/>
                  <a:pt x="820" y="1105"/>
                </a:cubicBezTo>
                <a:cubicBezTo>
                  <a:pt x="829" y="1074"/>
                  <a:pt x="826" y="1042"/>
                  <a:pt x="810" y="1015"/>
                </a:cubicBezTo>
                <a:cubicBezTo>
                  <a:pt x="795" y="987"/>
                  <a:pt x="770" y="967"/>
                  <a:pt x="739" y="958"/>
                </a:cubicBezTo>
                <a:cubicBezTo>
                  <a:pt x="678" y="940"/>
                  <a:pt x="610" y="978"/>
                  <a:pt x="593" y="1039"/>
                </a:cubicBezTo>
                <a:cubicBezTo>
                  <a:pt x="584" y="1069"/>
                  <a:pt x="588" y="1101"/>
                  <a:pt x="603" y="1129"/>
                </a:cubicBezTo>
                <a:cubicBezTo>
                  <a:pt x="606" y="1134"/>
                  <a:pt x="611" y="1138"/>
                  <a:pt x="615" y="1143"/>
                </a:cubicBezTo>
                <a:cubicBezTo>
                  <a:pt x="569" y="1217"/>
                  <a:pt x="558" y="1295"/>
                  <a:pt x="580" y="1372"/>
                </a:cubicBezTo>
                <a:cubicBezTo>
                  <a:pt x="549" y="1346"/>
                  <a:pt x="517" y="1319"/>
                  <a:pt x="485" y="1296"/>
                </a:cubicBezTo>
                <a:cubicBezTo>
                  <a:pt x="329" y="1179"/>
                  <a:pt x="194" y="1078"/>
                  <a:pt x="25" y="1151"/>
                </a:cubicBezTo>
                <a:cubicBezTo>
                  <a:pt x="8" y="1158"/>
                  <a:pt x="0" y="1178"/>
                  <a:pt x="8" y="1195"/>
                </a:cubicBezTo>
                <a:cubicBezTo>
                  <a:pt x="15" y="1211"/>
                  <a:pt x="35" y="1219"/>
                  <a:pt x="52" y="1212"/>
                </a:cubicBezTo>
                <a:cubicBezTo>
                  <a:pt x="159" y="1165"/>
                  <a:pt x="247" y="1207"/>
                  <a:pt x="371" y="1295"/>
                </a:cubicBezTo>
                <a:cubicBezTo>
                  <a:pt x="283" y="1290"/>
                  <a:pt x="203" y="1324"/>
                  <a:pt x="139" y="1397"/>
                </a:cubicBezTo>
                <a:cubicBezTo>
                  <a:pt x="127" y="1411"/>
                  <a:pt x="129" y="1432"/>
                  <a:pt x="143" y="1444"/>
                </a:cubicBezTo>
                <a:cubicBezTo>
                  <a:pt x="149" y="1449"/>
                  <a:pt x="157" y="1452"/>
                  <a:pt x="165" y="1452"/>
                </a:cubicBezTo>
                <a:cubicBezTo>
                  <a:pt x="174" y="1452"/>
                  <a:pt x="183" y="1448"/>
                  <a:pt x="190" y="1441"/>
                </a:cubicBezTo>
                <a:cubicBezTo>
                  <a:pt x="275" y="1341"/>
                  <a:pt x="396" y="1334"/>
                  <a:pt x="529" y="1418"/>
                </a:cubicBezTo>
                <a:cubicBezTo>
                  <a:pt x="531" y="1419"/>
                  <a:pt x="533" y="1420"/>
                  <a:pt x="535" y="1420"/>
                </a:cubicBezTo>
                <a:cubicBezTo>
                  <a:pt x="539" y="1424"/>
                  <a:pt x="543" y="1427"/>
                  <a:pt x="547" y="1430"/>
                </a:cubicBezTo>
                <a:cubicBezTo>
                  <a:pt x="553" y="1435"/>
                  <a:pt x="560" y="1441"/>
                  <a:pt x="567" y="1446"/>
                </a:cubicBezTo>
                <a:cubicBezTo>
                  <a:pt x="548" y="1448"/>
                  <a:pt x="529" y="1451"/>
                  <a:pt x="510" y="1457"/>
                </a:cubicBezTo>
                <a:cubicBezTo>
                  <a:pt x="507" y="1452"/>
                  <a:pt x="505" y="1446"/>
                  <a:pt x="501" y="1441"/>
                </a:cubicBezTo>
                <a:cubicBezTo>
                  <a:pt x="480" y="1415"/>
                  <a:pt x="445" y="1405"/>
                  <a:pt x="421" y="1403"/>
                </a:cubicBezTo>
                <a:cubicBezTo>
                  <a:pt x="366" y="1407"/>
                  <a:pt x="322" y="1431"/>
                  <a:pt x="290" y="1473"/>
                </a:cubicBezTo>
                <a:cubicBezTo>
                  <a:pt x="201" y="1592"/>
                  <a:pt x="251" y="1825"/>
                  <a:pt x="253" y="1835"/>
                </a:cubicBezTo>
                <a:lnTo>
                  <a:pt x="266" y="1894"/>
                </a:lnTo>
                <a:lnTo>
                  <a:pt x="309" y="1851"/>
                </a:lnTo>
                <a:cubicBezTo>
                  <a:pt x="366" y="1794"/>
                  <a:pt x="403" y="1775"/>
                  <a:pt x="442" y="1764"/>
                </a:cubicBezTo>
                <a:cubicBezTo>
                  <a:pt x="542" y="1734"/>
                  <a:pt x="631" y="1700"/>
                  <a:pt x="626" y="1595"/>
                </a:cubicBezTo>
                <a:cubicBezTo>
                  <a:pt x="625" y="1559"/>
                  <a:pt x="613" y="1534"/>
                  <a:pt x="596" y="1514"/>
                </a:cubicBezTo>
                <a:cubicBezTo>
                  <a:pt x="651" y="1521"/>
                  <a:pt x="709" y="1554"/>
                  <a:pt x="775" y="1596"/>
                </a:cubicBezTo>
                <a:cubicBezTo>
                  <a:pt x="780" y="1599"/>
                  <a:pt x="786" y="1601"/>
                  <a:pt x="791" y="1601"/>
                </a:cubicBezTo>
                <a:cubicBezTo>
                  <a:pt x="852" y="1630"/>
                  <a:pt x="918" y="1650"/>
                  <a:pt x="990" y="1650"/>
                </a:cubicBezTo>
                <a:cubicBezTo>
                  <a:pt x="1027" y="1650"/>
                  <a:pt x="1066" y="1644"/>
                  <a:pt x="1107" y="1634"/>
                </a:cubicBezTo>
                <a:cubicBezTo>
                  <a:pt x="1199" y="1609"/>
                  <a:pt x="1273" y="1552"/>
                  <a:pt x="1322" y="1474"/>
                </a:cubicBezTo>
                <a:cubicBezTo>
                  <a:pt x="1398" y="1505"/>
                  <a:pt x="1476" y="1520"/>
                  <a:pt x="1553" y="1520"/>
                </a:cubicBezTo>
                <a:cubicBezTo>
                  <a:pt x="1606" y="1520"/>
                  <a:pt x="1657" y="1512"/>
                  <a:pt x="1707" y="1499"/>
                </a:cubicBezTo>
                <a:cubicBezTo>
                  <a:pt x="1757" y="1512"/>
                  <a:pt x="1808" y="1520"/>
                  <a:pt x="1860" y="1520"/>
                </a:cubicBezTo>
                <a:cubicBezTo>
                  <a:pt x="1938" y="1520"/>
                  <a:pt x="2018" y="1505"/>
                  <a:pt x="2095" y="1473"/>
                </a:cubicBezTo>
                <a:cubicBezTo>
                  <a:pt x="2097" y="1472"/>
                  <a:pt x="2098" y="1472"/>
                  <a:pt x="2100" y="1471"/>
                </a:cubicBezTo>
                <a:cubicBezTo>
                  <a:pt x="2148" y="1551"/>
                  <a:pt x="2223" y="1609"/>
                  <a:pt x="2317" y="1634"/>
                </a:cubicBezTo>
                <a:cubicBezTo>
                  <a:pt x="2357" y="1645"/>
                  <a:pt x="2396" y="1650"/>
                  <a:pt x="2433" y="1650"/>
                </a:cubicBezTo>
                <a:cubicBezTo>
                  <a:pt x="2506" y="1650"/>
                  <a:pt x="2572" y="1631"/>
                  <a:pt x="2633" y="1601"/>
                </a:cubicBezTo>
                <a:cubicBezTo>
                  <a:pt x="2638" y="1601"/>
                  <a:pt x="2644" y="1600"/>
                  <a:pt x="2649" y="1597"/>
                </a:cubicBezTo>
                <a:cubicBezTo>
                  <a:pt x="2715" y="1554"/>
                  <a:pt x="2773" y="1522"/>
                  <a:pt x="2827" y="1514"/>
                </a:cubicBezTo>
                <a:cubicBezTo>
                  <a:pt x="2811" y="1534"/>
                  <a:pt x="2799" y="1559"/>
                  <a:pt x="2797" y="1596"/>
                </a:cubicBezTo>
                <a:cubicBezTo>
                  <a:pt x="2792" y="1700"/>
                  <a:pt x="2882" y="1735"/>
                  <a:pt x="2982" y="1764"/>
                </a:cubicBezTo>
                <a:cubicBezTo>
                  <a:pt x="3021" y="1775"/>
                  <a:pt x="3058" y="1794"/>
                  <a:pt x="3115" y="1852"/>
                </a:cubicBezTo>
                <a:lnTo>
                  <a:pt x="3158" y="1895"/>
                </a:lnTo>
                <a:lnTo>
                  <a:pt x="3171" y="1835"/>
                </a:lnTo>
                <a:cubicBezTo>
                  <a:pt x="3173" y="1826"/>
                  <a:pt x="3223" y="1592"/>
                  <a:pt x="3133" y="1473"/>
                </a:cubicBezTo>
                <a:cubicBezTo>
                  <a:pt x="3102" y="1431"/>
                  <a:pt x="3058" y="1408"/>
                  <a:pt x="2998" y="1404"/>
                </a:cubicBezTo>
                <a:cubicBezTo>
                  <a:pt x="2976" y="1404"/>
                  <a:pt x="2943" y="1416"/>
                  <a:pt x="2923" y="1441"/>
                </a:cubicBezTo>
                <a:cubicBezTo>
                  <a:pt x="2918" y="1446"/>
                  <a:pt x="2917" y="1452"/>
                  <a:pt x="2914" y="1458"/>
                </a:cubicBezTo>
                <a:cubicBezTo>
                  <a:pt x="2895" y="1451"/>
                  <a:pt x="2876" y="1448"/>
                  <a:pt x="2857" y="1447"/>
                </a:cubicBezTo>
                <a:cubicBezTo>
                  <a:pt x="2863" y="1442"/>
                  <a:pt x="2870" y="1436"/>
                  <a:pt x="2876" y="1431"/>
                </a:cubicBezTo>
                <a:cubicBezTo>
                  <a:pt x="2881" y="1428"/>
                  <a:pt x="2885" y="1424"/>
                  <a:pt x="2889" y="1421"/>
                </a:cubicBezTo>
                <a:cubicBezTo>
                  <a:pt x="2891" y="1420"/>
                  <a:pt x="2893" y="1420"/>
                  <a:pt x="2895" y="1419"/>
                </a:cubicBezTo>
                <a:cubicBezTo>
                  <a:pt x="3028" y="1334"/>
                  <a:pt x="3148" y="1342"/>
                  <a:pt x="3234" y="1441"/>
                </a:cubicBezTo>
                <a:cubicBezTo>
                  <a:pt x="3240" y="1449"/>
                  <a:pt x="3250" y="1453"/>
                  <a:pt x="3259" y="1453"/>
                </a:cubicBezTo>
                <a:cubicBezTo>
                  <a:pt x="3267" y="1453"/>
                  <a:pt x="3274" y="1450"/>
                  <a:pt x="3281" y="1445"/>
                </a:cubicBezTo>
                <a:cubicBezTo>
                  <a:pt x="3295" y="1433"/>
                  <a:pt x="3296" y="1412"/>
                  <a:pt x="3284" y="1398"/>
                </a:cubicBezTo>
                <a:cubicBezTo>
                  <a:pt x="3220" y="1324"/>
                  <a:pt x="3140" y="1291"/>
                  <a:pt x="3052" y="1296"/>
                </a:cubicBezTo>
                <a:cubicBezTo>
                  <a:pt x="3176" y="1208"/>
                  <a:pt x="3265" y="1166"/>
                  <a:pt x="3372" y="1213"/>
                </a:cubicBezTo>
                <a:cubicBezTo>
                  <a:pt x="3389" y="1220"/>
                  <a:pt x="3408" y="1212"/>
                  <a:pt x="3416" y="1196"/>
                </a:cubicBezTo>
                <a:cubicBezTo>
                  <a:pt x="3423" y="1178"/>
                  <a:pt x="3415" y="1158"/>
                  <a:pt x="3398" y="1151"/>
                </a:cubicBezTo>
                <a:close/>
                <a:moveTo>
                  <a:pt x="2762" y="1097"/>
                </a:moveTo>
                <a:cubicBezTo>
                  <a:pt x="2756" y="1109"/>
                  <a:pt x="2745" y="1118"/>
                  <a:pt x="2731" y="1122"/>
                </a:cubicBezTo>
                <a:cubicBezTo>
                  <a:pt x="2704" y="1130"/>
                  <a:pt x="2675" y="1113"/>
                  <a:pt x="2667" y="1086"/>
                </a:cubicBezTo>
                <a:cubicBezTo>
                  <a:pt x="2663" y="1073"/>
                  <a:pt x="2665" y="1059"/>
                  <a:pt x="2671" y="1047"/>
                </a:cubicBezTo>
                <a:cubicBezTo>
                  <a:pt x="2678" y="1035"/>
                  <a:pt x="2689" y="1026"/>
                  <a:pt x="2702" y="1022"/>
                </a:cubicBezTo>
                <a:cubicBezTo>
                  <a:pt x="2707" y="1020"/>
                  <a:pt x="2712" y="1020"/>
                  <a:pt x="2717" y="1020"/>
                </a:cubicBezTo>
                <a:cubicBezTo>
                  <a:pt x="2740" y="1020"/>
                  <a:pt x="2760" y="1035"/>
                  <a:pt x="2767" y="1057"/>
                </a:cubicBezTo>
                <a:cubicBezTo>
                  <a:pt x="2770" y="1071"/>
                  <a:pt x="2769" y="1085"/>
                  <a:pt x="2762" y="1097"/>
                </a:cubicBezTo>
                <a:close/>
                <a:moveTo>
                  <a:pt x="656" y="1057"/>
                </a:moveTo>
                <a:cubicBezTo>
                  <a:pt x="663" y="1035"/>
                  <a:pt x="683" y="1020"/>
                  <a:pt x="706" y="1020"/>
                </a:cubicBezTo>
                <a:cubicBezTo>
                  <a:pt x="711" y="1020"/>
                  <a:pt x="716" y="1021"/>
                  <a:pt x="721" y="1022"/>
                </a:cubicBezTo>
                <a:cubicBezTo>
                  <a:pt x="734" y="1026"/>
                  <a:pt x="745" y="1034"/>
                  <a:pt x="752" y="1047"/>
                </a:cubicBezTo>
                <a:cubicBezTo>
                  <a:pt x="759" y="1059"/>
                  <a:pt x="760" y="1073"/>
                  <a:pt x="756" y="1086"/>
                </a:cubicBezTo>
                <a:cubicBezTo>
                  <a:pt x="749" y="1113"/>
                  <a:pt x="720" y="1130"/>
                  <a:pt x="692" y="1122"/>
                </a:cubicBezTo>
                <a:cubicBezTo>
                  <a:pt x="679" y="1118"/>
                  <a:pt x="668" y="1109"/>
                  <a:pt x="661" y="1097"/>
                </a:cubicBezTo>
                <a:cubicBezTo>
                  <a:pt x="654" y="1085"/>
                  <a:pt x="653" y="1071"/>
                  <a:pt x="656" y="1057"/>
                </a:cubicBezTo>
                <a:close/>
                <a:moveTo>
                  <a:pt x="423" y="1700"/>
                </a:moveTo>
                <a:cubicBezTo>
                  <a:pt x="382" y="1712"/>
                  <a:pt x="346" y="1731"/>
                  <a:pt x="308" y="1762"/>
                </a:cubicBezTo>
                <a:cubicBezTo>
                  <a:pt x="299" y="1685"/>
                  <a:pt x="298" y="1572"/>
                  <a:pt x="343" y="1513"/>
                </a:cubicBezTo>
                <a:cubicBezTo>
                  <a:pt x="363" y="1486"/>
                  <a:pt x="390" y="1473"/>
                  <a:pt x="425" y="1470"/>
                </a:cubicBezTo>
                <a:cubicBezTo>
                  <a:pt x="429" y="1470"/>
                  <a:pt x="442" y="1474"/>
                  <a:pt x="449" y="1483"/>
                </a:cubicBezTo>
                <a:cubicBezTo>
                  <a:pt x="450" y="1484"/>
                  <a:pt x="450" y="1486"/>
                  <a:pt x="450" y="1488"/>
                </a:cubicBezTo>
                <a:cubicBezTo>
                  <a:pt x="416" y="1512"/>
                  <a:pt x="381" y="1547"/>
                  <a:pt x="348" y="1599"/>
                </a:cubicBezTo>
                <a:cubicBezTo>
                  <a:pt x="338" y="1615"/>
                  <a:pt x="343" y="1635"/>
                  <a:pt x="358" y="1645"/>
                </a:cubicBezTo>
                <a:cubicBezTo>
                  <a:pt x="364" y="1649"/>
                  <a:pt x="370" y="1651"/>
                  <a:pt x="376" y="1651"/>
                </a:cubicBezTo>
                <a:cubicBezTo>
                  <a:pt x="387" y="1651"/>
                  <a:pt x="398" y="1645"/>
                  <a:pt x="404" y="1635"/>
                </a:cubicBezTo>
                <a:cubicBezTo>
                  <a:pt x="434" y="1589"/>
                  <a:pt x="462" y="1558"/>
                  <a:pt x="491" y="1539"/>
                </a:cubicBezTo>
                <a:cubicBezTo>
                  <a:pt x="492" y="1539"/>
                  <a:pt x="495" y="1538"/>
                  <a:pt x="500" y="1538"/>
                </a:cubicBezTo>
                <a:cubicBezTo>
                  <a:pt x="551" y="1538"/>
                  <a:pt x="558" y="1573"/>
                  <a:pt x="560" y="1599"/>
                </a:cubicBezTo>
                <a:cubicBezTo>
                  <a:pt x="562" y="1641"/>
                  <a:pt x="542" y="1665"/>
                  <a:pt x="423" y="1700"/>
                </a:cubicBezTo>
                <a:close/>
                <a:moveTo>
                  <a:pt x="1351" y="1414"/>
                </a:moveTo>
                <a:cubicBezTo>
                  <a:pt x="1366" y="1374"/>
                  <a:pt x="1376" y="1333"/>
                  <a:pt x="1378" y="1290"/>
                </a:cubicBezTo>
                <a:cubicBezTo>
                  <a:pt x="1434" y="1358"/>
                  <a:pt x="1503" y="1413"/>
                  <a:pt x="1580" y="1452"/>
                </a:cubicBezTo>
                <a:cubicBezTo>
                  <a:pt x="1504" y="1456"/>
                  <a:pt x="1426" y="1444"/>
                  <a:pt x="1351" y="1414"/>
                </a:cubicBezTo>
                <a:close/>
                <a:moveTo>
                  <a:pt x="2069" y="1412"/>
                </a:moveTo>
                <a:cubicBezTo>
                  <a:pt x="1993" y="1443"/>
                  <a:pt x="1912" y="1456"/>
                  <a:pt x="1832" y="1452"/>
                </a:cubicBezTo>
                <a:cubicBezTo>
                  <a:pt x="1915" y="1411"/>
                  <a:pt x="1988" y="1351"/>
                  <a:pt x="2045" y="1275"/>
                </a:cubicBezTo>
                <a:cubicBezTo>
                  <a:pt x="2046" y="1322"/>
                  <a:pt x="2055" y="1367"/>
                  <a:pt x="2071" y="1411"/>
                </a:cubicBezTo>
                <a:cubicBezTo>
                  <a:pt x="2071" y="1411"/>
                  <a:pt x="2070" y="1412"/>
                  <a:pt x="2069" y="1412"/>
                </a:cubicBezTo>
                <a:close/>
                <a:moveTo>
                  <a:pt x="2923" y="1538"/>
                </a:moveTo>
                <a:cubicBezTo>
                  <a:pt x="2928" y="1538"/>
                  <a:pt x="2931" y="1539"/>
                  <a:pt x="2932" y="1539"/>
                </a:cubicBezTo>
                <a:cubicBezTo>
                  <a:pt x="2961" y="1558"/>
                  <a:pt x="2989" y="1589"/>
                  <a:pt x="3019" y="1635"/>
                </a:cubicBezTo>
                <a:cubicBezTo>
                  <a:pt x="3025" y="1645"/>
                  <a:pt x="3036" y="1651"/>
                  <a:pt x="3047" y="1651"/>
                </a:cubicBezTo>
                <a:cubicBezTo>
                  <a:pt x="3053" y="1651"/>
                  <a:pt x="3059" y="1649"/>
                  <a:pt x="3065" y="1645"/>
                </a:cubicBezTo>
                <a:cubicBezTo>
                  <a:pt x="3080" y="1635"/>
                  <a:pt x="3085" y="1615"/>
                  <a:pt x="3075" y="1599"/>
                </a:cubicBezTo>
                <a:cubicBezTo>
                  <a:pt x="3042" y="1547"/>
                  <a:pt x="3007" y="1512"/>
                  <a:pt x="2973" y="1488"/>
                </a:cubicBezTo>
                <a:cubicBezTo>
                  <a:pt x="2973" y="1486"/>
                  <a:pt x="2973" y="1484"/>
                  <a:pt x="2974" y="1483"/>
                </a:cubicBezTo>
                <a:cubicBezTo>
                  <a:pt x="2981" y="1474"/>
                  <a:pt x="2994" y="1470"/>
                  <a:pt x="2998" y="1470"/>
                </a:cubicBezTo>
                <a:cubicBezTo>
                  <a:pt x="3033" y="1472"/>
                  <a:pt x="3060" y="1486"/>
                  <a:pt x="3080" y="1513"/>
                </a:cubicBezTo>
                <a:cubicBezTo>
                  <a:pt x="3125" y="1572"/>
                  <a:pt x="3123" y="1685"/>
                  <a:pt x="3115" y="1762"/>
                </a:cubicBezTo>
                <a:cubicBezTo>
                  <a:pt x="3077" y="1731"/>
                  <a:pt x="3041" y="1712"/>
                  <a:pt x="3000" y="1700"/>
                </a:cubicBezTo>
                <a:cubicBezTo>
                  <a:pt x="2881" y="1665"/>
                  <a:pt x="2861" y="1641"/>
                  <a:pt x="2863" y="1599"/>
                </a:cubicBezTo>
                <a:cubicBezTo>
                  <a:pt x="2865" y="1573"/>
                  <a:pt x="2872" y="1538"/>
                  <a:pt x="2923" y="1538"/>
                </a:cubicBezTo>
                <a:close/>
              </a:path>
            </a:pathLst>
          </a:custGeom>
          <a:solidFill>
            <a:srgbClr val="000000">
              <a:lumMod val="85000"/>
              <a:lumOff val="15000"/>
            </a:srgbClr>
          </a:solidFill>
          <a:ln>
            <a:noFill/>
          </a:ln>
        </p:spPr>
      </p:sp>
      <p:sp>
        <p:nvSpPr>
          <p:cNvPr id="1024" name="rose-outline-variant-with-leaves-and-vines-design_30258">
            <a:extLst>
              <a:ext uri="{FF2B5EF4-FFF2-40B4-BE49-F238E27FC236}">
                <a16:creationId xmlns:a16="http://schemas.microsoft.com/office/drawing/2014/main" id="{8C1435FC-A359-BB35-6358-57D975A983DE}"/>
              </a:ext>
            </a:extLst>
          </p:cNvPr>
          <p:cNvSpPr>
            <a:spLocks noChangeAspect="1"/>
          </p:cNvSpPr>
          <p:nvPr/>
        </p:nvSpPr>
        <p:spPr bwMode="auto">
          <a:xfrm rot="16200000" flipH="1">
            <a:off x="4925630" y="5762977"/>
            <a:ext cx="581408" cy="321415"/>
          </a:xfrm>
          <a:custGeom>
            <a:avLst/>
            <a:gdLst>
              <a:gd name="T0" fmla="*/ 2808 w 3423"/>
              <a:gd name="T1" fmla="*/ 1143 h 1895"/>
              <a:gd name="T2" fmla="*/ 2613 w 3423"/>
              <a:gd name="T3" fmla="*/ 1015 h 1895"/>
              <a:gd name="T4" fmla="*/ 2755 w 3423"/>
              <a:gd name="T5" fmla="*/ 1183 h 1895"/>
              <a:gd name="T6" fmla="*/ 2333 w 3423"/>
              <a:gd name="T7" fmla="*/ 1570 h 1895"/>
              <a:gd name="T8" fmla="*/ 2610 w 3423"/>
              <a:gd name="T9" fmla="*/ 321 h 1895"/>
              <a:gd name="T10" fmla="*/ 2303 w 3423"/>
              <a:gd name="T11" fmla="*/ 246 h 1895"/>
              <a:gd name="T12" fmla="*/ 2448 w 3423"/>
              <a:gd name="T13" fmla="*/ 500 h 1895"/>
              <a:gd name="T14" fmla="*/ 2136 w 3423"/>
              <a:gd name="T15" fmla="*/ 1135 h 1895"/>
              <a:gd name="T16" fmla="*/ 2064 w 3423"/>
              <a:gd name="T17" fmla="*/ 1112 h 1895"/>
              <a:gd name="T18" fmla="*/ 1973 w 3423"/>
              <a:gd name="T19" fmla="*/ 929 h 1895"/>
              <a:gd name="T20" fmla="*/ 1520 w 3423"/>
              <a:gd name="T21" fmla="*/ 824 h 1895"/>
              <a:gd name="T22" fmla="*/ 1844 w 3423"/>
              <a:gd name="T23" fmla="*/ 1087 h 1895"/>
              <a:gd name="T24" fmla="*/ 1500 w 3423"/>
              <a:gd name="T25" fmla="*/ 702 h 1895"/>
              <a:gd name="T26" fmla="*/ 1887 w 3423"/>
              <a:gd name="T27" fmla="*/ 674 h 1895"/>
              <a:gd name="T28" fmla="*/ 1790 w 3423"/>
              <a:gd name="T29" fmla="*/ 703 h 1895"/>
              <a:gd name="T30" fmla="*/ 1551 w 3423"/>
              <a:gd name="T31" fmla="*/ 661 h 1895"/>
              <a:gd name="T32" fmla="*/ 1875 w 3423"/>
              <a:gd name="T33" fmla="*/ 570 h 1895"/>
              <a:gd name="T34" fmla="*/ 1515 w 3423"/>
              <a:gd name="T35" fmla="*/ 1132 h 1895"/>
              <a:gd name="T36" fmla="*/ 1349 w 3423"/>
              <a:gd name="T37" fmla="*/ 1113 h 1895"/>
              <a:gd name="T38" fmla="*/ 1348 w 3423"/>
              <a:gd name="T39" fmla="*/ 1096 h 1895"/>
              <a:gd name="T40" fmla="*/ 1287 w 3423"/>
              <a:gd name="T41" fmla="*/ 1136 h 1895"/>
              <a:gd name="T42" fmla="*/ 965 w 3423"/>
              <a:gd name="T43" fmla="*/ 499 h 1895"/>
              <a:gd name="T44" fmla="*/ 1040 w 3423"/>
              <a:gd name="T45" fmla="*/ 1 h 1895"/>
              <a:gd name="T46" fmla="*/ 902 w 3423"/>
              <a:gd name="T47" fmla="*/ 478 h 1895"/>
              <a:gd name="T48" fmla="*/ 766 w 3423"/>
              <a:gd name="T49" fmla="*/ 1513 h 1895"/>
              <a:gd name="T50" fmla="*/ 674 w 3423"/>
              <a:gd name="T51" fmla="*/ 1185 h 1895"/>
              <a:gd name="T52" fmla="*/ 739 w 3423"/>
              <a:gd name="T53" fmla="*/ 958 h 1895"/>
              <a:gd name="T54" fmla="*/ 580 w 3423"/>
              <a:gd name="T55" fmla="*/ 1372 h 1895"/>
              <a:gd name="T56" fmla="*/ 52 w 3423"/>
              <a:gd name="T57" fmla="*/ 1212 h 1895"/>
              <a:gd name="T58" fmla="*/ 165 w 3423"/>
              <a:gd name="T59" fmla="*/ 1452 h 1895"/>
              <a:gd name="T60" fmla="*/ 547 w 3423"/>
              <a:gd name="T61" fmla="*/ 1430 h 1895"/>
              <a:gd name="T62" fmla="*/ 421 w 3423"/>
              <a:gd name="T63" fmla="*/ 1403 h 1895"/>
              <a:gd name="T64" fmla="*/ 309 w 3423"/>
              <a:gd name="T65" fmla="*/ 1851 h 1895"/>
              <a:gd name="T66" fmla="*/ 775 w 3423"/>
              <a:gd name="T67" fmla="*/ 1596 h 1895"/>
              <a:gd name="T68" fmla="*/ 1322 w 3423"/>
              <a:gd name="T69" fmla="*/ 1474 h 1895"/>
              <a:gd name="T70" fmla="*/ 2095 w 3423"/>
              <a:gd name="T71" fmla="*/ 1473 h 1895"/>
              <a:gd name="T72" fmla="*/ 2633 w 3423"/>
              <a:gd name="T73" fmla="*/ 1601 h 1895"/>
              <a:gd name="T74" fmla="*/ 2982 w 3423"/>
              <a:gd name="T75" fmla="*/ 1764 h 1895"/>
              <a:gd name="T76" fmla="*/ 3133 w 3423"/>
              <a:gd name="T77" fmla="*/ 1473 h 1895"/>
              <a:gd name="T78" fmla="*/ 2857 w 3423"/>
              <a:gd name="T79" fmla="*/ 1447 h 1895"/>
              <a:gd name="T80" fmla="*/ 3234 w 3423"/>
              <a:gd name="T81" fmla="*/ 1441 h 1895"/>
              <a:gd name="T82" fmla="*/ 3052 w 3423"/>
              <a:gd name="T83" fmla="*/ 1296 h 1895"/>
              <a:gd name="T84" fmla="*/ 2762 w 3423"/>
              <a:gd name="T85" fmla="*/ 1097 h 1895"/>
              <a:gd name="T86" fmla="*/ 2702 w 3423"/>
              <a:gd name="T87" fmla="*/ 1022 h 1895"/>
              <a:gd name="T88" fmla="*/ 656 w 3423"/>
              <a:gd name="T89" fmla="*/ 1057 h 1895"/>
              <a:gd name="T90" fmla="*/ 756 w 3423"/>
              <a:gd name="T91" fmla="*/ 1086 h 1895"/>
              <a:gd name="T92" fmla="*/ 423 w 3423"/>
              <a:gd name="T93" fmla="*/ 1700 h 1895"/>
              <a:gd name="T94" fmla="*/ 449 w 3423"/>
              <a:gd name="T95" fmla="*/ 1483 h 1895"/>
              <a:gd name="T96" fmla="*/ 376 w 3423"/>
              <a:gd name="T97" fmla="*/ 1651 h 1895"/>
              <a:gd name="T98" fmla="*/ 560 w 3423"/>
              <a:gd name="T99" fmla="*/ 1599 h 1895"/>
              <a:gd name="T100" fmla="*/ 1580 w 3423"/>
              <a:gd name="T101" fmla="*/ 1452 h 1895"/>
              <a:gd name="T102" fmla="*/ 2045 w 3423"/>
              <a:gd name="T103" fmla="*/ 1275 h 1895"/>
              <a:gd name="T104" fmla="*/ 2932 w 3423"/>
              <a:gd name="T105" fmla="*/ 1539 h 1895"/>
              <a:gd name="T106" fmla="*/ 3075 w 3423"/>
              <a:gd name="T107" fmla="*/ 1599 h 1895"/>
              <a:gd name="T108" fmla="*/ 3080 w 3423"/>
              <a:gd name="T109" fmla="*/ 1513 h 1895"/>
              <a:gd name="T110" fmla="*/ 2923 w 3423"/>
              <a:gd name="T111" fmla="*/ 1538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23" h="1895">
                <a:moveTo>
                  <a:pt x="3398" y="1151"/>
                </a:moveTo>
                <a:cubicBezTo>
                  <a:pt x="3229" y="1078"/>
                  <a:pt x="3094" y="1179"/>
                  <a:pt x="2938" y="1296"/>
                </a:cubicBezTo>
                <a:cubicBezTo>
                  <a:pt x="2906" y="1320"/>
                  <a:pt x="2875" y="1346"/>
                  <a:pt x="2843" y="1372"/>
                </a:cubicBezTo>
                <a:cubicBezTo>
                  <a:pt x="2865" y="1295"/>
                  <a:pt x="2855" y="1217"/>
                  <a:pt x="2808" y="1143"/>
                </a:cubicBezTo>
                <a:cubicBezTo>
                  <a:pt x="2812" y="1138"/>
                  <a:pt x="2817" y="1134"/>
                  <a:pt x="2820" y="1129"/>
                </a:cubicBezTo>
                <a:cubicBezTo>
                  <a:pt x="2836" y="1101"/>
                  <a:pt x="2839" y="1069"/>
                  <a:pt x="2831" y="1039"/>
                </a:cubicBezTo>
                <a:cubicBezTo>
                  <a:pt x="2813" y="978"/>
                  <a:pt x="2746" y="940"/>
                  <a:pt x="2684" y="958"/>
                </a:cubicBezTo>
                <a:cubicBezTo>
                  <a:pt x="2653" y="966"/>
                  <a:pt x="2628" y="987"/>
                  <a:pt x="2613" y="1015"/>
                </a:cubicBezTo>
                <a:cubicBezTo>
                  <a:pt x="2598" y="1042"/>
                  <a:pt x="2594" y="1074"/>
                  <a:pt x="2603" y="1105"/>
                </a:cubicBezTo>
                <a:cubicBezTo>
                  <a:pt x="2617" y="1155"/>
                  <a:pt x="2664" y="1190"/>
                  <a:pt x="2716" y="1190"/>
                </a:cubicBezTo>
                <a:cubicBezTo>
                  <a:pt x="2728" y="1190"/>
                  <a:pt x="2739" y="1188"/>
                  <a:pt x="2749" y="1185"/>
                </a:cubicBezTo>
                <a:cubicBezTo>
                  <a:pt x="2751" y="1185"/>
                  <a:pt x="2753" y="1183"/>
                  <a:pt x="2755" y="1183"/>
                </a:cubicBezTo>
                <a:cubicBezTo>
                  <a:pt x="2815" y="1284"/>
                  <a:pt x="2792" y="1392"/>
                  <a:pt x="2689" y="1492"/>
                </a:cubicBezTo>
                <a:cubicBezTo>
                  <a:pt x="2681" y="1497"/>
                  <a:pt x="2673" y="1503"/>
                  <a:pt x="2665" y="1508"/>
                </a:cubicBezTo>
                <a:cubicBezTo>
                  <a:pt x="2662" y="1510"/>
                  <a:pt x="2660" y="1511"/>
                  <a:pt x="2657" y="1513"/>
                </a:cubicBezTo>
                <a:cubicBezTo>
                  <a:pt x="2562" y="1571"/>
                  <a:pt x="2459" y="1603"/>
                  <a:pt x="2333" y="1570"/>
                </a:cubicBezTo>
                <a:cubicBezTo>
                  <a:pt x="2259" y="1550"/>
                  <a:pt x="2199" y="1505"/>
                  <a:pt x="2160" y="1443"/>
                </a:cubicBezTo>
                <a:cubicBezTo>
                  <a:pt x="2317" y="1360"/>
                  <a:pt x="2440" y="1226"/>
                  <a:pt x="2509" y="1060"/>
                </a:cubicBezTo>
                <a:cubicBezTo>
                  <a:pt x="2587" y="872"/>
                  <a:pt x="2587" y="666"/>
                  <a:pt x="2510" y="478"/>
                </a:cubicBezTo>
                <a:cubicBezTo>
                  <a:pt x="2565" y="460"/>
                  <a:pt x="2626" y="431"/>
                  <a:pt x="2610" y="321"/>
                </a:cubicBezTo>
                <a:cubicBezTo>
                  <a:pt x="2603" y="272"/>
                  <a:pt x="2560" y="233"/>
                  <a:pt x="2614" y="94"/>
                </a:cubicBezTo>
                <a:cubicBezTo>
                  <a:pt x="2614" y="94"/>
                  <a:pt x="2522" y="105"/>
                  <a:pt x="2463" y="190"/>
                </a:cubicBezTo>
                <a:cubicBezTo>
                  <a:pt x="2434" y="107"/>
                  <a:pt x="2366" y="92"/>
                  <a:pt x="2373" y="0"/>
                </a:cubicBezTo>
                <a:cubicBezTo>
                  <a:pt x="2373" y="0"/>
                  <a:pt x="2215" y="89"/>
                  <a:pt x="2303" y="246"/>
                </a:cubicBezTo>
                <a:cubicBezTo>
                  <a:pt x="2203" y="212"/>
                  <a:pt x="2121" y="260"/>
                  <a:pt x="2121" y="260"/>
                </a:cubicBezTo>
                <a:cubicBezTo>
                  <a:pt x="2248" y="338"/>
                  <a:pt x="2237" y="395"/>
                  <a:pt x="2261" y="438"/>
                </a:cubicBezTo>
                <a:cubicBezTo>
                  <a:pt x="2319" y="543"/>
                  <a:pt x="2391" y="520"/>
                  <a:pt x="2448" y="499"/>
                </a:cubicBezTo>
                <a:cubicBezTo>
                  <a:pt x="2448" y="499"/>
                  <a:pt x="2448" y="500"/>
                  <a:pt x="2448" y="500"/>
                </a:cubicBezTo>
                <a:cubicBezTo>
                  <a:pt x="2519" y="673"/>
                  <a:pt x="2519" y="862"/>
                  <a:pt x="2447" y="1034"/>
                </a:cubicBezTo>
                <a:cubicBezTo>
                  <a:pt x="2385" y="1185"/>
                  <a:pt x="2274" y="1307"/>
                  <a:pt x="2131" y="1383"/>
                </a:cubicBezTo>
                <a:cubicBezTo>
                  <a:pt x="2104" y="1306"/>
                  <a:pt x="2104" y="1219"/>
                  <a:pt x="2136" y="1136"/>
                </a:cubicBezTo>
                <a:lnTo>
                  <a:pt x="2136" y="1135"/>
                </a:lnTo>
                <a:cubicBezTo>
                  <a:pt x="2194" y="1147"/>
                  <a:pt x="2288" y="1141"/>
                  <a:pt x="2275" y="976"/>
                </a:cubicBezTo>
                <a:cubicBezTo>
                  <a:pt x="2272" y="941"/>
                  <a:pt x="2263" y="867"/>
                  <a:pt x="2297" y="796"/>
                </a:cubicBezTo>
                <a:cubicBezTo>
                  <a:pt x="2297" y="796"/>
                  <a:pt x="1940" y="925"/>
                  <a:pt x="2075" y="1099"/>
                </a:cubicBezTo>
                <a:cubicBezTo>
                  <a:pt x="2071" y="1102"/>
                  <a:pt x="2066" y="1107"/>
                  <a:pt x="2064" y="1112"/>
                </a:cubicBezTo>
                <a:cubicBezTo>
                  <a:pt x="2002" y="1263"/>
                  <a:pt x="1880" y="1371"/>
                  <a:pt x="1737" y="1421"/>
                </a:cubicBezTo>
                <a:lnTo>
                  <a:pt x="1737" y="1210"/>
                </a:lnTo>
                <a:cubicBezTo>
                  <a:pt x="1795" y="1202"/>
                  <a:pt x="1849" y="1177"/>
                  <a:pt x="1892" y="1133"/>
                </a:cubicBezTo>
                <a:cubicBezTo>
                  <a:pt x="1945" y="1080"/>
                  <a:pt x="1974" y="1007"/>
                  <a:pt x="1973" y="929"/>
                </a:cubicBezTo>
                <a:lnTo>
                  <a:pt x="1972" y="790"/>
                </a:lnTo>
                <a:lnTo>
                  <a:pt x="1926" y="810"/>
                </a:lnTo>
                <a:cubicBezTo>
                  <a:pt x="1924" y="811"/>
                  <a:pt x="1701" y="906"/>
                  <a:pt x="1566" y="815"/>
                </a:cubicBezTo>
                <a:cubicBezTo>
                  <a:pt x="1551" y="805"/>
                  <a:pt x="1530" y="809"/>
                  <a:pt x="1520" y="824"/>
                </a:cubicBezTo>
                <a:cubicBezTo>
                  <a:pt x="1510" y="839"/>
                  <a:pt x="1514" y="860"/>
                  <a:pt x="1529" y="870"/>
                </a:cubicBezTo>
                <a:cubicBezTo>
                  <a:pt x="1654" y="954"/>
                  <a:pt x="1825" y="915"/>
                  <a:pt x="1907" y="888"/>
                </a:cubicBezTo>
                <a:lnTo>
                  <a:pt x="1907" y="930"/>
                </a:lnTo>
                <a:cubicBezTo>
                  <a:pt x="1907" y="990"/>
                  <a:pt x="1885" y="1046"/>
                  <a:pt x="1844" y="1087"/>
                </a:cubicBezTo>
                <a:cubicBezTo>
                  <a:pt x="1807" y="1125"/>
                  <a:pt x="1758" y="1146"/>
                  <a:pt x="1706" y="1147"/>
                </a:cubicBezTo>
                <a:cubicBezTo>
                  <a:pt x="1655" y="1148"/>
                  <a:pt x="1601" y="1125"/>
                  <a:pt x="1563" y="1086"/>
                </a:cubicBezTo>
                <a:cubicBezTo>
                  <a:pt x="1524" y="1045"/>
                  <a:pt x="1502" y="991"/>
                  <a:pt x="1501" y="933"/>
                </a:cubicBezTo>
                <a:lnTo>
                  <a:pt x="1500" y="702"/>
                </a:lnTo>
                <a:cubicBezTo>
                  <a:pt x="1499" y="656"/>
                  <a:pt x="1588" y="604"/>
                  <a:pt x="1716" y="603"/>
                </a:cubicBezTo>
                <a:cubicBezTo>
                  <a:pt x="1717" y="603"/>
                  <a:pt x="1718" y="603"/>
                  <a:pt x="1719" y="603"/>
                </a:cubicBezTo>
                <a:cubicBezTo>
                  <a:pt x="1767" y="603"/>
                  <a:pt x="1812" y="612"/>
                  <a:pt x="1845" y="629"/>
                </a:cubicBezTo>
                <a:cubicBezTo>
                  <a:pt x="1871" y="642"/>
                  <a:pt x="1886" y="659"/>
                  <a:pt x="1887" y="674"/>
                </a:cubicBezTo>
                <a:cubicBezTo>
                  <a:pt x="1883" y="691"/>
                  <a:pt x="1806" y="736"/>
                  <a:pt x="1720" y="736"/>
                </a:cubicBezTo>
                <a:cubicBezTo>
                  <a:pt x="1656" y="735"/>
                  <a:pt x="1598" y="721"/>
                  <a:pt x="1591" y="717"/>
                </a:cubicBezTo>
                <a:cubicBezTo>
                  <a:pt x="1595" y="705"/>
                  <a:pt x="1637" y="676"/>
                  <a:pt x="1710" y="677"/>
                </a:cubicBezTo>
                <a:cubicBezTo>
                  <a:pt x="1754" y="679"/>
                  <a:pt x="1780" y="691"/>
                  <a:pt x="1790" y="703"/>
                </a:cubicBezTo>
                <a:cubicBezTo>
                  <a:pt x="1802" y="717"/>
                  <a:pt x="1823" y="718"/>
                  <a:pt x="1837" y="706"/>
                </a:cubicBezTo>
                <a:cubicBezTo>
                  <a:pt x="1850" y="694"/>
                  <a:pt x="1852" y="673"/>
                  <a:pt x="1840" y="659"/>
                </a:cubicBezTo>
                <a:cubicBezTo>
                  <a:pt x="1814" y="630"/>
                  <a:pt x="1769" y="613"/>
                  <a:pt x="1712" y="611"/>
                </a:cubicBezTo>
                <a:cubicBezTo>
                  <a:pt x="1647" y="608"/>
                  <a:pt x="1586" y="627"/>
                  <a:pt x="1551" y="661"/>
                </a:cubicBezTo>
                <a:cubicBezTo>
                  <a:pt x="1534" y="678"/>
                  <a:pt x="1524" y="697"/>
                  <a:pt x="1525" y="716"/>
                </a:cubicBezTo>
                <a:cubicBezTo>
                  <a:pt x="1525" y="802"/>
                  <a:pt x="1699" y="802"/>
                  <a:pt x="1720" y="803"/>
                </a:cubicBezTo>
                <a:cubicBezTo>
                  <a:pt x="1816" y="802"/>
                  <a:pt x="1954" y="751"/>
                  <a:pt x="1953" y="674"/>
                </a:cubicBezTo>
                <a:cubicBezTo>
                  <a:pt x="1953" y="632"/>
                  <a:pt x="1925" y="595"/>
                  <a:pt x="1875" y="570"/>
                </a:cubicBezTo>
                <a:cubicBezTo>
                  <a:pt x="1832" y="547"/>
                  <a:pt x="1775" y="534"/>
                  <a:pt x="1716" y="536"/>
                </a:cubicBezTo>
                <a:cubicBezTo>
                  <a:pt x="1554" y="538"/>
                  <a:pt x="1432" y="609"/>
                  <a:pt x="1433" y="702"/>
                </a:cubicBezTo>
                <a:lnTo>
                  <a:pt x="1435" y="934"/>
                </a:lnTo>
                <a:cubicBezTo>
                  <a:pt x="1436" y="1009"/>
                  <a:pt x="1464" y="1079"/>
                  <a:pt x="1515" y="1132"/>
                </a:cubicBezTo>
                <a:cubicBezTo>
                  <a:pt x="1558" y="1176"/>
                  <a:pt x="1612" y="1202"/>
                  <a:pt x="1670" y="1210"/>
                </a:cubicBezTo>
                <a:lnTo>
                  <a:pt x="1670" y="1420"/>
                </a:lnTo>
                <a:cubicBezTo>
                  <a:pt x="1662" y="1417"/>
                  <a:pt x="1655" y="1415"/>
                  <a:pt x="1647" y="1411"/>
                </a:cubicBezTo>
                <a:cubicBezTo>
                  <a:pt x="1511" y="1355"/>
                  <a:pt x="1406" y="1249"/>
                  <a:pt x="1349" y="1113"/>
                </a:cubicBezTo>
                <a:cubicBezTo>
                  <a:pt x="1349" y="1113"/>
                  <a:pt x="1349" y="1112"/>
                  <a:pt x="1349" y="1112"/>
                </a:cubicBezTo>
                <a:cubicBezTo>
                  <a:pt x="1348" y="1109"/>
                  <a:pt x="1346" y="1106"/>
                  <a:pt x="1344" y="1103"/>
                </a:cubicBezTo>
                <a:cubicBezTo>
                  <a:pt x="1346" y="1102"/>
                  <a:pt x="1348" y="1101"/>
                  <a:pt x="1348" y="1101"/>
                </a:cubicBezTo>
                <a:lnTo>
                  <a:pt x="1348" y="1096"/>
                </a:lnTo>
                <a:cubicBezTo>
                  <a:pt x="1484" y="877"/>
                  <a:pt x="1076" y="827"/>
                  <a:pt x="1076" y="827"/>
                </a:cubicBezTo>
                <a:cubicBezTo>
                  <a:pt x="1125" y="889"/>
                  <a:pt x="1133" y="964"/>
                  <a:pt x="1138" y="998"/>
                </a:cubicBezTo>
                <a:cubicBezTo>
                  <a:pt x="1159" y="1141"/>
                  <a:pt x="1232" y="1148"/>
                  <a:pt x="1286" y="1131"/>
                </a:cubicBezTo>
                <a:cubicBezTo>
                  <a:pt x="1286" y="1133"/>
                  <a:pt x="1286" y="1134"/>
                  <a:pt x="1287" y="1136"/>
                </a:cubicBezTo>
                <a:cubicBezTo>
                  <a:pt x="1319" y="1220"/>
                  <a:pt x="1319" y="1309"/>
                  <a:pt x="1290" y="1387"/>
                </a:cubicBezTo>
                <a:cubicBezTo>
                  <a:pt x="1144" y="1312"/>
                  <a:pt x="1029" y="1189"/>
                  <a:pt x="965" y="1035"/>
                </a:cubicBezTo>
                <a:cubicBezTo>
                  <a:pt x="894" y="863"/>
                  <a:pt x="894" y="673"/>
                  <a:pt x="965" y="501"/>
                </a:cubicBezTo>
                <a:cubicBezTo>
                  <a:pt x="965" y="500"/>
                  <a:pt x="965" y="500"/>
                  <a:pt x="965" y="499"/>
                </a:cubicBezTo>
                <a:cubicBezTo>
                  <a:pt x="1021" y="520"/>
                  <a:pt x="1093" y="543"/>
                  <a:pt x="1151" y="439"/>
                </a:cubicBezTo>
                <a:cubicBezTo>
                  <a:pt x="1175" y="395"/>
                  <a:pt x="1164" y="338"/>
                  <a:pt x="1292" y="260"/>
                </a:cubicBezTo>
                <a:cubicBezTo>
                  <a:pt x="1292" y="260"/>
                  <a:pt x="1209" y="212"/>
                  <a:pt x="1109" y="247"/>
                </a:cubicBezTo>
                <a:cubicBezTo>
                  <a:pt x="1198" y="89"/>
                  <a:pt x="1040" y="1"/>
                  <a:pt x="1040" y="1"/>
                </a:cubicBezTo>
                <a:cubicBezTo>
                  <a:pt x="1047" y="92"/>
                  <a:pt x="979" y="107"/>
                  <a:pt x="950" y="191"/>
                </a:cubicBezTo>
                <a:cubicBezTo>
                  <a:pt x="891" y="106"/>
                  <a:pt x="799" y="94"/>
                  <a:pt x="799" y="94"/>
                </a:cubicBezTo>
                <a:cubicBezTo>
                  <a:pt x="853" y="233"/>
                  <a:pt x="809" y="272"/>
                  <a:pt x="802" y="321"/>
                </a:cubicBezTo>
                <a:cubicBezTo>
                  <a:pt x="786" y="431"/>
                  <a:pt x="847" y="461"/>
                  <a:pt x="902" y="478"/>
                </a:cubicBezTo>
                <a:cubicBezTo>
                  <a:pt x="826" y="666"/>
                  <a:pt x="826" y="873"/>
                  <a:pt x="904" y="1060"/>
                </a:cubicBezTo>
                <a:cubicBezTo>
                  <a:pt x="974" y="1229"/>
                  <a:pt x="1100" y="1364"/>
                  <a:pt x="1261" y="1446"/>
                </a:cubicBezTo>
                <a:cubicBezTo>
                  <a:pt x="1221" y="1506"/>
                  <a:pt x="1163" y="1550"/>
                  <a:pt x="1090" y="1570"/>
                </a:cubicBezTo>
                <a:cubicBezTo>
                  <a:pt x="964" y="1603"/>
                  <a:pt x="861" y="1571"/>
                  <a:pt x="766" y="1513"/>
                </a:cubicBezTo>
                <a:cubicBezTo>
                  <a:pt x="763" y="1511"/>
                  <a:pt x="761" y="1510"/>
                  <a:pt x="758" y="1508"/>
                </a:cubicBezTo>
                <a:cubicBezTo>
                  <a:pt x="750" y="1503"/>
                  <a:pt x="742" y="1497"/>
                  <a:pt x="734" y="1492"/>
                </a:cubicBezTo>
                <a:cubicBezTo>
                  <a:pt x="631" y="1393"/>
                  <a:pt x="609" y="1284"/>
                  <a:pt x="669" y="1183"/>
                </a:cubicBezTo>
                <a:cubicBezTo>
                  <a:pt x="670" y="1183"/>
                  <a:pt x="672" y="1185"/>
                  <a:pt x="674" y="1185"/>
                </a:cubicBezTo>
                <a:cubicBezTo>
                  <a:pt x="685" y="1189"/>
                  <a:pt x="696" y="1190"/>
                  <a:pt x="707" y="1190"/>
                </a:cubicBezTo>
                <a:cubicBezTo>
                  <a:pt x="759" y="1190"/>
                  <a:pt x="806" y="1155"/>
                  <a:pt x="820" y="1105"/>
                </a:cubicBezTo>
                <a:cubicBezTo>
                  <a:pt x="829" y="1074"/>
                  <a:pt x="826" y="1042"/>
                  <a:pt x="810" y="1015"/>
                </a:cubicBezTo>
                <a:cubicBezTo>
                  <a:pt x="795" y="987"/>
                  <a:pt x="770" y="967"/>
                  <a:pt x="739" y="958"/>
                </a:cubicBezTo>
                <a:cubicBezTo>
                  <a:pt x="678" y="940"/>
                  <a:pt x="610" y="978"/>
                  <a:pt x="593" y="1039"/>
                </a:cubicBezTo>
                <a:cubicBezTo>
                  <a:pt x="584" y="1069"/>
                  <a:pt x="588" y="1101"/>
                  <a:pt x="603" y="1129"/>
                </a:cubicBezTo>
                <a:cubicBezTo>
                  <a:pt x="606" y="1134"/>
                  <a:pt x="611" y="1138"/>
                  <a:pt x="615" y="1143"/>
                </a:cubicBezTo>
                <a:cubicBezTo>
                  <a:pt x="569" y="1217"/>
                  <a:pt x="558" y="1295"/>
                  <a:pt x="580" y="1372"/>
                </a:cubicBezTo>
                <a:cubicBezTo>
                  <a:pt x="549" y="1346"/>
                  <a:pt x="517" y="1319"/>
                  <a:pt x="485" y="1296"/>
                </a:cubicBezTo>
                <a:cubicBezTo>
                  <a:pt x="329" y="1179"/>
                  <a:pt x="194" y="1078"/>
                  <a:pt x="25" y="1151"/>
                </a:cubicBezTo>
                <a:cubicBezTo>
                  <a:pt x="8" y="1158"/>
                  <a:pt x="0" y="1178"/>
                  <a:pt x="8" y="1195"/>
                </a:cubicBezTo>
                <a:cubicBezTo>
                  <a:pt x="15" y="1211"/>
                  <a:pt x="35" y="1219"/>
                  <a:pt x="52" y="1212"/>
                </a:cubicBezTo>
                <a:cubicBezTo>
                  <a:pt x="159" y="1165"/>
                  <a:pt x="247" y="1207"/>
                  <a:pt x="371" y="1295"/>
                </a:cubicBezTo>
                <a:cubicBezTo>
                  <a:pt x="283" y="1290"/>
                  <a:pt x="203" y="1324"/>
                  <a:pt x="139" y="1397"/>
                </a:cubicBezTo>
                <a:cubicBezTo>
                  <a:pt x="127" y="1411"/>
                  <a:pt x="129" y="1432"/>
                  <a:pt x="143" y="1444"/>
                </a:cubicBezTo>
                <a:cubicBezTo>
                  <a:pt x="149" y="1449"/>
                  <a:pt x="157" y="1452"/>
                  <a:pt x="165" y="1452"/>
                </a:cubicBezTo>
                <a:cubicBezTo>
                  <a:pt x="174" y="1452"/>
                  <a:pt x="183" y="1448"/>
                  <a:pt x="190" y="1441"/>
                </a:cubicBezTo>
                <a:cubicBezTo>
                  <a:pt x="275" y="1341"/>
                  <a:pt x="396" y="1334"/>
                  <a:pt x="529" y="1418"/>
                </a:cubicBezTo>
                <a:cubicBezTo>
                  <a:pt x="531" y="1419"/>
                  <a:pt x="533" y="1420"/>
                  <a:pt x="535" y="1420"/>
                </a:cubicBezTo>
                <a:cubicBezTo>
                  <a:pt x="539" y="1424"/>
                  <a:pt x="543" y="1427"/>
                  <a:pt x="547" y="1430"/>
                </a:cubicBezTo>
                <a:cubicBezTo>
                  <a:pt x="553" y="1435"/>
                  <a:pt x="560" y="1441"/>
                  <a:pt x="567" y="1446"/>
                </a:cubicBezTo>
                <a:cubicBezTo>
                  <a:pt x="548" y="1448"/>
                  <a:pt x="529" y="1451"/>
                  <a:pt x="510" y="1457"/>
                </a:cubicBezTo>
                <a:cubicBezTo>
                  <a:pt x="507" y="1452"/>
                  <a:pt x="505" y="1446"/>
                  <a:pt x="501" y="1441"/>
                </a:cubicBezTo>
                <a:cubicBezTo>
                  <a:pt x="480" y="1415"/>
                  <a:pt x="445" y="1405"/>
                  <a:pt x="421" y="1403"/>
                </a:cubicBezTo>
                <a:cubicBezTo>
                  <a:pt x="366" y="1407"/>
                  <a:pt x="322" y="1431"/>
                  <a:pt x="290" y="1473"/>
                </a:cubicBezTo>
                <a:cubicBezTo>
                  <a:pt x="201" y="1592"/>
                  <a:pt x="251" y="1825"/>
                  <a:pt x="253" y="1835"/>
                </a:cubicBezTo>
                <a:lnTo>
                  <a:pt x="266" y="1894"/>
                </a:lnTo>
                <a:lnTo>
                  <a:pt x="309" y="1851"/>
                </a:lnTo>
                <a:cubicBezTo>
                  <a:pt x="366" y="1794"/>
                  <a:pt x="403" y="1775"/>
                  <a:pt x="442" y="1764"/>
                </a:cubicBezTo>
                <a:cubicBezTo>
                  <a:pt x="542" y="1734"/>
                  <a:pt x="631" y="1700"/>
                  <a:pt x="626" y="1595"/>
                </a:cubicBezTo>
                <a:cubicBezTo>
                  <a:pt x="625" y="1559"/>
                  <a:pt x="613" y="1534"/>
                  <a:pt x="596" y="1514"/>
                </a:cubicBezTo>
                <a:cubicBezTo>
                  <a:pt x="651" y="1521"/>
                  <a:pt x="709" y="1554"/>
                  <a:pt x="775" y="1596"/>
                </a:cubicBezTo>
                <a:cubicBezTo>
                  <a:pt x="780" y="1599"/>
                  <a:pt x="786" y="1601"/>
                  <a:pt x="791" y="1601"/>
                </a:cubicBezTo>
                <a:cubicBezTo>
                  <a:pt x="852" y="1630"/>
                  <a:pt x="918" y="1650"/>
                  <a:pt x="990" y="1650"/>
                </a:cubicBezTo>
                <a:cubicBezTo>
                  <a:pt x="1027" y="1650"/>
                  <a:pt x="1066" y="1644"/>
                  <a:pt x="1107" y="1634"/>
                </a:cubicBezTo>
                <a:cubicBezTo>
                  <a:pt x="1199" y="1609"/>
                  <a:pt x="1273" y="1552"/>
                  <a:pt x="1322" y="1474"/>
                </a:cubicBezTo>
                <a:cubicBezTo>
                  <a:pt x="1398" y="1505"/>
                  <a:pt x="1476" y="1520"/>
                  <a:pt x="1553" y="1520"/>
                </a:cubicBezTo>
                <a:cubicBezTo>
                  <a:pt x="1606" y="1520"/>
                  <a:pt x="1657" y="1512"/>
                  <a:pt x="1707" y="1499"/>
                </a:cubicBezTo>
                <a:cubicBezTo>
                  <a:pt x="1757" y="1512"/>
                  <a:pt x="1808" y="1520"/>
                  <a:pt x="1860" y="1520"/>
                </a:cubicBezTo>
                <a:cubicBezTo>
                  <a:pt x="1938" y="1520"/>
                  <a:pt x="2018" y="1505"/>
                  <a:pt x="2095" y="1473"/>
                </a:cubicBezTo>
                <a:cubicBezTo>
                  <a:pt x="2097" y="1472"/>
                  <a:pt x="2098" y="1472"/>
                  <a:pt x="2100" y="1471"/>
                </a:cubicBezTo>
                <a:cubicBezTo>
                  <a:pt x="2148" y="1551"/>
                  <a:pt x="2223" y="1609"/>
                  <a:pt x="2317" y="1634"/>
                </a:cubicBezTo>
                <a:cubicBezTo>
                  <a:pt x="2357" y="1645"/>
                  <a:pt x="2396" y="1650"/>
                  <a:pt x="2433" y="1650"/>
                </a:cubicBezTo>
                <a:cubicBezTo>
                  <a:pt x="2506" y="1650"/>
                  <a:pt x="2572" y="1631"/>
                  <a:pt x="2633" y="1601"/>
                </a:cubicBezTo>
                <a:cubicBezTo>
                  <a:pt x="2638" y="1601"/>
                  <a:pt x="2644" y="1600"/>
                  <a:pt x="2649" y="1597"/>
                </a:cubicBezTo>
                <a:cubicBezTo>
                  <a:pt x="2715" y="1554"/>
                  <a:pt x="2773" y="1522"/>
                  <a:pt x="2827" y="1514"/>
                </a:cubicBezTo>
                <a:cubicBezTo>
                  <a:pt x="2811" y="1534"/>
                  <a:pt x="2799" y="1559"/>
                  <a:pt x="2797" y="1596"/>
                </a:cubicBezTo>
                <a:cubicBezTo>
                  <a:pt x="2792" y="1700"/>
                  <a:pt x="2882" y="1735"/>
                  <a:pt x="2982" y="1764"/>
                </a:cubicBezTo>
                <a:cubicBezTo>
                  <a:pt x="3021" y="1775"/>
                  <a:pt x="3058" y="1794"/>
                  <a:pt x="3115" y="1852"/>
                </a:cubicBezTo>
                <a:lnTo>
                  <a:pt x="3158" y="1895"/>
                </a:lnTo>
                <a:lnTo>
                  <a:pt x="3171" y="1835"/>
                </a:lnTo>
                <a:cubicBezTo>
                  <a:pt x="3173" y="1826"/>
                  <a:pt x="3223" y="1592"/>
                  <a:pt x="3133" y="1473"/>
                </a:cubicBezTo>
                <a:cubicBezTo>
                  <a:pt x="3102" y="1431"/>
                  <a:pt x="3058" y="1408"/>
                  <a:pt x="2998" y="1404"/>
                </a:cubicBezTo>
                <a:cubicBezTo>
                  <a:pt x="2976" y="1404"/>
                  <a:pt x="2943" y="1416"/>
                  <a:pt x="2923" y="1441"/>
                </a:cubicBezTo>
                <a:cubicBezTo>
                  <a:pt x="2918" y="1446"/>
                  <a:pt x="2917" y="1452"/>
                  <a:pt x="2914" y="1458"/>
                </a:cubicBezTo>
                <a:cubicBezTo>
                  <a:pt x="2895" y="1451"/>
                  <a:pt x="2876" y="1448"/>
                  <a:pt x="2857" y="1447"/>
                </a:cubicBezTo>
                <a:cubicBezTo>
                  <a:pt x="2863" y="1442"/>
                  <a:pt x="2870" y="1436"/>
                  <a:pt x="2876" y="1431"/>
                </a:cubicBezTo>
                <a:cubicBezTo>
                  <a:pt x="2881" y="1428"/>
                  <a:pt x="2885" y="1424"/>
                  <a:pt x="2889" y="1421"/>
                </a:cubicBezTo>
                <a:cubicBezTo>
                  <a:pt x="2891" y="1420"/>
                  <a:pt x="2893" y="1420"/>
                  <a:pt x="2895" y="1419"/>
                </a:cubicBezTo>
                <a:cubicBezTo>
                  <a:pt x="3028" y="1334"/>
                  <a:pt x="3148" y="1342"/>
                  <a:pt x="3234" y="1441"/>
                </a:cubicBezTo>
                <a:cubicBezTo>
                  <a:pt x="3240" y="1449"/>
                  <a:pt x="3250" y="1453"/>
                  <a:pt x="3259" y="1453"/>
                </a:cubicBezTo>
                <a:cubicBezTo>
                  <a:pt x="3267" y="1453"/>
                  <a:pt x="3274" y="1450"/>
                  <a:pt x="3281" y="1445"/>
                </a:cubicBezTo>
                <a:cubicBezTo>
                  <a:pt x="3295" y="1433"/>
                  <a:pt x="3296" y="1412"/>
                  <a:pt x="3284" y="1398"/>
                </a:cubicBezTo>
                <a:cubicBezTo>
                  <a:pt x="3220" y="1324"/>
                  <a:pt x="3140" y="1291"/>
                  <a:pt x="3052" y="1296"/>
                </a:cubicBezTo>
                <a:cubicBezTo>
                  <a:pt x="3176" y="1208"/>
                  <a:pt x="3265" y="1166"/>
                  <a:pt x="3372" y="1213"/>
                </a:cubicBezTo>
                <a:cubicBezTo>
                  <a:pt x="3389" y="1220"/>
                  <a:pt x="3408" y="1212"/>
                  <a:pt x="3416" y="1196"/>
                </a:cubicBezTo>
                <a:cubicBezTo>
                  <a:pt x="3423" y="1178"/>
                  <a:pt x="3415" y="1158"/>
                  <a:pt x="3398" y="1151"/>
                </a:cubicBezTo>
                <a:close/>
                <a:moveTo>
                  <a:pt x="2762" y="1097"/>
                </a:moveTo>
                <a:cubicBezTo>
                  <a:pt x="2756" y="1109"/>
                  <a:pt x="2745" y="1118"/>
                  <a:pt x="2731" y="1122"/>
                </a:cubicBezTo>
                <a:cubicBezTo>
                  <a:pt x="2704" y="1130"/>
                  <a:pt x="2675" y="1113"/>
                  <a:pt x="2667" y="1086"/>
                </a:cubicBezTo>
                <a:cubicBezTo>
                  <a:pt x="2663" y="1073"/>
                  <a:pt x="2665" y="1059"/>
                  <a:pt x="2671" y="1047"/>
                </a:cubicBezTo>
                <a:cubicBezTo>
                  <a:pt x="2678" y="1035"/>
                  <a:pt x="2689" y="1026"/>
                  <a:pt x="2702" y="1022"/>
                </a:cubicBezTo>
                <a:cubicBezTo>
                  <a:pt x="2707" y="1020"/>
                  <a:pt x="2712" y="1020"/>
                  <a:pt x="2717" y="1020"/>
                </a:cubicBezTo>
                <a:cubicBezTo>
                  <a:pt x="2740" y="1020"/>
                  <a:pt x="2760" y="1035"/>
                  <a:pt x="2767" y="1057"/>
                </a:cubicBezTo>
                <a:cubicBezTo>
                  <a:pt x="2770" y="1071"/>
                  <a:pt x="2769" y="1085"/>
                  <a:pt x="2762" y="1097"/>
                </a:cubicBezTo>
                <a:close/>
                <a:moveTo>
                  <a:pt x="656" y="1057"/>
                </a:moveTo>
                <a:cubicBezTo>
                  <a:pt x="663" y="1035"/>
                  <a:pt x="683" y="1020"/>
                  <a:pt x="706" y="1020"/>
                </a:cubicBezTo>
                <a:cubicBezTo>
                  <a:pt x="711" y="1020"/>
                  <a:pt x="716" y="1021"/>
                  <a:pt x="721" y="1022"/>
                </a:cubicBezTo>
                <a:cubicBezTo>
                  <a:pt x="734" y="1026"/>
                  <a:pt x="745" y="1034"/>
                  <a:pt x="752" y="1047"/>
                </a:cubicBezTo>
                <a:cubicBezTo>
                  <a:pt x="759" y="1059"/>
                  <a:pt x="760" y="1073"/>
                  <a:pt x="756" y="1086"/>
                </a:cubicBezTo>
                <a:cubicBezTo>
                  <a:pt x="749" y="1113"/>
                  <a:pt x="720" y="1130"/>
                  <a:pt x="692" y="1122"/>
                </a:cubicBezTo>
                <a:cubicBezTo>
                  <a:pt x="679" y="1118"/>
                  <a:pt x="668" y="1109"/>
                  <a:pt x="661" y="1097"/>
                </a:cubicBezTo>
                <a:cubicBezTo>
                  <a:pt x="654" y="1085"/>
                  <a:pt x="653" y="1071"/>
                  <a:pt x="656" y="1057"/>
                </a:cubicBezTo>
                <a:close/>
                <a:moveTo>
                  <a:pt x="423" y="1700"/>
                </a:moveTo>
                <a:cubicBezTo>
                  <a:pt x="382" y="1712"/>
                  <a:pt x="346" y="1731"/>
                  <a:pt x="308" y="1762"/>
                </a:cubicBezTo>
                <a:cubicBezTo>
                  <a:pt x="299" y="1685"/>
                  <a:pt x="298" y="1572"/>
                  <a:pt x="343" y="1513"/>
                </a:cubicBezTo>
                <a:cubicBezTo>
                  <a:pt x="363" y="1486"/>
                  <a:pt x="390" y="1473"/>
                  <a:pt x="425" y="1470"/>
                </a:cubicBezTo>
                <a:cubicBezTo>
                  <a:pt x="429" y="1470"/>
                  <a:pt x="442" y="1474"/>
                  <a:pt x="449" y="1483"/>
                </a:cubicBezTo>
                <a:cubicBezTo>
                  <a:pt x="450" y="1484"/>
                  <a:pt x="450" y="1486"/>
                  <a:pt x="450" y="1488"/>
                </a:cubicBezTo>
                <a:cubicBezTo>
                  <a:pt x="416" y="1512"/>
                  <a:pt x="381" y="1547"/>
                  <a:pt x="348" y="1599"/>
                </a:cubicBezTo>
                <a:cubicBezTo>
                  <a:pt x="338" y="1615"/>
                  <a:pt x="343" y="1635"/>
                  <a:pt x="358" y="1645"/>
                </a:cubicBezTo>
                <a:cubicBezTo>
                  <a:pt x="364" y="1649"/>
                  <a:pt x="370" y="1651"/>
                  <a:pt x="376" y="1651"/>
                </a:cubicBezTo>
                <a:cubicBezTo>
                  <a:pt x="387" y="1651"/>
                  <a:pt x="398" y="1645"/>
                  <a:pt x="404" y="1635"/>
                </a:cubicBezTo>
                <a:cubicBezTo>
                  <a:pt x="434" y="1589"/>
                  <a:pt x="462" y="1558"/>
                  <a:pt x="491" y="1539"/>
                </a:cubicBezTo>
                <a:cubicBezTo>
                  <a:pt x="492" y="1539"/>
                  <a:pt x="495" y="1538"/>
                  <a:pt x="500" y="1538"/>
                </a:cubicBezTo>
                <a:cubicBezTo>
                  <a:pt x="551" y="1538"/>
                  <a:pt x="558" y="1573"/>
                  <a:pt x="560" y="1599"/>
                </a:cubicBezTo>
                <a:cubicBezTo>
                  <a:pt x="562" y="1641"/>
                  <a:pt x="542" y="1665"/>
                  <a:pt x="423" y="1700"/>
                </a:cubicBezTo>
                <a:close/>
                <a:moveTo>
                  <a:pt x="1351" y="1414"/>
                </a:moveTo>
                <a:cubicBezTo>
                  <a:pt x="1366" y="1374"/>
                  <a:pt x="1376" y="1333"/>
                  <a:pt x="1378" y="1290"/>
                </a:cubicBezTo>
                <a:cubicBezTo>
                  <a:pt x="1434" y="1358"/>
                  <a:pt x="1503" y="1413"/>
                  <a:pt x="1580" y="1452"/>
                </a:cubicBezTo>
                <a:cubicBezTo>
                  <a:pt x="1504" y="1456"/>
                  <a:pt x="1426" y="1444"/>
                  <a:pt x="1351" y="1414"/>
                </a:cubicBezTo>
                <a:close/>
                <a:moveTo>
                  <a:pt x="2069" y="1412"/>
                </a:moveTo>
                <a:cubicBezTo>
                  <a:pt x="1993" y="1443"/>
                  <a:pt x="1912" y="1456"/>
                  <a:pt x="1832" y="1452"/>
                </a:cubicBezTo>
                <a:cubicBezTo>
                  <a:pt x="1915" y="1411"/>
                  <a:pt x="1988" y="1351"/>
                  <a:pt x="2045" y="1275"/>
                </a:cubicBezTo>
                <a:cubicBezTo>
                  <a:pt x="2046" y="1322"/>
                  <a:pt x="2055" y="1367"/>
                  <a:pt x="2071" y="1411"/>
                </a:cubicBezTo>
                <a:cubicBezTo>
                  <a:pt x="2071" y="1411"/>
                  <a:pt x="2070" y="1412"/>
                  <a:pt x="2069" y="1412"/>
                </a:cubicBezTo>
                <a:close/>
                <a:moveTo>
                  <a:pt x="2923" y="1538"/>
                </a:moveTo>
                <a:cubicBezTo>
                  <a:pt x="2928" y="1538"/>
                  <a:pt x="2931" y="1539"/>
                  <a:pt x="2932" y="1539"/>
                </a:cubicBezTo>
                <a:cubicBezTo>
                  <a:pt x="2961" y="1558"/>
                  <a:pt x="2989" y="1589"/>
                  <a:pt x="3019" y="1635"/>
                </a:cubicBezTo>
                <a:cubicBezTo>
                  <a:pt x="3025" y="1645"/>
                  <a:pt x="3036" y="1651"/>
                  <a:pt x="3047" y="1651"/>
                </a:cubicBezTo>
                <a:cubicBezTo>
                  <a:pt x="3053" y="1651"/>
                  <a:pt x="3059" y="1649"/>
                  <a:pt x="3065" y="1645"/>
                </a:cubicBezTo>
                <a:cubicBezTo>
                  <a:pt x="3080" y="1635"/>
                  <a:pt x="3085" y="1615"/>
                  <a:pt x="3075" y="1599"/>
                </a:cubicBezTo>
                <a:cubicBezTo>
                  <a:pt x="3042" y="1547"/>
                  <a:pt x="3007" y="1512"/>
                  <a:pt x="2973" y="1488"/>
                </a:cubicBezTo>
                <a:cubicBezTo>
                  <a:pt x="2973" y="1486"/>
                  <a:pt x="2973" y="1484"/>
                  <a:pt x="2974" y="1483"/>
                </a:cubicBezTo>
                <a:cubicBezTo>
                  <a:pt x="2981" y="1474"/>
                  <a:pt x="2994" y="1470"/>
                  <a:pt x="2998" y="1470"/>
                </a:cubicBezTo>
                <a:cubicBezTo>
                  <a:pt x="3033" y="1472"/>
                  <a:pt x="3060" y="1486"/>
                  <a:pt x="3080" y="1513"/>
                </a:cubicBezTo>
                <a:cubicBezTo>
                  <a:pt x="3125" y="1572"/>
                  <a:pt x="3123" y="1685"/>
                  <a:pt x="3115" y="1762"/>
                </a:cubicBezTo>
                <a:cubicBezTo>
                  <a:pt x="3077" y="1731"/>
                  <a:pt x="3041" y="1712"/>
                  <a:pt x="3000" y="1700"/>
                </a:cubicBezTo>
                <a:cubicBezTo>
                  <a:pt x="2881" y="1665"/>
                  <a:pt x="2861" y="1641"/>
                  <a:pt x="2863" y="1599"/>
                </a:cubicBezTo>
                <a:cubicBezTo>
                  <a:pt x="2865" y="1573"/>
                  <a:pt x="2872" y="1538"/>
                  <a:pt x="2923" y="1538"/>
                </a:cubicBezTo>
                <a:close/>
              </a:path>
            </a:pathLst>
          </a:custGeom>
          <a:solidFill>
            <a:srgbClr val="000000">
              <a:lumMod val="85000"/>
              <a:lumOff val="15000"/>
            </a:srgbClr>
          </a:solidFill>
          <a:ln>
            <a:noFill/>
          </a:ln>
        </p:spPr>
      </p:sp>
      <p:sp>
        <p:nvSpPr>
          <p:cNvPr id="1025" name="TextBox 1024">
            <a:extLst>
              <a:ext uri="{FF2B5EF4-FFF2-40B4-BE49-F238E27FC236}">
                <a16:creationId xmlns:a16="http://schemas.microsoft.com/office/drawing/2014/main" id="{64248B52-C408-8A6B-BE2F-E1DD61E3F431}"/>
              </a:ext>
            </a:extLst>
          </p:cNvPr>
          <p:cNvSpPr txBox="1"/>
          <p:nvPr/>
        </p:nvSpPr>
        <p:spPr>
          <a:xfrm>
            <a:off x="1563297" y="1910340"/>
            <a:ext cx="1011744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58A1F"/>
                </a:solidFill>
                <a:effectLst/>
                <a:uLnTx/>
                <a:uFillTx/>
                <a:latin typeface="Times New Roman" panose="02020603050405020304" pitchFamily="18" charset="0"/>
                <a:ea typeface="+mn-ea"/>
                <a:cs typeface="Times New Roman" panose="02020603050405020304" pitchFamily="18" charset="0"/>
              </a:rPr>
              <a:t>TIẾT</a:t>
            </a:r>
            <a:r>
              <a:rPr kumimoji="0" lang="en-US" sz="6000" b="1" i="0" u="none" strike="noStrike" kern="1200" cap="none" spc="0" normalizeH="0" noProof="0" dirty="0">
                <a:ln>
                  <a:noFill/>
                </a:ln>
                <a:solidFill>
                  <a:srgbClr val="F58A1F"/>
                </a:solidFill>
                <a:effectLst/>
                <a:uLnTx/>
                <a:uFillTx/>
                <a:latin typeface="Times New Roman" panose="02020603050405020304" pitchFamily="18" charset="0"/>
                <a:ea typeface="+mn-ea"/>
                <a:cs typeface="Times New Roman" panose="02020603050405020304" pitchFamily="18" charset="0"/>
              </a:rPr>
              <a:t> 47, 48. MÙA THU VỀ TRÙNG KHÁNH NGHE HẠT DẺ HÁT</a:t>
            </a:r>
            <a:endParaRPr kumimoji="0" lang="en-US" sz="6000" b="1" i="0" u="none" strike="noStrike" kern="1200" cap="none" spc="0" normalizeH="0" baseline="0" noProof="0" dirty="0">
              <a:ln>
                <a:noFill/>
              </a:ln>
              <a:solidFill>
                <a:srgbClr val="F58A1F"/>
              </a:solidFill>
              <a:effectLst/>
              <a:uLnTx/>
              <a:uFillTx/>
              <a:latin typeface="Times New Roman" panose="02020603050405020304" pitchFamily="18" charset="0"/>
              <a:ea typeface="+mn-ea"/>
              <a:cs typeface="Times New Roman" panose="02020603050405020304" pitchFamily="18" charset="0"/>
            </a:endParaRPr>
          </a:p>
        </p:txBody>
      </p:sp>
      <p:sp>
        <p:nvSpPr>
          <p:cNvPr id="1026" name="TextBox 1025">
            <a:extLst>
              <a:ext uri="{FF2B5EF4-FFF2-40B4-BE49-F238E27FC236}">
                <a16:creationId xmlns:a16="http://schemas.microsoft.com/office/drawing/2014/main" id="{FCBE3057-8936-14DD-E451-2301BDBFE55C}"/>
              </a:ext>
            </a:extLst>
          </p:cNvPr>
          <p:cNvSpPr txBox="1"/>
          <p:nvPr/>
        </p:nvSpPr>
        <p:spPr>
          <a:xfrm>
            <a:off x="5527792" y="5336798"/>
            <a:ext cx="38259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683726"/>
                </a:solidFill>
                <a:effectLst/>
                <a:uLnTx/>
                <a:uFillTx/>
                <a:latin typeface="Times New Roman" panose="02020603050405020304" pitchFamily="18" charset="0"/>
                <a:ea typeface="+mn-ea"/>
                <a:cs typeface="Times New Roman" panose="02020603050405020304" pitchFamily="18" charset="0"/>
              </a:rPr>
              <a:t>- Y PHƯƠNG -</a:t>
            </a:r>
          </a:p>
        </p:txBody>
      </p:sp>
    </p:spTree>
    <p:extLst>
      <p:ext uri="{BB962C8B-B14F-4D97-AF65-F5344CB8AC3E}">
        <p14:creationId xmlns:p14="http://schemas.microsoft.com/office/powerpoint/2010/main" val="197089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A73D3C4-0AA5-47E9-BFA8-55FCF207B71C}"/>
              </a:ext>
            </a:extLst>
          </p:cNvPr>
          <p:cNvPicPr>
            <a:picLocks noChangeAspect="1"/>
          </p:cNvPicPr>
          <p:nvPr/>
        </p:nvPicPr>
        <p:blipFill rotWithShape="1">
          <a:blip r:embed="rId3">
            <a:extLst>
              <a:ext uri="{28A0092B-C50C-407E-A947-70E740481C1C}">
                <a14:useLocalDpi xmlns:a14="http://schemas.microsoft.com/office/drawing/2010/main" val="0"/>
              </a:ext>
            </a:extLst>
          </a:blip>
          <a:srcRect l="7839" r="7609"/>
          <a:stretch/>
        </p:blipFill>
        <p:spPr>
          <a:xfrm rot="5400000">
            <a:off x="2666999" y="-2666999"/>
            <a:ext cx="6858002" cy="12192001"/>
          </a:xfrm>
          <a:prstGeom prst="rect">
            <a:avLst/>
          </a:prstGeom>
        </p:spPr>
      </p:pic>
      <p:sp>
        <p:nvSpPr>
          <p:cNvPr id="26" name="矩形: 圆角 25">
            <a:extLst>
              <a:ext uri="{FF2B5EF4-FFF2-40B4-BE49-F238E27FC236}">
                <a16:creationId xmlns:a16="http://schemas.microsoft.com/office/drawing/2014/main" id="{1F3AC0E7-4831-440A-957D-26ADEB9B778F}"/>
              </a:ext>
            </a:extLst>
          </p:cNvPr>
          <p:cNvSpPr/>
          <p:nvPr/>
        </p:nvSpPr>
        <p:spPr>
          <a:xfrm>
            <a:off x="877454" y="422031"/>
            <a:ext cx="10612581" cy="6006904"/>
          </a:xfrm>
          <a:prstGeom prst="roundRect">
            <a:avLst>
              <a:gd name="adj" fmla="val 5129"/>
            </a:avLst>
          </a:prstGeom>
          <a:solidFill>
            <a:srgbClr val="FDE3C1">
              <a:alpha val="74118"/>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 name="TextBox 4">
            <a:extLst>
              <a:ext uri="{FF2B5EF4-FFF2-40B4-BE49-F238E27FC236}">
                <a16:creationId xmlns:a16="http://schemas.microsoft.com/office/drawing/2014/main" id="{7D373CB6-E346-60E2-A73E-5C5087FF0206}"/>
              </a:ext>
            </a:extLst>
          </p:cNvPr>
          <p:cNvSpPr txBox="1"/>
          <p:nvPr/>
        </p:nvSpPr>
        <p:spPr>
          <a:xfrm>
            <a:off x="728404" y="3220824"/>
            <a:ext cx="1123930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7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6" name="Google Shape;8845;p29">
            <a:extLst>
              <a:ext uri="{FF2B5EF4-FFF2-40B4-BE49-F238E27FC236}">
                <a16:creationId xmlns:a16="http://schemas.microsoft.com/office/drawing/2014/main" id="{431416EA-25B7-68B1-1631-AE3BDEAA5123}"/>
              </a:ext>
            </a:extLst>
          </p:cNvPr>
          <p:cNvGrpSpPr/>
          <p:nvPr/>
        </p:nvGrpSpPr>
        <p:grpSpPr>
          <a:xfrm>
            <a:off x="9720889" y="5147866"/>
            <a:ext cx="1772391" cy="1747616"/>
            <a:chOff x="3730925" y="3625750"/>
            <a:chExt cx="599125" cy="590750"/>
          </a:xfrm>
        </p:grpSpPr>
        <p:sp>
          <p:nvSpPr>
            <p:cNvPr id="87" name="Google Shape;8846;p29">
              <a:extLst>
                <a:ext uri="{FF2B5EF4-FFF2-40B4-BE49-F238E27FC236}">
                  <a16:creationId xmlns:a16="http://schemas.microsoft.com/office/drawing/2014/main" id="{C67CA427-122A-0F55-DA3E-77C1CF89C3A1}"/>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47;p29">
              <a:extLst>
                <a:ext uri="{FF2B5EF4-FFF2-40B4-BE49-F238E27FC236}">
                  <a16:creationId xmlns:a16="http://schemas.microsoft.com/office/drawing/2014/main" id="{8FE63776-7A73-4819-5B22-71FC4DD41217}"/>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848;p29">
              <a:extLst>
                <a:ext uri="{FF2B5EF4-FFF2-40B4-BE49-F238E27FC236}">
                  <a16:creationId xmlns:a16="http://schemas.microsoft.com/office/drawing/2014/main" id="{3685C578-3870-1569-431D-06E0CD1CB30D}"/>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849;p29">
              <a:extLst>
                <a:ext uri="{FF2B5EF4-FFF2-40B4-BE49-F238E27FC236}">
                  <a16:creationId xmlns:a16="http://schemas.microsoft.com/office/drawing/2014/main" id="{2D37B521-AD19-0519-F542-600B5E40CD47}"/>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850;p29">
              <a:extLst>
                <a:ext uri="{FF2B5EF4-FFF2-40B4-BE49-F238E27FC236}">
                  <a16:creationId xmlns:a16="http://schemas.microsoft.com/office/drawing/2014/main" id="{90485033-A52F-9F8A-C782-9C1C4B05D239}"/>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851;p29">
              <a:extLst>
                <a:ext uri="{FF2B5EF4-FFF2-40B4-BE49-F238E27FC236}">
                  <a16:creationId xmlns:a16="http://schemas.microsoft.com/office/drawing/2014/main" id="{6367CD3B-7FE3-DD6C-D622-4CD186DEDEC9}"/>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852;p29">
              <a:extLst>
                <a:ext uri="{FF2B5EF4-FFF2-40B4-BE49-F238E27FC236}">
                  <a16:creationId xmlns:a16="http://schemas.microsoft.com/office/drawing/2014/main" id="{8F9043BB-8228-5077-37E6-F38A494FE5B1}"/>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853;p29">
              <a:extLst>
                <a:ext uri="{FF2B5EF4-FFF2-40B4-BE49-F238E27FC236}">
                  <a16:creationId xmlns:a16="http://schemas.microsoft.com/office/drawing/2014/main" id="{162FD40C-C39B-CCB3-5C08-A32701BF77C5}"/>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854;p29">
              <a:extLst>
                <a:ext uri="{FF2B5EF4-FFF2-40B4-BE49-F238E27FC236}">
                  <a16:creationId xmlns:a16="http://schemas.microsoft.com/office/drawing/2014/main" id="{912F83DE-ED7E-EF75-258E-3D0175E16F5C}"/>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855;p29">
              <a:extLst>
                <a:ext uri="{FF2B5EF4-FFF2-40B4-BE49-F238E27FC236}">
                  <a16:creationId xmlns:a16="http://schemas.microsoft.com/office/drawing/2014/main" id="{C869A1DB-5FDD-B172-08BF-52CC37F02482}"/>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856;p29">
              <a:extLst>
                <a:ext uri="{FF2B5EF4-FFF2-40B4-BE49-F238E27FC236}">
                  <a16:creationId xmlns:a16="http://schemas.microsoft.com/office/drawing/2014/main" id="{C3E55BDD-92E1-0F11-6334-D3EB938A77A2}"/>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857;p29">
              <a:extLst>
                <a:ext uri="{FF2B5EF4-FFF2-40B4-BE49-F238E27FC236}">
                  <a16:creationId xmlns:a16="http://schemas.microsoft.com/office/drawing/2014/main" id="{AD7B9C1C-BDE8-0971-6964-0F5EE0D80C18}"/>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858;p29">
              <a:extLst>
                <a:ext uri="{FF2B5EF4-FFF2-40B4-BE49-F238E27FC236}">
                  <a16:creationId xmlns:a16="http://schemas.microsoft.com/office/drawing/2014/main" id="{7CF14BF0-0DF3-C853-5E4A-48066A283980}"/>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859;p29">
              <a:extLst>
                <a:ext uri="{FF2B5EF4-FFF2-40B4-BE49-F238E27FC236}">
                  <a16:creationId xmlns:a16="http://schemas.microsoft.com/office/drawing/2014/main" id="{EABF5E5F-4188-4CA4-B88D-EE196039E7EA}"/>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860;p29">
              <a:extLst>
                <a:ext uri="{FF2B5EF4-FFF2-40B4-BE49-F238E27FC236}">
                  <a16:creationId xmlns:a16="http://schemas.microsoft.com/office/drawing/2014/main" id="{2E8BF7F5-CED5-EC9F-333C-6090F99A72BC}"/>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861;p29">
              <a:extLst>
                <a:ext uri="{FF2B5EF4-FFF2-40B4-BE49-F238E27FC236}">
                  <a16:creationId xmlns:a16="http://schemas.microsoft.com/office/drawing/2014/main" id="{E40B214E-B922-6581-13B9-C590683EB347}"/>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862;p29">
              <a:extLst>
                <a:ext uri="{FF2B5EF4-FFF2-40B4-BE49-F238E27FC236}">
                  <a16:creationId xmlns:a16="http://schemas.microsoft.com/office/drawing/2014/main" id="{93AD880F-6AD2-9C96-5058-149663BDF299}"/>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863;p29">
              <a:extLst>
                <a:ext uri="{FF2B5EF4-FFF2-40B4-BE49-F238E27FC236}">
                  <a16:creationId xmlns:a16="http://schemas.microsoft.com/office/drawing/2014/main" id="{3480EFEC-4C9C-EF88-726D-FECF2033F068}"/>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864;p29">
              <a:extLst>
                <a:ext uri="{FF2B5EF4-FFF2-40B4-BE49-F238E27FC236}">
                  <a16:creationId xmlns:a16="http://schemas.microsoft.com/office/drawing/2014/main" id="{2B44813A-B518-D0AD-AC40-9144F56BF3EC}"/>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865;p29">
              <a:extLst>
                <a:ext uri="{FF2B5EF4-FFF2-40B4-BE49-F238E27FC236}">
                  <a16:creationId xmlns:a16="http://schemas.microsoft.com/office/drawing/2014/main" id="{CA98804A-F385-95F8-DD79-DCE1E3B4E8CB}"/>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866;p29">
              <a:extLst>
                <a:ext uri="{FF2B5EF4-FFF2-40B4-BE49-F238E27FC236}">
                  <a16:creationId xmlns:a16="http://schemas.microsoft.com/office/drawing/2014/main" id="{2FB87C45-0658-48F6-5AD4-150BBB10696A}"/>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867;p29">
              <a:extLst>
                <a:ext uri="{FF2B5EF4-FFF2-40B4-BE49-F238E27FC236}">
                  <a16:creationId xmlns:a16="http://schemas.microsoft.com/office/drawing/2014/main" id="{C2E36DD6-7E25-8F3D-CC9E-21B99D6E8839}"/>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8868;p29">
              <a:extLst>
                <a:ext uri="{FF2B5EF4-FFF2-40B4-BE49-F238E27FC236}">
                  <a16:creationId xmlns:a16="http://schemas.microsoft.com/office/drawing/2014/main" id="{84DB7D05-BFA2-B6BA-2F85-0315E02DE9B5}"/>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8869;p29">
              <a:extLst>
                <a:ext uri="{FF2B5EF4-FFF2-40B4-BE49-F238E27FC236}">
                  <a16:creationId xmlns:a16="http://schemas.microsoft.com/office/drawing/2014/main" id="{C7F15565-BC8B-9237-C816-E548DAF69EC5}"/>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8870;p29">
              <a:extLst>
                <a:ext uri="{FF2B5EF4-FFF2-40B4-BE49-F238E27FC236}">
                  <a16:creationId xmlns:a16="http://schemas.microsoft.com/office/drawing/2014/main" id="{D6038660-34FF-F19C-BAB9-A150C59AC836}"/>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8871;p29">
              <a:extLst>
                <a:ext uri="{FF2B5EF4-FFF2-40B4-BE49-F238E27FC236}">
                  <a16:creationId xmlns:a16="http://schemas.microsoft.com/office/drawing/2014/main" id="{EE429571-2264-4E54-A590-274017ED2C2E}"/>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8872;p29">
              <a:extLst>
                <a:ext uri="{FF2B5EF4-FFF2-40B4-BE49-F238E27FC236}">
                  <a16:creationId xmlns:a16="http://schemas.microsoft.com/office/drawing/2014/main" id="{DFB3F40B-F60F-1ABF-22B5-8772880811BC}"/>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8873;p29">
              <a:extLst>
                <a:ext uri="{FF2B5EF4-FFF2-40B4-BE49-F238E27FC236}">
                  <a16:creationId xmlns:a16="http://schemas.microsoft.com/office/drawing/2014/main" id="{77220E94-C3D3-A986-D796-006432CA4292}"/>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8874;p29">
              <a:extLst>
                <a:ext uri="{FF2B5EF4-FFF2-40B4-BE49-F238E27FC236}">
                  <a16:creationId xmlns:a16="http://schemas.microsoft.com/office/drawing/2014/main" id="{F7E98FE3-EF94-3569-BCE7-3BD024CD8DDA}"/>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8875;p29">
              <a:extLst>
                <a:ext uri="{FF2B5EF4-FFF2-40B4-BE49-F238E27FC236}">
                  <a16:creationId xmlns:a16="http://schemas.microsoft.com/office/drawing/2014/main" id="{ED388B80-C3C5-A6BB-65B3-67AECE473E15}"/>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8876;p29">
              <a:extLst>
                <a:ext uri="{FF2B5EF4-FFF2-40B4-BE49-F238E27FC236}">
                  <a16:creationId xmlns:a16="http://schemas.microsoft.com/office/drawing/2014/main" id="{46CA77FD-08E2-F944-6191-3FBF14BA2080}"/>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8877;p29">
              <a:extLst>
                <a:ext uri="{FF2B5EF4-FFF2-40B4-BE49-F238E27FC236}">
                  <a16:creationId xmlns:a16="http://schemas.microsoft.com/office/drawing/2014/main" id="{54943C1C-AA09-E1BF-F15A-7C5649561DE1}"/>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8878;p29">
              <a:extLst>
                <a:ext uri="{FF2B5EF4-FFF2-40B4-BE49-F238E27FC236}">
                  <a16:creationId xmlns:a16="http://schemas.microsoft.com/office/drawing/2014/main" id="{1CD86C2E-9578-5F74-60F4-B4B31D75AF9A}"/>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8879;p29">
              <a:extLst>
                <a:ext uri="{FF2B5EF4-FFF2-40B4-BE49-F238E27FC236}">
                  <a16:creationId xmlns:a16="http://schemas.microsoft.com/office/drawing/2014/main" id="{E049D118-80F4-CFC5-49D2-37DD622BA9C6}"/>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8880;p29">
              <a:extLst>
                <a:ext uri="{FF2B5EF4-FFF2-40B4-BE49-F238E27FC236}">
                  <a16:creationId xmlns:a16="http://schemas.microsoft.com/office/drawing/2014/main" id="{F83F3EBB-CE02-619C-286D-ABE2185F37B0}"/>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8881;p29">
              <a:extLst>
                <a:ext uri="{FF2B5EF4-FFF2-40B4-BE49-F238E27FC236}">
                  <a16:creationId xmlns:a16="http://schemas.microsoft.com/office/drawing/2014/main" id="{27F9E189-6356-F9C3-9528-24DA47A056D8}"/>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8882;p29">
              <a:extLst>
                <a:ext uri="{FF2B5EF4-FFF2-40B4-BE49-F238E27FC236}">
                  <a16:creationId xmlns:a16="http://schemas.microsoft.com/office/drawing/2014/main" id="{56366B83-3B0F-4FA0-CCA1-4407012E11E9}"/>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8883;p29">
              <a:extLst>
                <a:ext uri="{FF2B5EF4-FFF2-40B4-BE49-F238E27FC236}">
                  <a16:creationId xmlns:a16="http://schemas.microsoft.com/office/drawing/2014/main" id="{030442F5-2927-2B37-157D-CC917376425D}"/>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8884;p29">
              <a:extLst>
                <a:ext uri="{FF2B5EF4-FFF2-40B4-BE49-F238E27FC236}">
                  <a16:creationId xmlns:a16="http://schemas.microsoft.com/office/drawing/2014/main" id="{A2C607D5-0B9E-8278-0754-641E3A54CCA1}"/>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8885;p29">
              <a:extLst>
                <a:ext uri="{FF2B5EF4-FFF2-40B4-BE49-F238E27FC236}">
                  <a16:creationId xmlns:a16="http://schemas.microsoft.com/office/drawing/2014/main" id="{BA4C1A1A-3293-A773-13E8-0998340DE113}"/>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8886;p29">
              <a:extLst>
                <a:ext uri="{FF2B5EF4-FFF2-40B4-BE49-F238E27FC236}">
                  <a16:creationId xmlns:a16="http://schemas.microsoft.com/office/drawing/2014/main" id="{7712C929-9B5A-5AF1-AE24-F131FECA5398}"/>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8887;p29">
              <a:extLst>
                <a:ext uri="{FF2B5EF4-FFF2-40B4-BE49-F238E27FC236}">
                  <a16:creationId xmlns:a16="http://schemas.microsoft.com/office/drawing/2014/main" id="{87EF496C-D369-5B4F-E7E4-91780ABCC8BC}"/>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8888;p29">
              <a:extLst>
                <a:ext uri="{FF2B5EF4-FFF2-40B4-BE49-F238E27FC236}">
                  <a16:creationId xmlns:a16="http://schemas.microsoft.com/office/drawing/2014/main" id="{ADD78F4C-1770-3AF8-7399-581DBC0A6FE9}"/>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8889;p29">
              <a:extLst>
                <a:ext uri="{FF2B5EF4-FFF2-40B4-BE49-F238E27FC236}">
                  <a16:creationId xmlns:a16="http://schemas.microsoft.com/office/drawing/2014/main" id="{12BD5913-1CD6-E789-4E26-490A20960DF3}"/>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8890;p29">
              <a:extLst>
                <a:ext uri="{FF2B5EF4-FFF2-40B4-BE49-F238E27FC236}">
                  <a16:creationId xmlns:a16="http://schemas.microsoft.com/office/drawing/2014/main" id="{B41CD5F5-7F97-41F0-FA4A-FA221FBDCC98}"/>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8891;p29">
              <a:extLst>
                <a:ext uri="{FF2B5EF4-FFF2-40B4-BE49-F238E27FC236}">
                  <a16:creationId xmlns:a16="http://schemas.microsoft.com/office/drawing/2014/main" id="{992A3FEF-51CC-8727-8C20-AFBB8C271B32}"/>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8892;p29">
              <a:extLst>
                <a:ext uri="{FF2B5EF4-FFF2-40B4-BE49-F238E27FC236}">
                  <a16:creationId xmlns:a16="http://schemas.microsoft.com/office/drawing/2014/main" id="{26049A31-73A8-6333-7479-04F7CF7864DB}"/>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8893;p29">
              <a:extLst>
                <a:ext uri="{FF2B5EF4-FFF2-40B4-BE49-F238E27FC236}">
                  <a16:creationId xmlns:a16="http://schemas.microsoft.com/office/drawing/2014/main" id="{2A9F4760-9296-8836-1067-8F027327A25E}"/>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8894;p29">
              <a:extLst>
                <a:ext uri="{FF2B5EF4-FFF2-40B4-BE49-F238E27FC236}">
                  <a16:creationId xmlns:a16="http://schemas.microsoft.com/office/drawing/2014/main" id="{7C10A12F-C4D4-8FDD-8789-A4A17A1DC1F6}"/>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8895;p29">
              <a:extLst>
                <a:ext uri="{FF2B5EF4-FFF2-40B4-BE49-F238E27FC236}">
                  <a16:creationId xmlns:a16="http://schemas.microsoft.com/office/drawing/2014/main" id="{F13DFF7F-EA7D-4DA0-9047-2A855D09DC76}"/>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8896;p29">
              <a:extLst>
                <a:ext uri="{FF2B5EF4-FFF2-40B4-BE49-F238E27FC236}">
                  <a16:creationId xmlns:a16="http://schemas.microsoft.com/office/drawing/2014/main" id="{F8051218-C25B-BC89-CD28-F7A69C0EDC7A}"/>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8897;p29">
              <a:extLst>
                <a:ext uri="{FF2B5EF4-FFF2-40B4-BE49-F238E27FC236}">
                  <a16:creationId xmlns:a16="http://schemas.microsoft.com/office/drawing/2014/main" id="{55A8020D-9AB2-CC82-0DE3-F630ED0D154E}"/>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8898;p29">
              <a:extLst>
                <a:ext uri="{FF2B5EF4-FFF2-40B4-BE49-F238E27FC236}">
                  <a16:creationId xmlns:a16="http://schemas.microsoft.com/office/drawing/2014/main" id="{FFF3A394-9435-61E0-06A3-58F188CB4C16}"/>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8899;p29">
              <a:extLst>
                <a:ext uri="{FF2B5EF4-FFF2-40B4-BE49-F238E27FC236}">
                  <a16:creationId xmlns:a16="http://schemas.microsoft.com/office/drawing/2014/main" id="{16F3BAAB-830D-7DAE-783C-99D5164A291B}"/>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8900;p29">
              <a:extLst>
                <a:ext uri="{FF2B5EF4-FFF2-40B4-BE49-F238E27FC236}">
                  <a16:creationId xmlns:a16="http://schemas.microsoft.com/office/drawing/2014/main" id="{F10A029F-823C-85AF-3F75-17DF5DC94524}"/>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8901;p29">
              <a:extLst>
                <a:ext uri="{FF2B5EF4-FFF2-40B4-BE49-F238E27FC236}">
                  <a16:creationId xmlns:a16="http://schemas.microsoft.com/office/drawing/2014/main" id="{87C569D0-8F51-1472-BEA0-80E0D4C09F4A}"/>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8902;p29">
              <a:extLst>
                <a:ext uri="{FF2B5EF4-FFF2-40B4-BE49-F238E27FC236}">
                  <a16:creationId xmlns:a16="http://schemas.microsoft.com/office/drawing/2014/main" id="{E07C6F03-CEC2-6034-577B-6F901CBED4EC}"/>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8903;p29">
              <a:extLst>
                <a:ext uri="{FF2B5EF4-FFF2-40B4-BE49-F238E27FC236}">
                  <a16:creationId xmlns:a16="http://schemas.microsoft.com/office/drawing/2014/main" id="{FA6C2715-F031-8ADC-D65C-10FB580C420C}"/>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8904;p29">
              <a:extLst>
                <a:ext uri="{FF2B5EF4-FFF2-40B4-BE49-F238E27FC236}">
                  <a16:creationId xmlns:a16="http://schemas.microsoft.com/office/drawing/2014/main" id="{707AF541-68A8-B627-09E5-42295531A072}"/>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8905;p29">
              <a:extLst>
                <a:ext uri="{FF2B5EF4-FFF2-40B4-BE49-F238E27FC236}">
                  <a16:creationId xmlns:a16="http://schemas.microsoft.com/office/drawing/2014/main" id="{6003313A-BADD-D84C-B8E3-6581E4AACFC1}"/>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8906;p29">
              <a:extLst>
                <a:ext uri="{FF2B5EF4-FFF2-40B4-BE49-F238E27FC236}">
                  <a16:creationId xmlns:a16="http://schemas.microsoft.com/office/drawing/2014/main" id="{C6FA633B-514B-CB09-E423-B1AA939A51A8}"/>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8907;p29">
              <a:extLst>
                <a:ext uri="{FF2B5EF4-FFF2-40B4-BE49-F238E27FC236}">
                  <a16:creationId xmlns:a16="http://schemas.microsoft.com/office/drawing/2014/main" id="{C7AC8FF9-5018-9061-4F32-8D74072676E6}"/>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8908;p29">
              <a:extLst>
                <a:ext uri="{FF2B5EF4-FFF2-40B4-BE49-F238E27FC236}">
                  <a16:creationId xmlns:a16="http://schemas.microsoft.com/office/drawing/2014/main" id="{B443694A-E68C-765F-51B2-9572575ACAA2}"/>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8909;p29">
              <a:extLst>
                <a:ext uri="{FF2B5EF4-FFF2-40B4-BE49-F238E27FC236}">
                  <a16:creationId xmlns:a16="http://schemas.microsoft.com/office/drawing/2014/main" id="{48BBA835-EBAB-12B5-3DE8-1A24F5665716}"/>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8910;p29">
              <a:extLst>
                <a:ext uri="{FF2B5EF4-FFF2-40B4-BE49-F238E27FC236}">
                  <a16:creationId xmlns:a16="http://schemas.microsoft.com/office/drawing/2014/main" id="{331E0383-A6B5-8911-51EB-0C5E360C1586}"/>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8911;p29">
              <a:extLst>
                <a:ext uri="{FF2B5EF4-FFF2-40B4-BE49-F238E27FC236}">
                  <a16:creationId xmlns:a16="http://schemas.microsoft.com/office/drawing/2014/main" id="{53819856-061E-ED94-98E2-6D73CAF426D2}"/>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8912;p29">
              <a:extLst>
                <a:ext uri="{FF2B5EF4-FFF2-40B4-BE49-F238E27FC236}">
                  <a16:creationId xmlns:a16="http://schemas.microsoft.com/office/drawing/2014/main" id="{62DEA04E-1ED6-D311-DD85-E1D032D87B59}"/>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8913;p29">
              <a:extLst>
                <a:ext uri="{FF2B5EF4-FFF2-40B4-BE49-F238E27FC236}">
                  <a16:creationId xmlns:a16="http://schemas.microsoft.com/office/drawing/2014/main" id="{EA6B32F2-8EDA-4747-1ACA-5679B7A2B46A}"/>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8914;p29">
              <a:extLst>
                <a:ext uri="{FF2B5EF4-FFF2-40B4-BE49-F238E27FC236}">
                  <a16:creationId xmlns:a16="http://schemas.microsoft.com/office/drawing/2014/main" id="{28AE6C94-8F4D-9512-020C-3406F490960B}"/>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8915;p29">
              <a:extLst>
                <a:ext uri="{FF2B5EF4-FFF2-40B4-BE49-F238E27FC236}">
                  <a16:creationId xmlns:a16="http://schemas.microsoft.com/office/drawing/2014/main" id="{025A28FC-6383-1755-E6AE-ECD7F0A85ECF}"/>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8916;p29">
              <a:extLst>
                <a:ext uri="{FF2B5EF4-FFF2-40B4-BE49-F238E27FC236}">
                  <a16:creationId xmlns:a16="http://schemas.microsoft.com/office/drawing/2014/main" id="{453BF7EB-AF4F-243B-C5DF-F39BC4742472}"/>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8917;p29">
              <a:extLst>
                <a:ext uri="{FF2B5EF4-FFF2-40B4-BE49-F238E27FC236}">
                  <a16:creationId xmlns:a16="http://schemas.microsoft.com/office/drawing/2014/main" id="{8C28A329-6AF4-1CDC-0B42-345C6F0FBBF6}"/>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8918;p29">
              <a:extLst>
                <a:ext uri="{FF2B5EF4-FFF2-40B4-BE49-F238E27FC236}">
                  <a16:creationId xmlns:a16="http://schemas.microsoft.com/office/drawing/2014/main" id="{343F109C-2F3E-486B-4881-8777D5BB5D50}"/>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8919;p29">
              <a:extLst>
                <a:ext uri="{FF2B5EF4-FFF2-40B4-BE49-F238E27FC236}">
                  <a16:creationId xmlns:a16="http://schemas.microsoft.com/office/drawing/2014/main" id="{499F19BB-B88A-4FC1-F55D-0BB19FD94D75}"/>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8920;p29">
              <a:extLst>
                <a:ext uri="{FF2B5EF4-FFF2-40B4-BE49-F238E27FC236}">
                  <a16:creationId xmlns:a16="http://schemas.microsoft.com/office/drawing/2014/main" id="{40CFBC74-7EFF-9A05-ECBB-4DD8B1EEADF2}"/>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8921;p29">
              <a:extLst>
                <a:ext uri="{FF2B5EF4-FFF2-40B4-BE49-F238E27FC236}">
                  <a16:creationId xmlns:a16="http://schemas.microsoft.com/office/drawing/2014/main" id="{3D36627D-A990-D84D-B969-D2D3AF21A3A5}"/>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8922;p29">
              <a:extLst>
                <a:ext uri="{FF2B5EF4-FFF2-40B4-BE49-F238E27FC236}">
                  <a16:creationId xmlns:a16="http://schemas.microsoft.com/office/drawing/2014/main" id="{156A210A-617A-D430-83BC-4EF7ABD7ABB5}"/>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8923;p29">
              <a:extLst>
                <a:ext uri="{FF2B5EF4-FFF2-40B4-BE49-F238E27FC236}">
                  <a16:creationId xmlns:a16="http://schemas.microsoft.com/office/drawing/2014/main" id="{F7E5BAC3-0EE7-0DE9-7B97-43037B799E71}"/>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 name="Google Shape;8924;p29">
            <a:extLst>
              <a:ext uri="{FF2B5EF4-FFF2-40B4-BE49-F238E27FC236}">
                <a16:creationId xmlns:a16="http://schemas.microsoft.com/office/drawing/2014/main" id="{76A0B3E1-E241-DEDE-65FE-28ED0FD8724E}"/>
              </a:ext>
            </a:extLst>
          </p:cNvPr>
          <p:cNvGrpSpPr/>
          <p:nvPr/>
        </p:nvGrpSpPr>
        <p:grpSpPr>
          <a:xfrm rot="-2052099">
            <a:off x="10363600" y="5474720"/>
            <a:ext cx="938756" cy="1294315"/>
            <a:chOff x="4491450" y="1330000"/>
            <a:chExt cx="409500" cy="564600"/>
          </a:xfrm>
        </p:grpSpPr>
        <p:sp>
          <p:nvSpPr>
            <p:cNvPr id="166" name="Google Shape;8925;p29">
              <a:extLst>
                <a:ext uri="{FF2B5EF4-FFF2-40B4-BE49-F238E27FC236}">
                  <a16:creationId xmlns:a16="http://schemas.microsoft.com/office/drawing/2014/main" id="{615CEC0D-CF50-8622-C0F7-09A2754E5914}"/>
                </a:ext>
              </a:extLst>
            </p:cNvPr>
            <p:cNvSpPr/>
            <p:nvPr/>
          </p:nvSpPr>
          <p:spPr>
            <a:xfrm>
              <a:off x="4600500" y="1380500"/>
              <a:ext cx="112200" cy="246025"/>
            </a:xfrm>
            <a:custGeom>
              <a:avLst/>
              <a:gdLst/>
              <a:ahLst/>
              <a:cxnLst/>
              <a:rect l="l" t="t" r="r" b="b"/>
              <a:pathLst>
                <a:path w="4488" h="9841" extrusionOk="0">
                  <a:moveTo>
                    <a:pt x="848" y="0"/>
                  </a:moveTo>
                  <a:lnTo>
                    <a:pt x="411" y="321"/>
                  </a:lnTo>
                  <a:cubicBezTo>
                    <a:pt x="411" y="321"/>
                    <a:pt x="1" y="2935"/>
                    <a:pt x="1374" y="5781"/>
                  </a:cubicBezTo>
                  <a:lnTo>
                    <a:pt x="4158" y="9840"/>
                  </a:lnTo>
                  <a:cubicBezTo>
                    <a:pt x="2311" y="6504"/>
                    <a:pt x="4158" y="2097"/>
                    <a:pt x="4158" y="2097"/>
                  </a:cubicBezTo>
                  <a:lnTo>
                    <a:pt x="4488" y="1838"/>
                  </a:lnTo>
                  <a:cubicBezTo>
                    <a:pt x="4408" y="1615"/>
                    <a:pt x="4381" y="1463"/>
                    <a:pt x="4381" y="1463"/>
                  </a:cubicBezTo>
                  <a:cubicBezTo>
                    <a:pt x="4184" y="1496"/>
                    <a:pt x="3993" y="1511"/>
                    <a:pt x="3810" y="1511"/>
                  </a:cubicBezTo>
                  <a:cubicBezTo>
                    <a:pt x="2348" y="1511"/>
                    <a:pt x="1324" y="555"/>
                    <a:pt x="84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8926;p29">
              <a:extLst>
                <a:ext uri="{FF2B5EF4-FFF2-40B4-BE49-F238E27FC236}">
                  <a16:creationId xmlns:a16="http://schemas.microsoft.com/office/drawing/2014/main" id="{FCC029E9-D2B6-6DC3-5415-557274C1DCDC}"/>
                </a:ext>
              </a:extLst>
            </p:cNvPr>
            <p:cNvSpPr/>
            <p:nvPr/>
          </p:nvSpPr>
          <p:spPr>
            <a:xfrm>
              <a:off x="4658275" y="1426425"/>
              <a:ext cx="138075" cy="232425"/>
            </a:xfrm>
            <a:custGeom>
              <a:avLst/>
              <a:gdLst/>
              <a:ahLst/>
              <a:cxnLst/>
              <a:rect l="l" t="t" r="r" b="b"/>
              <a:pathLst>
                <a:path w="5523" h="9297" extrusionOk="0">
                  <a:moveTo>
                    <a:pt x="2177" y="1"/>
                  </a:moveTo>
                  <a:lnTo>
                    <a:pt x="1847" y="260"/>
                  </a:lnTo>
                  <a:cubicBezTo>
                    <a:pt x="1847" y="260"/>
                    <a:pt x="0" y="4667"/>
                    <a:pt x="1847" y="8003"/>
                  </a:cubicBezTo>
                  <a:lnTo>
                    <a:pt x="2739" y="9297"/>
                  </a:lnTo>
                  <a:cubicBezTo>
                    <a:pt x="3016" y="6495"/>
                    <a:pt x="4951" y="3186"/>
                    <a:pt x="5076" y="2981"/>
                  </a:cubicBezTo>
                  <a:lnTo>
                    <a:pt x="5522" y="2677"/>
                  </a:lnTo>
                  <a:cubicBezTo>
                    <a:pt x="5478" y="2499"/>
                    <a:pt x="5460" y="2392"/>
                    <a:pt x="5460" y="2392"/>
                  </a:cubicBezTo>
                  <a:cubicBezTo>
                    <a:pt x="3212" y="2249"/>
                    <a:pt x="2427" y="724"/>
                    <a:pt x="217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8927;p29">
              <a:extLst>
                <a:ext uri="{FF2B5EF4-FFF2-40B4-BE49-F238E27FC236}">
                  <a16:creationId xmlns:a16="http://schemas.microsoft.com/office/drawing/2014/main" id="{D2E17773-1492-C47F-6D40-A9E27C77BAAE}"/>
                </a:ext>
              </a:extLst>
            </p:cNvPr>
            <p:cNvSpPr/>
            <p:nvPr/>
          </p:nvSpPr>
          <p:spPr>
            <a:xfrm>
              <a:off x="4775800" y="1577425"/>
              <a:ext cx="119800" cy="219475"/>
            </a:xfrm>
            <a:custGeom>
              <a:avLst/>
              <a:gdLst/>
              <a:ahLst/>
              <a:cxnLst/>
              <a:rect l="l" t="t" r="r" b="b"/>
              <a:pathLst>
                <a:path w="4792" h="8779" extrusionOk="0">
                  <a:moveTo>
                    <a:pt x="3257" y="0"/>
                  </a:moveTo>
                  <a:lnTo>
                    <a:pt x="2811" y="295"/>
                  </a:lnTo>
                  <a:cubicBezTo>
                    <a:pt x="2579" y="625"/>
                    <a:pt x="714" y="3382"/>
                    <a:pt x="10" y="6227"/>
                  </a:cubicBezTo>
                  <a:lnTo>
                    <a:pt x="1" y="6227"/>
                  </a:lnTo>
                  <a:cubicBezTo>
                    <a:pt x="563" y="7066"/>
                    <a:pt x="1160" y="7958"/>
                    <a:pt x="1713" y="8779"/>
                  </a:cubicBezTo>
                  <a:cubicBezTo>
                    <a:pt x="3712" y="6245"/>
                    <a:pt x="4417" y="3783"/>
                    <a:pt x="4417" y="3783"/>
                  </a:cubicBezTo>
                  <a:lnTo>
                    <a:pt x="4773" y="3542"/>
                  </a:lnTo>
                  <a:cubicBezTo>
                    <a:pt x="4791" y="3203"/>
                    <a:pt x="4782" y="3016"/>
                    <a:pt x="4782" y="3016"/>
                  </a:cubicBezTo>
                  <a:cubicBezTo>
                    <a:pt x="3310" y="2329"/>
                    <a:pt x="3203" y="768"/>
                    <a:pt x="325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8928;p29">
              <a:extLst>
                <a:ext uri="{FF2B5EF4-FFF2-40B4-BE49-F238E27FC236}">
                  <a16:creationId xmlns:a16="http://schemas.microsoft.com/office/drawing/2014/main" id="{6EF28124-2341-1D0C-1754-044F783D7CA0}"/>
                </a:ext>
              </a:extLst>
            </p:cNvPr>
            <p:cNvSpPr/>
            <p:nvPr/>
          </p:nvSpPr>
          <p:spPr>
            <a:xfrm>
              <a:off x="4568600" y="1430850"/>
              <a:ext cx="311875" cy="461750"/>
            </a:xfrm>
            <a:custGeom>
              <a:avLst/>
              <a:gdLst/>
              <a:ahLst/>
              <a:cxnLst/>
              <a:rect l="l" t="t" r="r" b="b"/>
              <a:pathLst>
                <a:path w="12475" h="18470" extrusionOk="0">
                  <a:moveTo>
                    <a:pt x="42" y="1"/>
                  </a:moveTo>
                  <a:cubicBezTo>
                    <a:pt x="0" y="1"/>
                    <a:pt x="134" y="274"/>
                    <a:pt x="465" y="805"/>
                  </a:cubicBezTo>
                  <a:cubicBezTo>
                    <a:pt x="768" y="1287"/>
                    <a:pt x="1063" y="1769"/>
                    <a:pt x="1357" y="2259"/>
                  </a:cubicBezTo>
                  <a:lnTo>
                    <a:pt x="2445" y="3892"/>
                  </a:lnTo>
                  <a:lnTo>
                    <a:pt x="5104" y="7897"/>
                  </a:lnTo>
                  <a:lnTo>
                    <a:pt x="6040" y="9298"/>
                  </a:lnTo>
                  <a:cubicBezTo>
                    <a:pt x="6397" y="9869"/>
                    <a:pt x="7102" y="10975"/>
                    <a:pt x="7896" y="12215"/>
                  </a:cubicBezTo>
                  <a:cubicBezTo>
                    <a:pt x="8467" y="13089"/>
                    <a:pt x="9074" y="14026"/>
                    <a:pt x="9636" y="14874"/>
                  </a:cubicBezTo>
                  <a:cubicBezTo>
                    <a:pt x="9894" y="15275"/>
                    <a:pt x="10144" y="15659"/>
                    <a:pt x="10385" y="16007"/>
                  </a:cubicBezTo>
                  <a:cubicBezTo>
                    <a:pt x="10813" y="16649"/>
                    <a:pt x="11188" y="17193"/>
                    <a:pt x="11429" y="17514"/>
                  </a:cubicBezTo>
                  <a:cubicBezTo>
                    <a:pt x="11918" y="18163"/>
                    <a:pt x="12240" y="18470"/>
                    <a:pt x="12348" y="18470"/>
                  </a:cubicBezTo>
                  <a:cubicBezTo>
                    <a:pt x="12475" y="18470"/>
                    <a:pt x="12307" y="18049"/>
                    <a:pt x="11768" y="17264"/>
                  </a:cubicBezTo>
                  <a:cubicBezTo>
                    <a:pt x="11545" y="16934"/>
                    <a:pt x="11179" y="16408"/>
                    <a:pt x="10751" y="15766"/>
                  </a:cubicBezTo>
                  <a:cubicBezTo>
                    <a:pt x="10519" y="15418"/>
                    <a:pt x="10260" y="15043"/>
                    <a:pt x="10001" y="14642"/>
                  </a:cubicBezTo>
                  <a:cubicBezTo>
                    <a:pt x="9448" y="13821"/>
                    <a:pt x="8851" y="12929"/>
                    <a:pt x="8298" y="12090"/>
                  </a:cubicBezTo>
                  <a:cubicBezTo>
                    <a:pt x="7459" y="10824"/>
                    <a:pt x="6701" y="9691"/>
                    <a:pt x="6326" y="9120"/>
                  </a:cubicBezTo>
                  <a:lnTo>
                    <a:pt x="5434" y="7826"/>
                  </a:lnTo>
                  <a:lnTo>
                    <a:pt x="2650" y="3767"/>
                  </a:lnTo>
                  <a:lnTo>
                    <a:pt x="1535" y="2143"/>
                  </a:lnTo>
                  <a:cubicBezTo>
                    <a:pt x="1223" y="1662"/>
                    <a:pt x="902" y="1180"/>
                    <a:pt x="581" y="698"/>
                  </a:cubicBezTo>
                  <a:cubicBezTo>
                    <a:pt x="265" y="229"/>
                    <a:pt x="80" y="1"/>
                    <a:pt x="4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8929;p29">
              <a:extLst>
                <a:ext uri="{FF2B5EF4-FFF2-40B4-BE49-F238E27FC236}">
                  <a16:creationId xmlns:a16="http://schemas.microsoft.com/office/drawing/2014/main" id="{77F08E52-A49C-1304-F284-0CED42B45488}"/>
                </a:ext>
              </a:extLst>
            </p:cNvPr>
            <p:cNvSpPr/>
            <p:nvPr/>
          </p:nvSpPr>
          <p:spPr>
            <a:xfrm>
              <a:off x="4587350" y="1732700"/>
              <a:ext cx="222150" cy="91625"/>
            </a:xfrm>
            <a:custGeom>
              <a:avLst/>
              <a:gdLst/>
              <a:ahLst/>
              <a:cxnLst/>
              <a:rect l="l" t="t" r="r" b="b"/>
              <a:pathLst>
                <a:path w="8886" h="3665" extrusionOk="0">
                  <a:moveTo>
                    <a:pt x="5078" y="0"/>
                  </a:moveTo>
                  <a:cubicBezTo>
                    <a:pt x="3715" y="0"/>
                    <a:pt x="2422" y="156"/>
                    <a:pt x="1544" y="293"/>
                  </a:cubicBezTo>
                  <a:cubicBezTo>
                    <a:pt x="848" y="391"/>
                    <a:pt x="420" y="489"/>
                    <a:pt x="420" y="489"/>
                  </a:cubicBezTo>
                  <a:lnTo>
                    <a:pt x="0" y="819"/>
                  </a:lnTo>
                  <a:cubicBezTo>
                    <a:pt x="643" y="1007"/>
                    <a:pt x="2329" y="1667"/>
                    <a:pt x="2400" y="3442"/>
                  </a:cubicBezTo>
                  <a:cubicBezTo>
                    <a:pt x="2400" y="3442"/>
                    <a:pt x="2596" y="3540"/>
                    <a:pt x="2962" y="3665"/>
                  </a:cubicBezTo>
                  <a:lnTo>
                    <a:pt x="3274" y="3380"/>
                  </a:lnTo>
                  <a:cubicBezTo>
                    <a:pt x="3274" y="3380"/>
                    <a:pt x="3649" y="3415"/>
                    <a:pt x="4220" y="3424"/>
                  </a:cubicBezTo>
                  <a:cubicBezTo>
                    <a:pt x="4277" y="3425"/>
                    <a:pt x="4336" y="3425"/>
                    <a:pt x="4396" y="3425"/>
                  </a:cubicBezTo>
                  <a:cubicBezTo>
                    <a:pt x="5567" y="3425"/>
                    <a:pt x="7444" y="3334"/>
                    <a:pt x="8886" y="2800"/>
                  </a:cubicBezTo>
                  <a:cubicBezTo>
                    <a:pt x="8324" y="1952"/>
                    <a:pt x="7717" y="1015"/>
                    <a:pt x="7146" y="141"/>
                  </a:cubicBezTo>
                  <a:cubicBezTo>
                    <a:pt x="6468" y="40"/>
                    <a:pt x="5764" y="0"/>
                    <a:pt x="507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8930;p29">
              <a:extLst>
                <a:ext uri="{FF2B5EF4-FFF2-40B4-BE49-F238E27FC236}">
                  <a16:creationId xmlns:a16="http://schemas.microsoft.com/office/drawing/2014/main" id="{6F215610-A48B-DD89-C494-AECF3F3BFF08}"/>
                </a:ext>
              </a:extLst>
            </p:cNvPr>
            <p:cNvSpPr/>
            <p:nvPr/>
          </p:nvSpPr>
          <p:spPr>
            <a:xfrm>
              <a:off x="4661400" y="1802675"/>
              <a:ext cx="166850" cy="37000"/>
            </a:xfrm>
            <a:custGeom>
              <a:avLst/>
              <a:gdLst/>
              <a:ahLst/>
              <a:cxnLst/>
              <a:rect l="l" t="t" r="r" b="b"/>
              <a:pathLst>
                <a:path w="6674" h="1480" extrusionOk="0">
                  <a:moveTo>
                    <a:pt x="5924" y="1"/>
                  </a:moveTo>
                  <a:cubicBezTo>
                    <a:pt x="4482" y="535"/>
                    <a:pt x="2605" y="626"/>
                    <a:pt x="1434" y="626"/>
                  </a:cubicBezTo>
                  <a:cubicBezTo>
                    <a:pt x="1374" y="626"/>
                    <a:pt x="1315" y="626"/>
                    <a:pt x="1258" y="625"/>
                  </a:cubicBezTo>
                  <a:cubicBezTo>
                    <a:pt x="687" y="616"/>
                    <a:pt x="312" y="581"/>
                    <a:pt x="312" y="581"/>
                  </a:cubicBezTo>
                  <a:lnTo>
                    <a:pt x="0" y="866"/>
                  </a:lnTo>
                  <a:cubicBezTo>
                    <a:pt x="712" y="1112"/>
                    <a:pt x="2061" y="1480"/>
                    <a:pt x="3773" y="1480"/>
                  </a:cubicBezTo>
                  <a:cubicBezTo>
                    <a:pt x="4422" y="1480"/>
                    <a:pt x="5123" y="1427"/>
                    <a:pt x="5861" y="1294"/>
                  </a:cubicBezTo>
                  <a:lnTo>
                    <a:pt x="5879" y="1294"/>
                  </a:lnTo>
                  <a:cubicBezTo>
                    <a:pt x="6138" y="1250"/>
                    <a:pt x="6405" y="1196"/>
                    <a:pt x="6673" y="1134"/>
                  </a:cubicBezTo>
                  <a:cubicBezTo>
                    <a:pt x="6432" y="786"/>
                    <a:pt x="6182" y="402"/>
                    <a:pt x="5924"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8931;p29">
              <a:extLst>
                <a:ext uri="{FF2B5EF4-FFF2-40B4-BE49-F238E27FC236}">
                  <a16:creationId xmlns:a16="http://schemas.microsoft.com/office/drawing/2014/main" id="{53C5EF23-444F-A554-0C94-E8F04D474B65}"/>
                </a:ext>
              </a:extLst>
            </p:cNvPr>
            <p:cNvSpPr/>
            <p:nvPr/>
          </p:nvSpPr>
          <p:spPr>
            <a:xfrm>
              <a:off x="4493675" y="1332100"/>
              <a:ext cx="141200" cy="196050"/>
            </a:xfrm>
            <a:custGeom>
              <a:avLst/>
              <a:gdLst/>
              <a:ahLst/>
              <a:cxnLst/>
              <a:rect l="l" t="t" r="r" b="b"/>
              <a:pathLst>
                <a:path w="5648" h="7842" extrusionOk="0">
                  <a:moveTo>
                    <a:pt x="286" y="0"/>
                  </a:moveTo>
                  <a:lnTo>
                    <a:pt x="286" y="0"/>
                  </a:lnTo>
                  <a:cubicBezTo>
                    <a:pt x="286" y="0"/>
                    <a:pt x="289" y="3"/>
                    <a:pt x="295" y="9"/>
                  </a:cubicBezTo>
                  <a:lnTo>
                    <a:pt x="295" y="9"/>
                  </a:lnTo>
                  <a:cubicBezTo>
                    <a:pt x="294" y="0"/>
                    <a:pt x="286" y="0"/>
                    <a:pt x="286" y="0"/>
                  </a:cubicBezTo>
                  <a:close/>
                  <a:moveTo>
                    <a:pt x="295" y="9"/>
                  </a:moveTo>
                  <a:cubicBezTo>
                    <a:pt x="295" y="9"/>
                    <a:pt x="295" y="9"/>
                    <a:pt x="295" y="9"/>
                  </a:cubicBezTo>
                  <a:cubicBezTo>
                    <a:pt x="357" y="179"/>
                    <a:pt x="1098" y="2302"/>
                    <a:pt x="0" y="4782"/>
                  </a:cubicBezTo>
                  <a:cubicBezTo>
                    <a:pt x="0" y="4782"/>
                    <a:pt x="90" y="4907"/>
                    <a:pt x="197" y="5121"/>
                  </a:cubicBezTo>
                  <a:lnTo>
                    <a:pt x="580" y="4880"/>
                  </a:lnTo>
                  <a:cubicBezTo>
                    <a:pt x="580" y="4880"/>
                    <a:pt x="973" y="4916"/>
                    <a:pt x="1579" y="5103"/>
                  </a:cubicBezTo>
                  <a:cubicBezTo>
                    <a:pt x="2552" y="5406"/>
                    <a:pt x="4086" y="6138"/>
                    <a:pt x="5442" y="7842"/>
                  </a:cubicBezTo>
                  <a:lnTo>
                    <a:pt x="4354" y="6209"/>
                  </a:lnTo>
                  <a:cubicBezTo>
                    <a:pt x="4060" y="5719"/>
                    <a:pt x="3765" y="5237"/>
                    <a:pt x="3462" y="4755"/>
                  </a:cubicBezTo>
                  <a:cubicBezTo>
                    <a:pt x="3131" y="4224"/>
                    <a:pt x="2997" y="3951"/>
                    <a:pt x="3039" y="3951"/>
                  </a:cubicBezTo>
                  <a:cubicBezTo>
                    <a:pt x="3077" y="3951"/>
                    <a:pt x="3262" y="4179"/>
                    <a:pt x="3578" y="4648"/>
                  </a:cubicBezTo>
                  <a:cubicBezTo>
                    <a:pt x="3899" y="5130"/>
                    <a:pt x="4220" y="5612"/>
                    <a:pt x="4532" y="6093"/>
                  </a:cubicBezTo>
                  <a:lnTo>
                    <a:pt x="5647" y="7717"/>
                  </a:lnTo>
                  <a:cubicBezTo>
                    <a:pt x="4274" y="4871"/>
                    <a:pt x="4684" y="2257"/>
                    <a:pt x="4684" y="2257"/>
                  </a:cubicBezTo>
                  <a:lnTo>
                    <a:pt x="5121" y="1936"/>
                  </a:lnTo>
                  <a:cubicBezTo>
                    <a:pt x="4925" y="1713"/>
                    <a:pt x="4827" y="1553"/>
                    <a:pt x="4827" y="1553"/>
                  </a:cubicBezTo>
                  <a:cubicBezTo>
                    <a:pt x="4766" y="1554"/>
                    <a:pt x="4705" y="1555"/>
                    <a:pt x="4645" y="1555"/>
                  </a:cubicBezTo>
                  <a:cubicBezTo>
                    <a:pt x="2034" y="1555"/>
                    <a:pt x="427" y="130"/>
                    <a:pt x="295" y="9"/>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8932;p29">
              <a:extLst>
                <a:ext uri="{FF2B5EF4-FFF2-40B4-BE49-F238E27FC236}">
                  <a16:creationId xmlns:a16="http://schemas.microsoft.com/office/drawing/2014/main" id="{E9D17BB9-002D-A0AA-706B-6A4A5A4A1D63}"/>
                </a:ext>
              </a:extLst>
            </p:cNvPr>
            <p:cNvSpPr/>
            <p:nvPr/>
          </p:nvSpPr>
          <p:spPr>
            <a:xfrm>
              <a:off x="4726725" y="1493350"/>
              <a:ext cx="131625" cy="239775"/>
            </a:xfrm>
            <a:custGeom>
              <a:avLst/>
              <a:gdLst/>
              <a:ahLst/>
              <a:cxnLst/>
              <a:rect l="l" t="t" r="r" b="b"/>
              <a:pathLst>
                <a:path w="5265" h="9591" extrusionOk="0">
                  <a:moveTo>
                    <a:pt x="2784" y="0"/>
                  </a:moveTo>
                  <a:lnTo>
                    <a:pt x="2338" y="304"/>
                  </a:lnTo>
                  <a:cubicBezTo>
                    <a:pt x="2213" y="509"/>
                    <a:pt x="278" y="3818"/>
                    <a:pt x="1" y="6620"/>
                  </a:cubicBezTo>
                  <a:cubicBezTo>
                    <a:pt x="376" y="7191"/>
                    <a:pt x="1134" y="8324"/>
                    <a:pt x="1973" y="9590"/>
                  </a:cubicBezTo>
                  <a:cubicBezTo>
                    <a:pt x="2677" y="6745"/>
                    <a:pt x="4542" y="3988"/>
                    <a:pt x="4774" y="3658"/>
                  </a:cubicBezTo>
                  <a:lnTo>
                    <a:pt x="5220" y="3363"/>
                  </a:lnTo>
                  <a:cubicBezTo>
                    <a:pt x="5229" y="3087"/>
                    <a:pt x="5264" y="2908"/>
                    <a:pt x="5264" y="2908"/>
                  </a:cubicBezTo>
                  <a:cubicBezTo>
                    <a:pt x="3596" y="2418"/>
                    <a:pt x="2972" y="696"/>
                    <a:pt x="278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8933;p29">
              <a:extLst>
                <a:ext uri="{FF2B5EF4-FFF2-40B4-BE49-F238E27FC236}">
                  <a16:creationId xmlns:a16="http://schemas.microsoft.com/office/drawing/2014/main" id="{F6065B97-C702-DFE2-8582-21923868560D}"/>
                </a:ext>
              </a:extLst>
            </p:cNvPr>
            <p:cNvSpPr/>
            <p:nvPr/>
          </p:nvSpPr>
          <p:spPr>
            <a:xfrm>
              <a:off x="4818625" y="1665975"/>
              <a:ext cx="76525" cy="159025"/>
            </a:xfrm>
            <a:custGeom>
              <a:avLst/>
              <a:gdLst/>
              <a:ahLst/>
              <a:cxnLst/>
              <a:rect l="l" t="t" r="r" b="b"/>
              <a:pathLst>
                <a:path w="3061" h="6361" extrusionOk="0">
                  <a:moveTo>
                    <a:pt x="3060" y="0"/>
                  </a:moveTo>
                  <a:lnTo>
                    <a:pt x="2704" y="241"/>
                  </a:lnTo>
                  <a:cubicBezTo>
                    <a:pt x="2704" y="241"/>
                    <a:pt x="1999" y="2703"/>
                    <a:pt x="0" y="5237"/>
                  </a:cubicBezTo>
                  <a:cubicBezTo>
                    <a:pt x="259" y="5638"/>
                    <a:pt x="518" y="6013"/>
                    <a:pt x="750" y="6361"/>
                  </a:cubicBezTo>
                  <a:cubicBezTo>
                    <a:pt x="2659" y="3774"/>
                    <a:pt x="3007" y="1106"/>
                    <a:pt x="306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8934;p29">
              <a:extLst>
                <a:ext uri="{FF2B5EF4-FFF2-40B4-BE49-F238E27FC236}">
                  <a16:creationId xmlns:a16="http://schemas.microsoft.com/office/drawing/2014/main" id="{CF44EEAD-914F-092B-600D-9386FCCE36BD}"/>
                </a:ext>
              </a:extLst>
            </p:cNvPr>
            <p:cNvSpPr/>
            <p:nvPr/>
          </p:nvSpPr>
          <p:spPr>
            <a:xfrm>
              <a:off x="4537600" y="1653125"/>
              <a:ext cx="228425" cy="100075"/>
            </a:xfrm>
            <a:custGeom>
              <a:avLst/>
              <a:gdLst/>
              <a:ahLst/>
              <a:cxnLst/>
              <a:rect l="l" t="t" r="r" b="b"/>
              <a:pathLst>
                <a:path w="9137" h="4003" extrusionOk="0">
                  <a:moveTo>
                    <a:pt x="3902" y="0"/>
                  </a:moveTo>
                  <a:cubicBezTo>
                    <a:pt x="2951" y="0"/>
                    <a:pt x="2070" y="70"/>
                    <a:pt x="1428" y="139"/>
                  </a:cubicBezTo>
                  <a:cubicBezTo>
                    <a:pt x="786" y="211"/>
                    <a:pt x="385" y="282"/>
                    <a:pt x="385" y="282"/>
                  </a:cubicBezTo>
                  <a:lnTo>
                    <a:pt x="1" y="541"/>
                  </a:lnTo>
                  <a:cubicBezTo>
                    <a:pt x="572" y="978"/>
                    <a:pt x="1928" y="2209"/>
                    <a:pt x="1749" y="3949"/>
                  </a:cubicBezTo>
                  <a:cubicBezTo>
                    <a:pt x="1749" y="3949"/>
                    <a:pt x="1839" y="3958"/>
                    <a:pt x="1990" y="4002"/>
                  </a:cubicBezTo>
                  <a:lnTo>
                    <a:pt x="2410" y="3672"/>
                  </a:lnTo>
                  <a:cubicBezTo>
                    <a:pt x="2410" y="3672"/>
                    <a:pt x="2838" y="3574"/>
                    <a:pt x="3534" y="3476"/>
                  </a:cubicBezTo>
                  <a:cubicBezTo>
                    <a:pt x="4412" y="3339"/>
                    <a:pt x="5705" y="3183"/>
                    <a:pt x="7068" y="3183"/>
                  </a:cubicBezTo>
                  <a:cubicBezTo>
                    <a:pt x="7754" y="3183"/>
                    <a:pt x="8458" y="3223"/>
                    <a:pt x="9136" y="3324"/>
                  </a:cubicBezTo>
                  <a:cubicBezTo>
                    <a:pt x="8342" y="2084"/>
                    <a:pt x="7637" y="978"/>
                    <a:pt x="7280" y="407"/>
                  </a:cubicBezTo>
                  <a:cubicBezTo>
                    <a:pt x="6246" y="98"/>
                    <a:pt x="5026" y="0"/>
                    <a:pt x="3902"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8935;p29">
              <a:extLst>
                <a:ext uri="{FF2B5EF4-FFF2-40B4-BE49-F238E27FC236}">
                  <a16:creationId xmlns:a16="http://schemas.microsoft.com/office/drawing/2014/main" id="{8A4EBF85-9E72-992C-C05D-0753019BE087}"/>
                </a:ext>
              </a:extLst>
            </p:cNvPr>
            <p:cNvSpPr/>
            <p:nvPr/>
          </p:nvSpPr>
          <p:spPr>
            <a:xfrm>
              <a:off x="4498575" y="1454100"/>
              <a:ext cx="197625" cy="174200"/>
            </a:xfrm>
            <a:custGeom>
              <a:avLst/>
              <a:gdLst/>
              <a:ahLst/>
              <a:cxnLst/>
              <a:rect l="l" t="t" r="r" b="b"/>
              <a:pathLst>
                <a:path w="7905" h="6968" extrusionOk="0">
                  <a:moveTo>
                    <a:pt x="384" y="0"/>
                  </a:moveTo>
                  <a:lnTo>
                    <a:pt x="1" y="241"/>
                  </a:lnTo>
                  <a:cubicBezTo>
                    <a:pt x="375" y="928"/>
                    <a:pt x="1044" y="2569"/>
                    <a:pt x="54" y="4148"/>
                  </a:cubicBezTo>
                  <a:cubicBezTo>
                    <a:pt x="54" y="4148"/>
                    <a:pt x="215" y="4255"/>
                    <a:pt x="429" y="4452"/>
                  </a:cubicBezTo>
                  <a:lnTo>
                    <a:pt x="750" y="4166"/>
                  </a:lnTo>
                  <a:cubicBezTo>
                    <a:pt x="750" y="4166"/>
                    <a:pt x="810" y="4163"/>
                    <a:pt x="920" y="4163"/>
                  </a:cubicBezTo>
                  <a:cubicBezTo>
                    <a:pt x="1086" y="4163"/>
                    <a:pt x="1364" y="4170"/>
                    <a:pt x="1722" y="4202"/>
                  </a:cubicBezTo>
                  <a:cubicBezTo>
                    <a:pt x="3239" y="4318"/>
                    <a:pt x="6192" y="4835"/>
                    <a:pt x="7905" y="6967"/>
                  </a:cubicBezTo>
                  <a:lnTo>
                    <a:pt x="5246" y="2962"/>
                  </a:lnTo>
                  <a:cubicBezTo>
                    <a:pt x="3890" y="1258"/>
                    <a:pt x="2356" y="526"/>
                    <a:pt x="1383" y="223"/>
                  </a:cubicBezTo>
                  <a:cubicBezTo>
                    <a:pt x="777" y="36"/>
                    <a:pt x="384" y="0"/>
                    <a:pt x="38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8936;p29">
              <a:extLst>
                <a:ext uri="{FF2B5EF4-FFF2-40B4-BE49-F238E27FC236}">
                  <a16:creationId xmlns:a16="http://schemas.microsoft.com/office/drawing/2014/main" id="{075468D8-066F-6C7C-900C-28136F1AA0D2}"/>
                </a:ext>
              </a:extLst>
            </p:cNvPr>
            <p:cNvSpPr/>
            <p:nvPr/>
          </p:nvSpPr>
          <p:spPr>
            <a:xfrm>
              <a:off x="4509275" y="1558175"/>
              <a:ext cx="210350" cy="108475"/>
            </a:xfrm>
            <a:custGeom>
              <a:avLst/>
              <a:gdLst/>
              <a:ahLst/>
              <a:cxnLst/>
              <a:rect l="l" t="t" r="r" b="b"/>
              <a:pathLst>
                <a:path w="8414" h="4339" extrusionOk="0">
                  <a:moveTo>
                    <a:pt x="492" y="0"/>
                  </a:moveTo>
                  <a:cubicBezTo>
                    <a:pt x="382" y="0"/>
                    <a:pt x="322" y="3"/>
                    <a:pt x="322" y="3"/>
                  </a:cubicBezTo>
                  <a:lnTo>
                    <a:pt x="1" y="289"/>
                  </a:lnTo>
                  <a:cubicBezTo>
                    <a:pt x="590" y="833"/>
                    <a:pt x="1589" y="2118"/>
                    <a:pt x="893" y="4169"/>
                  </a:cubicBezTo>
                  <a:cubicBezTo>
                    <a:pt x="893" y="4169"/>
                    <a:pt x="991" y="4232"/>
                    <a:pt x="1134" y="4339"/>
                  </a:cubicBezTo>
                  <a:lnTo>
                    <a:pt x="1518" y="4080"/>
                  </a:lnTo>
                  <a:cubicBezTo>
                    <a:pt x="1518" y="4080"/>
                    <a:pt x="1919" y="4009"/>
                    <a:pt x="2561" y="3937"/>
                  </a:cubicBezTo>
                  <a:cubicBezTo>
                    <a:pt x="3203" y="3868"/>
                    <a:pt x="4084" y="3798"/>
                    <a:pt x="5035" y="3798"/>
                  </a:cubicBezTo>
                  <a:cubicBezTo>
                    <a:pt x="6159" y="3798"/>
                    <a:pt x="7379" y="3896"/>
                    <a:pt x="8413" y="4205"/>
                  </a:cubicBezTo>
                  <a:lnTo>
                    <a:pt x="7477" y="2804"/>
                  </a:lnTo>
                  <a:cubicBezTo>
                    <a:pt x="5764" y="672"/>
                    <a:pt x="2811" y="155"/>
                    <a:pt x="1294" y="39"/>
                  </a:cubicBezTo>
                  <a:cubicBezTo>
                    <a:pt x="936" y="7"/>
                    <a:pt x="658" y="0"/>
                    <a:pt x="492"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8937;p29">
              <a:extLst>
                <a:ext uri="{FF2B5EF4-FFF2-40B4-BE49-F238E27FC236}">
                  <a16:creationId xmlns:a16="http://schemas.microsoft.com/office/drawing/2014/main" id="{5D07E862-3F98-7FE0-D9DF-4E0F1D6B1DA0}"/>
                </a:ext>
              </a:extLst>
            </p:cNvPr>
            <p:cNvSpPr/>
            <p:nvPr/>
          </p:nvSpPr>
          <p:spPr>
            <a:xfrm>
              <a:off x="4491450" y="1330000"/>
              <a:ext cx="409500" cy="511500"/>
            </a:xfrm>
            <a:custGeom>
              <a:avLst/>
              <a:gdLst/>
              <a:ahLst/>
              <a:cxnLst/>
              <a:rect l="l" t="t" r="r" b="b"/>
              <a:pathLst>
                <a:path w="16380" h="20460" extrusionOk="0">
                  <a:moveTo>
                    <a:pt x="378" y="1"/>
                  </a:moveTo>
                  <a:cubicBezTo>
                    <a:pt x="362" y="1"/>
                    <a:pt x="346" y="5"/>
                    <a:pt x="330" y="13"/>
                  </a:cubicBezTo>
                  <a:cubicBezTo>
                    <a:pt x="304" y="40"/>
                    <a:pt x="286" y="75"/>
                    <a:pt x="304" y="111"/>
                  </a:cubicBezTo>
                  <a:cubicBezTo>
                    <a:pt x="312" y="129"/>
                    <a:pt x="1133" y="2306"/>
                    <a:pt x="18" y="4839"/>
                  </a:cubicBezTo>
                  <a:cubicBezTo>
                    <a:pt x="0" y="4857"/>
                    <a:pt x="9" y="4893"/>
                    <a:pt x="27" y="4911"/>
                  </a:cubicBezTo>
                  <a:cubicBezTo>
                    <a:pt x="36" y="4937"/>
                    <a:pt x="1517" y="7069"/>
                    <a:pt x="277" y="9077"/>
                  </a:cubicBezTo>
                  <a:cubicBezTo>
                    <a:pt x="250" y="9112"/>
                    <a:pt x="259" y="9157"/>
                    <a:pt x="304" y="9184"/>
                  </a:cubicBezTo>
                  <a:cubicBezTo>
                    <a:pt x="304" y="9184"/>
                    <a:pt x="848" y="9532"/>
                    <a:pt x="1267" y="10201"/>
                  </a:cubicBezTo>
                  <a:cubicBezTo>
                    <a:pt x="1829" y="11102"/>
                    <a:pt x="1918" y="12137"/>
                    <a:pt x="1535" y="13270"/>
                  </a:cubicBezTo>
                  <a:cubicBezTo>
                    <a:pt x="1517" y="13305"/>
                    <a:pt x="1535" y="13341"/>
                    <a:pt x="1561" y="13368"/>
                  </a:cubicBezTo>
                  <a:cubicBezTo>
                    <a:pt x="1588" y="13377"/>
                    <a:pt x="3729" y="14742"/>
                    <a:pt x="3515" y="16865"/>
                  </a:cubicBezTo>
                  <a:cubicBezTo>
                    <a:pt x="3506" y="16900"/>
                    <a:pt x="3533" y="16936"/>
                    <a:pt x="3578" y="16945"/>
                  </a:cubicBezTo>
                  <a:cubicBezTo>
                    <a:pt x="3604" y="16954"/>
                    <a:pt x="6067" y="17445"/>
                    <a:pt x="6156" y="19559"/>
                  </a:cubicBezTo>
                  <a:cubicBezTo>
                    <a:pt x="6156" y="19586"/>
                    <a:pt x="6174" y="19612"/>
                    <a:pt x="6200" y="19621"/>
                  </a:cubicBezTo>
                  <a:cubicBezTo>
                    <a:pt x="6227" y="19639"/>
                    <a:pt x="8020" y="20460"/>
                    <a:pt x="10607" y="20460"/>
                  </a:cubicBezTo>
                  <a:cubicBezTo>
                    <a:pt x="11491" y="20460"/>
                    <a:pt x="12463" y="20371"/>
                    <a:pt x="13489" y="20112"/>
                  </a:cubicBezTo>
                  <a:cubicBezTo>
                    <a:pt x="13525" y="20103"/>
                    <a:pt x="13551" y="20058"/>
                    <a:pt x="13542" y="20014"/>
                  </a:cubicBezTo>
                  <a:cubicBezTo>
                    <a:pt x="13535" y="19983"/>
                    <a:pt x="13500" y="19959"/>
                    <a:pt x="13462" y="19959"/>
                  </a:cubicBezTo>
                  <a:cubicBezTo>
                    <a:pt x="13456" y="19959"/>
                    <a:pt x="13450" y="19959"/>
                    <a:pt x="13444" y="19960"/>
                  </a:cubicBezTo>
                  <a:cubicBezTo>
                    <a:pt x="12429" y="20212"/>
                    <a:pt x="11469" y="20306"/>
                    <a:pt x="10601" y="20306"/>
                  </a:cubicBezTo>
                  <a:cubicBezTo>
                    <a:pt x="8271" y="20306"/>
                    <a:pt x="6602" y="19629"/>
                    <a:pt x="6316" y="19505"/>
                  </a:cubicBezTo>
                  <a:cubicBezTo>
                    <a:pt x="6191" y="17516"/>
                    <a:pt x="4095" y="16909"/>
                    <a:pt x="3676" y="16811"/>
                  </a:cubicBezTo>
                  <a:cubicBezTo>
                    <a:pt x="3836" y="14822"/>
                    <a:pt x="2034" y="13493"/>
                    <a:pt x="1704" y="13261"/>
                  </a:cubicBezTo>
                  <a:cubicBezTo>
                    <a:pt x="2516" y="10745"/>
                    <a:pt x="812" y="9353"/>
                    <a:pt x="446" y="9095"/>
                  </a:cubicBezTo>
                  <a:cubicBezTo>
                    <a:pt x="1588" y="7168"/>
                    <a:pt x="375" y="5160"/>
                    <a:pt x="179" y="4857"/>
                  </a:cubicBezTo>
                  <a:cubicBezTo>
                    <a:pt x="1071" y="2805"/>
                    <a:pt x="723" y="976"/>
                    <a:pt x="536" y="316"/>
                  </a:cubicBezTo>
                  <a:lnTo>
                    <a:pt x="536" y="316"/>
                  </a:lnTo>
                  <a:cubicBezTo>
                    <a:pt x="1062" y="727"/>
                    <a:pt x="2561" y="1717"/>
                    <a:pt x="4728" y="1717"/>
                  </a:cubicBezTo>
                  <a:lnTo>
                    <a:pt x="4871" y="1717"/>
                  </a:lnTo>
                  <a:cubicBezTo>
                    <a:pt x="5060" y="1988"/>
                    <a:pt x="6254" y="3611"/>
                    <a:pt x="8167" y="3611"/>
                  </a:cubicBezTo>
                  <a:cubicBezTo>
                    <a:pt x="8333" y="3611"/>
                    <a:pt x="8504" y="3599"/>
                    <a:pt x="8680" y="3572"/>
                  </a:cubicBezTo>
                  <a:cubicBezTo>
                    <a:pt x="8787" y="4010"/>
                    <a:pt x="9430" y="6124"/>
                    <a:pt x="12062" y="6320"/>
                  </a:cubicBezTo>
                  <a:cubicBezTo>
                    <a:pt x="12151" y="6713"/>
                    <a:pt x="12695" y="8889"/>
                    <a:pt x="14586" y="9496"/>
                  </a:cubicBezTo>
                  <a:cubicBezTo>
                    <a:pt x="14524" y="9924"/>
                    <a:pt x="14283" y="12092"/>
                    <a:pt x="16076" y="12957"/>
                  </a:cubicBezTo>
                  <a:cubicBezTo>
                    <a:pt x="16085" y="13386"/>
                    <a:pt x="16067" y="16642"/>
                    <a:pt x="13774" y="19755"/>
                  </a:cubicBezTo>
                  <a:cubicBezTo>
                    <a:pt x="13748" y="19791"/>
                    <a:pt x="13757" y="19835"/>
                    <a:pt x="13792" y="19862"/>
                  </a:cubicBezTo>
                  <a:cubicBezTo>
                    <a:pt x="13806" y="19873"/>
                    <a:pt x="13822" y="19878"/>
                    <a:pt x="13837" y="19878"/>
                  </a:cubicBezTo>
                  <a:cubicBezTo>
                    <a:pt x="13860" y="19878"/>
                    <a:pt x="13883" y="19866"/>
                    <a:pt x="13899" y="19844"/>
                  </a:cubicBezTo>
                  <a:cubicBezTo>
                    <a:pt x="16379" y="16481"/>
                    <a:pt x="16237" y="12940"/>
                    <a:pt x="16237" y="12904"/>
                  </a:cubicBezTo>
                  <a:cubicBezTo>
                    <a:pt x="16237" y="12877"/>
                    <a:pt x="16219" y="12850"/>
                    <a:pt x="16192" y="12841"/>
                  </a:cubicBezTo>
                  <a:cubicBezTo>
                    <a:pt x="14274" y="11949"/>
                    <a:pt x="14756" y="9487"/>
                    <a:pt x="14756" y="9460"/>
                  </a:cubicBezTo>
                  <a:cubicBezTo>
                    <a:pt x="14765" y="9416"/>
                    <a:pt x="14738" y="9380"/>
                    <a:pt x="14702" y="9371"/>
                  </a:cubicBezTo>
                  <a:cubicBezTo>
                    <a:pt x="12659" y="8764"/>
                    <a:pt x="12213" y="6258"/>
                    <a:pt x="12213" y="6231"/>
                  </a:cubicBezTo>
                  <a:cubicBezTo>
                    <a:pt x="12204" y="6195"/>
                    <a:pt x="12177" y="6168"/>
                    <a:pt x="12133" y="6168"/>
                  </a:cubicBezTo>
                  <a:cubicBezTo>
                    <a:pt x="10937" y="6088"/>
                    <a:pt x="10019" y="5615"/>
                    <a:pt x="9403" y="4759"/>
                  </a:cubicBezTo>
                  <a:cubicBezTo>
                    <a:pt x="8939" y="4108"/>
                    <a:pt x="8823" y="3483"/>
                    <a:pt x="8823" y="3474"/>
                  </a:cubicBezTo>
                  <a:cubicBezTo>
                    <a:pt x="8815" y="3435"/>
                    <a:pt x="8787" y="3410"/>
                    <a:pt x="8751" y="3410"/>
                  </a:cubicBezTo>
                  <a:cubicBezTo>
                    <a:pt x="8745" y="3410"/>
                    <a:pt x="8740" y="3411"/>
                    <a:pt x="8734" y="3412"/>
                  </a:cubicBezTo>
                  <a:cubicBezTo>
                    <a:pt x="8546" y="3443"/>
                    <a:pt x="8363" y="3457"/>
                    <a:pt x="8187" y="3457"/>
                  </a:cubicBezTo>
                  <a:cubicBezTo>
                    <a:pt x="6187" y="3457"/>
                    <a:pt x="4995" y="1617"/>
                    <a:pt x="4978" y="1592"/>
                  </a:cubicBezTo>
                  <a:cubicBezTo>
                    <a:pt x="4969" y="1565"/>
                    <a:pt x="4943" y="1556"/>
                    <a:pt x="4916" y="1556"/>
                  </a:cubicBezTo>
                  <a:cubicBezTo>
                    <a:pt x="4855" y="1558"/>
                    <a:pt x="4794" y="1559"/>
                    <a:pt x="4734" y="1559"/>
                  </a:cubicBezTo>
                  <a:cubicBezTo>
                    <a:pt x="2068" y="1559"/>
                    <a:pt x="446" y="39"/>
                    <a:pt x="428" y="22"/>
                  </a:cubicBezTo>
                  <a:cubicBezTo>
                    <a:pt x="414" y="7"/>
                    <a:pt x="396" y="1"/>
                    <a:pt x="37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8938;p29">
              <a:extLst>
                <a:ext uri="{FF2B5EF4-FFF2-40B4-BE49-F238E27FC236}">
                  <a16:creationId xmlns:a16="http://schemas.microsoft.com/office/drawing/2014/main" id="{7D11B795-E148-941B-6B8D-96F63161BB29}"/>
                </a:ext>
              </a:extLst>
            </p:cNvPr>
            <p:cNvSpPr/>
            <p:nvPr/>
          </p:nvSpPr>
          <p:spPr>
            <a:xfrm>
              <a:off x="4565500" y="1428850"/>
              <a:ext cx="318950" cy="465750"/>
            </a:xfrm>
            <a:custGeom>
              <a:avLst/>
              <a:gdLst/>
              <a:ahLst/>
              <a:cxnLst/>
              <a:rect l="l" t="t" r="r" b="b"/>
              <a:pathLst>
                <a:path w="12758" h="18630" extrusionOk="0">
                  <a:moveTo>
                    <a:pt x="651" y="841"/>
                  </a:moveTo>
                  <a:lnTo>
                    <a:pt x="651" y="841"/>
                  </a:lnTo>
                  <a:cubicBezTo>
                    <a:pt x="972" y="1313"/>
                    <a:pt x="1285" y="1795"/>
                    <a:pt x="1588" y="2259"/>
                  </a:cubicBezTo>
                  <a:lnTo>
                    <a:pt x="6379" y="9244"/>
                  </a:lnTo>
                  <a:lnTo>
                    <a:pt x="6602" y="9565"/>
                  </a:lnTo>
                  <a:cubicBezTo>
                    <a:pt x="7467" y="10877"/>
                    <a:pt x="9483" y="13919"/>
                    <a:pt x="10812" y="15890"/>
                  </a:cubicBezTo>
                  <a:cubicBezTo>
                    <a:pt x="11214" y="16488"/>
                    <a:pt x="11588" y="17041"/>
                    <a:pt x="11829" y="17389"/>
                  </a:cubicBezTo>
                  <a:cubicBezTo>
                    <a:pt x="12258" y="18022"/>
                    <a:pt x="12400" y="18326"/>
                    <a:pt x="12427" y="18451"/>
                  </a:cubicBezTo>
                  <a:cubicBezTo>
                    <a:pt x="12329" y="18379"/>
                    <a:pt x="12070" y="18156"/>
                    <a:pt x="11615" y="17550"/>
                  </a:cubicBezTo>
                  <a:cubicBezTo>
                    <a:pt x="11401" y="17264"/>
                    <a:pt x="11071" y="16782"/>
                    <a:pt x="10571" y="16042"/>
                  </a:cubicBezTo>
                  <a:cubicBezTo>
                    <a:pt x="9082" y="13821"/>
                    <a:pt x="6896" y="10395"/>
                    <a:pt x="6227" y="9342"/>
                  </a:cubicBezTo>
                  <a:lnTo>
                    <a:pt x="1552" y="2295"/>
                  </a:lnTo>
                  <a:cubicBezTo>
                    <a:pt x="1222" y="1751"/>
                    <a:pt x="928" y="1278"/>
                    <a:pt x="651" y="841"/>
                  </a:cubicBezTo>
                  <a:close/>
                  <a:moveTo>
                    <a:pt x="167" y="0"/>
                  </a:moveTo>
                  <a:cubicBezTo>
                    <a:pt x="147" y="0"/>
                    <a:pt x="132" y="10"/>
                    <a:pt x="116" y="20"/>
                  </a:cubicBezTo>
                  <a:cubicBezTo>
                    <a:pt x="54" y="56"/>
                    <a:pt x="0" y="91"/>
                    <a:pt x="517" y="930"/>
                  </a:cubicBezTo>
                  <a:cubicBezTo>
                    <a:pt x="794" y="1358"/>
                    <a:pt x="1088" y="1831"/>
                    <a:pt x="1418" y="2375"/>
                  </a:cubicBezTo>
                  <a:lnTo>
                    <a:pt x="6093" y="9423"/>
                  </a:lnTo>
                  <a:cubicBezTo>
                    <a:pt x="6762" y="10484"/>
                    <a:pt x="8948" y="13910"/>
                    <a:pt x="10438" y="16131"/>
                  </a:cubicBezTo>
                  <a:cubicBezTo>
                    <a:pt x="10937" y="16872"/>
                    <a:pt x="11276" y="17353"/>
                    <a:pt x="11490" y="17648"/>
                  </a:cubicBezTo>
                  <a:cubicBezTo>
                    <a:pt x="12133" y="18495"/>
                    <a:pt x="12374" y="18629"/>
                    <a:pt x="12481" y="18629"/>
                  </a:cubicBezTo>
                  <a:cubicBezTo>
                    <a:pt x="12507" y="18629"/>
                    <a:pt x="12534" y="18620"/>
                    <a:pt x="12543" y="18611"/>
                  </a:cubicBezTo>
                  <a:cubicBezTo>
                    <a:pt x="12597" y="18567"/>
                    <a:pt x="12757" y="18460"/>
                    <a:pt x="11963" y="17300"/>
                  </a:cubicBezTo>
                  <a:cubicBezTo>
                    <a:pt x="11713" y="16952"/>
                    <a:pt x="11348" y="16399"/>
                    <a:pt x="10937" y="15801"/>
                  </a:cubicBezTo>
                  <a:cubicBezTo>
                    <a:pt x="9617" y="13839"/>
                    <a:pt x="7592" y="10788"/>
                    <a:pt x="6735" y="9485"/>
                  </a:cubicBezTo>
                  <a:lnTo>
                    <a:pt x="6512" y="9155"/>
                  </a:lnTo>
                  <a:lnTo>
                    <a:pt x="1731" y="2179"/>
                  </a:lnTo>
                  <a:lnTo>
                    <a:pt x="1722" y="2170"/>
                  </a:lnTo>
                  <a:cubicBezTo>
                    <a:pt x="1418" y="1697"/>
                    <a:pt x="1097" y="1215"/>
                    <a:pt x="776" y="734"/>
                  </a:cubicBezTo>
                  <a:cubicBezTo>
                    <a:pt x="360" y="116"/>
                    <a:pt x="235" y="0"/>
                    <a:pt x="16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8939;p29">
              <a:extLst>
                <a:ext uri="{FF2B5EF4-FFF2-40B4-BE49-F238E27FC236}">
                  <a16:creationId xmlns:a16="http://schemas.microsoft.com/office/drawing/2014/main" id="{8764671D-33F9-9FD8-C64E-B7AB1C5A53E7}"/>
                </a:ext>
              </a:extLst>
            </p:cNvPr>
            <p:cNvSpPr/>
            <p:nvPr/>
          </p:nvSpPr>
          <p:spPr>
            <a:xfrm>
              <a:off x="4507275" y="1453200"/>
              <a:ext cx="123800" cy="76075"/>
            </a:xfrm>
            <a:custGeom>
              <a:avLst/>
              <a:gdLst/>
              <a:ahLst/>
              <a:cxnLst/>
              <a:rect l="l" t="t" r="r" b="b"/>
              <a:pathLst>
                <a:path w="4952" h="3043" extrusionOk="0">
                  <a:moveTo>
                    <a:pt x="45" y="0"/>
                  </a:moveTo>
                  <a:cubicBezTo>
                    <a:pt x="18" y="0"/>
                    <a:pt x="1" y="18"/>
                    <a:pt x="1" y="36"/>
                  </a:cubicBezTo>
                  <a:cubicBezTo>
                    <a:pt x="1" y="63"/>
                    <a:pt x="10" y="81"/>
                    <a:pt x="36" y="81"/>
                  </a:cubicBezTo>
                  <a:cubicBezTo>
                    <a:pt x="63" y="81"/>
                    <a:pt x="2722" y="313"/>
                    <a:pt x="4872" y="3034"/>
                  </a:cubicBezTo>
                  <a:cubicBezTo>
                    <a:pt x="4880" y="3043"/>
                    <a:pt x="4898" y="3043"/>
                    <a:pt x="4907" y="3043"/>
                  </a:cubicBezTo>
                  <a:cubicBezTo>
                    <a:pt x="4916" y="3043"/>
                    <a:pt x="4925" y="3043"/>
                    <a:pt x="4934" y="3034"/>
                  </a:cubicBezTo>
                  <a:cubicBezTo>
                    <a:pt x="4952" y="3025"/>
                    <a:pt x="4952" y="2998"/>
                    <a:pt x="4934" y="2980"/>
                  </a:cubicBezTo>
                  <a:cubicBezTo>
                    <a:pt x="2766" y="232"/>
                    <a:pt x="72"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8940;p29">
              <a:extLst>
                <a:ext uri="{FF2B5EF4-FFF2-40B4-BE49-F238E27FC236}">
                  <a16:creationId xmlns:a16="http://schemas.microsoft.com/office/drawing/2014/main" id="{DDBDD9BD-7E0F-0E1B-EAC4-A2B19661B1D3}"/>
                </a:ext>
              </a:extLst>
            </p:cNvPr>
            <p:cNvSpPr/>
            <p:nvPr/>
          </p:nvSpPr>
          <p:spPr>
            <a:xfrm>
              <a:off x="4516200" y="1557100"/>
              <a:ext cx="181350" cy="72525"/>
            </a:xfrm>
            <a:custGeom>
              <a:avLst/>
              <a:gdLst/>
              <a:ahLst/>
              <a:cxnLst/>
              <a:rect l="l" t="t" r="r" b="b"/>
              <a:pathLst>
                <a:path w="7254" h="2901" extrusionOk="0">
                  <a:moveTo>
                    <a:pt x="138" y="1"/>
                  </a:moveTo>
                  <a:cubicBezTo>
                    <a:pt x="81" y="1"/>
                    <a:pt x="49" y="2"/>
                    <a:pt x="45" y="2"/>
                  </a:cubicBezTo>
                  <a:cubicBezTo>
                    <a:pt x="18" y="2"/>
                    <a:pt x="0" y="19"/>
                    <a:pt x="0" y="46"/>
                  </a:cubicBezTo>
                  <a:cubicBezTo>
                    <a:pt x="9" y="64"/>
                    <a:pt x="27" y="82"/>
                    <a:pt x="45" y="82"/>
                  </a:cubicBezTo>
                  <a:cubicBezTo>
                    <a:pt x="49" y="82"/>
                    <a:pt x="81" y="81"/>
                    <a:pt x="139" y="81"/>
                  </a:cubicBezTo>
                  <a:cubicBezTo>
                    <a:pt x="821" y="81"/>
                    <a:pt x="5020" y="187"/>
                    <a:pt x="7182" y="2883"/>
                  </a:cubicBezTo>
                  <a:cubicBezTo>
                    <a:pt x="7191" y="2892"/>
                    <a:pt x="7200" y="2901"/>
                    <a:pt x="7209" y="2901"/>
                  </a:cubicBezTo>
                  <a:cubicBezTo>
                    <a:pt x="7218" y="2901"/>
                    <a:pt x="7227" y="2892"/>
                    <a:pt x="7235" y="2892"/>
                  </a:cubicBezTo>
                  <a:cubicBezTo>
                    <a:pt x="7253" y="2874"/>
                    <a:pt x="7253" y="2847"/>
                    <a:pt x="7244" y="2839"/>
                  </a:cubicBezTo>
                  <a:cubicBezTo>
                    <a:pt x="5056" y="107"/>
                    <a:pt x="819" y="1"/>
                    <a:pt x="13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8941;p29">
              <a:extLst>
                <a:ext uri="{FF2B5EF4-FFF2-40B4-BE49-F238E27FC236}">
                  <a16:creationId xmlns:a16="http://schemas.microsoft.com/office/drawing/2014/main" id="{F90D01AF-9B1F-AFF2-1741-79EBADAFD852}"/>
                </a:ext>
              </a:extLst>
            </p:cNvPr>
            <p:cNvSpPr/>
            <p:nvPr/>
          </p:nvSpPr>
          <p:spPr>
            <a:xfrm>
              <a:off x="4546075" y="1652225"/>
              <a:ext cx="174675" cy="12200"/>
            </a:xfrm>
            <a:custGeom>
              <a:avLst/>
              <a:gdLst/>
              <a:ahLst/>
              <a:cxnLst/>
              <a:rect l="l" t="t" r="r" b="b"/>
              <a:pathLst>
                <a:path w="6987" h="488" extrusionOk="0">
                  <a:moveTo>
                    <a:pt x="3577" y="0"/>
                  </a:moveTo>
                  <a:cubicBezTo>
                    <a:pt x="1690" y="0"/>
                    <a:pt x="68" y="274"/>
                    <a:pt x="46" y="274"/>
                  </a:cubicBezTo>
                  <a:cubicBezTo>
                    <a:pt x="19" y="282"/>
                    <a:pt x="1" y="300"/>
                    <a:pt x="10" y="327"/>
                  </a:cubicBezTo>
                  <a:cubicBezTo>
                    <a:pt x="10" y="342"/>
                    <a:pt x="28" y="356"/>
                    <a:pt x="44" y="356"/>
                  </a:cubicBezTo>
                  <a:cubicBezTo>
                    <a:pt x="48" y="356"/>
                    <a:pt x="51" y="355"/>
                    <a:pt x="54" y="354"/>
                  </a:cubicBezTo>
                  <a:cubicBezTo>
                    <a:pt x="82" y="348"/>
                    <a:pt x="1689" y="78"/>
                    <a:pt x="3559" y="78"/>
                  </a:cubicBezTo>
                  <a:cubicBezTo>
                    <a:pt x="4684" y="78"/>
                    <a:pt x="5904" y="176"/>
                    <a:pt x="6933" y="488"/>
                  </a:cubicBezTo>
                  <a:lnTo>
                    <a:pt x="6941" y="488"/>
                  </a:lnTo>
                  <a:cubicBezTo>
                    <a:pt x="6959" y="488"/>
                    <a:pt x="6977" y="479"/>
                    <a:pt x="6977" y="461"/>
                  </a:cubicBezTo>
                  <a:cubicBezTo>
                    <a:pt x="6986" y="434"/>
                    <a:pt x="6977" y="416"/>
                    <a:pt x="6950" y="407"/>
                  </a:cubicBezTo>
                  <a:cubicBezTo>
                    <a:pt x="5921" y="97"/>
                    <a:pt x="4702" y="0"/>
                    <a:pt x="357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8942;p29">
              <a:extLst>
                <a:ext uri="{FF2B5EF4-FFF2-40B4-BE49-F238E27FC236}">
                  <a16:creationId xmlns:a16="http://schemas.microsoft.com/office/drawing/2014/main" id="{C7B5387C-6F0C-5CEE-8BA7-A3864AE9C5E4}"/>
                </a:ext>
              </a:extLst>
            </p:cNvPr>
            <p:cNvSpPr/>
            <p:nvPr/>
          </p:nvSpPr>
          <p:spPr>
            <a:xfrm>
              <a:off x="4596700" y="1731700"/>
              <a:ext cx="170425" cy="14350"/>
            </a:xfrm>
            <a:custGeom>
              <a:avLst/>
              <a:gdLst/>
              <a:ahLst/>
              <a:cxnLst/>
              <a:rect l="l" t="t" r="r" b="b"/>
              <a:pathLst>
                <a:path w="6817" h="574" extrusionOk="0">
                  <a:moveTo>
                    <a:pt x="4730" y="1"/>
                  </a:moveTo>
                  <a:cubicBezTo>
                    <a:pt x="2296" y="1"/>
                    <a:pt x="65" y="486"/>
                    <a:pt x="37" y="493"/>
                  </a:cubicBezTo>
                  <a:cubicBezTo>
                    <a:pt x="19" y="493"/>
                    <a:pt x="1" y="520"/>
                    <a:pt x="10" y="538"/>
                  </a:cubicBezTo>
                  <a:cubicBezTo>
                    <a:pt x="10" y="556"/>
                    <a:pt x="28" y="574"/>
                    <a:pt x="46" y="574"/>
                  </a:cubicBezTo>
                  <a:cubicBezTo>
                    <a:pt x="46" y="574"/>
                    <a:pt x="55" y="565"/>
                    <a:pt x="55" y="565"/>
                  </a:cubicBezTo>
                  <a:cubicBezTo>
                    <a:pt x="82" y="558"/>
                    <a:pt x="2292" y="80"/>
                    <a:pt x="4710" y="80"/>
                  </a:cubicBezTo>
                  <a:cubicBezTo>
                    <a:pt x="5395" y="80"/>
                    <a:pt x="6098" y="118"/>
                    <a:pt x="6772" y="217"/>
                  </a:cubicBezTo>
                  <a:cubicBezTo>
                    <a:pt x="6775" y="218"/>
                    <a:pt x="6778" y="219"/>
                    <a:pt x="6781" y="219"/>
                  </a:cubicBezTo>
                  <a:cubicBezTo>
                    <a:pt x="6796" y="219"/>
                    <a:pt x="6809" y="203"/>
                    <a:pt x="6817" y="181"/>
                  </a:cubicBezTo>
                  <a:cubicBezTo>
                    <a:pt x="6817" y="163"/>
                    <a:pt x="6799" y="146"/>
                    <a:pt x="6781" y="137"/>
                  </a:cubicBezTo>
                  <a:cubicBezTo>
                    <a:pt x="6111" y="39"/>
                    <a:pt x="5412" y="1"/>
                    <a:pt x="473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8943;p29">
              <a:extLst>
                <a:ext uri="{FF2B5EF4-FFF2-40B4-BE49-F238E27FC236}">
                  <a16:creationId xmlns:a16="http://schemas.microsoft.com/office/drawing/2014/main" id="{26593CE5-2A8B-AD2F-5570-F7997D08FAFE}"/>
                </a:ext>
              </a:extLst>
            </p:cNvPr>
            <p:cNvSpPr/>
            <p:nvPr/>
          </p:nvSpPr>
          <p:spPr>
            <a:xfrm>
              <a:off x="4668300" y="1801700"/>
              <a:ext cx="142325" cy="17500"/>
            </a:xfrm>
            <a:custGeom>
              <a:avLst/>
              <a:gdLst/>
              <a:ahLst/>
              <a:cxnLst/>
              <a:rect l="l" t="t" r="r" b="b"/>
              <a:pathLst>
                <a:path w="5693" h="700" extrusionOk="0">
                  <a:moveTo>
                    <a:pt x="5644" y="1"/>
                  </a:moveTo>
                  <a:cubicBezTo>
                    <a:pt x="5639" y="1"/>
                    <a:pt x="5634" y="2"/>
                    <a:pt x="5630" y="4"/>
                  </a:cubicBezTo>
                  <a:cubicBezTo>
                    <a:pt x="4238" y="522"/>
                    <a:pt x="2418" y="619"/>
                    <a:pt x="1241" y="619"/>
                  </a:cubicBezTo>
                  <a:cubicBezTo>
                    <a:pt x="532" y="619"/>
                    <a:pt x="55" y="584"/>
                    <a:pt x="45" y="584"/>
                  </a:cubicBezTo>
                  <a:cubicBezTo>
                    <a:pt x="18" y="584"/>
                    <a:pt x="1" y="602"/>
                    <a:pt x="1" y="620"/>
                  </a:cubicBezTo>
                  <a:cubicBezTo>
                    <a:pt x="1" y="646"/>
                    <a:pt x="18" y="664"/>
                    <a:pt x="36" y="664"/>
                  </a:cubicBezTo>
                  <a:cubicBezTo>
                    <a:pt x="45" y="664"/>
                    <a:pt x="527" y="700"/>
                    <a:pt x="1241" y="700"/>
                  </a:cubicBezTo>
                  <a:cubicBezTo>
                    <a:pt x="2427" y="700"/>
                    <a:pt x="4256" y="602"/>
                    <a:pt x="5657" y="75"/>
                  </a:cubicBezTo>
                  <a:cubicBezTo>
                    <a:pt x="5674" y="66"/>
                    <a:pt x="5692" y="49"/>
                    <a:pt x="5683" y="31"/>
                  </a:cubicBezTo>
                  <a:cubicBezTo>
                    <a:pt x="5677" y="11"/>
                    <a:pt x="5660" y="1"/>
                    <a:pt x="56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8944;p29">
              <a:extLst>
                <a:ext uri="{FF2B5EF4-FFF2-40B4-BE49-F238E27FC236}">
                  <a16:creationId xmlns:a16="http://schemas.microsoft.com/office/drawing/2014/main" id="{9A7B607A-608C-BD1D-1F69-18E5FE916663}"/>
                </a:ext>
              </a:extLst>
            </p:cNvPr>
            <p:cNvSpPr/>
            <p:nvPr/>
          </p:nvSpPr>
          <p:spPr>
            <a:xfrm>
              <a:off x="4599825" y="1387575"/>
              <a:ext cx="36175" cy="138350"/>
            </a:xfrm>
            <a:custGeom>
              <a:avLst/>
              <a:gdLst/>
              <a:ahLst/>
              <a:cxnLst/>
              <a:rect l="l" t="t" r="r" b="b"/>
              <a:pathLst>
                <a:path w="1447" h="5534" extrusionOk="0">
                  <a:moveTo>
                    <a:pt x="433" y="0"/>
                  </a:moveTo>
                  <a:cubicBezTo>
                    <a:pt x="414" y="0"/>
                    <a:pt x="402" y="15"/>
                    <a:pt x="402" y="29"/>
                  </a:cubicBezTo>
                  <a:cubicBezTo>
                    <a:pt x="393" y="56"/>
                    <a:pt x="1" y="2697"/>
                    <a:pt x="1366" y="5516"/>
                  </a:cubicBezTo>
                  <a:cubicBezTo>
                    <a:pt x="1375" y="5525"/>
                    <a:pt x="1393" y="5534"/>
                    <a:pt x="1401" y="5534"/>
                  </a:cubicBezTo>
                  <a:lnTo>
                    <a:pt x="1419" y="5534"/>
                  </a:lnTo>
                  <a:cubicBezTo>
                    <a:pt x="1446" y="5525"/>
                    <a:pt x="1446" y="5498"/>
                    <a:pt x="1437" y="5480"/>
                  </a:cubicBezTo>
                  <a:cubicBezTo>
                    <a:pt x="81" y="2679"/>
                    <a:pt x="474" y="74"/>
                    <a:pt x="483" y="47"/>
                  </a:cubicBezTo>
                  <a:cubicBezTo>
                    <a:pt x="483" y="21"/>
                    <a:pt x="465" y="3"/>
                    <a:pt x="447" y="3"/>
                  </a:cubicBezTo>
                  <a:cubicBezTo>
                    <a:pt x="442" y="1"/>
                    <a:pt x="437" y="0"/>
                    <a:pt x="43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8945;p29">
              <a:extLst>
                <a:ext uri="{FF2B5EF4-FFF2-40B4-BE49-F238E27FC236}">
                  <a16:creationId xmlns:a16="http://schemas.microsoft.com/office/drawing/2014/main" id="{0035473A-8F55-7CEB-1492-8F5D068A969B}"/>
                </a:ext>
              </a:extLst>
            </p:cNvPr>
            <p:cNvSpPr/>
            <p:nvPr/>
          </p:nvSpPr>
          <p:spPr>
            <a:xfrm>
              <a:off x="4657825" y="1431925"/>
              <a:ext cx="47975" cy="195475"/>
            </a:xfrm>
            <a:custGeom>
              <a:avLst/>
              <a:gdLst/>
              <a:ahLst/>
              <a:cxnLst/>
              <a:rect l="l" t="t" r="r" b="b"/>
              <a:pathLst>
                <a:path w="1919" h="7819" extrusionOk="0">
                  <a:moveTo>
                    <a:pt x="1863" y="0"/>
                  </a:moveTo>
                  <a:cubicBezTo>
                    <a:pt x="1847" y="0"/>
                    <a:pt x="1836" y="9"/>
                    <a:pt x="1829" y="22"/>
                  </a:cubicBezTo>
                  <a:cubicBezTo>
                    <a:pt x="1811" y="66"/>
                    <a:pt x="0" y="4482"/>
                    <a:pt x="1838" y="7801"/>
                  </a:cubicBezTo>
                  <a:cubicBezTo>
                    <a:pt x="1838" y="7819"/>
                    <a:pt x="1856" y="7819"/>
                    <a:pt x="1865" y="7819"/>
                  </a:cubicBezTo>
                  <a:lnTo>
                    <a:pt x="1892" y="7819"/>
                  </a:lnTo>
                  <a:cubicBezTo>
                    <a:pt x="1909" y="7810"/>
                    <a:pt x="1918" y="7783"/>
                    <a:pt x="1901" y="7765"/>
                  </a:cubicBezTo>
                  <a:cubicBezTo>
                    <a:pt x="90" y="4482"/>
                    <a:pt x="1883" y="93"/>
                    <a:pt x="1901" y="49"/>
                  </a:cubicBezTo>
                  <a:cubicBezTo>
                    <a:pt x="1909" y="31"/>
                    <a:pt x="1901" y="13"/>
                    <a:pt x="1883" y="4"/>
                  </a:cubicBezTo>
                  <a:cubicBezTo>
                    <a:pt x="1876" y="2"/>
                    <a:pt x="1869" y="0"/>
                    <a:pt x="186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8946;p29">
              <a:extLst>
                <a:ext uri="{FF2B5EF4-FFF2-40B4-BE49-F238E27FC236}">
                  <a16:creationId xmlns:a16="http://schemas.microsoft.com/office/drawing/2014/main" id="{4A54BB5A-EEB9-E0DA-26EE-EFA34C8E5B38}"/>
                </a:ext>
              </a:extLst>
            </p:cNvPr>
            <p:cNvSpPr/>
            <p:nvPr/>
          </p:nvSpPr>
          <p:spPr>
            <a:xfrm>
              <a:off x="4725625" y="1499725"/>
              <a:ext cx="60675" cy="160025"/>
            </a:xfrm>
            <a:custGeom>
              <a:avLst/>
              <a:gdLst/>
              <a:ahLst/>
              <a:cxnLst/>
              <a:rect l="l" t="t" r="r" b="b"/>
              <a:pathLst>
                <a:path w="2427" h="6401" extrusionOk="0">
                  <a:moveTo>
                    <a:pt x="2393" y="0"/>
                  </a:moveTo>
                  <a:cubicBezTo>
                    <a:pt x="2378" y="0"/>
                    <a:pt x="2362" y="9"/>
                    <a:pt x="2356" y="22"/>
                  </a:cubicBezTo>
                  <a:cubicBezTo>
                    <a:pt x="2329" y="57"/>
                    <a:pt x="286" y="3492"/>
                    <a:pt x="0" y="6356"/>
                  </a:cubicBezTo>
                  <a:cubicBezTo>
                    <a:pt x="0" y="6382"/>
                    <a:pt x="18" y="6400"/>
                    <a:pt x="36" y="6400"/>
                  </a:cubicBezTo>
                  <a:lnTo>
                    <a:pt x="45" y="6400"/>
                  </a:lnTo>
                  <a:cubicBezTo>
                    <a:pt x="63" y="6400"/>
                    <a:pt x="81" y="6391"/>
                    <a:pt x="81" y="6365"/>
                  </a:cubicBezTo>
                  <a:cubicBezTo>
                    <a:pt x="366" y="3519"/>
                    <a:pt x="2400" y="93"/>
                    <a:pt x="2418" y="57"/>
                  </a:cubicBezTo>
                  <a:cubicBezTo>
                    <a:pt x="2427" y="40"/>
                    <a:pt x="2427" y="13"/>
                    <a:pt x="2409" y="4"/>
                  </a:cubicBezTo>
                  <a:cubicBezTo>
                    <a:pt x="2404" y="2"/>
                    <a:pt x="2399" y="0"/>
                    <a:pt x="239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8947;p29">
              <a:extLst>
                <a:ext uri="{FF2B5EF4-FFF2-40B4-BE49-F238E27FC236}">
                  <a16:creationId xmlns:a16="http://schemas.microsoft.com/office/drawing/2014/main" id="{81B7D085-F6EA-78C9-A31C-A3468C7718DE}"/>
                </a:ext>
              </a:extLst>
            </p:cNvPr>
            <p:cNvSpPr/>
            <p:nvPr/>
          </p:nvSpPr>
          <p:spPr>
            <a:xfrm>
              <a:off x="4774900" y="1582900"/>
              <a:ext cx="72975" cy="151100"/>
            </a:xfrm>
            <a:custGeom>
              <a:avLst/>
              <a:gdLst/>
              <a:ahLst/>
              <a:cxnLst/>
              <a:rect l="l" t="t" r="r" b="b"/>
              <a:pathLst>
                <a:path w="2919" h="6044" extrusionOk="0">
                  <a:moveTo>
                    <a:pt x="2876" y="1"/>
                  </a:moveTo>
                  <a:cubicBezTo>
                    <a:pt x="2860" y="1"/>
                    <a:pt x="2844" y="9"/>
                    <a:pt x="2838" y="22"/>
                  </a:cubicBezTo>
                  <a:cubicBezTo>
                    <a:pt x="2820" y="49"/>
                    <a:pt x="750" y="2993"/>
                    <a:pt x="1" y="5999"/>
                  </a:cubicBezTo>
                  <a:cubicBezTo>
                    <a:pt x="1" y="6017"/>
                    <a:pt x="10" y="6035"/>
                    <a:pt x="37" y="6044"/>
                  </a:cubicBezTo>
                  <a:lnTo>
                    <a:pt x="46" y="6044"/>
                  </a:lnTo>
                  <a:cubicBezTo>
                    <a:pt x="63" y="6044"/>
                    <a:pt x="72" y="6035"/>
                    <a:pt x="81" y="6017"/>
                  </a:cubicBezTo>
                  <a:cubicBezTo>
                    <a:pt x="822" y="3029"/>
                    <a:pt x="2882" y="94"/>
                    <a:pt x="2900" y="67"/>
                  </a:cubicBezTo>
                  <a:cubicBezTo>
                    <a:pt x="2918" y="49"/>
                    <a:pt x="2909" y="22"/>
                    <a:pt x="2891" y="4"/>
                  </a:cubicBezTo>
                  <a:cubicBezTo>
                    <a:pt x="2887" y="2"/>
                    <a:pt x="2881" y="1"/>
                    <a:pt x="28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8948;p29">
              <a:extLst>
                <a:ext uri="{FF2B5EF4-FFF2-40B4-BE49-F238E27FC236}">
                  <a16:creationId xmlns:a16="http://schemas.microsoft.com/office/drawing/2014/main" id="{656C49BD-79E1-DBA2-5771-B9DF0D4E7FA3}"/>
                </a:ext>
              </a:extLst>
            </p:cNvPr>
            <p:cNvSpPr/>
            <p:nvPr/>
          </p:nvSpPr>
          <p:spPr>
            <a:xfrm>
              <a:off x="4817500" y="1671000"/>
              <a:ext cx="69850" cy="127025"/>
            </a:xfrm>
            <a:custGeom>
              <a:avLst/>
              <a:gdLst/>
              <a:ahLst/>
              <a:cxnLst/>
              <a:rect l="l" t="t" r="r" b="b"/>
              <a:pathLst>
                <a:path w="2794" h="5081" extrusionOk="0">
                  <a:moveTo>
                    <a:pt x="2743" y="1"/>
                  </a:moveTo>
                  <a:cubicBezTo>
                    <a:pt x="2728" y="1"/>
                    <a:pt x="2713" y="11"/>
                    <a:pt x="2713" y="31"/>
                  </a:cubicBezTo>
                  <a:cubicBezTo>
                    <a:pt x="2704" y="49"/>
                    <a:pt x="1990" y="2511"/>
                    <a:pt x="10" y="5009"/>
                  </a:cubicBezTo>
                  <a:cubicBezTo>
                    <a:pt x="1" y="5027"/>
                    <a:pt x="1" y="5054"/>
                    <a:pt x="19" y="5071"/>
                  </a:cubicBezTo>
                  <a:cubicBezTo>
                    <a:pt x="28" y="5071"/>
                    <a:pt x="37" y="5080"/>
                    <a:pt x="45" y="5080"/>
                  </a:cubicBezTo>
                  <a:cubicBezTo>
                    <a:pt x="54" y="5080"/>
                    <a:pt x="63" y="5071"/>
                    <a:pt x="72" y="5062"/>
                  </a:cubicBezTo>
                  <a:cubicBezTo>
                    <a:pt x="2062" y="2547"/>
                    <a:pt x="2784" y="76"/>
                    <a:pt x="2784" y="49"/>
                  </a:cubicBezTo>
                  <a:cubicBezTo>
                    <a:pt x="2793" y="31"/>
                    <a:pt x="2784" y="4"/>
                    <a:pt x="2757" y="4"/>
                  </a:cubicBezTo>
                  <a:cubicBezTo>
                    <a:pt x="2753" y="2"/>
                    <a:pt x="2748" y="1"/>
                    <a:pt x="27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 name="Google Shape;8949;p29">
            <a:extLst>
              <a:ext uri="{FF2B5EF4-FFF2-40B4-BE49-F238E27FC236}">
                <a16:creationId xmlns:a16="http://schemas.microsoft.com/office/drawing/2014/main" id="{0FE7752E-F4DF-2747-A466-CE341C65F57C}"/>
              </a:ext>
            </a:extLst>
          </p:cNvPr>
          <p:cNvGrpSpPr/>
          <p:nvPr/>
        </p:nvGrpSpPr>
        <p:grpSpPr>
          <a:xfrm rot="-809511">
            <a:off x="11352523" y="3889962"/>
            <a:ext cx="740204" cy="2423947"/>
            <a:chOff x="4350500" y="1896950"/>
            <a:chExt cx="645829" cy="2114898"/>
          </a:xfrm>
        </p:grpSpPr>
        <p:sp>
          <p:nvSpPr>
            <p:cNvPr id="191" name="Google Shape;8950;p29">
              <a:extLst>
                <a:ext uri="{FF2B5EF4-FFF2-40B4-BE49-F238E27FC236}">
                  <a16:creationId xmlns:a16="http://schemas.microsoft.com/office/drawing/2014/main" id="{E7B0D4DA-5440-8673-2415-3E93FBF208C2}"/>
                </a:ext>
              </a:extLst>
            </p:cNvPr>
            <p:cNvSpPr/>
            <p:nvPr/>
          </p:nvSpPr>
          <p:spPr>
            <a:xfrm>
              <a:off x="4633966" y="2330501"/>
              <a:ext cx="99457" cy="150599"/>
            </a:xfrm>
            <a:custGeom>
              <a:avLst/>
              <a:gdLst/>
              <a:ahLst/>
              <a:cxnLst/>
              <a:rect l="l" t="t" r="r" b="b"/>
              <a:pathLst>
                <a:path w="1161" h="1758" extrusionOk="0">
                  <a:moveTo>
                    <a:pt x="81" y="0"/>
                  </a:moveTo>
                  <a:cubicBezTo>
                    <a:pt x="63" y="45"/>
                    <a:pt x="28" y="90"/>
                    <a:pt x="1" y="134"/>
                  </a:cubicBezTo>
                  <a:cubicBezTo>
                    <a:pt x="117" y="241"/>
                    <a:pt x="233" y="357"/>
                    <a:pt x="358" y="491"/>
                  </a:cubicBezTo>
                  <a:cubicBezTo>
                    <a:pt x="492" y="625"/>
                    <a:pt x="625" y="759"/>
                    <a:pt x="750" y="901"/>
                  </a:cubicBezTo>
                  <a:lnTo>
                    <a:pt x="750" y="910"/>
                  </a:lnTo>
                  <a:cubicBezTo>
                    <a:pt x="964" y="1160"/>
                    <a:pt x="1098" y="1446"/>
                    <a:pt x="1161" y="1758"/>
                  </a:cubicBezTo>
                  <a:cubicBezTo>
                    <a:pt x="1071" y="1285"/>
                    <a:pt x="982" y="857"/>
                    <a:pt x="982" y="857"/>
                  </a:cubicBezTo>
                  <a:cubicBezTo>
                    <a:pt x="955" y="830"/>
                    <a:pt x="929" y="794"/>
                    <a:pt x="902" y="768"/>
                  </a:cubicBezTo>
                  <a:cubicBezTo>
                    <a:pt x="768" y="625"/>
                    <a:pt x="625" y="491"/>
                    <a:pt x="483" y="357"/>
                  </a:cubicBezTo>
                  <a:cubicBezTo>
                    <a:pt x="358" y="232"/>
                    <a:pt x="224" y="116"/>
                    <a:pt x="8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8951;p29">
              <a:extLst>
                <a:ext uri="{FF2B5EF4-FFF2-40B4-BE49-F238E27FC236}">
                  <a16:creationId xmlns:a16="http://schemas.microsoft.com/office/drawing/2014/main" id="{88FE4F38-EEFF-0146-BD7D-E41D2997BF3A}"/>
                </a:ext>
              </a:extLst>
            </p:cNvPr>
            <p:cNvSpPr/>
            <p:nvPr/>
          </p:nvSpPr>
          <p:spPr>
            <a:xfrm>
              <a:off x="4740962" y="2078903"/>
              <a:ext cx="191204" cy="185208"/>
            </a:xfrm>
            <a:custGeom>
              <a:avLst/>
              <a:gdLst/>
              <a:ahLst/>
              <a:cxnLst/>
              <a:rect l="l" t="t" r="r" b="b"/>
              <a:pathLst>
                <a:path w="2232" h="2162" extrusionOk="0">
                  <a:moveTo>
                    <a:pt x="1113" y="0"/>
                  </a:moveTo>
                  <a:cubicBezTo>
                    <a:pt x="544" y="0"/>
                    <a:pt x="71" y="444"/>
                    <a:pt x="36" y="1019"/>
                  </a:cubicBezTo>
                  <a:cubicBezTo>
                    <a:pt x="1" y="1581"/>
                    <a:pt x="411" y="2072"/>
                    <a:pt x="964" y="2152"/>
                  </a:cubicBezTo>
                  <a:cubicBezTo>
                    <a:pt x="1000" y="2161"/>
                    <a:pt x="1027" y="2161"/>
                    <a:pt x="1053" y="2161"/>
                  </a:cubicBezTo>
                  <a:lnTo>
                    <a:pt x="1134" y="2161"/>
                  </a:lnTo>
                  <a:cubicBezTo>
                    <a:pt x="1696" y="2152"/>
                    <a:pt x="2169" y="1715"/>
                    <a:pt x="2195" y="1144"/>
                  </a:cubicBezTo>
                  <a:cubicBezTo>
                    <a:pt x="2231" y="547"/>
                    <a:pt x="1776" y="38"/>
                    <a:pt x="1178" y="2"/>
                  </a:cubicBezTo>
                  <a:cubicBezTo>
                    <a:pt x="1156" y="1"/>
                    <a:pt x="1134" y="0"/>
                    <a:pt x="1113"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8952;p29">
              <a:extLst>
                <a:ext uri="{FF2B5EF4-FFF2-40B4-BE49-F238E27FC236}">
                  <a16:creationId xmlns:a16="http://schemas.microsoft.com/office/drawing/2014/main" id="{2D7D6A9A-6F49-5EC8-75F0-E96959559DE5}"/>
                </a:ext>
              </a:extLst>
            </p:cNvPr>
            <p:cNvSpPr/>
            <p:nvPr/>
          </p:nvSpPr>
          <p:spPr>
            <a:xfrm>
              <a:off x="4465891" y="1903889"/>
              <a:ext cx="232409" cy="225813"/>
            </a:xfrm>
            <a:custGeom>
              <a:avLst/>
              <a:gdLst/>
              <a:ahLst/>
              <a:cxnLst/>
              <a:rect l="l" t="t" r="r" b="b"/>
              <a:pathLst>
                <a:path w="2713" h="2636" extrusionOk="0">
                  <a:moveTo>
                    <a:pt x="1354" y="0"/>
                  </a:moveTo>
                  <a:cubicBezTo>
                    <a:pt x="659" y="0"/>
                    <a:pt x="79" y="539"/>
                    <a:pt x="45" y="1243"/>
                  </a:cubicBezTo>
                  <a:cubicBezTo>
                    <a:pt x="0" y="1965"/>
                    <a:pt x="553" y="2590"/>
                    <a:pt x="1276" y="2634"/>
                  </a:cubicBezTo>
                  <a:cubicBezTo>
                    <a:pt x="1297" y="2635"/>
                    <a:pt x="1319" y="2636"/>
                    <a:pt x="1340" y="2636"/>
                  </a:cubicBezTo>
                  <a:cubicBezTo>
                    <a:pt x="1533" y="2636"/>
                    <a:pt x="1722" y="2599"/>
                    <a:pt x="1883" y="2527"/>
                  </a:cubicBezTo>
                  <a:cubicBezTo>
                    <a:pt x="1918" y="2509"/>
                    <a:pt x="1963" y="2491"/>
                    <a:pt x="1999" y="2474"/>
                  </a:cubicBezTo>
                  <a:cubicBezTo>
                    <a:pt x="2373" y="2260"/>
                    <a:pt x="2641" y="1858"/>
                    <a:pt x="2677" y="1394"/>
                  </a:cubicBezTo>
                  <a:cubicBezTo>
                    <a:pt x="2712" y="663"/>
                    <a:pt x="2159" y="38"/>
                    <a:pt x="1437" y="3"/>
                  </a:cubicBezTo>
                  <a:cubicBezTo>
                    <a:pt x="1409" y="1"/>
                    <a:pt x="1381" y="0"/>
                    <a:pt x="1354"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8953;p29">
              <a:extLst>
                <a:ext uri="{FF2B5EF4-FFF2-40B4-BE49-F238E27FC236}">
                  <a16:creationId xmlns:a16="http://schemas.microsoft.com/office/drawing/2014/main" id="{B396BD04-1E26-B6A9-40FB-563545320919}"/>
                </a:ext>
              </a:extLst>
            </p:cNvPr>
            <p:cNvSpPr/>
            <p:nvPr/>
          </p:nvSpPr>
          <p:spPr>
            <a:xfrm>
              <a:off x="4479597" y="2212712"/>
              <a:ext cx="172786" cy="162421"/>
            </a:xfrm>
            <a:custGeom>
              <a:avLst/>
              <a:gdLst/>
              <a:ahLst/>
              <a:cxnLst/>
              <a:rect l="l" t="t" r="r" b="b"/>
              <a:pathLst>
                <a:path w="2017" h="1896" extrusionOk="0">
                  <a:moveTo>
                    <a:pt x="1011" y="0"/>
                  </a:moveTo>
                  <a:cubicBezTo>
                    <a:pt x="498" y="0"/>
                    <a:pt x="62" y="384"/>
                    <a:pt x="28" y="894"/>
                  </a:cubicBezTo>
                  <a:cubicBezTo>
                    <a:pt x="1" y="1411"/>
                    <a:pt x="411" y="1866"/>
                    <a:pt x="955" y="1893"/>
                  </a:cubicBezTo>
                  <a:cubicBezTo>
                    <a:pt x="980" y="1895"/>
                    <a:pt x="1005" y="1896"/>
                    <a:pt x="1029" y="1896"/>
                  </a:cubicBezTo>
                  <a:cubicBezTo>
                    <a:pt x="1340" y="1896"/>
                    <a:pt x="1629" y="1741"/>
                    <a:pt x="1803" y="1509"/>
                  </a:cubicBezTo>
                  <a:cubicBezTo>
                    <a:pt x="1830" y="1465"/>
                    <a:pt x="1865" y="1420"/>
                    <a:pt x="1883" y="1375"/>
                  </a:cubicBezTo>
                  <a:cubicBezTo>
                    <a:pt x="1946" y="1268"/>
                    <a:pt x="1981" y="1143"/>
                    <a:pt x="1990" y="1010"/>
                  </a:cubicBezTo>
                  <a:cubicBezTo>
                    <a:pt x="2017" y="483"/>
                    <a:pt x="1607" y="37"/>
                    <a:pt x="1062" y="2"/>
                  </a:cubicBezTo>
                  <a:cubicBezTo>
                    <a:pt x="1045" y="1"/>
                    <a:pt x="1028" y="0"/>
                    <a:pt x="101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8954;p29">
              <a:extLst>
                <a:ext uri="{FF2B5EF4-FFF2-40B4-BE49-F238E27FC236}">
                  <a16:creationId xmlns:a16="http://schemas.microsoft.com/office/drawing/2014/main" id="{6601912E-DEE9-F379-0515-4068BA86CEAC}"/>
                </a:ext>
              </a:extLst>
            </p:cNvPr>
            <p:cNvSpPr/>
            <p:nvPr/>
          </p:nvSpPr>
          <p:spPr>
            <a:xfrm>
              <a:off x="4842646" y="2802002"/>
              <a:ext cx="141433" cy="137749"/>
            </a:xfrm>
            <a:custGeom>
              <a:avLst/>
              <a:gdLst/>
              <a:ahLst/>
              <a:cxnLst/>
              <a:rect l="l" t="t" r="r" b="b"/>
              <a:pathLst>
                <a:path w="1651" h="1608" extrusionOk="0">
                  <a:moveTo>
                    <a:pt x="831" y="0"/>
                  </a:moveTo>
                  <a:cubicBezTo>
                    <a:pt x="400" y="0"/>
                    <a:pt x="44" y="324"/>
                    <a:pt x="18" y="759"/>
                  </a:cubicBezTo>
                  <a:cubicBezTo>
                    <a:pt x="0" y="1080"/>
                    <a:pt x="170" y="1366"/>
                    <a:pt x="429" y="1508"/>
                  </a:cubicBezTo>
                  <a:cubicBezTo>
                    <a:pt x="464" y="1535"/>
                    <a:pt x="518" y="1553"/>
                    <a:pt x="562" y="1571"/>
                  </a:cubicBezTo>
                  <a:cubicBezTo>
                    <a:pt x="625" y="1589"/>
                    <a:pt x="696" y="1606"/>
                    <a:pt x="776" y="1606"/>
                  </a:cubicBezTo>
                  <a:cubicBezTo>
                    <a:pt x="793" y="1607"/>
                    <a:pt x="809" y="1608"/>
                    <a:pt x="825" y="1608"/>
                  </a:cubicBezTo>
                  <a:cubicBezTo>
                    <a:pt x="1242" y="1608"/>
                    <a:pt x="1598" y="1278"/>
                    <a:pt x="1624" y="857"/>
                  </a:cubicBezTo>
                  <a:cubicBezTo>
                    <a:pt x="1651" y="411"/>
                    <a:pt x="1312" y="27"/>
                    <a:pt x="866" y="1"/>
                  </a:cubicBezTo>
                  <a:cubicBezTo>
                    <a:pt x="854" y="0"/>
                    <a:pt x="843" y="0"/>
                    <a:pt x="83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8955;p29">
              <a:extLst>
                <a:ext uri="{FF2B5EF4-FFF2-40B4-BE49-F238E27FC236}">
                  <a16:creationId xmlns:a16="http://schemas.microsoft.com/office/drawing/2014/main" id="{A0B6D1E3-7E2D-E7B9-1984-59CCC7CE9995}"/>
                </a:ext>
              </a:extLst>
            </p:cNvPr>
            <p:cNvSpPr/>
            <p:nvPr/>
          </p:nvSpPr>
          <p:spPr>
            <a:xfrm>
              <a:off x="4472744" y="2671191"/>
              <a:ext cx="197286" cy="185379"/>
            </a:xfrm>
            <a:custGeom>
              <a:avLst/>
              <a:gdLst/>
              <a:ahLst/>
              <a:cxnLst/>
              <a:rect l="l" t="t" r="r" b="b"/>
              <a:pathLst>
                <a:path w="2303" h="2164" extrusionOk="0">
                  <a:moveTo>
                    <a:pt x="1146" y="0"/>
                  </a:moveTo>
                  <a:cubicBezTo>
                    <a:pt x="560" y="0"/>
                    <a:pt x="71" y="444"/>
                    <a:pt x="36" y="1019"/>
                  </a:cubicBezTo>
                  <a:cubicBezTo>
                    <a:pt x="1" y="1617"/>
                    <a:pt x="473" y="2125"/>
                    <a:pt x="1089" y="2161"/>
                  </a:cubicBezTo>
                  <a:cubicBezTo>
                    <a:pt x="1114" y="2163"/>
                    <a:pt x="1140" y="2164"/>
                    <a:pt x="1165" y="2164"/>
                  </a:cubicBezTo>
                  <a:cubicBezTo>
                    <a:pt x="1411" y="2164"/>
                    <a:pt x="1634" y="2085"/>
                    <a:pt x="1820" y="1947"/>
                  </a:cubicBezTo>
                  <a:cubicBezTo>
                    <a:pt x="1856" y="1929"/>
                    <a:pt x="1883" y="1902"/>
                    <a:pt x="1910" y="1885"/>
                  </a:cubicBezTo>
                  <a:cubicBezTo>
                    <a:pt x="2115" y="1697"/>
                    <a:pt x="2249" y="1438"/>
                    <a:pt x="2266" y="1153"/>
                  </a:cubicBezTo>
                  <a:cubicBezTo>
                    <a:pt x="2302" y="555"/>
                    <a:pt x="1829" y="38"/>
                    <a:pt x="1214" y="2"/>
                  </a:cubicBezTo>
                  <a:cubicBezTo>
                    <a:pt x="1191" y="1"/>
                    <a:pt x="1169" y="0"/>
                    <a:pt x="1146"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8956;p29">
              <a:extLst>
                <a:ext uri="{FF2B5EF4-FFF2-40B4-BE49-F238E27FC236}">
                  <a16:creationId xmlns:a16="http://schemas.microsoft.com/office/drawing/2014/main" id="{07488F60-50A8-8574-08CD-4E019900D2FC}"/>
                </a:ext>
              </a:extLst>
            </p:cNvPr>
            <p:cNvSpPr/>
            <p:nvPr/>
          </p:nvSpPr>
          <p:spPr>
            <a:xfrm>
              <a:off x="4628655" y="2832584"/>
              <a:ext cx="128497" cy="276698"/>
            </a:xfrm>
            <a:custGeom>
              <a:avLst/>
              <a:gdLst/>
              <a:ahLst/>
              <a:cxnLst/>
              <a:rect l="l" t="t" r="r" b="b"/>
              <a:pathLst>
                <a:path w="1500" h="3230" extrusionOk="0">
                  <a:moveTo>
                    <a:pt x="90" y="1"/>
                  </a:moveTo>
                  <a:cubicBezTo>
                    <a:pt x="63" y="18"/>
                    <a:pt x="36" y="45"/>
                    <a:pt x="0" y="63"/>
                  </a:cubicBezTo>
                  <a:cubicBezTo>
                    <a:pt x="125" y="241"/>
                    <a:pt x="250" y="411"/>
                    <a:pt x="366" y="589"/>
                  </a:cubicBezTo>
                  <a:cubicBezTo>
                    <a:pt x="580" y="928"/>
                    <a:pt x="785" y="1276"/>
                    <a:pt x="964" y="1624"/>
                  </a:cubicBezTo>
                  <a:lnTo>
                    <a:pt x="973" y="1633"/>
                  </a:lnTo>
                  <a:cubicBezTo>
                    <a:pt x="1223" y="2124"/>
                    <a:pt x="1321" y="2677"/>
                    <a:pt x="1258" y="3230"/>
                  </a:cubicBezTo>
                  <a:cubicBezTo>
                    <a:pt x="1285" y="3114"/>
                    <a:pt x="1455" y="2231"/>
                    <a:pt x="1499" y="1374"/>
                  </a:cubicBezTo>
                  <a:lnTo>
                    <a:pt x="1499" y="1374"/>
                  </a:lnTo>
                  <a:cubicBezTo>
                    <a:pt x="1476" y="1558"/>
                    <a:pt x="1435" y="1689"/>
                    <a:pt x="1363" y="1689"/>
                  </a:cubicBezTo>
                  <a:cubicBezTo>
                    <a:pt x="1324" y="1689"/>
                    <a:pt x="1274" y="1649"/>
                    <a:pt x="1214" y="1553"/>
                  </a:cubicBezTo>
                  <a:cubicBezTo>
                    <a:pt x="964" y="1178"/>
                    <a:pt x="705" y="848"/>
                    <a:pt x="473" y="518"/>
                  </a:cubicBezTo>
                  <a:cubicBezTo>
                    <a:pt x="348" y="340"/>
                    <a:pt x="223" y="170"/>
                    <a:pt x="90"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8957;p29">
              <a:extLst>
                <a:ext uri="{FF2B5EF4-FFF2-40B4-BE49-F238E27FC236}">
                  <a16:creationId xmlns:a16="http://schemas.microsoft.com/office/drawing/2014/main" id="{4F6EE164-F29E-8CA0-7EAD-2F1A5366725E}"/>
                </a:ext>
              </a:extLst>
            </p:cNvPr>
            <p:cNvSpPr/>
            <p:nvPr/>
          </p:nvSpPr>
          <p:spPr>
            <a:xfrm>
              <a:off x="4808209" y="3193920"/>
              <a:ext cx="182723" cy="178440"/>
            </a:xfrm>
            <a:custGeom>
              <a:avLst/>
              <a:gdLst/>
              <a:ahLst/>
              <a:cxnLst/>
              <a:rect l="l" t="t" r="r" b="b"/>
              <a:pathLst>
                <a:path w="2133" h="2083" extrusionOk="0">
                  <a:moveTo>
                    <a:pt x="1060" y="0"/>
                  </a:moveTo>
                  <a:cubicBezTo>
                    <a:pt x="517" y="0"/>
                    <a:pt x="62" y="426"/>
                    <a:pt x="28" y="983"/>
                  </a:cubicBezTo>
                  <a:cubicBezTo>
                    <a:pt x="1" y="1367"/>
                    <a:pt x="188" y="1715"/>
                    <a:pt x="492" y="1911"/>
                  </a:cubicBezTo>
                  <a:cubicBezTo>
                    <a:pt x="527" y="1938"/>
                    <a:pt x="572" y="1956"/>
                    <a:pt x="607" y="1983"/>
                  </a:cubicBezTo>
                  <a:cubicBezTo>
                    <a:pt x="732" y="2036"/>
                    <a:pt x="866" y="2072"/>
                    <a:pt x="1000" y="2081"/>
                  </a:cubicBezTo>
                  <a:cubicBezTo>
                    <a:pt x="1022" y="2082"/>
                    <a:pt x="1044" y="2083"/>
                    <a:pt x="1066" y="2083"/>
                  </a:cubicBezTo>
                  <a:cubicBezTo>
                    <a:pt x="1617" y="2083"/>
                    <a:pt x="2072" y="1657"/>
                    <a:pt x="2106" y="1099"/>
                  </a:cubicBezTo>
                  <a:cubicBezTo>
                    <a:pt x="2133" y="529"/>
                    <a:pt x="1696" y="38"/>
                    <a:pt x="1125" y="2"/>
                  </a:cubicBezTo>
                  <a:cubicBezTo>
                    <a:pt x="1103" y="1"/>
                    <a:pt x="1081" y="0"/>
                    <a:pt x="106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8958;p29">
              <a:extLst>
                <a:ext uri="{FF2B5EF4-FFF2-40B4-BE49-F238E27FC236}">
                  <a16:creationId xmlns:a16="http://schemas.microsoft.com/office/drawing/2014/main" id="{E422BD58-182B-9390-4969-48F6893929CA}"/>
                </a:ext>
              </a:extLst>
            </p:cNvPr>
            <p:cNvSpPr/>
            <p:nvPr/>
          </p:nvSpPr>
          <p:spPr>
            <a:xfrm>
              <a:off x="4352642" y="2115739"/>
              <a:ext cx="538233" cy="1889170"/>
            </a:xfrm>
            <a:custGeom>
              <a:avLst/>
              <a:gdLst/>
              <a:ahLst/>
              <a:cxnLst/>
              <a:rect l="l" t="t" r="r" b="b"/>
              <a:pathLst>
                <a:path w="6283" h="22053" extrusionOk="0">
                  <a:moveTo>
                    <a:pt x="3321" y="1"/>
                  </a:moveTo>
                  <a:cubicBezTo>
                    <a:pt x="3285" y="18"/>
                    <a:pt x="3240" y="36"/>
                    <a:pt x="3205" y="54"/>
                  </a:cubicBezTo>
                  <a:cubicBezTo>
                    <a:pt x="3561" y="893"/>
                    <a:pt x="3856" y="1767"/>
                    <a:pt x="4088" y="2650"/>
                  </a:cubicBezTo>
                  <a:cubicBezTo>
                    <a:pt x="4159" y="2891"/>
                    <a:pt x="4213" y="3123"/>
                    <a:pt x="4266" y="3364"/>
                  </a:cubicBezTo>
                  <a:cubicBezTo>
                    <a:pt x="4266" y="3364"/>
                    <a:pt x="4355" y="3792"/>
                    <a:pt x="4445" y="4265"/>
                  </a:cubicBezTo>
                  <a:cubicBezTo>
                    <a:pt x="4462" y="4381"/>
                    <a:pt x="4489" y="4497"/>
                    <a:pt x="4507" y="4622"/>
                  </a:cubicBezTo>
                  <a:cubicBezTo>
                    <a:pt x="4507" y="4631"/>
                    <a:pt x="4507" y="4640"/>
                    <a:pt x="4516" y="4648"/>
                  </a:cubicBezTo>
                  <a:cubicBezTo>
                    <a:pt x="4739" y="6058"/>
                    <a:pt x="4810" y="7494"/>
                    <a:pt x="4757" y="8922"/>
                  </a:cubicBezTo>
                  <a:cubicBezTo>
                    <a:pt x="4748" y="9154"/>
                    <a:pt x="4748" y="9475"/>
                    <a:pt x="4721" y="9716"/>
                  </a:cubicBezTo>
                  <a:cubicBezTo>
                    <a:pt x="4721" y="9725"/>
                    <a:pt x="4721" y="9733"/>
                    <a:pt x="4721" y="9742"/>
                  </a:cubicBezTo>
                  <a:cubicBezTo>
                    <a:pt x="4677" y="10599"/>
                    <a:pt x="4507" y="11482"/>
                    <a:pt x="4480" y="11598"/>
                  </a:cubicBezTo>
                  <a:cubicBezTo>
                    <a:pt x="4480" y="11598"/>
                    <a:pt x="4480" y="11607"/>
                    <a:pt x="4480" y="11607"/>
                  </a:cubicBezTo>
                  <a:cubicBezTo>
                    <a:pt x="4480" y="11643"/>
                    <a:pt x="4471" y="11669"/>
                    <a:pt x="4471" y="11705"/>
                  </a:cubicBezTo>
                  <a:cubicBezTo>
                    <a:pt x="4454" y="11821"/>
                    <a:pt x="4427" y="11946"/>
                    <a:pt x="4409" y="12062"/>
                  </a:cubicBezTo>
                  <a:cubicBezTo>
                    <a:pt x="4364" y="12321"/>
                    <a:pt x="4311" y="12579"/>
                    <a:pt x="4257" y="12838"/>
                  </a:cubicBezTo>
                  <a:lnTo>
                    <a:pt x="4177" y="13222"/>
                  </a:lnTo>
                  <a:cubicBezTo>
                    <a:pt x="4150" y="13355"/>
                    <a:pt x="4115" y="13480"/>
                    <a:pt x="4088" y="13605"/>
                  </a:cubicBezTo>
                  <a:lnTo>
                    <a:pt x="3909" y="14372"/>
                  </a:lnTo>
                  <a:cubicBezTo>
                    <a:pt x="3847" y="14631"/>
                    <a:pt x="3767" y="14881"/>
                    <a:pt x="3695" y="15140"/>
                  </a:cubicBezTo>
                  <a:cubicBezTo>
                    <a:pt x="3570" y="15612"/>
                    <a:pt x="3419" y="16076"/>
                    <a:pt x="3267" y="16540"/>
                  </a:cubicBezTo>
                  <a:cubicBezTo>
                    <a:pt x="3231" y="16674"/>
                    <a:pt x="3124" y="17182"/>
                    <a:pt x="2741" y="18048"/>
                  </a:cubicBezTo>
                  <a:lnTo>
                    <a:pt x="2732" y="18048"/>
                  </a:lnTo>
                  <a:cubicBezTo>
                    <a:pt x="2723" y="18083"/>
                    <a:pt x="2714" y="18110"/>
                    <a:pt x="2705" y="18146"/>
                  </a:cubicBezTo>
                  <a:cubicBezTo>
                    <a:pt x="2705" y="18146"/>
                    <a:pt x="2705" y="18146"/>
                    <a:pt x="2696" y="18155"/>
                  </a:cubicBezTo>
                  <a:cubicBezTo>
                    <a:pt x="2696" y="18155"/>
                    <a:pt x="2696" y="18155"/>
                    <a:pt x="2696" y="18164"/>
                  </a:cubicBezTo>
                  <a:cubicBezTo>
                    <a:pt x="2669" y="18217"/>
                    <a:pt x="2580" y="18414"/>
                    <a:pt x="2428" y="18699"/>
                  </a:cubicBezTo>
                  <a:cubicBezTo>
                    <a:pt x="2107" y="19297"/>
                    <a:pt x="1501" y="20296"/>
                    <a:pt x="582" y="21286"/>
                  </a:cubicBezTo>
                  <a:cubicBezTo>
                    <a:pt x="59" y="21847"/>
                    <a:pt x="1" y="22053"/>
                    <a:pt x="294" y="22053"/>
                  </a:cubicBezTo>
                  <a:cubicBezTo>
                    <a:pt x="411" y="22053"/>
                    <a:pt x="583" y="22020"/>
                    <a:pt x="805" y="21964"/>
                  </a:cubicBezTo>
                  <a:cubicBezTo>
                    <a:pt x="1171" y="21866"/>
                    <a:pt x="2045" y="20492"/>
                    <a:pt x="2857" y="19190"/>
                  </a:cubicBezTo>
                  <a:cubicBezTo>
                    <a:pt x="2857" y="19190"/>
                    <a:pt x="2857" y="19190"/>
                    <a:pt x="2866" y="19181"/>
                  </a:cubicBezTo>
                  <a:cubicBezTo>
                    <a:pt x="3303" y="18476"/>
                    <a:pt x="3722" y="17798"/>
                    <a:pt x="4034" y="17361"/>
                  </a:cubicBezTo>
                  <a:cubicBezTo>
                    <a:pt x="4445" y="16790"/>
                    <a:pt x="4891" y="16210"/>
                    <a:pt x="5239" y="15684"/>
                  </a:cubicBezTo>
                  <a:cubicBezTo>
                    <a:pt x="5417" y="15425"/>
                    <a:pt x="5578" y="15157"/>
                    <a:pt x="5747" y="14890"/>
                  </a:cubicBezTo>
                  <a:lnTo>
                    <a:pt x="5925" y="14569"/>
                  </a:lnTo>
                  <a:cubicBezTo>
                    <a:pt x="5890" y="14542"/>
                    <a:pt x="5845" y="14524"/>
                    <a:pt x="5810" y="14497"/>
                  </a:cubicBezTo>
                  <a:lnTo>
                    <a:pt x="5622" y="14809"/>
                  </a:lnTo>
                  <a:cubicBezTo>
                    <a:pt x="5444" y="15068"/>
                    <a:pt x="5283" y="15336"/>
                    <a:pt x="5096" y="15586"/>
                  </a:cubicBezTo>
                  <a:cubicBezTo>
                    <a:pt x="4730" y="16094"/>
                    <a:pt x="4364" y="16540"/>
                    <a:pt x="3918" y="16986"/>
                  </a:cubicBezTo>
                  <a:cubicBezTo>
                    <a:pt x="3890" y="17014"/>
                    <a:pt x="3866" y="17028"/>
                    <a:pt x="3846" y="17028"/>
                  </a:cubicBezTo>
                  <a:cubicBezTo>
                    <a:pt x="3679" y="17028"/>
                    <a:pt x="3806" y="16076"/>
                    <a:pt x="4061" y="15247"/>
                  </a:cubicBezTo>
                  <a:cubicBezTo>
                    <a:pt x="4204" y="14747"/>
                    <a:pt x="4293" y="14435"/>
                    <a:pt x="4427" y="13891"/>
                  </a:cubicBezTo>
                  <a:cubicBezTo>
                    <a:pt x="4659" y="12963"/>
                    <a:pt x="4998" y="12071"/>
                    <a:pt x="5462" y="11232"/>
                  </a:cubicBezTo>
                  <a:cubicBezTo>
                    <a:pt x="5515" y="11152"/>
                    <a:pt x="5560" y="11072"/>
                    <a:pt x="5604" y="10991"/>
                  </a:cubicBezTo>
                  <a:cubicBezTo>
                    <a:pt x="5854" y="10527"/>
                    <a:pt x="6077" y="10055"/>
                    <a:pt x="6282" y="9582"/>
                  </a:cubicBezTo>
                  <a:cubicBezTo>
                    <a:pt x="6238" y="9564"/>
                    <a:pt x="6184" y="9546"/>
                    <a:pt x="6149" y="9519"/>
                  </a:cubicBezTo>
                  <a:cubicBezTo>
                    <a:pt x="5925" y="9956"/>
                    <a:pt x="5702" y="10313"/>
                    <a:pt x="5435" y="10759"/>
                  </a:cubicBezTo>
                  <a:cubicBezTo>
                    <a:pt x="5312" y="10958"/>
                    <a:pt x="5223" y="11042"/>
                    <a:pt x="5159" y="11042"/>
                  </a:cubicBezTo>
                  <a:cubicBezTo>
                    <a:pt x="4907" y="11042"/>
                    <a:pt x="5046" y="9728"/>
                    <a:pt x="5060" y="8931"/>
                  </a:cubicBezTo>
                  <a:cubicBezTo>
                    <a:pt x="5087" y="7887"/>
                    <a:pt x="5096" y="6781"/>
                    <a:pt x="5060" y="5978"/>
                  </a:cubicBezTo>
                  <a:cubicBezTo>
                    <a:pt x="5060" y="5086"/>
                    <a:pt x="5283" y="4140"/>
                    <a:pt x="5283" y="4140"/>
                  </a:cubicBezTo>
                  <a:cubicBezTo>
                    <a:pt x="5319" y="3988"/>
                    <a:pt x="5346" y="3837"/>
                    <a:pt x="5381" y="3676"/>
                  </a:cubicBezTo>
                  <a:cubicBezTo>
                    <a:pt x="5506" y="3061"/>
                    <a:pt x="5595" y="2436"/>
                    <a:pt x="5658" y="1803"/>
                  </a:cubicBezTo>
                  <a:cubicBezTo>
                    <a:pt x="5667" y="1776"/>
                    <a:pt x="5667" y="1758"/>
                    <a:pt x="5667" y="1731"/>
                  </a:cubicBezTo>
                  <a:lnTo>
                    <a:pt x="5586" y="1731"/>
                  </a:lnTo>
                  <a:cubicBezTo>
                    <a:pt x="5560" y="1731"/>
                    <a:pt x="5533" y="1731"/>
                    <a:pt x="5497" y="1722"/>
                  </a:cubicBezTo>
                  <a:cubicBezTo>
                    <a:pt x="5497" y="1740"/>
                    <a:pt x="5497" y="1767"/>
                    <a:pt x="5488" y="1785"/>
                  </a:cubicBezTo>
                  <a:cubicBezTo>
                    <a:pt x="5417" y="2400"/>
                    <a:pt x="5256" y="3007"/>
                    <a:pt x="5149" y="3623"/>
                  </a:cubicBezTo>
                  <a:cubicBezTo>
                    <a:pt x="5057" y="4160"/>
                    <a:pt x="4961" y="4336"/>
                    <a:pt x="4874" y="4336"/>
                  </a:cubicBezTo>
                  <a:cubicBezTo>
                    <a:pt x="4740" y="4336"/>
                    <a:pt x="4627" y="3927"/>
                    <a:pt x="4578" y="3765"/>
                  </a:cubicBezTo>
                  <a:cubicBezTo>
                    <a:pt x="4578" y="3765"/>
                    <a:pt x="4382" y="2971"/>
                    <a:pt x="4275" y="2597"/>
                  </a:cubicBezTo>
                  <a:cubicBezTo>
                    <a:pt x="4016" y="1713"/>
                    <a:pt x="3695" y="839"/>
                    <a:pt x="3321"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8959;p29">
              <a:extLst>
                <a:ext uri="{FF2B5EF4-FFF2-40B4-BE49-F238E27FC236}">
                  <a16:creationId xmlns:a16="http://schemas.microsoft.com/office/drawing/2014/main" id="{2D3C763B-2278-4886-3074-B2F05CD716B6}"/>
                </a:ext>
              </a:extLst>
            </p:cNvPr>
            <p:cNvSpPr/>
            <p:nvPr/>
          </p:nvSpPr>
          <p:spPr>
            <a:xfrm>
              <a:off x="4517804" y="3265878"/>
              <a:ext cx="114791" cy="395944"/>
            </a:xfrm>
            <a:custGeom>
              <a:avLst/>
              <a:gdLst/>
              <a:ahLst/>
              <a:cxnLst/>
              <a:rect l="l" t="t" r="r" b="b"/>
              <a:pathLst>
                <a:path w="1340" h="4622" extrusionOk="0">
                  <a:moveTo>
                    <a:pt x="72" y="1"/>
                  </a:moveTo>
                  <a:cubicBezTo>
                    <a:pt x="54" y="10"/>
                    <a:pt x="28" y="28"/>
                    <a:pt x="1" y="36"/>
                  </a:cubicBezTo>
                  <a:cubicBezTo>
                    <a:pt x="45" y="117"/>
                    <a:pt x="81" y="197"/>
                    <a:pt x="117" y="277"/>
                  </a:cubicBezTo>
                  <a:cubicBezTo>
                    <a:pt x="206" y="465"/>
                    <a:pt x="295" y="643"/>
                    <a:pt x="367" y="830"/>
                  </a:cubicBezTo>
                  <a:cubicBezTo>
                    <a:pt x="456" y="1018"/>
                    <a:pt x="527" y="1205"/>
                    <a:pt x="599" y="1392"/>
                  </a:cubicBezTo>
                  <a:cubicBezTo>
                    <a:pt x="741" y="1767"/>
                    <a:pt x="866" y="2151"/>
                    <a:pt x="973" y="2543"/>
                  </a:cubicBezTo>
                  <a:lnTo>
                    <a:pt x="973" y="2552"/>
                  </a:lnTo>
                  <a:cubicBezTo>
                    <a:pt x="1134" y="3159"/>
                    <a:pt x="1107" y="3810"/>
                    <a:pt x="893" y="4399"/>
                  </a:cubicBezTo>
                  <a:cubicBezTo>
                    <a:pt x="866" y="4470"/>
                    <a:pt x="839" y="4550"/>
                    <a:pt x="813" y="4622"/>
                  </a:cubicBezTo>
                  <a:cubicBezTo>
                    <a:pt x="1196" y="3756"/>
                    <a:pt x="1303" y="3248"/>
                    <a:pt x="1339" y="3114"/>
                  </a:cubicBezTo>
                  <a:cubicBezTo>
                    <a:pt x="1339" y="3096"/>
                    <a:pt x="1339" y="3087"/>
                    <a:pt x="1330" y="3078"/>
                  </a:cubicBezTo>
                  <a:cubicBezTo>
                    <a:pt x="1286" y="2882"/>
                    <a:pt x="1232" y="2677"/>
                    <a:pt x="1170" y="2481"/>
                  </a:cubicBezTo>
                  <a:cubicBezTo>
                    <a:pt x="1045" y="2088"/>
                    <a:pt x="902" y="1714"/>
                    <a:pt x="741" y="1339"/>
                  </a:cubicBezTo>
                  <a:cubicBezTo>
                    <a:pt x="581" y="964"/>
                    <a:pt x="393" y="598"/>
                    <a:pt x="206" y="242"/>
                  </a:cubicBezTo>
                  <a:cubicBezTo>
                    <a:pt x="161" y="152"/>
                    <a:pt x="117" y="81"/>
                    <a:pt x="7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8960;p29">
              <a:extLst>
                <a:ext uri="{FF2B5EF4-FFF2-40B4-BE49-F238E27FC236}">
                  <a16:creationId xmlns:a16="http://schemas.microsoft.com/office/drawing/2014/main" id="{A0CE66A5-DA24-16F7-F7F9-5DE682FB929A}"/>
                </a:ext>
              </a:extLst>
            </p:cNvPr>
            <p:cNvSpPr/>
            <p:nvPr/>
          </p:nvSpPr>
          <p:spPr>
            <a:xfrm>
              <a:off x="4384852" y="3099088"/>
              <a:ext cx="185036" cy="179982"/>
            </a:xfrm>
            <a:custGeom>
              <a:avLst/>
              <a:gdLst/>
              <a:ahLst/>
              <a:cxnLst/>
              <a:rect l="l" t="t" r="r" b="b"/>
              <a:pathLst>
                <a:path w="2160" h="2101" extrusionOk="0">
                  <a:moveTo>
                    <a:pt x="1076" y="1"/>
                  </a:moveTo>
                  <a:cubicBezTo>
                    <a:pt x="525" y="1"/>
                    <a:pt x="62" y="427"/>
                    <a:pt x="27" y="984"/>
                  </a:cubicBezTo>
                  <a:cubicBezTo>
                    <a:pt x="1" y="1564"/>
                    <a:pt x="438" y="2064"/>
                    <a:pt x="1018" y="2099"/>
                  </a:cubicBezTo>
                  <a:cubicBezTo>
                    <a:pt x="1034" y="2100"/>
                    <a:pt x="1051" y="2101"/>
                    <a:pt x="1067" y="2101"/>
                  </a:cubicBezTo>
                  <a:cubicBezTo>
                    <a:pt x="1244" y="2101"/>
                    <a:pt x="1406" y="2057"/>
                    <a:pt x="1553" y="1983"/>
                  </a:cubicBezTo>
                  <a:cubicBezTo>
                    <a:pt x="1580" y="1975"/>
                    <a:pt x="1606" y="1957"/>
                    <a:pt x="1624" y="1948"/>
                  </a:cubicBezTo>
                  <a:cubicBezTo>
                    <a:pt x="1910" y="1769"/>
                    <a:pt x="2106" y="1466"/>
                    <a:pt x="2124" y="1109"/>
                  </a:cubicBezTo>
                  <a:cubicBezTo>
                    <a:pt x="2160" y="529"/>
                    <a:pt x="1722" y="30"/>
                    <a:pt x="1143" y="3"/>
                  </a:cubicBezTo>
                  <a:cubicBezTo>
                    <a:pt x="1120" y="2"/>
                    <a:pt x="1098" y="1"/>
                    <a:pt x="1076"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8961;p29">
              <a:extLst>
                <a:ext uri="{FF2B5EF4-FFF2-40B4-BE49-F238E27FC236}">
                  <a16:creationId xmlns:a16="http://schemas.microsoft.com/office/drawing/2014/main" id="{D590B3A5-4CE1-9870-9AFD-B531A019A564}"/>
                </a:ext>
              </a:extLst>
            </p:cNvPr>
            <p:cNvSpPr/>
            <p:nvPr/>
          </p:nvSpPr>
          <p:spPr>
            <a:xfrm>
              <a:off x="4850270" y="3226130"/>
              <a:ext cx="87207" cy="69646"/>
            </a:xfrm>
            <a:custGeom>
              <a:avLst/>
              <a:gdLst/>
              <a:ahLst/>
              <a:cxnLst/>
              <a:rect l="l" t="t" r="r" b="b"/>
              <a:pathLst>
                <a:path w="1018" h="813" extrusionOk="0">
                  <a:moveTo>
                    <a:pt x="547" y="1"/>
                  </a:moveTo>
                  <a:cubicBezTo>
                    <a:pt x="494" y="1"/>
                    <a:pt x="439" y="9"/>
                    <a:pt x="384" y="28"/>
                  </a:cubicBezTo>
                  <a:cubicBezTo>
                    <a:pt x="143" y="99"/>
                    <a:pt x="1" y="331"/>
                    <a:pt x="63" y="545"/>
                  </a:cubicBezTo>
                  <a:cubicBezTo>
                    <a:pt x="118" y="711"/>
                    <a:pt x="281" y="813"/>
                    <a:pt x="463" y="813"/>
                  </a:cubicBezTo>
                  <a:cubicBezTo>
                    <a:pt x="516" y="813"/>
                    <a:pt x="571" y="804"/>
                    <a:pt x="625" y="786"/>
                  </a:cubicBezTo>
                  <a:cubicBezTo>
                    <a:pt x="875" y="706"/>
                    <a:pt x="1018" y="474"/>
                    <a:pt x="946" y="260"/>
                  </a:cubicBezTo>
                  <a:cubicBezTo>
                    <a:pt x="891" y="101"/>
                    <a:pt x="729" y="1"/>
                    <a:pt x="547"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8962;p29">
              <a:extLst>
                <a:ext uri="{FF2B5EF4-FFF2-40B4-BE49-F238E27FC236}">
                  <a16:creationId xmlns:a16="http://schemas.microsoft.com/office/drawing/2014/main" id="{54013F03-1F45-A148-5100-AA244EAB6707}"/>
                </a:ext>
              </a:extLst>
            </p:cNvPr>
            <p:cNvSpPr/>
            <p:nvPr/>
          </p:nvSpPr>
          <p:spPr>
            <a:xfrm>
              <a:off x="4428455" y="3122989"/>
              <a:ext cx="87207" cy="69646"/>
            </a:xfrm>
            <a:custGeom>
              <a:avLst/>
              <a:gdLst/>
              <a:ahLst/>
              <a:cxnLst/>
              <a:rect l="l" t="t" r="r" b="b"/>
              <a:pathLst>
                <a:path w="1018" h="813" extrusionOk="0">
                  <a:moveTo>
                    <a:pt x="546" y="1"/>
                  </a:moveTo>
                  <a:cubicBezTo>
                    <a:pt x="493" y="1"/>
                    <a:pt x="438" y="9"/>
                    <a:pt x="384" y="27"/>
                  </a:cubicBezTo>
                  <a:cubicBezTo>
                    <a:pt x="143" y="108"/>
                    <a:pt x="0" y="340"/>
                    <a:pt x="63" y="545"/>
                  </a:cubicBezTo>
                  <a:cubicBezTo>
                    <a:pt x="118" y="711"/>
                    <a:pt x="280" y="812"/>
                    <a:pt x="463" y="812"/>
                  </a:cubicBezTo>
                  <a:cubicBezTo>
                    <a:pt x="516" y="812"/>
                    <a:pt x="570" y="804"/>
                    <a:pt x="625" y="786"/>
                  </a:cubicBezTo>
                  <a:cubicBezTo>
                    <a:pt x="874" y="705"/>
                    <a:pt x="1017" y="473"/>
                    <a:pt x="946" y="268"/>
                  </a:cubicBezTo>
                  <a:cubicBezTo>
                    <a:pt x="890" y="102"/>
                    <a:pt x="728" y="1"/>
                    <a:pt x="546"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8963;p29">
              <a:extLst>
                <a:ext uri="{FF2B5EF4-FFF2-40B4-BE49-F238E27FC236}">
                  <a16:creationId xmlns:a16="http://schemas.microsoft.com/office/drawing/2014/main" id="{B7FB97CE-AE21-BB02-B1BA-B4B7E16ADC7A}"/>
                </a:ext>
              </a:extLst>
            </p:cNvPr>
            <p:cNvSpPr/>
            <p:nvPr/>
          </p:nvSpPr>
          <p:spPr>
            <a:xfrm>
              <a:off x="4512493" y="2698861"/>
              <a:ext cx="87207" cy="69646"/>
            </a:xfrm>
            <a:custGeom>
              <a:avLst/>
              <a:gdLst/>
              <a:ahLst/>
              <a:cxnLst/>
              <a:rect l="l" t="t" r="r" b="b"/>
              <a:pathLst>
                <a:path w="1018" h="813" extrusionOk="0">
                  <a:moveTo>
                    <a:pt x="551" y="0"/>
                  </a:moveTo>
                  <a:cubicBezTo>
                    <a:pt x="497" y="0"/>
                    <a:pt x="440" y="9"/>
                    <a:pt x="384" y="27"/>
                  </a:cubicBezTo>
                  <a:cubicBezTo>
                    <a:pt x="143" y="107"/>
                    <a:pt x="0" y="339"/>
                    <a:pt x="72" y="553"/>
                  </a:cubicBezTo>
                  <a:cubicBezTo>
                    <a:pt x="120" y="712"/>
                    <a:pt x="280" y="812"/>
                    <a:pt x="466" y="812"/>
                  </a:cubicBezTo>
                  <a:cubicBezTo>
                    <a:pt x="521" y="812"/>
                    <a:pt x="577" y="804"/>
                    <a:pt x="634" y="785"/>
                  </a:cubicBezTo>
                  <a:cubicBezTo>
                    <a:pt x="875" y="714"/>
                    <a:pt x="1017" y="482"/>
                    <a:pt x="946" y="268"/>
                  </a:cubicBezTo>
                  <a:cubicBezTo>
                    <a:pt x="898" y="102"/>
                    <a:pt x="737" y="0"/>
                    <a:pt x="551"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8964;p29">
              <a:extLst>
                <a:ext uri="{FF2B5EF4-FFF2-40B4-BE49-F238E27FC236}">
                  <a16:creationId xmlns:a16="http://schemas.microsoft.com/office/drawing/2014/main" id="{51E442AB-FE41-2E1A-F664-0EE024EA3479}"/>
                </a:ext>
              </a:extLst>
            </p:cNvPr>
            <p:cNvSpPr/>
            <p:nvPr/>
          </p:nvSpPr>
          <p:spPr>
            <a:xfrm>
              <a:off x="4874685" y="2817422"/>
              <a:ext cx="67418" cy="54140"/>
            </a:xfrm>
            <a:custGeom>
              <a:avLst/>
              <a:gdLst/>
              <a:ahLst/>
              <a:cxnLst/>
              <a:rect l="l" t="t" r="r" b="b"/>
              <a:pathLst>
                <a:path w="787" h="632" extrusionOk="0">
                  <a:moveTo>
                    <a:pt x="417" y="0"/>
                  </a:moveTo>
                  <a:cubicBezTo>
                    <a:pt x="377" y="0"/>
                    <a:pt x="336" y="6"/>
                    <a:pt x="295" y="17"/>
                  </a:cubicBezTo>
                  <a:cubicBezTo>
                    <a:pt x="108" y="79"/>
                    <a:pt x="1" y="267"/>
                    <a:pt x="55" y="427"/>
                  </a:cubicBezTo>
                  <a:cubicBezTo>
                    <a:pt x="97" y="554"/>
                    <a:pt x="229" y="631"/>
                    <a:pt x="375" y="631"/>
                  </a:cubicBezTo>
                  <a:cubicBezTo>
                    <a:pt x="413" y="631"/>
                    <a:pt x="453" y="626"/>
                    <a:pt x="492" y="615"/>
                  </a:cubicBezTo>
                  <a:cubicBezTo>
                    <a:pt x="679" y="552"/>
                    <a:pt x="786" y="374"/>
                    <a:pt x="733" y="204"/>
                  </a:cubicBezTo>
                  <a:cubicBezTo>
                    <a:pt x="697" y="77"/>
                    <a:pt x="567" y="0"/>
                    <a:pt x="417"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8965;p29">
              <a:extLst>
                <a:ext uri="{FF2B5EF4-FFF2-40B4-BE49-F238E27FC236}">
                  <a16:creationId xmlns:a16="http://schemas.microsoft.com/office/drawing/2014/main" id="{78B6D2DE-263F-1A98-4CBA-760041492163}"/>
                </a:ext>
              </a:extLst>
            </p:cNvPr>
            <p:cNvSpPr/>
            <p:nvPr/>
          </p:nvSpPr>
          <p:spPr>
            <a:xfrm>
              <a:off x="4520117" y="2238411"/>
              <a:ext cx="87207" cy="69646"/>
            </a:xfrm>
            <a:custGeom>
              <a:avLst/>
              <a:gdLst/>
              <a:ahLst/>
              <a:cxnLst/>
              <a:rect l="l" t="t" r="r" b="b"/>
              <a:pathLst>
                <a:path w="1018" h="813" extrusionOk="0">
                  <a:moveTo>
                    <a:pt x="536" y="1"/>
                  </a:moveTo>
                  <a:cubicBezTo>
                    <a:pt x="486" y="1"/>
                    <a:pt x="435" y="8"/>
                    <a:pt x="384" y="23"/>
                  </a:cubicBezTo>
                  <a:cubicBezTo>
                    <a:pt x="143" y="103"/>
                    <a:pt x="1" y="335"/>
                    <a:pt x="72" y="549"/>
                  </a:cubicBezTo>
                  <a:cubicBezTo>
                    <a:pt x="121" y="711"/>
                    <a:pt x="288" y="812"/>
                    <a:pt x="478" y="812"/>
                  </a:cubicBezTo>
                  <a:cubicBezTo>
                    <a:pt x="529" y="812"/>
                    <a:pt x="582" y="805"/>
                    <a:pt x="634" y="790"/>
                  </a:cubicBezTo>
                  <a:cubicBezTo>
                    <a:pt x="875" y="710"/>
                    <a:pt x="1018" y="478"/>
                    <a:pt x="946" y="264"/>
                  </a:cubicBezTo>
                  <a:cubicBezTo>
                    <a:pt x="897" y="102"/>
                    <a:pt x="725" y="1"/>
                    <a:pt x="536" y="1"/>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8966;p29">
              <a:extLst>
                <a:ext uri="{FF2B5EF4-FFF2-40B4-BE49-F238E27FC236}">
                  <a16:creationId xmlns:a16="http://schemas.microsoft.com/office/drawing/2014/main" id="{EBA5E68A-785D-13A0-E254-D818BAA4A2B4}"/>
                </a:ext>
              </a:extLst>
            </p:cNvPr>
            <p:cNvSpPr/>
            <p:nvPr/>
          </p:nvSpPr>
          <p:spPr>
            <a:xfrm>
              <a:off x="4783023" y="2099719"/>
              <a:ext cx="86436" cy="69560"/>
            </a:xfrm>
            <a:custGeom>
              <a:avLst/>
              <a:gdLst/>
              <a:ahLst/>
              <a:cxnLst/>
              <a:rect l="l" t="t" r="r" b="b"/>
              <a:pathLst>
                <a:path w="1009" h="812" extrusionOk="0">
                  <a:moveTo>
                    <a:pt x="547" y="0"/>
                  </a:moveTo>
                  <a:cubicBezTo>
                    <a:pt x="494" y="0"/>
                    <a:pt x="439" y="9"/>
                    <a:pt x="384" y="27"/>
                  </a:cubicBezTo>
                  <a:cubicBezTo>
                    <a:pt x="134" y="98"/>
                    <a:pt x="0" y="339"/>
                    <a:pt x="63" y="544"/>
                  </a:cubicBezTo>
                  <a:cubicBezTo>
                    <a:pt x="118" y="710"/>
                    <a:pt x="281" y="812"/>
                    <a:pt x="463" y="812"/>
                  </a:cubicBezTo>
                  <a:cubicBezTo>
                    <a:pt x="516" y="812"/>
                    <a:pt x="571" y="803"/>
                    <a:pt x="625" y="785"/>
                  </a:cubicBezTo>
                  <a:cubicBezTo>
                    <a:pt x="866" y="705"/>
                    <a:pt x="1009" y="473"/>
                    <a:pt x="946" y="259"/>
                  </a:cubicBezTo>
                  <a:cubicBezTo>
                    <a:pt x="891" y="100"/>
                    <a:pt x="729" y="0"/>
                    <a:pt x="547"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8967;p29">
              <a:extLst>
                <a:ext uri="{FF2B5EF4-FFF2-40B4-BE49-F238E27FC236}">
                  <a16:creationId xmlns:a16="http://schemas.microsoft.com/office/drawing/2014/main" id="{210BB9A0-2D2A-AA8D-40ED-AD7EDFA67033}"/>
                </a:ext>
              </a:extLst>
            </p:cNvPr>
            <p:cNvSpPr/>
            <p:nvPr/>
          </p:nvSpPr>
          <p:spPr>
            <a:xfrm>
              <a:off x="4519346" y="1927618"/>
              <a:ext cx="100999" cy="80611"/>
            </a:xfrm>
            <a:custGeom>
              <a:avLst/>
              <a:gdLst/>
              <a:ahLst/>
              <a:cxnLst/>
              <a:rect l="l" t="t" r="r" b="b"/>
              <a:pathLst>
                <a:path w="1179" h="941" extrusionOk="0">
                  <a:moveTo>
                    <a:pt x="632" y="0"/>
                  </a:moveTo>
                  <a:cubicBezTo>
                    <a:pt x="572" y="0"/>
                    <a:pt x="509" y="9"/>
                    <a:pt x="447" y="29"/>
                  </a:cubicBezTo>
                  <a:cubicBezTo>
                    <a:pt x="170" y="118"/>
                    <a:pt x="1" y="395"/>
                    <a:pt x="81" y="635"/>
                  </a:cubicBezTo>
                  <a:cubicBezTo>
                    <a:pt x="144" y="823"/>
                    <a:pt x="331" y="941"/>
                    <a:pt x="547" y="941"/>
                  </a:cubicBezTo>
                  <a:cubicBezTo>
                    <a:pt x="607" y="941"/>
                    <a:pt x="670" y="932"/>
                    <a:pt x="732" y="912"/>
                  </a:cubicBezTo>
                  <a:cubicBezTo>
                    <a:pt x="1009" y="823"/>
                    <a:pt x="1178" y="546"/>
                    <a:pt x="1098" y="305"/>
                  </a:cubicBezTo>
                  <a:cubicBezTo>
                    <a:pt x="1035" y="117"/>
                    <a:pt x="848" y="0"/>
                    <a:pt x="632" y="0"/>
                  </a:cubicBezTo>
                  <a:close/>
                </a:path>
              </a:pathLst>
            </a:custGeom>
            <a:solidFill>
              <a:srgbClr val="F9E6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8968;p29">
              <a:extLst>
                <a:ext uri="{FF2B5EF4-FFF2-40B4-BE49-F238E27FC236}">
                  <a16:creationId xmlns:a16="http://schemas.microsoft.com/office/drawing/2014/main" id="{7DD3DD55-CCD7-292C-E9FE-8A65B1FE5243}"/>
                </a:ext>
              </a:extLst>
            </p:cNvPr>
            <p:cNvSpPr/>
            <p:nvPr/>
          </p:nvSpPr>
          <p:spPr>
            <a:xfrm>
              <a:off x="4473515" y="2205858"/>
              <a:ext cx="184265" cy="175956"/>
            </a:xfrm>
            <a:custGeom>
              <a:avLst/>
              <a:gdLst/>
              <a:ahLst/>
              <a:cxnLst/>
              <a:rect l="l" t="t" r="r" b="b"/>
              <a:pathLst>
                <a:path w="2151" h="2054" extrusionOk="0">
                  <a:moveTo>
                    <a:pt x="1133" y="162"/>
                  </a:moveTo>
                  <a:cubicBezTo>
                    <a:pt x="1374" y="180"/>
                    <a:pt x="1588" y="278"/>
                    <a:pt x="1749" y="456"/>
                  </a:cubicBezTo>
                  <a:cubicBezTo>
                    <a:pt x="1910" y="626"/>
                    <a:pt x="1990" y="849"/>
                    <a:pt x="1981" y="1081"/>
                  </a:cubicBezTo>
                  <a:cubicBezTo>
                    <a:pt x="1972" y="1206"/>
                    <a:pt x="1936" y="1313"/>
                    <a:pt x="1883" y="1420"/>
                  </a:cubicBezTo>
                  <a:cubicBezTo>
                    <a:pt x="1865" y="1464"/>
                    <a:pt x="1838" y="1500"/>
                    <a:pt x="1811" y="1536"/>
                  </a:cubicBezTo>
                  <a:cubicBezTo>
                    <a:pt x="1644" y="1770"/>
                    <a:pt x="1375" y="1894"/>
                    <a:pt x="1085" y="1894"/>
                  </a:cubicBezTo>
                  <a:cubicBezTo>
                    <a:pt x="1065" y="1894"/>
                    <a:pt x="1046" y="1894"/>
                    <a:pt x="1026" y="1893"/>
                  </a:cubicBezTo>
                  <a:cubicBezTo>
                    <a:pt x="786" y="1884"/>
                    <a:pt x="562" y="1777"/>
                    <a:pt x="402" y="1607"/>
                  </a:cubicBezTo>
                  <a:cubicBezTo>
                    <a:pt x="250" y="1429"/>
                    <a:pt x="170" y="1206"/>
                    <a:pt x="179" y="974"/>
                  </a:cubicBezTo>
                  <a:cubicBezTo>
                    <a:pt x="197" y="751"/>
                    <a:pt x="295" y="537"/>
                    <a:pt x="473" y="385"/>
                  </a:cubicBezTo>
                  <a:cubicBezTo>
                    <a:pt x="643" y="242"/>
                    <a:pt x="857" y="162"/>
                    <a:pt x="1071" y="162"/>
                  </a:cubicBezTo>
                  <a:close/>
                  <a:moveTo>
                    <a:pt x="1103" y="1"/>
                  </a:moveTo>
                  <a:cubicBezTo>
                    <a:pt x="833" y="1"/>
                    <a:pt x="579" y="90"/>
                    <a:pt x="375" y="260"/>
                  </a:cubicBezTo>
                  <a:cubicBezTo>
                    <a:pt x="161" y="438"/>
                    <a:pt x="36" y="697"/>
                    <a:pt x="18" y="965"/>
                  </a:cubicBezTo>
                  <a:cubicBezTo>
                    <a:pt x="0" y="1241"/>
                    <a:pt x="99" y="1509"/>
                    <a:pt x="286" y="1714"/>
                  </a:cubicBezTo>
                  <a:cubicBezTo>
                    <a:pt x="482" y="1919"/>
                    <a:pt x="741" y="2035"/>
                    <a:pt x="1017" y="2053"/>
                  </a:cubicBezTo>
                  <a:lnTo>
                    <a:pt x="1080" y="2053"/>
                  </a:lnTo>
                  <a:cubicBezTo>
                    <a:pt x="1419" y="2053"/>
                    <a:pt x="1740" y="1901"/>
                    <a:pt x="1936" y="1634"/>
                  </a:cubicBezTo>
                  <a:cubicBezTo>
                    <a:pt x="1972" y="1589"/>
                    <a:pt x="1999" y="1545"/>
                    <a:pt x="2026" y="1491"/>
                  </a:cubicBezTo>
                  <a:cubicBezTo>
                    <a:pt x="2088" y="1366"/>
                    <a:pt x="2133" y="1232"/>
                    <a:pt x="2133" y="1090"/>
                  </a:cubicBezTo>
                  <a:cubicBezTo>
                    <a:pt x="2150" y="813"/>
                    <a:pt x="2061" y="554"/>
                    <a:pt x="1865" y="349"/>
                  </a:cubicBezTo>
                  <a:cubicBezTo>
                    <a:pt x="1678" y="144"/>
                    <a:pt x="1419" y="19"/>
                    <a:pt x="1142" y="1"/>
                  </a:cubicBezTo>
                  <a:cubicBezTo>
                    <a:pt x="1129" y="1"/>
                    <a:pt x="1116" y="1"/>
                    <a:pt x="1103"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8969;p29">
              <a:extLst>
                <a:ext uri="{FF2B5EF4-FFF2-40B4-BE49-F238E27FC236}">
                  <a16:creationId xmlns:a16="http://schemas.microsoft.com/office/drawing/2014/main" id="{C5E1D013-DDE7-21A8-DC1D-6566E82C89B1}"/>
                </a:ext>
              </a:extLst>
            </p:cNvPr>
            <p:cNvSpPr/>
            <p:nvPr/>
          </p:nvSpPr>
          <p:spPr>
            <a:xfrm>
              <a:off x="4350500" y="2108543"/>
              <a:ext cx="547228" cy="1903305"/>
            </a:xfrm>
            <a:custGeom>
              <a:avLst/>
              <a:gdLst/>
              <a:ahLst/>
              <a:cxnLst/>
              <a:rect l="l" t="t" r="r" b="b"/>
              <a:pathLst>
                <a:path w="6388" h="22218" extrusionOk="0">
                  <a:moveTo>
                    <a:pt x="3818" y="1458"/>
                  </a:moveTo>
                  <a:lnTo>
                    <a:pt x="3818" y="1458"/>
                  </a:lnTo>
                  <a:cubicBezTo>
                    <a:pt x="3970" y="1869"/>
                    <a:pt x="4104" y="2288"/>
                    <a:pt x="4220" y="2707"/>
                  </a:cubicBezTo>
                  <a:cubicBezTo>
                    <a:pt x="4327" y="3073"/>
                    <a:pt x="4523" y="3858"/>
                    <a:pt x="4532" y="3876"/>
                  </a:cubicBezTo>
                  <a:cubicBezTo>
                    <a:pt x="4637" y="4244"/>
                    <a:pt x="4734" y="4501"/>
                    <a:pt x="4898" y="4501"/>
                  </a:cubicBezTo>
                  <a:cubicBezTo>
                    <a:pt x="4901" y="4501"/>
                    <a:pt x="4904" y="4501"/>
                    <a:pt x="4907" y="4501"/>
                  </a:cubicBezTo>
                  <a:cubicBezTo>
                    <a:pt x="5058" y="4492"/>
                    <a:pt x="5157" y="4269"/>
                    <a:pt x="5255" y="3724"/>
                  </a:cubicBezTo>
                  <a:cubicBezTo>
                    <a:pt x="5299" y="3484"/>
                    <a:pt x="5344" y="3243"/>
                    <a:pt x="5397" y="3002"/>
                  </a:cubicBezTo>
                  <a:cubicBezTo>
                    <a:pt x="5469" y="2645"/>
                    <a:pt x="5549" y="2270"/>
                    <a:pt x="5594" y="1896"/>
                  </a:cubicBezTo>
                  <a:lnTo>
                    <a:pt x="5603" y="1896"/>
                  </a:lnTo>
                  <a:cubicBezTo>
                    <a:pt x="5540" y="2520"/>
                    <a:pt x="5451" y="3145"/>
                    <a:pt x="5326" y="3742"/>
                  </a:cubicBezTo>
                  <a:cubicBezTo>
                    <a:pt x="5299" y="3903"/>
                    <a:pt x="5264" y="4054"/>
                    <a:pt x="5228" y="4206"/>
                  </a:cubicBezTo>
                  <a:cubicBezTo>
                    <a:pt x="5228" y="4215"/>
                    <a:pt x="5005" y="5170"/>
                    <a:pt x="5014" y="6071"/>
                  </a:cubicBezTo>
                  <a:cubicBezTo>
                    <a:pt x="5041" y="6882"/>
                    <a:pt x="5023" y="8015"/>
                    <a:pt x="5005" y="9015"/>
                  </a:cubicBezTo>
                  <a:cubicBezTo>
                    <a:pt x="5005" y="9184"/>
                    <a:pt x="4996" y="9389"/>
                    <a:pt x="4987" y="9594"/>
                  </a:cubicBezTo>
                  <a:cubicBezTo>
                    <a:pt x="4933" y="10638"/>
                    <a:pt x="4933" y="11138"/>
                    <a:pt x="5139" y="11200"/>
                  </a:cubicBezTo>
                  <a:cubicBezTo>
                    <a:pt x="5154" y="11205"/>
                    <a:pt x="5169" y="11207"/>
                    <a:pt x="5185" y="11207"/>
                  </a:cubicBezTo>
                  <a:cubicBezTo>
                    <a:pt x="5286" y="11207"/>
                    <a:pt x="5392" y="11104"/>
                    <a:pt x="5531" y="10879"/>
                  </a:cubicBezTo>
                  <a:lnTo>
                    <a:pt x="5576" y="10808"/>
                  </a:lnTo>
                  <a:cubicBezTo>
                    <a:pt x="5790" y="10460"/>
                    <a:pt x="5977" y="10148"/>
                    <a:pt x="6165" y="9800"/>
                  </a:cubicBezTo>
                  <a:lnTo>
                    <a:pt x="6165" y="9800"/>
                  </a:lnTo>
                  <a:cubicBezTo>
                    <a:pt x="5977" y="10219"/>
                    <a:pt x="5772" y="10638"/>
                    <a:pt x="5558" y="11031"/>
                  </a:cubicBezTo>
                  <a:cubicBezTo>
                    <a:pt x="5513" y="11111"/>
                    <a:pt x="5469" y="11200"/>
                    <a:pt x="5424" y="11280"/>
                  </a:cubicBezTo>
                  <a:cubicBezTo>
                    <a:pt x="4969" y="12083"/>
                    <a:pt x="4621" y="12984"/>
                    <a:pt x="4371" y="13957"/>
                  </a:cubicBezTo>
                  <a:cubicBezTo>
                    <a:pt x="4247" y="14483"/>
                    <a:pt x="4157" y="14804"/>
                    <a:pt x="4006" y="15304"/>
                  </a:cubicBezTo>
                  <a:cubicBezTo>
                    <a:pt x="3899" y="15661"/>
                    <a:pt x="3560" y="17017"/>
                    <a:pt x="3809" y="17168"/>
                  </a:cubicBezTo>
                  <a:cubicBezTo>
                    <a:pt x="3825" y="17180"/>
                    <a:pt x="3848" y="17190"/>
                    <a:pt x="3876" y="17190"/>
                  </a:cubicBezTo>
                  <a:cubicBezTo>
                    <a:pt x="3911" y="17190"/>
                    <a:pt x="3956" y="17174"/>
                    <a:pt x="4006" y="17124"/>
                  </a:cubicBezTo>
                  <a:cubicBezTo>
                    <a:pt x="4425" y="16704"/>
                    <a:pt x="4800" y="16258"/>
                    <a:pt x="5183" y="15714"/>
                  </a:cubicBezTo>
                  <a:cubicBezTo>
                    <a:pt x="5317" y="15536"/>
                    <a:pt x="5442" y="15348"/>
                    <a:pt x="5558" y="15170"/>
                  </a:cubicBezTo>
                  <a:lnTo>
                    <a:pt x="5558" y="15170"/>
                  </a:lnTo>
                  <a:cubicBezTo>
                    <a:pt x="5442" y="15357"/>
                    <a:pt x="5326" y="15545"/>
                    <a:pt x="5201" y="15723"/>
                  </a:cubicBezTo>
                  <a:cubicBezTo>
                    <a:pt x="4987" y="16044"/>
                    <a:pt x="4737" y="16383"/>
                    <a:pt x="4470" y="16740"/>
                  </a:cubicBezTo>
                  <a:cubicBezTo>
                    <a:pt x="4318" y="16963"/>
                    <a:pt x="4148" y="17186"/>
                    <a:pt x="3997" y="17400"/>
                  </a:cubicBezTo>
                  <a:cubicBezTo>
                    <a:pt x="3711" y="17802"/>
                    <a:pt x="3328" y="18408"/>
                    <a:pt x="2926" y="19051"/>
                  </a:cubicBezTo>
                  <a:cubicBezTo>
                    <a:pt x="2141" y="20317"/>
                    <a:pt x="1160" y="21879"/>
                    <a:pt x="812" y="21968"/>
                  </a:cubicBezTo>
                  <a:cubicBezTo>
                    <a:pt x="541" y="22039"/>
                    <a:pt x="394" y="22057"/>
                    <a:pt x="315" y="22057"/>
                  </a:cubicBezTo>
                  <a:cubicBezTo>
                    <a:pt x="245" y="22057"/>
                    <a:pt x="227" y="22043"/>
                    <a:pt x="223" y="22039"/>
                  </a:cubicBezTo>
                  <a:cubicBezTo>
                    <a:pt x="214" y="22030"/>
                    <a:pt x="188" y="21932"/>
                    <a:pt x="669" y="21424"/>
                  </a:cubicBezTo>
                  <a:cubicBezTo>
                    <a:pt x="1990" y="19996"/>
                    <a:pt x="2668" y="18551"/>
                    <a:pt x="2792" y="18275"/>
                  </a:cubicBezTo>
                  <a:cubicBezTo>
                    <a:pt x="2792" y="18275"/>
                    <a:pt x="2792" y="18266"/>
                    <a:pt x="2801" y="18266"/>
                  </a:cubicBezTo>
                  <a:lnTo>
                    <a:pt x="2917" y="17936"/>
                  </a:lnTo>
                  <a:cubicBezTo>
                    <a:pt x="3140" y="17329"/>
                    <a:pt x="3167" y="16669"/>
                    <a:pt x="3007" y="16044"/>
                  </a:cubicBezTo>
                  <a:lnTo>
                    <a:pt x="3007" y="16026"/>
                  </a:lnTo>
                  <a:cubicBezTo>
                    <a:pt x="2917" y="15714"/>
                    <a:pt x="2810" y="15375"/>
                    <a:pt x="2676" y="15018"/>
                  </a:cubicBezTo>
                  <a:lnTo>
                    <a:pt x="2676" y="15018"/>
                  </a:lnTo>
                  <a:cubicBezTo>
                    <a:pt x="2828" y="15366"/>
                    <a:pt x="2944" y="15696"/>
                    <a:pt x="3042" y="16018"/>
                  </a:cubicBezTo>
                  <a:cubicBezTo>
                    <a:pt x="3114" y="16232"/>
                    <a:pt x="3167" y="16428"/>
                    <a:pt x="3212" y="16606"/>
                  </a:cubicBezTo>
                  <a:lnTo>
                    <a:pt x="3212" y="16615"/>
                  </a:lnTo>
                  <a:cubicBezTo>
                    <a:pt x="3212" y="16624"/>
                    <a:pt x="3212" y="16624"/>
                    <a:pt x="3212" y="16633"/>
                  </a:cubicBezTo>
                  <a:cubicBezTo>
                    <a:pt x="3221" y="16669"/>
                    <a:pt x="3247" y="16696"/>
                    <a:pt x="3283" y="16696"/>
                  </a:cubicBezTo>
                  <a:cubicBezTo>
                    <a:pt x="3289" y="16697"/>
                    <a:pt x="3295" y="16697"/>
                    <a:pt x="3300" y="16697"/>
                  </a:cubicBezTo>
                  <a:cubicBezTo>
                    <a:pt x="3335" y="16697"/>
                    <a:pt x="3357" y="16673"/>
                    <a:pt x="3372" y="16642"/>
                  </a:cubicBezTo>
                  <a:cubicBezTo>
                    <a:pt x="3542" y="16134"/>
                    <a:pt x="3685" y="15670"/>
                    <a:pt x="3792" y="15241"/>
                  </a:cubicBezTo>
                  <a:cubicBezTo>
                    <a:pt x="3818" y="15152"/>
                    <a:pt x="3845" y="15054"/>
                    <a:pt x="3872" y="14965"/>
                  </a:cubicBezTo>
                  <a:cubicBezTo>
                    <a:pt x="3916" y="14804"/>
                    <a:pt x="3970" y="14644"/>
                    <a:pt x="4006" y="14474"/>
                  </a:cubicBezTo>
                  <a:lnTo>
                    <a:pt x="4193" y="13707"/>
                  </a:lnTo>
                  <a:cubicBezTo>
                    <a:pt x="4202" y="13653"/>
                    <a:pt x="4220" y="13600"/>
                    <a:pt x="4229" y="13538"/>
                  </a:cubicBezTo>
                  <a:cubicBezTo>
                    <a:pt x="4247" y="13466"/>
                    <a:pt x="4264" y="13395"/>
                    <a:pt x="4282" y="13323"/>
                  </a:cubicBezTo>
                  <a:lnTo>
                    <a:pt x="4363" y="12931"/>
                  </a:lnTo>
                  <a:cubicBezTo>
                    <a:pt x="4380" y="12842"/>
                    <a:pt x="4398" y="12752"/>
                    <a:pt x="4416" y="12663"/>
                  </a:cubicBezTo>
                  <a:cubicBezTo>
                    <a:pt x="4452" y="12494"/>
                    <a:pt x="4479" y="12324"/>
                    <a:pt x="4514" y="12155"/>
                  </a:cubicBezTo>
                  <a:cubicBezTo>
                    <a:pt x="4532" y="12039"/>
                    <a:pt x="4550" y="11923"/>
                    <a:pt x="4568" y="11807"/>
                  </a:cubicBezTo>
                  <a:cubicBezTo>
                    <a:pt x="4666" y="11209"/>
                    <a:pt x="4568" y="10602"/>
                    <a:pt x="4291" y="10058"/>
                  </a:cubicBezTo>
                  <a:lnTo>
                    <a:pt x="4282" y="10040"/>
                  </a:lnTo>
                  <a:cubicBezTo>
                    <a:pt x="4166" y="9809"/>
                    <a:pt x="4032" y="9577"/>
                    <a:pt x="3881" y="9327"/>
                  </a:cubicBezTo>
                  <a:lnTo>
                    <a:pt x="3881" y="9327"/>
                  </a:lnTo>
                  <a:cubicBezTo>
                    <a:pt x="3899" y="9354"/>
                    <a:pt x="3916" y="9371"/>
                    <a:pt x="3934" y="9398"/>
                  </a:cubicBezTo>
                  <a:cubicBezTo>
                    <a:pt x="4086" y="9603"/>
                    <a:pt x="4247" y="9817"/>
                    <a:pt x="4398" y="10049"/>
                  </a:cubicBezTo>
                  <a:cubicBezTo>
                    <a:pt x="4431" y="10098"/>
                    <a:pt x="4508" y="10222"/>
                    <a:pt x="4617" y="10222"/>
                  </a:cubicBezTo>
                  <a:cubicBezTo>
                    <a:pt x="4627" y="10222"/>
                    <a:pt x="4637" y="10221"/>
                    <a:pt x="4648" y="10219"/>
                  </a:cubicBezTo>
                  <a:cubicBezTo>
                    <a:pt x="4809" y="10174"/>
                    <a:pt x="4835" y="9862"/>
                    <a:pt x="4853" y="9229"/>
                  </a:cubicBezTo>
                  <a:cubicBezTo>
                    <a:pt x="4862" y="9148"/>
                    <a:pt x="4862" y="9077"/>
                    <a:pt x="4862" y="9006"/>
                  </a:cubicBezTo>
                  <a:cubicBezTo>
                    <a:pt x="4916" y="7534"/>
                    <a:pt x="4835" y="6088"/>
                    <a:pt x="4612" y="4715"/>
                  </a:cubicBezTo>
                  <a:lnTo>
                    <a:pt x="4612" y="4706"/>
                  </a:lnTo>
                  <a:cubicBezTo>
                    <a:pt x="4612" y="4697"/>
                    <a:pt x="4612" y="4697"/>
                    <a:pt x="4612" y="4688"/>
                  </a:cubicBezTo>
                  <a:cubicBezTo>
                    <a:pt x="4594" y="4572"/>
                    <a:pt x="4568" y="4456"/>
                    <a:pt x="4550" y="4331"/>
                  </a:cubicBezTo>
                  <a:cubicBezTo>
                    <a:pt x="4487" y="4010"/>
                    <a:pt x="4336" y="3707"/>
                    <a:pt x="4122" y="3457"/>
                  </a:cubicBezTo>
                  <a:cubicBezTo>
                    <a:pt x="4122" y="3448"/>
                    <a:pt x="4122" y="3448"/>
                    <a:pt x="4122" y="3448"/>
                  </a:cubicBezTo>
                  <a:lnTo>
                    <a:pt x="4113" y="3439"/>
                  </a:lnTo>
                  <a:cubicBezTo>
                    <a:pt x="4006" y="3314"/>
                    <a:pt x="3881" y="3180"/>
                    <a:pt x="3720" y="3020"/>
                  </a:cubicBezTo>
                  <a:cubicBezTo>
                    <a:pt x="3613" y="2913"/>
                    <a:pt x="3515" y="2814"/>
                    <a:pt x="3417" y="2716"/>
                  </a:cubicBezTo>
                  <a:lnTo>
                    <a:pt x="3417" y="2716"/>
                  </a:lnTo>
                  <a:cubicBezTo>
                    <a:pt x="3524" y="2814"/>
                    <a:pt x="3640" y="2913"/>
                    <a:pt x="3738" y="3002"/>
                  </a:cubicBezTo>
                  <a:cubicBezTo>
                    <a:pt x="3899" y="3153"/>
                    <a:pt x="4032" y="3287"/>
                    <a:pt x="4148" y="3412"/>
                  </a:cubicBezTo>
                  <a:lnTo>
                    <a:pt x="4175" y="3439"/>
                  </a:lnTo>
                  <a:cubicBezTo>
                    <a:pt x="4202" y="3466"/>
                    <a:pt x="4220" y="3484"/>
                    <a:pt x="4229" y="3501"/>
                  </a:cubicBezTo>
                  <a:cubicBezTo>
                    <a:pt x="4246" y="3519"/>
                    <a:pt x="4271" y="3529"/>
                    <a:pt x="4293" y="3529"/>
                  </a:cubicBezTo>
                  <a:cubicBezTo>
                    <a:pt x="4306" y="3529"/>
                    <a:pt x="4317" y="3526"/>
                    <a:pt x="4327" y="3519"/>
                  </a:cubicBezTo>
                  <a:cubicBezTo>
                    <a:pt x="4363" y="3501"/>
                    <a:pt x="4380" y="3466"/>
                    <a:pt x="4371" y="3430"/>
                  </a:cubicBezTo>
                  <a:cubicBezTo>
                    <a:pt x="4309" y="3180"/>
                    <a:pt x="4255" y="2939"/>
                    <a:pt x="4193" y="2716"/>
                  </a:cubicBezTo>
                  <a:cubicBezTo>
                    <a:pt x="4086" y="2297"/>
                    <a:pt x="3952" y="1869"/>
                    <a:pt x="3818" y="1458"/>
                  </a:cubicBezTo>
                  <a:close/>
                  <a:moveTo>
                    <a:pt x="3346" y="1"/>
                  </a:moveTo>
                  <a:cubicBezTo>
                    <a:pt x="3331" y="1"/>
                    <a:pt x="3314" y="7"/>
                    <a:pt x="3301" y="13"/>
                  </a:cubicBezTo>
                  <a:cubicBezTo>
                    <a:pt x="3265" y="31"/>
                    <a:pt x="3230" y="49"/>
                    <a:pt x="3203" y="67"/>
                  </a:cubicBezTo>
                  <a:cubicBezTo>
                    <a:pt x="3158" y="85"/>
                    <a:pt x="3140" y="129"/>
                    <a:pt x="3158" y="165"/>
                  </a:cubicBezTo>
                  <a:cubicBezTo>
                    <a:pt x="3515" y="1012"/>
                    <a:pt x="3809" y="1878"/>
                    <a:pt x="4041" y="2752"/>
                  </a:cubicBezTo>
                  <a:cubicBezTo>
                    <a:pt x="4077" y="2895"/>
                    <a:pt x="4113" y="3037"/>
                    <a:pt x="4148" y="3180"/>
                  </a:cubicBezTo>
                  <a:cubicBezTo>
                    <a:pt x="4059" y="3082"/>
                    <a:pt x="3961" y="2993"/>
                    <a:pt x="3845" y="2886"/>
                  </a:cubicBezTo>
                  <a:cubicBezTo>
                    <a:pt x="3720" y="2770"/>
                    <a:pt x="3586" y="2654"/>
                    <a:pt x="3444" y="2529"/>
                  </a:cubicBezTo>
                  <a:cubicBezTo>
                    <a:pt x="3426" y="2520"/>
                    <a:pt x="3399" y="2511"/>
                    <a:pt x="3381" y="2511"/>
                  </a:cubicBezTo>
                  <a:cubicBezTo>
                    <a:pt x="3354" y="2520"/>
                    <a:pt x="3337" y="2538"/>
                    <a:pt x="3319" y="2556"/>
                  </a:cubicBezTo>
                  <a:cubicBezTo>
                    <a:pt x="3301" y="2600"/>
                    <a:pt x="3274" y="2636"/>
                    <a:pt x="3247" y="2672"/>
                  </a:cubicBezTo>
                  <a:cubicBezTo>
                    <a:pt x="3221" y="2707"/>
                    <a:pt x="3230" y="2752"/>
                    <a:pt x="3256" y="2779"/>
                  </a:cubicBezTo>
                  <a:cubicBezTo>
                    <a:pt x="3372" y="2895"/>
                    <a:pt x="3479" y="3002"/>
                    <a:pt x="3613" y="3136"/>
                  </a:cubicBezTo>
                  <a:cubicBezTo>
                    <a:pt x="3765" y="3287"/>
                    <a:pt x="3890" y="3421"/>
                    <a:pt x="3997" y="3546"/>
                  </a:cubicBezTo>
                  <a:cubicBezTo>
                    <a:pt x="3997" y="3546"/>
                    <a:pt x="3997" y="3555"/>
                    <a:pt x="3997" y="3555"/>
                  </a:cubicBezTo>
                  <a:lnTo>
                    <a:pt x="4006" y="3555"/>
                  </a:lnTo>
                  <a:cubicBezTo>
                    <a:pt x="4202" y="3787"/>
                    <a:pt x="4336" y="4072"/>
                    <a:pt x="4389" y="4367"/>
                  </a:cubicBezTo>
                  <a:cubicBezTo>
                    <a:pt x="4416" y="4483"/>
                    <a:pt x="4434" y="4599"/>
                    <a:pt x="4452" y="4715"/>
                  </a:cubicBezTo>
                  <a:lnTo>
                    <a:pt x="4461" y="4724"/>
                  </a:lnTo>
                  <a:cubicBezTo>
                    <a:pt x="4461" y="4732"/>
                    <a:pt x="4461" y="4741"/>
                    <a:pt x="4461" y="4741"/>
                  </a:cubicBezTo>
                  <a:cubicBezTo>
                    <a:pt x="4675" y="6106"/>
                    <a:pt x="4755" y="7543"/>
                    <a:pt x="4710" y="9006"/>
                  </a:cubicBezTo>
                  <a:cubicBezTo>
                    <a:pt x="4702" y="9068"/>
                    <a:pt x="4702" y="9148"/>
                    <a:pt x="4702" y="9229"/>
                  </a:cubicBezTo>
                  <a:cubicBezTo>
                    <a:pt x="4693" y="9470"/>
                    <a:pt x="4675" y="9969"/>
                    <a:pt x="4603" y="10058"/>
                  </a:cubicBezTo>
                  <a:cubicBezTo>
                    <a:pt x="4594" y="10049"/>
                    <a:pt x="4568" y="10023"/>
                    <a:pt x="4532" y="9969"/>
                  </a:cubicBezTo>
                  <a:cubicBezTo>
                    <a:pt x="4371" y="9728"/>
                    <a:pt x="4211" y="9514"/>
                    <a:pt x="4059" y="9300"/>
                  </a:cubicBezTo>
                  <a:cubicBezTo>
                    <a:pt x="3961" y="9175"/>
                    <a:pt x="3872" y="9050"/>
                    <a:pt x="3792" y="8925"/>
                  </a:cubicBezTo>
                  <a:cubicBezTo>
                    <a:pt x="3676" y="8765"/>
                    <a:pt x="3551" y="8586"/>
                    <a:pt x="3399" y="8399"/>
                  </a:cubicBezTo>
                  <a:cubicBezTo>
                    <a:pt x="3381" y="8381"/>
                    <a:pt x="3363" y="8372"/>
                    <a:pt x="3337" y="8372"/>
                  </a:cubicBezTo>
                  <a:cubicBezTo>
                    <a:pt x="3319" y="8372"/>
                    <a:pt x="3301" y="8372"/>
                    <a:pt x="3283" y="8390"/>
                  </a:cubicBezTo>
                  <a:cubicBezTo>
                    <a:pt x="3256" y="8408"/>
                    <a:pt x="3239" y="8435"/>
                    <a:pt x="3203" y="8453"/>
                  </a:cubicBezTo>
                  <a:cubicBezTo>
                    <a:pt x="3185" y="8461"/>
                    <a:pt x="3176" y="8479"/>
                    <a:pt x="3176" y="8506"/>
                  </a:cubicBezTo>
                  <a:cubicBezTo>
                    <a:pt x="3167" y="8524"/>
                    <a:pt x="3176" y="8542"/>
                    <a:pt x="3185" y="8560"/>
                  </a:cubicBezTo>
                  <a:cubicBezTo>
                    <a:pt x="3301" y="8720"/>
                    <a:pt x="3417" y="8899"/>
                    <a:pt x="3542" y="9086"/>
                  </a:cubicBezTo>
                  <a:cubicBezTo>
                    <a:pt x="3783" y="9452"/>
                    <a:pt x="3979" y="9791"/>
                    <a:pt x="4140" y="10112"/>
                  </a:cubicBezTo>
                  <a:lnTo>
                    <a:pt x="4148" y="10121"/>
                  </a:lnTo>
                  <a:cubicBezTo>
                    <a:pt x="4407" y="10638"/>
                    <a:pt x="4505" y="11218"/>
                    <a:pt x="4416" y="11780"/>
                  </a:cubicBezTo>
                  <a:cubicBezTo>
                    <a:pt x="4398" y="11896"/>
                    <a:pt x="4380" y="12012"/>
                    <a:pt x="4354" y="12128"/>
                  </a:cubicBezTo>
                  <a:cubicBezTo>
                    <a:pt x="4327" y="12297"/>
                    <a:pt x="4291" y="12467"/>
                    <a:pt x="4255" y="12628"/>
                  </a:cubicBezTo>
                  <a:cubicBezTo>
                    <a:pt x="4238" y="12726"/>
                    <a:pt x="4220" y="12815"/>
                    <a:pt x="4202" y="12904"/>
                  </a:cubicBezTo>
                  <a:lnTo>
                    <a:pt x="4131" y="13288"/>
                  </a:lnTo>
                  <a:cubicBezTo>
                    <a:pt x="4113" y="13359"/>
                    <a:pt x="4095" y="13430"/>
                    <a:pt x="4077" y="13502"/>
                  </a:cubicBezTo>
                  <a:cubicBezTo>
                    <a:pt x="4059" y="13555"/>
                    <a:pt x="4050" y="13618"/>
                    <a:pt x="4032" y="13671"/>
                  </a:cubicBezTo>
                  <a:lnTo>
                    <a:pt x="3854" y="14439"/>
                  </a:lnTo>
                  <a:cubicBezTo>
                    <a:pt x="3818" y="14599"/>
                    <a:pt x="3765" y="14760"/>
                    <a:pt x="3720" y="14920"/>
                  </a:cubicBezTo>
                  <a:cubicBezTo>
                    <a:pt x="3693" y="15009"/>
                    <a:pt x="3667" y="15108"/>
                    <a:pt x="3640" y="15197"/>
                  </a:cubicBezTo>
                  <a:cubicBezTo>
                    <a:pt x="3551" y="15554"/>
                    <a:pt x="3435" y="15928"/>
                    <a:pt x="3301" y="16339"/>
                  </a:cubicBezTo>
                  <a:cubicBezTo>
                    <a:pt x="3274" y="16223"/>
                    <a:pt x="3239" y="16098"/>
                    <a:pt x="3194" y="15973"/>
                  </a:cubicBezTo>
                  <a:cubicBezTo>
                    <a:pt x="3087" y="15598"/>
                    <a:pt x="2944" y="15224"/>
                    <a:pt x="2766" y="14813"/>
                  </a:cubicBezTo>
                  <a:cubicBezTo>
                    <a:pt x="2623" y="14474"/>
                    <a:pt x="2453" y="14126"/>
                    <a:pt x="2230" y="13707"/>
                  </a:cubicBezTo>
                  <a:cubicBezTo>
                    <a:pt x="2186" y="13627"/>
                    <a:pt x="2141" y="13546"/>
                    <a:pt x="2097" y="13466"/>
                  </a:cubicBezTo>
                  <a:cubicBezTo>
                    <a:pt x="2088" y="13448"/>
                    <a:pt x="2070" y="13439"/>
                    <a:pt x="2043" y="13430"/>
                  </a:cubicBezTo>
                  <a:cubicBezTo>
                    <a:pt x="2025" y="13430"/>
                    <a:pt x="1998" y="13430"/>
                    <a:pt x="1981" y="13439"/>
                  </a:cubicBezTo>
                  <a:cubicBezTo>
                    <a:pt x="1963" y="13448"/>
                    <a:pt x="1945" y="13466"/>
                    <a:pt x="1918" y="13475"/>
                  </a:cubicBezTo>
                  <a:cubicBezTo>
                    <a:pt x="1900" y="13484"/>
                    <a:pt x="1891" y="13502"/>
                    <a:pt x="1883" y="13520"/>
                  </a:cubicBezTo>
                  <a:cubicBezTo>
                    <a:pt x="1874" y="13538"/>
                    <a:pt x="1874" y="13564"/>
                    <a:pt x="1883" y="13582"/>
                  </a:cubicBezTo>
                  <a:cubicBezTo>
                    <a:pt x="1927" y="13662"/>
                    <a:pt x="1963" y="13743"/>
                    <a:pt x="1998" y="13823"/>
                  </a:cubicBezTo>
                  <a:cubicBezTo>
                    <a:pt x="2025" y="13877"/>
                    <a:pt x="2052" y="13930"/>
                    <a:pt x="2079" y="13984"/>
                  </a:cubicBezTo>
                  <a:cubicBezTo>
                    <a:pt x="2132" y="14108"/>
                    <a:pt x="2195" y="14242"/>
                    <a:pt x="2248" y="14376"/>
                  </a:cubicBezTo>
                  <a:cubicBezTo>
                    <a:pt x="2329" y="14546"/>
                    <a:pt x="2400" y="14724"/>
                    <a:pt x="2480" y="14929"/>
                  </a:cubicBezTo>
                  <a:cubicBezTo>
                    <a:pt x="2632" y="15340"/>
                    <a:pt x="2757" y="15714"/>
                    <a:pt x="2846" y="16071"/>
                  </a:cubicBezTo>
                  <a:lnTo>
                    <a:pt x="2855" y="16080"/>
                  </a:lnTo>
                  <a:cubicBezTo>
                    <a:pt x="3007" y="16678"/>
                    <a:pt x="2980" y="17302"/>
                    <a:pt x="2766" y="17882"/>
                  </a:cubicBezTo>
                  <a:lnTo>
                    <a:pt x="2650" y="18194"/>
                  </a:lnTo>
                  <a:lnTo>
                    <a:pt x="2650" y="18203"/>
                  </a:lnTo>
                  <a:cubicBezTo>
                    <a:pt x="2650" y="18203"/>
                    <a:pt x="2650" y="18212"/>
                    <a:pt x="2650" y="18212"/>
                  </a:cubicBezTo>
                  <a:cubicBezTo>
                    <a:pt x="2525" y="18480"/>
                    <a:pt x="1856" y="19907"/>
                    <a:pt x="553" y="21317"/>
                  </a:cubicBezTo>
                  <a:cubicBezTo>
                    <a:pt x="125" y="21763"/>
                    <a:pt x="0" y="21986"/>
                    <a:pt x="80" y="22120"/>
                  </a:cubicBezTo>
                  <a:cubicBezTo>
                    <a:pt x="125" y="22182"/>
                    <a:pt x="188" y="22218"/>
                    <a:pt x="312" y="22218"/>
                  </a:cubicBezTo>
                  <a:cubicBezTo>
                    <a:pt x="437" y="22218"/>
                    <a:pt x="607" y="22191"/>
                    <a:pt x="848" y="22128"/>
                  </a:cubicBezTo>
                  <a:cubicBezTo>
                    <a:pt x="1231" y="22030"/>
                    <a:pt x="2007" y="20826"/>
                    <a:pt x="3060" y="19140"/>
                  </a:cubicBezTo>
                  <a:cubicBezTo>
                    <a:pt x="3462" y="18498"/>
                    <a:pt x="3845" y="17891"/>
                    <a:pt x="4122" y="17498"/>
                  </a:cubicBezTo>
                  <a:cubicBezTo>
                    <a:pt x="4282" y="17275"/>
                    <a:pt x="4443" y="17052"/>
                    <a:pt x="4603" y="16838"/>
                  </a:cubicBezTo>
                  <a:cubicBezTo>
                    <a:pt x="4862" y="16481"/>
                    <a:pt x="5112" y="16142"/>
                    <a:pt x="5335" y="15812"/>
                  </a:cubicBezTo>
                  <a:cubicBezTo>
                    <a:pt x="5469" y="15625"/>
                    <a:pt x="5585" y="15420"/>
                    <a:pt x="5710" y="15224"/>
                  </a:cubicBezTo>
                  <a:cubicBezTo>
                    <a:pt x="5754" y="15152"/>
                    <a:pt x="5799" y="15081"/>
                    <a:pt x="5843" y="15009"/>
                  </a:cubicBezTo>
                  <a:lnTo>
                    <a:pt x="6022" y="14688"/>
                  </a:lnTo>
                  <a:cubicBezTo>
                    <a:pt x="6031" y="14670"/>
                    <a:pt x="6040" y="14644"/>
                    <a:pt x="6031" y="14626"/>
                  </a:cubicBezTo>
                  <a:cubicBezTo>
                    <a:pt x="6022" y="14599"/>
                    <a:pt x="6004" y="14581"/>
                    <a:pt x="5986" y="14572"/>
                  </a:cubicBezTo>
                  <a:cubicBezTo>
                    <a:pt x="5950" y="14554"/>
                    <a:pt x="5915" y="14537"/>
                    <a:pt x="5879" y="14519"/>
                  </a:cubicBezTo>
                  <a:cubicBezTo>
                    <a:pt x="5861" y="14501"/>
                    <a:pt x="5835" y="14501"/>
                    <a:pt x="5817" y="14501"/>
                  </a:cubicBezTo>
                  <a:cubicBezTo>
                    <a:pt x="5799" y="14510"/>
                    <a:pt x="5781" y="14519"/>
                    <a:pt x="5763" y="14537"/>
                  </a:cubicBezTo>
                  <a:lnTo>
                    <a:pt x="5576" y="14849"/>
                  </a:lnTo>
                  <a:cubicBezTo>
                    <a:pt x="5540" y="14911"/>
                    <a:pt x="5496" y="14974"/>
                    <a:pt x="5460" y="15036"/>
                  </a:cubicBezTo>
                  <a:cubicBezTo>
                    <a:pt x="5326" y="15232"/>
                    <a:pt x="5192" y="15429"/>
                    <a:pt x="5049" y="15625"/>
                  </a:cubicBezTo>
                  <a:cubicBezTo>
                    <a:pt x="4675" y="16160"/>
                    <a:pt x="4300" y="16597"/>
                    <a:pt x="3890" y="17008"/>
                  </a:cubicBezTo>
                  <a:cubicBezTo>
                    <a:pt x="3890" y="17008"/>
                    <a:pt x="3890" y="17017"/>
                    <a:pt x="3890" y="17017"/>
                  </a:cubicBezTo>
                  <a:cubicBezTo>
                    <a:pt x="3836" y="16847"/>
                    <a:pt x="3925" y="16134"/>
                    <a:pt x="4157" y="15348"/>
                  </a:cubicBezTo>
                  <a:cubicBezTo>
                    <a:pt x="4309" y="14840"/>
                    <a:pt x="4398" y="14519"/>
                    <a:pt x="4532" y="13992"/>
                  </a:cubicBezTo>
                  <a:cubicBezTo>
                    <a:pt x="4773" y="13038"/>
                    <a:pt x="5121" y="12146"/>
                    <a:pt x="5558" y="11361"/>
                  </a:cubicBezTo>
                  <a:cubicBezTo>
                    <a:pt x="5603" y="11272"/>
                    <a:pt x="5656" y="11191"/>
                    <a:pt x="5701" y="11111"/>
                  </a:cubicBezTo>
                  <a:cubicBezTo>
                    <a:pt x="5942" y="10656"/>
                    <a:pt x="6174" y="10174"/>
                    <a:pt x="6379" y="9693"/>
                  </a:cubicBezTo>
                  <a:cubicBezTo>
                    <a:pt x="6388" y="9675"/>
                    <a:pt x="6388" y="9648"/>
                    <a:pt x="6379" y="9630"/>
                  </a:cubicBezTo>
                  <a:cubicBezTo>
                    <a:pt x="6370" y="9603"/>
                    <a:pt x="6352" y="9594"/>
                    <a:pt x="6334" y="9586"/>
                  </a:cubicBezTo>
                  <a:cubicBezTo>
                    <a:pt x="6289" y="9577"/>
                    <a:pt x="6254" y="9559"/>
                    <a:pt x="6209" y="9532"/>
                  </a:cubicBezTo>
                  <a:cubicBezTo>
                    <a:pt x="6191" y="9523"/>
                    <a:pt x="6174" y="9523"/>
                    <a:pt x="6147" y="9523"/>
                  </a:cubicBezTo>
                  <a:cubicBezTo>
                    <a:pt x="6129" y="9532"/>
                    <a:pt x="6111" y="9550"/>
                    <a:pt x="6102" y="9568"/>
                  </a:cubicBezTo>
                  <a:cubicBezTo>
                    <a:pt x="5897" y="9978"/>
                    <a:pt x="5683" y="10326"/>
                    <a:pt x="5442" y="10727"/>
                  </a:cubicBezTo>
                  <a:lnTo>
                    <a:pt x="5397" y="10799"/>
                  </a:lnTo>
                  <a:cubicBezTo>
                    <a:pt x="5246" y="11031"/>
                    <a:pt x="5192" y="11049"/>
                    <a:pt x="5192" y="11049"/>
                  </a:cubicBezTo>
                  <a:cubicBezTo>
                    <a:pt x="5076" y="10968"/>
                    <a:pt x="5121" y="10112"/>
                    <a:pt x="5148" y="9603"/>
                  </a:cubicBezTo>
                  <a:cubicBezTo>
                    <a:pt x="5157" y="9389"/>
                    <a:pt x="5165" y="9193"/>
                    <a:pt x="5165" y="9015"/>
                  </a:cubicBezTo>
                  <a:cubicBezTo>
                    <a:pt x="5183" y="8015"/>
                    <a:pt x="5201" y="6874"/>
                    <a:pt x="5165" y="6062"/>
                  </a:cubicBezTo>
                  <a:cubicBezTo>
                    <a:pt x="5165" y="5187"/>
                    <a:pt x="5380" y="4251"/>
                    <a:pt x="5380" y="4242"/>
                  </a:cubicBezTo>
                  <a:cubicBezTo>
                    <a:pt x="5415" y="4090"/>
                    <a:pt x="5451" y="3930"/>
                    <a:pt x="5487" y="3778"/>
                  </a:cubicBezTo>
                  <a:cubicBezTo>
                    <a:pt x="5611" y="3162"/>
                    <a:pt x="5701" y="2529"/>
                    <a:pt x="5763" y="1887"/>
                  </a:cubicBezTo>
                  <a:cubicBezTo>
                    <a:pt x="5772" y="1869"/>
                    <a:pt x="5772" y="1842"/>
                    <a:pt x="5772" y="1824"/>
                  </a:cubicBezTo>
                  <a:cubicBezTo>
                    <a:pt x="5772" y="1797"/>
                    <a:pt x="5763" y="1780"/>
                    <a:pt x="5745" y="1762"/>
                  </a:cubicBezTo>
                  <a:cubicBezTo>
                    <a:pt x="5736" y="1744"/>
                    <a:pt x="5710" y="1735"/>
                    <a:pt x="5692" y="1735"/>
                  </a:cubicBezTo>
                  <a:lnTo>
                    <a:pt x="5620" y="1735"/>
                  </a:lnTo>
                  <a:cubicBezTo>
                    <a:pt x="5594" y="1735"/>
                    <a:pt x="5567" y="1735"/>
                    <a:pt x="5540" y="1726"/>
                  </a:cubicBezTo>
                  <a:cubicBezTo>
                    <a:pt x="5513" y="1726"/>
                    <a:pt x="5496" y="1735"/>
                    <a:pt x="5478" y="1744"/>
                  </a:cubicBezTo>
                  <a:cubicBezTo>
                    <a:pt x="5460" y="1762"/>
                    <a:pt x="5451" y="1780"/>
                    <a:pt x="5451" y="1797"/>
                  </a:cubicBezTo>
                  <a:cubicBezTo>
                    <a:pt x="5442" y="1815"/>
                    <a:pt x="5442" y="1833"/>
                    <a:pt x="5442" y="1860"/>
                  </a:cubicBezTo>
                  <a:cubicBezTo>
                    <a:pt x="5388" y="2235"/>
                    <a:pt x="5317" y="2609"/>
                    <a:pt x="5237" y="2975"/>
                  </a:cubicBezTo>
                  <a:cubicBezTo>
                    <a:pt x="5192" y="3207"/>
                    <a:pt x="5139" y="3457"/>
                    <a:pt x="5094" y="3698"/>
                  </a:cubicBezTo>
                  <a:cubicBezTo>
                    <a:pt x="5005" y="4242"/>
                    <a:pt x="4916" y="4331"/>
                    <a:pt x="4898" y="4340"/>
                  </a:cubicBezTo>
                  <a:cubicBezTo>
                    <a:pt x="4871" y="4322"/>
                    <a:pt x="4800" y="4251"/>
                    <a:pt x="4684" y="3831"/>
                  </a:cubicBezTo>
                  <a:cubicBezTo>
                    <a:pt x="4684" y="3823"/>
                    <a:pt x="4479" y="3029"/>
                    <a:pt x="4371" y="2663"/>
                  </a:cubicBezTo>
                  <a:cubicBezTo>
                    <a:pt x="4122" y="1780"/>
                    <a:pt x="3801" y="896"/>
                    <a:pt x="3417" y="49"/>
                  </a:cubicBezTo>
                  <a:cubicBezTo>
                    <a:pt x="3408" y="31"/>
                    <a:pt x="3390" y="13"/>
                    <a:pt x="3363" y="4"/>
                  </a:cubicBezTo>
                  <a:cubicBezTo>
                    <a:pt x="3358" y="2"/>
                    <a:pt x="3352" y="1"/>
                    <a:pt x="334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8970;p29">
              <a:extLst>
                <a:ext uri="{FF2B5EF4-FFF2-40B4-BE49-F238E27FC236}">
                  <a16:creationId xmlns:a16="http://schemas.microsoft.com/office/drawing/2014/main" id="{3410B880-5505-2339-EF1E-35CF1BEB51C0}"/>
                </a:ext>
              </a:extLst>
            </p:cNvPr>
            <p:cNvSpPr/>
            <p:nvPr/>
          </p:nvSpPr>
          <p:spPr>
            <a:xfrm>
              <a:off x="4458952" y="1896950"/>
              <a:ext cx="246201" cy="239519"/>
            </a:xfrm>
            <a:custGeom>
              <a:avLst/>
              <a:gdLst/>
              <a:ahLst/>
              <a:cxnLst/>
              <a:rect l="l" t="t" r="r" b="b"/>
              <a:pathLst>
                <a:path w="2874" h="2796" extrusionOk="0">
                  <a:moveTo>
                    <a:pt x="1428" y="161"/>
                  </a:moveTo>
                  <a:cubicBezTo>
                    <a:pt x="1455" y="161"/>
                    <a:pt x="1482" y="162"/>
                    <a:pt x="1509" y="164"/>
                  </a:cubicBezTo>
                  <a:cubicBezTo>
                    <a:pt x="2196" y="199"/>
                    <a:pt x="2713" y="788"/>
                    <a:pt x="2677" y="1466"/>
                  </a:cubicBezTo>
                  <a:cubicBezTo>
                    <a:pt x="2650" y="1894"/>
                    <a:pt x="2410" y="2278"/>
                    <a:pt x="2035" y="2483"/>
                  </a:cubicBezTo>
                  <a:cubicBezTo>
                    <a:pt x="1999" y="2501"/>
                    <a:pt x="1964" y="2519"/>
                    <a:pt x="1937" y="2537"/>
                  </a:cubicBezTo>
                  <a:cubicBezTo>
                    <a:pt x="1776" y="2601"/>
                    <a:pt x="1602" y="2636"/>
                    <a:pt x="1425" y="2636"/>
                  </a:cubicBezTo>
                  <a:cubicBezTo>
                    <a:pt x="1406" y="2636"/>
                    <a:pt x="1386" y="2636"/>
                    <a:pt x="1366" y="2635"/>
                  </a:cubicBezTo>
                  <a:cubicBezTo>
                    <a:pt x="688" y="2599"/>
                    <a:pt x="162" y="2010"/>
                    <a:pt x="197" y="1324"/>
                  </a:cubicBezTo>
                  <a:cubicBezTo>
                    <a:pt x="240" y="672"/>
                    <a:pt x="785" y="161"/>
                    <a:pt x="1428" y="161"/>
                  </a:cubicBezTo>
                  <a:close/>
                  <a:moveTo>
                    <a:pt x="1436" y="1"/>
                  </a:moveTo>
                  <a:cubicBezTo>
                    <a:pt x="704" y="1"/>
                    <a:pt x="89" y="575"/>
                    <a:pt x="46" y="1315"/>
                  </a:cubicBezTo>
                  <a:cubicBezTo>
                    <a:pt x="1" y="2082"/>
                    <a:pt x="590" y="2751"/>
                    <a:pt x="1357" y="2796"/>
                  </a:cubicBezTo>
                  <a:lnTo>
                    <a:pt x="1437" y="2796"/>
                  </a:lnTo>
                  <a:cubicBezTo>
                    <a:pt x="1634" y="2796"/>
                    <a:pt x="1821" y="2760"/>
                    <a:pt x="1999" y="2680"/>
                  </a:cubicBezTo>
                  <a:cubicBezTo>
                    <a:pt x="2035" y="2662"/>
                    <a:pt x="2080" y="2644"/>
                    <a:pt x="2115" y="2617"/>
                  </a:cubicBezTo>
                  <a:cubicBezTo>
                    <a:pt x="2535" y="2385"/>
                    <a:pt x="2802" y="1957"/>
                    <a:pt x="2829" y="1475"/>
                  </a:cubicBezTo>
                  <a:cubicBezTo>
                    <a:pt x="2874" y="708"/>
                    <a:pt x="2285" y="48"/>
                    <a:pt x="1518" y="3"/>
                  </a:cubicBezTo>
                  <a:cubicBezTo>
                    <a:pt x="1490" y="2"/>
                    <a:pt x="1463" y="1"/>
                    <a:pt x="1436"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8971;p29">
              <a:extLst>
                <a:ext uri="{FF2B5EF4-FFF2-40B4-BE49-F238E27FC236}">
                  <a16:creationId xmlns:a16="http://schemas.microsoft.com/office/drawing/2014/main" id="{68BA69BA-E726-34DA-E256-357C9A6D09A3}"/>
                </a:ext>
              </a:extLst>
            </p:cNvPr>
            <p:cNvSpPr/>
            <p:nvPr/>
          </p:nvSpPr>
          <p:spPr>
            <a:xfrm>
              <a:off x="4465891" y="2664338"/>
              <a:ext cx="210993" cy="198914"/>
            </a:xfrm>
            <a:custGeom>
              <a:avLst/>
              <a:gdLst/>
              <a:ahLst/>
              <a:cxnLst/>
              <a:rect l="l" t="t" r="r" b="b"/>
              <a:pathLst>
                <a:path w="2463" h="2322" extrusionOk="0">
                  <a:moveTo>
                    <a:pt x="1218" y="160"/>
                  </a:moveTo>
                  <a:cubicBezTo>
                    <a:pt x="1240" y="160"/>
                    <a:pt x="1263" y="161"/>
                    <a:pt x="1285" y="162"/>
                  </a:cubicBezTo>
                  <a:cubicBezTo>
                    <a:pt x="1865" y="198"/>
                    <a:pt x="2302" y="671"/>
                    <a:pt x="2266" y="1224"/>
                  </a:cubicBezTo>
                  <a:cubicBezTo>
                    <a:pt x="2248" y="1483"/>
                    <a:pt x="2132" y="1724"/>
                    <a:pt x="1936" y="1902"/>
                  </a:cubicBezTo>
                  <a:cubicBezTo>
                    <a:pt x="1909" y="1920"/>
                    <a:pt x="1883" y="1947"/>
                    <a:pt x="1856" y="1965"/>
                  </a:cubicBezTo>
                  <a:cubicBezTo>
                    <a:pt x="1679" y="2093"/>
                    <a:pt x="1467" y="2163"/>
                    <a:pt x="1244" y="2163"/>
                  </a:cubicBezTo>
                  <a:cubicBezTo>
                    <a:pt x="1219" y="2163"/>
                    <a:pt x="1194" y="2163"/>
                    <a:pt x="1169" y="2161"/>
                  </a:cubicBezTo>
                  <a:cubicBezTo>
                    <a:pt x="598" y="2134"/>
                    <a:pt x="161" y="1652"/>
                    <a:pt x="188" y="1099"/>
                  </a:cubicBezTo>
                  <a:cubicBezTo>
                    <a:pt x="222" y="576"/>
                    <a:pt x="676" y="160"/>
                    <a:pt x="1218" y="160"/>
                  </a:cubicBezTo>
                  <a:close/>
                  <a:moveTo>
                    <a:pt x="1226" y="0"/>
                  </a:moveTo>
                  <a:cubicBezTo>
                    <a:pt x="596" y="0"/>
                    <a:pt x="70" y="479"/>
                    <a:pt x="36" y="1090"/>
                  </a:cubicBezTo>
                  <a:cubicBezTo>
                    <a:pt x="0" y="1733"/>
                    <a:pt x="500" y="2286"/>
                    <a:pt x="1160" y="2321"/>
                  </a:cubicBezTo>
                  <a:lnTo>
                    <a:pt x="1240" y="2321"/>
                  </a:lnTo>
                  <a:cubicBezTo>
                    <a:pt x="1499" y="2321"/>
                    <a:pt x="1740" y="2241"/>
                    <a:pt x="1954" y="2089"/>
                  </a:cubicBezTo>
                  <a:cubicBezTo>
                    <a:pt x="1981" y="2072"/>
                    <a:pt x="2016" y="2045"/>
                    <a:pt x="2043" y="2018"/>
                  </a:cubicBezTo>
                  <a:cubicBezTo>
                    <a:pt x="2275" y="1813"/>
                    <a:pt x="2409" y="1536"/>
                    <a:pt x="2427" y="1233"/>
                  </a:cubicBezTo>
                  <a:cubicBezTo>
                    <a:pt x="2462" y="591"/>
                    <a:pt x="1954" y="47"/>
                    <a:pt x="1294" y="2"/>
                  </a:cubicBezTo>
                  <a:cubicBezTo>
                    <a:pt x="1271" y="1"/>
                    <a:pt x="1249" y="0"/>
                    <a:pt x="12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8972;p29">
              <a:extLst>
                <a:ext uri="{FF2B5EF4-FFF2-40B4-BE49-F238E27FC236}">
                  <a16:creationId xmlns:a16="http://schemas.microsoft.com/office/drawing/2014/main" id="{17B4F983-385D-8A37-2FFC-39D998CC302E}"/>
                </a:ext>
              </a:extLst>
            </p:cNvPr>
            <p:cNvSpPr/>
            <p:nvPr/>
          </p:nvSpPr>
          <p:spPr>
            <a:xfrm>
              <a:off x="4734108" y="2072049"/>
              <a:ext cx="203369" cy="198914"/>
            </a:xfrm>
            <a:custGeom>
              <a:avLst/>
              <a:gdLst/>
              <a:ahLst/>
              <a:cxnLst/>
              <a:rect l="l" t="t" r="r" b="b"/>
              <a:pathLst>
                <a:path w="2374" h="2322" extrusionOk="0">
                  <a:moveTo>
                    <a:pt x="1194" y="161"/>
                  </a:moveTo>
                  <a:cubicBezTo>
                    <a:pt x="1215" y="161"/>
                    <a:pt x="1237" y="161"/>
                    <a:pt x="1258" y="163"/>
                  </a:cubicBezTo>
                  <a:cubicBezTo>
                    <a:pt x="1526" y="181"/>
                    <a:pt x="1767" y="297"/>
                    <a:pt x="1945" y="493"/>
                  </a:cubicBezTo>
                  <a:cubicBezTo>
                    <a:pt x="2124" y="698"/>
                    <a:pt x="2213" y="957"/>
                    <a:pt x="2195" y="1215"/>
                  </a:cubicBezTo>
                  <a:cubicBezTo>
                    <a:pt x="2168" y="1742"/>
                    <a:pt x="1731" y="2152"/>
                    <a:pt x="1214" y="2161"/>
                  </a:cubicBezTo>
                  <a:lnTo>
                    <a:pt x="1142" y="2161"/>
                  </a:lnTo>
                  <a:cubicBezTo>
                    <a:pt x="1116" y="2161"/>
                    <a:pt x="1089" y="2161"/>
                    <a:pt x="1062" y="2152"/>
                  </a:cubicBezTo>
                  <a:cubicBezTo>
                    <a:pt x="545" y="2081"/>
                    <a:pt x="170" y="1617"/>
                    <a:pt x="197" y="1099"/>
                  </a:cubicBezTo>
                  <a:cubicBezTo>
                    <a:pt x="231" y="576"/>
                    <a:pt x="669" y="161"/>
                    <a:pt x="1194" y="161"/>
                  </a:cubicBezTo>
                  <a:close/>
                  <a:moveTo>
                    <a:pt x="1201" y="0"/>
                  </a:moveTo>
                  <a:cubicBezTo>
                    <a:pt x="588" y="0"/>
                    <a:pt x="71" y="479"/>
                    <a:pt x="36" y="1091"/>
                  </a:cubicBezTo>
                  <a:cubicBezTo>
                    <a:pt x="1" y="1697"/>
                    <a:pt x="438" y="2232"/>
                    <a:pt x="1035" y="2313"/>
                  </a:cubicBezTo>
                  <a:cubicBezTo>
                    <a:pt x="1071" y="2313"/>
                    <a:pt x="1098" y="2322"/>
                    <a:pt x="1133" y="2322"/>
                  </a:cubicBezTo>
                  <a:lnTo>
                    <a:pt x="1214" y="2322"/>
                  </a:lnTo>
                  <a:cubicBezTo>
                    <a:pt x="1820" y="2313"/>
                    <a:pt x="2320" y="1831"/>
                    <a:pt x="2356" y="1233"/>
                  </a:cubicBezTo>
                  <a:cubicBezTo>
                    <a:pt x="2374" y="921"/>
                    <a:pt x="2266" y="618"/>
                    <a:pt x="2061" y="386"/>
                  </a:cubicBezTo>
                  <a:cubicBezTo>
                    <a:pt x="1856" y="163"/>
                    <a:pt x="1571" y="20"/>
                    <a:pt x="1267" y="2"/>
                  </a:cubicBezTo>
                  <a:cubicBezTo>
                    <a:pt x="1245" y="1"/>
                    <a:pt x="1223" y="0"/>
                    <a:pt x="1201" y="0"/>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8973;p29">
              <a:extLst>
                <a:ext uri="{FF2B5EF4-FFF2-40B4-BE49-F238E27FC236}">
                  <a16:creationId xmlns:a16="http://schemas.microsoft.com/office/drawing/2014/main" id="{25A24555-5FF9-1A4B-745A-4AE2795C2C0A}"/>
                </a:ext>
              </a:extLst>
            </p:cNvPr>
            <p:cNvSpPr/>
            <p:nvPr/>
          </p:nvSpPr>
          <p:spPr>
            <a:xfrm>
              <a:off x="4835793" y="2795663"/>
              <a:ext cx="155139" cy="150856"/>
            </a:xfrm>
            <a:custGeom>
              <a:avLst/>
              <a:gdLst/>
              <a:ahLst/>
              <a:cxnLst/>
              <a:rect l="l" t="t" r="r" b="b"/>
              <a:pathLst>
                <a:path w="1811" h="1761" extrusionOk="0">
                  <a:moveTo>
                    <a:pt x="902" y="154"/>
                  </a:moveTo>
                  <a:cubicBezTo>
                    <a:pt x="913" y="154"/>
                    <a:pt x="925" y="154"/>
                    <a:pt x="937" y="155"/>
                  </a:cubicBezTo>
                  <a:cubicBezTo>
                    <a:pt x="1338" y="182"/>
                    <a:pt x="1641" y="521"/>
                    <a:pt x="1624" y="922"/>
                  </a:cubicBezTo>
                  <a:cubicBezTo>
                    <a:pt x="1598" y="1307"/>
                    <a:pt x="1285" y="1602"/>
                    <a:pt x="906" y="1602"/>
                  </a:cubicBezTo>
                  <a:cubicBezTo>
                    <a:pt x="889" y="1602"/>
                    <a:pt x="873" y="1601"/>
                    <a:pt x="856" y="1600"/>
                  </a:cubicBezTo>
                  <a:cubicBezTo>
                    <a:pt x="794" y="1600"/>
                    <a:pt x="732" y="1582"/>
                    <a:pt x="669" y="1565"/>
                  </a:cubicBezTo>
                  <a:cubicBezTo>
                    <a:pt x="624" y="1556"/>
                    <a:pt x="589" y="1538"/>
                    <a:pt x="544" y="1511"/>
                  </a:cubicBezTo>
                  <a:cubicBezTo>
                    <a:pt x="303" y="1377"/>
                    <a:pt x="161" y="1118"/>
                    <a:pt x="178" y="842"/>
                  </a:cubicBezTo>
                  <a:cubicBezTo>
                    <a:pt x="187" y="646"/>
                    <a:pt x="277" y="467"/>
                    <a:pt x="419" y="342"/>
                  </a:cubicBezTo>
                  <a:cubicBezTo>
                    <a:pt x="553" y="217"/>
                    <a:pt x="726" y="154"/>
                    <a:pt x="902" y="154"/>
                  </a:cubicBezTo>
                  <a:close/>
                  <a:moveTo>
                    <a:pt x="889" y="1"/>
                  </a:moveTo>
                  <a:cubicBezTo>
                    <a:pt x="673" y="1"/>
                    <a:pt x="474" y="80"/>
                    <a:pt x="312" y="217"/>
                  </a:cubicBezTo>
                  <a:cubicBezTo>
                    <a:pt x="134" y="378"/>
                    <a:pt x="36" y="592"/>
                    <a:pt x="18" y="833"/>
                  </a:cubicBezTo>
                  <a:cubicBezTo>
                    <a:pt x="0" y="1172"/>
                    <a:pt x="170" y="1484"/>
                    <a:pt x="464" y="1654"/>
                  </a:cubicBezTo>
                  <a:cubicBezTo>
                    <a:pt x="517" y="1680"/>
                    <a:pt x="571" y="1698"/>
                    <a:pt x="616" y="1716"/>
                  </a:cubicBezTo>
                  <a:cubicBezTo>
                    <a:pt x="687" y="1743"/>
                    <a:pt x="767" y="1761"/>
                    <a:pt x="848" y="1761"/>
                  </a:cubicBezTo>
                  <a:lnTo>
                    <a:pt x="901" y="1761"/>
                  </a:lnTo>
                  <a:cubicBezTo>
                    <a:pt x="1365" y="1761"/>
                    <a:pt x="1749" y="1404"/>
                    <a:pt x="1784" y="931"/>
                  </a:cubicBezTo>
                  <a:cubicBezTo>
                    <a:pt x="1811" y="449"/>
                    <a:pt x="1436" y="30"/>
                    <a:pt x="955" y="3"/>
                  </a:cubicBezTo>
                  <a:cubicBezTo>
                    <a:pt x="932" y="2"/>
                    <a:pt x="910" y="1"/>
                    <a:pt x="88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8974;p29">
              <a:extLst>
                <a:ext uri="{FF2B5EF4-FFF2-40B4-BE49-F238E27FC236}">
                  <a16:creationId xmlns:a16="http://schemas.microsoft.com/office/drawing/2014/main" id="{835DABFD-FFB9-3096-69F4-3DFB017D7657}"/>
                </a:ext>
              </a:extLst>
            </p:cNvPr>
            <p:cNvSpPr/>
            <p:nvPr/>
          </p:nvSpPr>
          <p:spPr>
            <a:xfrm>
              <a:off x="4801355" y="3186981"/>
              <a:ext cx="194974" cy="192147"/>
            </a:xfrm>
            <a:custGeom>
              <a:avLst/>
              <a:gdLst/>
              <a:ahLst/>
              <a:cxnLst/>
              <a:rect l="l" t="t" r="r" b="b"/>
              <a:pathLst>
                <a:path w="2276" h="2243" extrusionOk="0">
                  <a:moveTo>
                    <a:pt x="1196" y="163"/>
                  </a:moveTo>
                  <a:cubicBezTo>
                    <a:pt x="1455" y="181"/>
                    <a:pt x="1696" y="288"/>
                    <a:pt x="1865" y="485"/>
                  </a:cubicBezTo>
                  <a:cubicBezTo>
                    <a:pt x="2035" y="672"/>
                    <a:pt x="2115" y="922"/>
                    <a:pt x="2106" y="1180"/>
                  </a:cubicBezTo>
                  <a:cubicBezTo>
                    <a:pt x="2088" y="1439"/>
                    <a:pt x="1972" y="1671"/>
                    <a:pt x="1785" y="1841"/>
                  </a:cubicBezTo>
                  <a:cubicBezTo>
                    <a:pt x="1605" y="1996"/>
                    <a:pt x="1388" y="2084"/>
                    <a:pt x="1154" y="2084"/>
                  </a:cubicBezTo>
                  <a:cubicBezTo>
                    <a:pt x="1132" y="2084"/>
                    <a:pt x="1111" y="2083"/>
                    <a:pt x="1089" y="2081"/>
                  </a:cubicBezTo>
                  <a:cubicBezTo>
                    <a:pt x="964" y="2073"/>
                    <a:pt x="839" y="2046"/>
                    <a:pt x="723" y="1983"/>
                  </a:cubicBezTo>
                  <a:cubicBezTo>
                    <a:pt x="687" y="1965"/>
                    <a:pt x="652" y="1948"/>
                    <a:pt x="616" y="1930"/>
                  </a:cubicBezTo>
                  <a:cubicBezTo>
                    <a:pt x="331" y="1734"/>
                    <a:pt x="161" y="1403"/>
                    <a:pt x="188" y="1064"/>
                  </a:cubicBezTo>
                  <a:cubicBezTo>
                    <a:pt x="197" y="815"/>
                    <a:pt x="313" y="574"/>
                    <a:pt x="509" y="404"/>
                  </a:cubicBezTo>
                  <a:cubicBezTo>
                    <a:pt x="687" y="244"/>
                    <a:pt x="911" y="163"/>
                    <a:pt x="1142" y="163"/>
                  </a:cubicBezTo>
                  <a:close/>
                  <a:moveTo>
                    <a:pt x="1148" y="1"/>
                  </a:moveTo>
                  <a:cubicBezTo>
                    <a:pt x="870" y="1"/>
                    <a:pt x="609" y="106"/>
                    <a:pt x="402" y="288"/>
                  </a:cubicBezTo>
                  <a:cubicBezTo>
                    <a:pt x="179" y="485"/>
                    <a:pt x="45" y="761"/>
                    <a:pt x="27" y="1056"/>
                  </a:cubicBezTo>
                  <a:cubicBezTo>
                    <a:pt x="1" y="1457"/>
                    <a:pt x="197" y="1841"/>
                    <a:pt x="527" y="2055"/>
                  </a:cubicBezTo>
                  <a:cubicBezTo>
                    <a:pt x="572" y="2081"/>
                    <a:pt x="616" y="2108"/>
                    <a:pt x="652" y="2126"/>
                  </a:cubicBezTo>
                  <a:cubicBezTo>
                    <a:pt x="786" y="2197"/>
                    <a:pt x="928" y="2233"/>
                    <a:pt x="1080" y="2242"/>
                  </a:cubicBezTo>
                  <a:lnTo>
                    <a:pt x="1142" y="2242"/>
                  </a:lnTo>
                  <a:cubicBezTo>
                    <a:pt x="1419" y="2242"/>
                    <a:pt x="1678" y="2144"/>
                    <a:pt x="1892" y="1957"/>
                  </a:cubicBezTo>
                  <a:cubicBezTo>
                    <a:pt x="2115" y="1760"/>
                    <a:pt x="2249" y="1484"/>
                    <a:pt x="2267" y="1189"/>
                  </a:cubicBezTo>
                  <a:cubicBezTo>
                    <a:pt x="2275" y="886"/>
                    <a:pt x="2177" y="601"/>
                    <a:pt x="1981" y="378"/>
                  </a:cubicBezTo>
                  <a:cubicBezTo>
                    <a:pt x="1785" y="155"/>
                    <a:pt x="1508" y="21"/>
                    <a:pt x="1214" y="3"/>
                  </a:cubicBezTo>
                  <a:cubicBezTo>
                    <a:pt x="1192" y="2"/>
                    <a:pt x="1170" y="1"/>
                    <a:pt x="114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8975;p29">
              <a:extLst>
                <a:ext uri="{FF2B5EF4-FFF2-40B4-BE49-F238E27FC236}">
                  <a16:creationId xmlns:a16="http://schemas.microsoft.com/office/drawing/2014/main" id="{AB82C72E-4B4F-7202-8F49-26979348C81B}"/>
                </a:ext>
              </a:extLst>
            </p:cNvPr>
            <p:cNvSpPr/>
            <p:nvPr/>
          </p:nvSpPr>
          <p:spPr>
            <a:xfrm>
              <a:off x="4377998" y="3092235"/>
              <a:ext cx="197201" cy="193603"/>
            </a:xfrm>
            <a:custGeom>
              <a:avLst/>
              <a:gdLst/>
              <a:ahLst/>
              <a:cxnLst/>
              <a:rect l="l" t="t" r="r" b="b"/>
              <a:pathLst>
                <a:path w="2302" h="2260" extrusionOk="0">
                  <a:moveTo>
                    <a:pt x="1148" y="161"/>
                  </a:moveTo>
                  <a:cubicBezTo>
                    <a:pt x="1170" y="161"/>
                    <a:pt x="1192" y="162"/>
                    <a:pt x="1214" y="163"/>
                  </a:cubicBezTo>
                  <a:cubicBezTo>
                    <a:pt x="1472" y="172"/>
                    <a:pt x="1713" y="288"/>
                    <a:pt x="1883" y="484"/>
                  </a:cubicBezTo>
                  <a:cubicBezTo>
                    <a:pt x="2061" y="681"/>
                    <a:pt x="2141" y="922"/>
                    <a:pt x="2132" y="1180"/>
                  </a:cubicBezTo>
                  <a:cubicBezTo>
                    <a:pt x="2115" y="1501"/>
                    <a:pt x="1936" y="1796"/>
                    <a:pt x="1660" y="1956"/>
                  </a:cubicBezTo>
                  <a:cubicBezTo>
                    <a:pt x="1642" y="1965"/>
                    <a:pt x="1624" y="1983"/>
                    <a:pt x="1597" y="1992"/>
                  </a:cubicBezTo>
                  <a:cubicBezTo>
                    <a:pt x="1461" y="2064"/>
                    <a:pt x="1310" y="2100"/>
                    <a:pt x="1157" y="2100"/>
                  </a:cubicBezTo>
                  <a:cubicBezTo>
                    <a:pt x="1140" y="2100"/>
                    <a:pt x="1123" y="2100"/>
                    <a:pt x="1107" y="2099"/>
                  </a:cubicBezTo>
                  <a:cubicBezTo>
                    <a:pt x="571" y="2063"/>
                    <a:pt x="161" y="1608"/>
                    <a:pt x="188" y="1073"/>
                  </a:cubicBezTo>
                  <a:cubicBezTo>
                    <a:pt x="206" y="814"/>
                    <a:pt x="321" y="574"/>
                    <a:pt x="518" y="404"/>
                  </a:cubicBezTo>
                  <a:cubicBezTo>
                    <a:pt x="689" y="249"/>
                    <a:pt x="913" y="161"/>
                    <a:pt x="1148" y="161"/>
                  </a:cubicBezTo>
                  <a:close/>
                  <a:moveTo>
                    <a:pt x="1154" y="1"/>
                  </a:moveTo>
                  <a:cubicBezTo>
                    <a:pt x="883" y="1"/>
                    <a:pt x="617" y="99"/>
                    <a:pt x="411" y="288"/>
                  </a:cubicBezTo>
                  <a:cubicBezTo>
                    <a:pt x="188" y="484"/>
                    <a:pt x="54" y="761"/>
                    <a:pt x="36" y="1064"/>
                  </a:cubicBezTo>
                  <a:cubicBezTo>
                    <a:pt x="0" y="1680"/>
                    <a:pt x="473" y="2215"/>
                    <a:pt x="1098" y="2251"/>
                  </a:cubicBezTo>
                  <a:cubicBezTo>
                    <a:pt x="1115" y="2260"/>
                    <a:pt x="1142" y="2260"/>
                    <a:pt x="1160" y="2260"/>
                  </a:cubicBezTo>
                  <a:cubicBezTo>
                    <a:pt x="1338" y="2260"/>
                    <a:pt x="1517" y="2215"/>
                    <a:pt x="1669" y="2135"/>
                  </a:cubicBezTo>
                  <a:cubicBezTo>
                    <a:pt x="1695" y="2126"/>
                    <a:pt x="1722" y="2108"/>
                    <a:pt x="1749" y="2090"/>
                  </a:cubicBezTo>
                  <a:cubicBezTo>
                    <a:pt x="2061" y="1903"/>
                    <a:pt x="2266" y="1564"/>
                    <a:pt x="2284" y="1198"/>
                  </a:cubicBezTo>
                  <a:cubicBezTo>
                    <a:pt x="2302" y="895"/>
                    <a:pt x="2204" y="600"/>
                    <a:pt x="2008" y="377"/>
                  </a:cubicBezTo>
                  <a:cubicBezTo>
                    <a:pt x="1802" y="154"/>
                    <a:pt x="1526" y="21"/>
                    <a:pt x="1223" y="3"/>
                  </a:cubicBezTo>
                  <a:cubicBezTo>
                    <a:pt x="1200" y="1"/>
                    <a:pt x="1177" y="1"/>
                    <a:pt x="1154"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8976;p29">
              <a:extLst>
                <a:ext uri="{FF2B5EF4-FFF2-40B4-BE49-F238E27FC236}">
                  <a16:creationId xmlns:a16="http://schemas.microsoft.com/office/drawing/2014/main" id="{BEA9C1D0-F87A-AC88-0A8C-7D8A6E0124DF}"/>
                </a:ext>
              </a:extLst>
            </p:cNvPr>
            <p:cNvSpPr/>
            <p:nvPr/>
          </p:nvSpPr>
          <p:spPr>
            <a:xfrm>
              <a:off x="4589677" y="3622245"/>
              <a:ext cx="80354" cy="144260"/>
            </a:xfrm>
            <a:custGeom>
              <a:avLst/>
              <a:gdLst/>
              <a:ahLst/>
              <a:cxnLst/>
              <a:rect l="l" t="t" r="r" b="b"/>
              <a:pathLst>
                <a:path w="938" h="1684" extrusionOk="0">
                  <a:moveTo>
                    <a:pt x="850" y="0"/>
                  </a:moveTo>
                  <a:cubicBezTo>
                    <a:pt x="818" y="0"/>
                    <a:pt x="790" y="18"/>
                    <a:pt x="777" y="51"/>
                  </a:cubicBezTo>
                  <a:cubicBezTo>
                    <a:pt x="473" y="729"/>
                    <a:pt x="27" y="1559"/>
                    <a:pt x="18" y="1568"/>
                  </a:cubicBezTo>
                  <a:cubicBezTo>
                    <a:pt x="0" y="1604"/>
                    <a:pt x="18" y="1648"/>
                    <a:pt x="54" y="1675"/>
                  </a:cubicBezTo>
                  <a:cubicBezTo>
                    <a:pt x="63" y="1684"/>
                    <a:pt x="81" y="1684"/>
                    <a:pt x="90" y="1684"/>
                  </a:cubicBezTo>
                  <a:cubicBezTo>
                    <a:pt x="116" y="1684"/>
                    <a:pt x="152" y="1666"/>
                    <a:pt x="161" y="1639"/>
                  </a:cubicBezTo>
                  <a:cubicBezTo>
                    <a:pt x="170" y="1630"/>
                    <a:pt x="616" y="792"/>
                    <a:pt x="919" y="114"/>
                  </a:cubicBezTo>
                  <a:cubicBezTo>
                    <a:pt x="937" y="78"/>
                    <a:pt x="919" y="25"/>
                    <a:pt x="884" y="7"/>
                  </a:cubicBezTo>
                  <a:cubicBezTo>
                    <a:pt x="872" y="2"/>
                    <a:pt x="861" y="0"/>
                    <a:pt x="8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8977;p29">
              <a:extLst>
                <a:ext uri="{FF2B5EF4-FFF2-40B4-BE49-F238E27FC236}">
                  <a16:creationId xmlns:a16="http://schemas.microsoft.com/office/drawing/2014/main" id="{60F8CB8F-608B-49CA-B900-5032E9B8B45C}"/>
                </a:ext>
              </a:extLst>
            </p:cNvPr>
            <p:cNvSpPr/>
            <p:nvPr/>
          </p:nvSpPr>
          <p:spPr>
            <a:xfrm>
              <a:off x="4553012" y="3525529"/>
              <a:ext cx="87207" cy="199000"/>
            </a:xfrm>
            <a:custGeom>
              <a:avLst/>
              <a:gdLst/>
              <a:ahLst/>
              <a:cxnLst/>
              <a:rect l="l" t="t" r="r" b="b"/>
              <a:pathLst>
                <a:path w="1018" h="2323" extrusionOk="0">
                  <a:moveTo>
                    <a:pt x="933" y="1"/>
                  </a:moveTo>
                  <a:cubicBezTo>
                    <a:pt x="896" y="1"/>
                    <a:pt x="864" y="19"/>
                    <a:pt x="857" y="56"/>
                  </a:cubicBezTo>
                  <a:cubicBezTo>
                    <a:pt x="848" y="74"/>
                    <a:pt x="839" y="101"/>
                    <a:pt x="830" y="137"/>
                  </a:cubicBezTo>
                  <a:cubicBezTo>
                    <a:pt x="767" y="395"/>
                    <a:pt x="580" y="1091"/>
                    <a:pt x="18" y="2206"/>
                  </a:cubicBezTo>
                  <a:cubicBezTo>
                    <a:pt x="0" y="2251"/>
                    <a:pt x="9" y="2296"/>
                    <a:pt x="54" y="2313"/>
                  </a:cubicBezTo>
                  <a:cubicBezTo>
                    <a:pt x="63" y="2322"/>
                    <a:pt x="72" y="2322"/>
                    <a:pt x="89" y="2322"/>
                  </a:cubicBezTo>
                  <a:cubicBezTo>
                    <a:pt x="116" y="2322"/>
                    <a:pt x="143" y="2304"/>
                    <a:pt x="161" y="2278"/>
                  </a:cubicBezTo>
                  <a:cubicBezTo>
                    <a:pt x="732" y="1154"/>
                    <a:pt x="919" y="440"/>
                    <a:pt x="982" y="181"/>
                  </a:cubicBezTo>
                  <a:cubicBezTo>
                    <a:pt x="990" y="146"/>
                    <a:pt x="999" y="119"/>
                    <a:pt x="1008" y="101"/>
                  </a:cubicBezTo>
                  <a:cubicBezTo>
                    <a:pt x="1017" y="56"/>
                    <a:pt x="990" y="12"/>
                    <a:pt x="955" y="3"/>
                  </a:cubicBezTo>
                  <a:cubicBezTo>
                    <a:pt x="947" y="1"/>
                    <a:pt x="940" y="1"/>
                    <a:pt x="93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8978;p29">
              <a:extLst>
                <a:ext uri="{FF2B5EF4-FFF2-40B4-BE49-F238E27FC236}">
                  <a16:creationId xmlns:a16="http://schemas.microsoft.com/office/drawing/2014/main" id="{C0768BDF-3A94-79E5-FEE5-E3775A11B646}"/>
                </a:ext>
              </a:extLst>
            </p:cNvPr>
            <p:cNvSpPr/>
            <p:nvPr/>
          </p:nvSpPr>
          <p:spPr>
            <a:xfrm>
              <a:off x="4749357" y="3108340"/>
              <a:ext cx="39834" cy="119417"/>
            </a:xfrm>
            <a:custGeom>
              <a:avLst/>
              <a:gdLst/>
              <a:ahLst/>
              <a:cxnLst/>
              <a:rect l="l" t="t" r="r" b="b"/>
              <a:pathLst>
                <a:path w="465" h="1394" extrusionOk="0">
                  <a:moveTo>
                    <a:pt x="385" y="0"/>
                  </a:moveTo>
                  <a:cubicBezTo>
                    <a:pt x="347" y="0"/>
                    <a:pt x="312" y="26"/>
                    <a:pt x="304" y="64"/>
                  </a:cubicBezTo>
                  <a:cubicBezTo>
                    <a:pt x="188" y="600"/>
                    <a:pt x="19" y="1287"/>
                    <a:pt x="10" y="1296"/>
                  </a:cubicBezTo>
                  <a:cubicBezTo>
                    <a:pt x="1" y="1340"/>
                    <a:pt x="28" y="1385"/>
                    <a:pt x="72" y="1394"/>
                  </a:cubicBezTo>
                  <a:lnTo>
                    <a:pt x="90" y="1394"/>
                  </a:lnTo>
                  <a:cubicBezTo>
                    <a:pt x="126" y="1394"/>
                    <a:pt x="162" y="1376"/>
                    <a:pt x="170" y="1340"/>
                  </a:cubicBezTo>
                  <a:cubicBezTo>
                    <a:pt x="170" y="1331"/>
                    <a:pt x="349" y="635"/>
                    <a:pt x="456" y="100"/>
                  </a:cubicBezTo>
                  <a:cubicBezTo>
                    <a:pt x="465" y="56"/>
                    <a:pt x="438" y="11"/>
                    <a:pt x="402" y="2"/>
                  </a:cubicBezTo>
                  <a:cubicBezTo>
                    <a:pt x="397" y="1"/>
                    <a:pt x="391" y="0"/>
                    <a:pt x="38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8979;p29">
              <a:extLst>
                <a:ext uri="{FF2B5EF4-FFF2-40B4-BE49-F238E27FC236}">
                  <a16:creationId xmlns:a16="http://schemas.microsoft.com/office/drawing/2014/main" id="{CDD5573A-B361-30AC-47E7-931EB3D46CAA}"/>
                </a:ext>
              </a:extLst>
            </p:cNvPr>
            <p:cNvSpPr/>
            <p:nvPr/>
          </p:nvSpPr>
          <p:spPr>
            <a:xfrm>
              <a:off x="4728797" y="2941122"/>
              <a:ext cx="35208" cy="175870"/>
            </a:xfrm>
            <a:custGeom>
              <a:avLst/>
              <a:gdLst/>
              <a:ahLst/>
              <a:cxnLst/>
              <a:rect l="l" t="t" r="r" b="b"/>
              <a:pathLst>
                <a:path w="411" h="2053" extrusionOk="0">
                  <a:moveTo>
                    <a:pt x="330" y="0"/>
                  </a:moveTo>
                  <a:cubicBezTo>
                    <a:pt x="286" y="0"/>
                    <a:pt x="250" y="36"/>
                    <a:pt x="250" y="81"/>
                  </a:cubicBezTo>
                  <a:cubicBezTo>
                    <a:pt x="205" y="991"/>
                    <a:pt x="18" y="1945"/>
                    <a:pt x="9" y="1954"/>
                  </a:cubicBezTo>
                  <a:cubicBezTo>
                    <a:pt x="0" y="1999"/>
                    <a:pt x="36" y="2043"/>
                    <a:pt x="71" y="2043"/>
                  </a:cubicBezTo>
                  <a:cubicBezTo>
                    <a:pt x="80" y="2052"/>
                    <a:pt x="89" y="2052"/>
                    <a:pt x="89" y="2052"/>
                  </a:cubicBezTo>
                  <a:cubicBezTo>
                    <a:pt x="125" y="2052"/>
                    <a:pt x="161" y="2025"/>
                    <a:pt x="170" y="1990"/>
                  </a:cubicBezTo>
                  <a:cubicBezTo>
                    <a:pt x="170" y="1972"/>
                    <a:pt x="366" y="1008"/>
                    <a:pt x="410" y="90"/>
                  </a:cubicBezTo>
                  <a:cubicBezTo>
                    <a:pt x="410" y="45"/>
                    <a:pt x="375" y="9"/>
                    <a:pt x="3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8980;p29">
              <a:extLst>
                <a:ext uri="{FF2B5EF4-FFF2-40B4-BE49-F238E27FC236}">
                  <a16:creationId xmlns:a16="http://schemas.microsoft.com/office/drawing/2014/main" id="{503472A1-15BC-4E5C-AE03-E39F224F619B}"/>
                </a:ext>
              </a:extLst>
            </p:cNvPr>
            <p:cNvSpPr/>
            <p:nvPr/>
          </p:nvSpPr>
          <p:spPr>
            <a:xfrm>
              <a:off x="4710379" y="2396806"/>
              <a:ext cx="29897" cy="91233"/>
            </a:xfrm>
            <a:custGeom>
              <a:avLst/>
              <a:gdLst/>
              <a:ahLst/>
              <a:cxnLst/>
              <a:rect l="l" t="t" r="r" b="b"/>
              <a:pathLst>
                <a:path w="349" h="1065" extrusionOk="0">
                  <a:moveTo>
                    <a:pt x="90" y="1"/>
                  </a:moveTo>
                  <a:cubicBezTo>
                    <a:pt x="84" y="1"/>
                    <a:pt x="78" y="1"/>
                    <a:pt x="72" y="3"/>
                  </a:cubicBezTo>
                  <a:cubicBezTo>
                    <a:pt x="28" y="11"/>
                    <a:pt x="1" y="56"/>
                    <a:pt x="10" y="101"/>
                  </a:cubicBezTo>
                  <a:cubicBezTo>
                    <a:pt x="19" y="101"/>
                    <a:pt x="108" y="529"/>
                    <a:pt x="188" y="1002"/>
                  </a:cubicBezTo>
                  <a:cubicBezTo>
                    <a:pt x="197" y="1037"/>
                    <a:pt x="233" y="1064"/>
                    <a:pt x="269" y="1064"/>
                  </a:cubicBezTo>
                  <a:lnTo>
                    <a:pt x="278" y="1064"/>
                  </a:lnTo>
                  <a:cubicBezTo>
                    <a:pt x="322" y="1055"/>
                    <a:pt x="349" y="1011"/>
                    <a:pt x="349" y="966"/>
                  </a:cubicBezTo>
                  <a:cubicBezTo>
                    <a:pt x="260" y="502"/>
                    <a:pt x="170" y="74"/>
                    <a:pt x="170" y="65"/>
                  </a:cubicBezTo>
                  <a:cubicBezTo>
                    <a:pt x="163" y="26"/>
                    <a:pt x="128" y="1"/>
                    <a:pt x="9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 name="Google Shape;9013;p29">
            <a:extLst>
              <a:ext uri="{FF2B5EF4-FFF2-40B4-BE49-F238E27FC236}">
                <a16:creationId xmlns:a16="http://schemas.microsoft.com/office/drawing/2014/main" id="{82746D14-73ED-7A1E-0189-25559E194120}"/>
              </a:ext>
            </a:extLst>
          </p:cNvPr>
          <p:cNvGrpSpPr/>
          <p:nvPr/>
        </p:nvGrpSpPr>
        <p:grpSpPr>
          <a:xfrm>
            <a:off x="10489991" y="4890491"/>
            <a:ext cx="2125974" cy="2262350"/>
            <a:chOff x="7825794" y="3536048"/>
            <a:chExt cx="1670575" cy="1777739"/>
          </a:xfrm>
        </p:grpSpPr>
        <p:sp>
          <p:nvSpPr>
            <p:cNvPr id="223" name="Google Shape;9014;p29">
              <a:extLst>
                <a:ext uri="{FF2B5EF4-FFF2-40B4-BE49-F238E27FC236}">
                  <a16:creationId xmlns:a16="http://schemas.microsoft.com/office/drawing/2014/main" id="{FBE564F2-9F3D-AC6F-C1E9-F330E976DFDC}"/>
                </a:ext>
              </a:extLst>
            </p:cNvPr>
            <p:cNvSpPr/>
            <p:nvPr/>
          </p:nvSpPr>
          <p:spPr>
            <a:xfrm>
              <a:off x="8395838" y="3737721"/>
              <a:ext cx="360010" cy="681126"/>
            </a:xfrm>
            <a:custGeom>
              <a:avLst/>
              <a:gdLst/>
              <a:ahLst/>
              <a:cxnLst/>
              <a:rect l="l" t="t" r="r" b="b"/>
              <a:pathLst>
                <a:path w="4952" h="9369" extrusionOk="0">
                  <a:moveTo>
                    <a:pt x="1" y="1"/>
                  </a:moveTo>
                  <a:cubicBezTo>
                    <a:pt x="1" y="1"/>
                    <a:pt x="3016" y="4881"/>
                    <a:pt x="1607" y="8003"/>
                  </a:cubicBezTo>
                  <a:cubicBezTo>
                    <a:pt x="2008" y="8458"/>
                    <a:pt x="2409" y="8913"/>
                    <a:pt x="2802" y="9368"/>
                  </a:cubicBezTo>
                  <a:lnTo>
                    <a:pt x="2811" y="9359"/>
                  </a:lnTo>
                  <a:cubicBezTo>
                    <a:pt x="4952" y="6397"/>
                    <a:pt x="3132" y="1892"/>
                    <a:pt x="3070" y="1749"/>
                  </a:cubicBezTo>
                  <a:lnTo>
                    <a:pt x="3070" y="1749"/>
                  </a:lnTo>
                  <a:lnTo>
                    <a:pt x="2954" y="2552"/>
                  </a:lnTo>
                  <a:cubicBezTo>
                    <a:pt x="2954" y="2552"/>
                    <a:pt x="1642" y="786"/>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9015;p29">
              <a:extLst>
                <a:ext uri="{FF2B5EF4-FFF2-40B4-BE49-F238E27FC236}">
                  <a16:creationId xmlns:a16="http://schemas.microsoft.com/office/drawing/2014/main" id="{A2BEC26C-A1DE-9281-C5D5-AD59E37577D2}"/>
                </a:ext>
              </a:extLst>
            </p:cNvPr>
            <p:cNvSpPr/>
            <p:nvPr/>
          </p:nvSpPr>
          <p:spPr>
            <a:xfrm>
              <a:off x="9058066" y="4431071"/>
              <a:ext cx="334057" cy="642159"/>
            </a:xfrm>
            <a:custGeom>
              <a:avLst/>
              <a:gdLst/>
              <a:ahLst/>
              <a:cxnLst/>
              <a:rect l="l" t="t" r="r" b="b"/>
              <a:pathLst>
                <a:path w="4595" h="8833" extrusionOk="0">
                  <a:moveTo>
                    <a:pt x="3729" y="1"/>
                  </a:moveTo>
                  <a:cubicBezTo>
                    <a:pt x="3729" y="1"/>
                    <a:pt x="3247" y="3694"/>
                    <a:pt x="0" y="6780"/>
                  </a:cubicBezTo>
                  <a:cubicBezTo>
                    <a:pt x="678" y="7503"/>
                    <a:pt x="1365" y="8190"/>
                    <a:pt x="2106" y="8832"/>
                  </a:cubicBezTo>
                  <a:cubicBezTo>
                    <a:pt x="2659" y="7905"/>
                    <a:pt x="4595" y="4229"/>
                    <a:pt x="372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9016;p29">
              <a:extLst>
                <a:ext uri="{FF2B5EF4-FFF2-40B4-BE49-F238E27FC236}">
                  <a16:creationId xmlns:a16="http://schemas.microsoft.com/office/drawing/2014/main" id="{520A8381-803A-262B-AB58-710711981116}"/>
                </a:ext>
              </a:extLst>
            </p:cNvPr>
            <p:cNvSpPr/>
            <p:nvPr/>
          </p:nvSpPr>
          <p:spPr>
            <a:xfrm>
              <a:off x="8827170" y="4089303"/>
              <a:ext cx="502066" cy="834741"/>
            </a:xfrm>
            <a:custGeom>
              <a:avLst/>
              <a:gdLst/>
              <a:ahLst/>
              <a:cxnLst/>
              <a:rect l="l" t="t" r="r" b="b"/>
              <a:pathLst>
                <a:path w="6906" h="11482" extrusionOk="0">
                  <a:moveTo>
                    <a:pt x="4862" y="0"/>
                  </a:moveTo>
                  <a:cubicBezTo>
                    <a:pt x="4711" y="2114"/>
                    <a:pt x="1847" y="4478"/>
                    <a:pt x="1847" y="4478"/>
                  </a:cubicBezTo>
                  <a:cubicBezTo>
                    <a:pt x="1446" y="5629"/>
                    <a:pt x="848" y="6843"/>
                    <a:pt x="0" y="8056"/>
                  </a:cubicBezTo>
                  <a:cubicBezTo>
                    <a:pt x="553" y="8662"/>
                    <a:pt x="1124" y="9287"/>
                    <a:pt x="1704" y="9902"/>
                  </a:cubicBezTo>
                  <a:cubicBezTo>
                    <a:pt x="2204" y="10438"/>
                    <a:pt x="2686" y="10964"/>
                    <a:pt x="3176" y="11481"/>
                  </a:cubicBezTo>
                  <a:cubicBezTo>
                    <a:pt x="6423" y="8395"/>
                    <a:pt x="6905" y="4702"/>
                    <a:pt x="6905" y="4702"/>
                  </a:cubicBezTo>
                  <a:lnTo>
                    <a:pt x="6905" y="4702"/>
                  </a:lnTo>
                  <a:lnTo>
                    <a:pt x="6067" y="5041"/>
                  </a:lnTo>
                  <a:cubicBezTo>
                    <a:pt x="6067" y="5041"/>
                    <a:pt x="6200" y="2801"/>
                    <a:pt x="486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9017;p29">
              <a:extLst>
                <a:ext uri="{FF2B5EF4-FFF2-40B4-BE49-F238E27FC236}">
                  <a16:creationId xmlns:a16="http://schemas.microsoft.com/office/drawing/2014/main" id="{BE39B6FC-9144-EE30-2C19-7D018A6FA58D}"/>
                </a:ext>
              </a:extLst>
            </p:cNvPr>
            <p:cNvSpPr/>
            <p:nvPr/>
          </p:nvSpPr>
          <p:spPr>
            <a:xfrm>
              <a:off x="8209725" y="4700211"/>
              <a:ext cx="818529" cy="437218"/>
            </a:xfrm>
            <a:custGeom>
              <a:avLst/>
              <a:gdLst/>
              <a:ahLst/>
              <a:cxnLst/>
              <a:rect l="l" t="t" r="r" b="b"/>
              <a:pathLst>
                <a:path w="11259" h="6014" extrusionOk="0">
                  <a:moveTo>
                    <a:pt x="8092" y="1"/>
                  </a:moveTo>
                  <a:cubicBezTo>
                    <a:pt x="7164" y="447"/>
                    <a:pt x="6254" y="768"/>
                    <a:pt x="5380" y="982"/>
                  </a:cubicBezTo>
                  <a:cubicBezTo>
                    <a:pt x="4416" y="2079"/>
                    <a:pt x="3408" y="2686"/>
                    <a:pt x="2525" y="3025"/>
                  </a:cubicBezTo>
                  <a:cubicBezTo>
                    <a:pt x="1652" y="3361"/>
                    <a:pt x="908" y="3427"/>
                    <a:pt x="458" y="3427"/>
                  </a:cubicBezTo>
                  <a:cubicBezTo>
                    <a:pt x="168" y="3427"/>
                    <a:pt x="1" y="3400"/>
                    <a:pt x="0" y="3400"/>
                  </a:cubicBezTo>
                  <a:lnTo>
                    <a:pt x="0" y="3400"/>
                  </a:lnTo>
                  <a:cubicBezTo>
                    <a:pt x="2623" y="5077"/>
                    <a:pt x="4862" y="5211"/>
                    <a:pt x="4862" y="5211"/>
                  </a:cubicBezTo>
                  <a:lnTo>
                    <a:pt x="4425" y="6013"/>
                  </a:lnTo>
                  <a:cubicBezTo>
                    <a:pt x="4425" y="6013"/>
                    <a:pt x="5665" y="5924"/>
                    <a:pt x="7378" y="5362"/>
                  </a:cubicBezTo>
                  <a:cubicBezTo>
                    <a:pt x="8538" y="4988"/>
                    <a:pt x="9903" y="4390"/>
                    <a:pt x="11259" y="3444"/>
                  </a:cubicBezTo>
                  <a:cubicBezTo>
                    <a:pt x="10206" y="2356"/>
                    <a:pt x="9109" y="1143"/>
                    <a:pt x="8092"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9018;p29">
              <a:extLst>
                <a:ext uri="{FF2B5EF4-FFF2-40B4-BE49-F238E27FC236}">
                  <a16:creationId xmlns:a16="http://schemas.microsoft.com/office/drawing/2014/main" id="{75817B7A-FFA6-E0B3-9425-B0DBC4026DEE}"/>
                </a:ext>
              </a:extLst>
            </p:cNvPr>
            <p:cNvSpPr/>
            <p:nvPr/>
          </p:nvSpPr>
          <p:spPr>
            <a:xfrm>
              <a:off x="7831610" y="3541864"/>
              <a:ext cx="783561" cy="801590"/>
            </a:xfrm>
            <a:custGeom>
              <a:avLst/>
              <a:gdLst/>
              <a:ahLst/>
              <a:cxnLst/>
              <a:rect l="l" t="t" r="r" b="b"/>
              <a:pathLst>
                <a:path w="10778" h="11026" extrusionOk="0">
                  <a:moveTo>
                    <a:pt x="0" y="1"/>
                  </a:moveTo>
                  <a:cubicBezTo>
                    <a:pt x="81" y="3899"/>
                    <a:pt x="2552" y="8235"/>
                    <a:pt x="2552" y="8235"/>
                  </a:cubicBezTo>
                  <a:lnTo>
                    <a:pt x="1731" y="8039"/>
                  </a:lnTo>
                  <a:lnTo>
                    <a:pt x="1731" y="8039"/>
                  </a:lnTo>
                  <a:cubicBezTo>
                    <a:pt x="1731" y="8039"/>
                    <a:pt x="3078" y="9439"/>
                    <a:pt x="5085" y="10322"/>
                  </a:cubicBezTo>
                  <a:cubicBezTo>
                    <a:pt x="6010" y="10728"/>
                    <a:pt x="7065" y="11026"/>
                    <a:pt x="8192" y="11026"/>
                  </a:cubicBezTo>
                  <a:cubicBezTo>
                    <a:pt x="8479" y="11026"/>
                    <a:pt x="8770" y="11006"/>
                    <a:pt x="9064" y="10965"/>
                  </a:cubicBezTo>
                  <a:cubicBezTo>
                    <a:pt x="7878" y="9555"/>
                    <a:pt x="6665" y="8172"/>
                    <a:pt x="5532" y="6736"/>
                  </a:cubicBezTo>
                  <a:cubicBezTo>
                    <a:pt x="4720" y="5707"/>
                    <a:pt x="4381" y="5176"/>
                    <a:pt x="4471" y="5176"/>
                  </a:cubicBezTo>
                  <a:cubicBezTo>
                    <a:pt x="4553" y="5176"/>
                    <a:pt x="5002" y="5628"/>
                    <a:pt x="5781" y="6558"/>
                  </a:cubicBezTo>
                  <a:cubicBezTo>
                    <a:pt x="6941" y="7967"/>
                    <a:pt x="8163" y="9323"/>
                    <a:pt x="9368" y="10697"/>
                  </a:cubicBezTo>
                  <a:cubicBezTo>
                    <a:pt x="10777" y="7575"/>
                    <a:pt x="7762" y="2695"/>
                    <a:pt x="7762" y="2695"/>
                  </a:cubicBezTo>
                  <a:lnTo>
                    <a:pt x="7762" y="2695"/>
                  </a:lnTo>
                  <a:lnTo>
                    <a:pt x="7860" y="3542"/>
                  </a:lnTo>
                  <a:cubicBezTo>
                    <a:pt x="7860" y="3542"/>
                    <a:pt x="3863" y="554"/>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9019;p29">
              <a:extLst>
                <a:ext uri="{FF2B5EF4-FFF2-40B4-BE49-F238E27FC236}">
                  <a16:creationId xmlns:a16="http://schemas.microsoft.com/office/drawing/2014/main" id="{30483BCF-361E-F7BD-65D4-B757EF5CDE4E}"/>
                </a:ext>
              </a:extLst>
            </p:cNvPr>
            <p:cNvSpPr/>
            <p:nvPr/>
          </p:nvSpPr>
          <p:spPr>
            <a:xfrm>
              <a:off x="8150038" y="3918165"/>
              <a:ext cx="1346331" cy="1389951"/>
            </a:xfrm>
            <a:custGeom>
              <a:avLst/>
              <a:gdLst/>
              <a:ahLst/>
              <a:cxnLst/>
              <a:rect l="l" t="t" r="r" b="b"/>
              <a:pathLst>
                <a:path w="18519" h="19119" extrusionOk="0">
                  <a:moveTo>
                    <a:pt x="91" y="0"/>
                  </a:moveTo>
                  <a:cubicBezTo>
                    <a:pt x="1" y="0"/>
                    <a:pt x="340" y="531"/>
                    <a:pt x="1152" y="1560"/>
                  </a:cubicBezTo>
                  <a:cubicBezTo>
                    <a:pt x="2285" y="2996"/>
                    <a:pt x="3498" y="4379"/>
                    <a:pt x="4684" y="5789"/>
                  </a:cubicBezTo>
                  <a:cubicBezTo>
                    <a:pt x="5077" y="6253"/>
                    <a:pt x="5469" y="6717"/>
                    <a:pt x="5844" y="7180"/>
                  </a:cubicBezTo>
                  <a:cubicBezTo>
                    <a:pt x="5906" y="7252"/>
                    <a:pt x="5960" y="7323"/>
                    <a:pt x="6022" y="7395"/>
                  </a:cubicBezTo>
                  <a:cubicBezTo>
                    <a:pt x="6674" y="8188"/>
                    <a:pt x="7726" y="9420"/>
                    <a:pt x="8913" y="10758"/>
                  </a:cubicBezTo>
                  <a:cubicBezTo>
                    <a:pt x="9930" y="11900"/>
                    <a:pt x="11027" y="13113"/>
                    <a:pt x="12080" y="14201"/>
                  </a:cubicBezTo>
                  <a:cubicBezTo>
                    <a:pt x="12811" y="14977"/>
                    <a:pt x="13507" y="15682"/>
                    <a:pt x="14123" y="16271"/>
                  </a:cubicBezTo>
                  <a:cubicBezTo>
                    <a:pt x="14158" y="16307"/>
                    <a:pt x="14194" y="16333"/>
                    <a:pt x="14221" y="16360"/>
                  </a:cubicBezTo>
                  <a:cubicBezTo>
                    <a:pt x="15104" y="17270"/>
                    <a:pt x="16014" y="18153"/>
                    <a:pt x="16969" y="18992"/>
                  </a:cubicBezTo>
                  <a:cubicBezTo>
                    <a:pt x="17060" y="19073"/>
                    <a:pt x="17227" y="19118"/>
                    <a:pt x="17395" y="19118"/>
                  </a:cubicBezTo>
                  <a:cubicBezTo>
                    <a:pt x="17949" y="19118"/>
                    <a:pt x="18518" y="18630"/>
                    <a:pt x="16487" y="17324"/>
                  </a:cubicBezTo>
                  <a:cubicBezTo>
                    <a:pt x="15809" y="16886"/>
                    <a:pt x="15184" y="16414"/>
                    <a:pt x="14596" y="15887"/>
                  </a:cubicBezTo>
                  <a:cubicBezTo>
                    <a:pt x="13855" y="15245"/>
                    <a:pt x="13168" y="14558"/>
                    <a:pt x="12490" y="13835"/>
                  </a:cubicBezTo>
                  <a:cubicBezTo>
                    <a:pt x="12000" y="13318"/>
                    <a:pt x="11518" y="12792"/>
                    <a:pt x="11018" y="12256"/>
                  </a:cubicBezTo>
                  <a:cubicBezTo>
                    <a:pt x="10438" y="11641"/>
                    <a:pt x="9867" y="11016"/>
                    <a:pt x="9314" y="10410"/>
                  </a:cubicBezTo>
                  <a:cubicBezTo>
                    <a:pt x="8101" y="9089"/>
                    <a:pt x="7031" y="7876"/>
                    <a:pt x="6370" y="7109"/>
                  </a:cubicBezTo>
                  <a:cubicBezTo>
                    <a:pt x="6308" y="7029"/>
                    <a:pt x="6245" y="6957"/>
                    <a:pt x="6183" y="6886"/>
                  </a:cubicBezTo>
                  <a:cubicBezTo>
                    <a:pt x="5790" y="6431"/>
                    <a:pt x="5389" y="5976"/>
                    <a:pt x="4988" y="5521"/>
                  </a:cubicBezTo>
                  <a:cubicBezTo>
                    <a:pt x="3783" y="4147"/>
                    <a:pt x="2561" y="2791"/>
                    <a:pt x="1401" y="1382"/>
                  </a:cubicBezTo>
                  <a:cubicBezTo>
                    <a:pt x="622" y="452"/>
                    <a:pt x="173" y="0"/>
                    <a:pt x="9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9020;p29">
              <a:extLst>
                <a:ext uri="{FF2B5EF4-FFF2-40B4-BE49-F238E27FC236}">
                  <a16:creationId xmlns:a16="http://schemas.microsoft.com/office/drawing/2014/main" id="{07036B72-CDD7-CAA0-0858-C864986C4B68}"/>
                </a:ext>
              </a:extLst>
            </p:cNvPr>
            <p:cNvSpPr/>
            <p:nvPr/>
          </p:nvSpPr>
          <p:spPr>
            <a:xfrm>
              <a:off x="8531424" y="4950593"/>
              <a:ext cx="645358" cy="228133"/>
            </a:xfrm>
            <a:custGeom>
              <a:avLst/>
              <a:gdLst/>
              <a:ahLst/>
              <a:cxnLst/>
              <a:rect l="l" t="t" r="r" b="b"/>
              <a:pathLst>
                <a:path w="8877" h="3138" extrusionOk="0">
                  <a:moveTo>
                    <a:pt x="6834" y="0"/>
                  </a:moveTo>
                  <a:cubicBezTo>
                    <a:pt x="5478" y="946"/>
                    <a:pt x="4113" y="1544"/>
                    <a:pt x="2953" y="1918"/>
                  </a:cubicBezTo>
                  <a:cubicBezTo>
                    <a:pt x="1240" y="2480"/>
                    <a:pt x="0" y="2569"/>
                    <a:pt x="0" y="2569"/>
                  </a:cubicBezTo>
                  <a:cubicBezTo>
                    <a:pt x="1243" y="2985"/>
                    <a:pt x="2466" y="3138"/>
                    <a:pt x="3596" y="3138"/>
                  </a:cubicBezTo>
                  <a:cubicBezTo>
                    <a:pt x="6082" y="3138"/>
                    <a:pt x="8110" y="2395"/>
                    <a:pt x="8877" y="2070"/>
                  </a:cubicBezTo>
                  <a:cubicBezTo>
                    <a:pt x="8261" y="1481"/>
                    <a:pt x="7565" y="776"/>
                    <a:pt x="683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9021;p29">
              <a:extLst>
                <a:ext uri="{FF2B5EF4-FFF2-40B4-BE49-F238E27FC236}">
                  <a16:creationId xmlns:a16="http://schemas.microsoft.com/office/drawing/2014/main" id="{ED843A58-88E1-5B67-F0CD-29868F775519}"/>
                </a:ext>
              </a:extLst>
            </p:cNvPr>
            <p:cNvSpPr/>
            <p:nvPr/>
          </p:nvSpPr>
          <p:spPr>
            <a:xfrm>
              <a:off x="8008636" y="4362950"/>
              <a:ext cx="789377" cy="438454"/>
            </a:xfrm>
            <a:custGeom>
              <a:avLst/>
              <a:gdLst/>
              <a:ahLst/>
              <a:cxnLst/>
              <a:rect l="l" t="t" r="r" b="b"/>
              <a:pathLst>
                <a:path w="10858" h="6031" extrusionOk="0">
                  <a:moveTo>
                    <a:pt x="652" y="1"/>
                  </a:moveTo>
                  <a:cubicBezTo>
                    <a:pt x="2463" y="2525"/>
                    <a:pt x="4203" y="3587"/>
                    <a:pt x="4292" y="3641"/>
                  </a:cubicBezTo>
                  <a:cubicBezTo>
                    <a:pt x="2142" y="4113"/>
                    <a:pt x="1" y="5193"/>
                    <a:pt x="1" y="5193"/>
                  </a:cubicBezTo>
                  <a:cubicBezTo>
                    <a:pt x="1" y="5193"/>
                    <a:pt x="813" y="5541"/>
                    <a:pt x="2160" y="5791"/>
                  </a:cubicBezTo>
                  <a:cubicBezTo>
                    <a:pt x="2884" y="5927"/>
                    <a:pt x="3767" y="6030"/>
                    <a:pt x="4761" y="6030"/>
                  </a:cubicBezTo>
                  <a:cubicBezTo>
                    <a:pt x="5787" y="6030"/>
                    <a:pt x="6932" y="5920"/>
                    <a:pt x="8146" y="5621"/>
                  </a:cubicBezTo>
                  <a:cubicBezTo>
                    <a:pt x="9020" y="5407"/>
                    <a:pt x="9930" y="5086"/>
                    <a:pt x="10858" y="4640"/>
                  </a:cubicBezTo>
                  <a:cubicBezTo>
                    <a:pt x="9671" y="3302"/>
                    <a:pt x="8610" y="2070"/>
                    <a:pt x="7967" y="1277"/>
                  </a:cubicBezTo>
                  <a:cubicBezTo>
                    <a:pt x="7905" y="1205"/>
                    <a:pt x="7851" y="1134"/>
                    <a:pt x="7789" y="1062"/>
                  </a:cubicBezTo>
                  <a:cubicBezTo>
                    <a:pt x="6698" y="1485"/>
                    <a:pt x="5721" y="1646"/>
                    <a:pt x="4866" y="1646"/>
                  </a:cubicBezTo>
                  <a:cubicBezTo>
                    <a:pt x="4204" y="1646"/>
                    <a:pt x="3616" y="1549"/>
                    <a:pt x="3105" y="1401"/>
                  </a:cubicBezTo>
                  <a:lnTo>
                    <a:pt x="3097" y="1401"/>
                  </a:lnTo>
                  <a:cubicBezTo>
                    <a:pt x="1500" y="938"/>
                    <a:pt x="652" y="1"/>
                    <a:pt x="652"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9022;p29">
              <a:extLst>
                <a:ext uri="{FF2B5EF4-FFF2-40B4-BE49-F238E27FC236}">
                  <a16:creationId xmlns:a16="http://schemas.microsoft.com/office/drawing/2014/main" id="{30EAE38F-C25A-FBA7-CEA8-3A657D085A1E}"/>
                </a:ext>
              </a:extLst>
            </p:cNvPr>
            <p:cNvSpPr/>
            <p:nvPr/>
          </p:nvSpPr>
          <p:spPr>
            <a:xfrm>
              <a:off x="8961374" y="3864221"/>
              <a:ext cx="219336" cy="550703"/>
            </a:xfrm>
            <a:custGeom>
              <a:avLst/>
              <a:gdLst/>
              <a:ahLst/>
              <a:cxnLst/>
              <a:rect l="l" t="t" r="r" b="b"/>
              <a:pathLst>
                <a:path w="3017" h="7575" extrusionOk="0">
                  <a:moveTo>
                    <a:pt x="527" y="1"/>
                  </a:moveTo>
                  <a:lnTo>
                    <a:pt x="527" y="1"/>
                  </a:lnTo>
                  <a:cubicBezTo>
                    <a:pt x="527" y="1"/>
                    <a:pt x="1455" y="3435"/>
                    <a:pt x="1" y="7574"/>
                  </a:cubicBezTo>
                  <a:cubicBezTo>
                    <a:pt x="1" y="7574"/>
                    <a:pt x="2865" y="5210"/>
                    <a:pt x="3016" y="3096"/>
                  </a:cubicBezTo>
                  <a:lnTo>
                    <a:pt x="3016" y="3096"/>
                  </a:lnTo>
                  <a:lnTo>
                    <a:pt x="2517" y="3721"/>
                  </a:lnTo>
                  <a:cubicBezTo>
                    <a:pt x="2517" y="3721"/>
                    <a:pt x="1883" y="1535"/>
                    <a:pt x="527"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9023;p29">
              <a:extLst>
                <a:ext uri="{FF2B5EF4-FFF2-40B4-BE49-F238E27FC236}">
                  <a16:creationId xmlns:a16="http://schemas.microsoft.com/office/drawing/2014/main" id="{EDD2027B-D4D1-C79A-101A-131305B304A9}"/>
                </a:ext>
              </a:extLst>
            </p:cNvPr>
            <p:cNvSpPr/>
            <p:nvPr/>
          </p:nvSpPr>
          <p:spPr>
            <a:xfrm>
              <a:off x="7957455" y="4126236"/>
              <a:ext cx="617441" cy="356448"/>
            </a:xfrm>
            <a:custGeom>
              <a:avLst/>
              <a:gdLst/>
              <a:ahLst/>
              <a:cxnLst/>
              <a:rect l="l" t="t" r="r" b="b"/>
              <a:pathLst>
                <a:path w="8493" h="4903" extrusionOk="0">
                  <a:moveTo>
                    <a:pt x="0" y="1"/>
                  </a:moveTo>
                  <a:lnTo>
                    <a:pt x="0" y="1"/>
                  </a:lnTo>
                  <a:cubicBezTo>
                    <a:pt x="571" y="1722"/>
                    <a:pt x="2168" y="3239"/>
                    <a:pt x="2168" y="3239"/>
                  </a:cubicBezTo>
                  <a:lnTo>
                    <a:pt x="1356" y="3257"/>
                  </a:lnTo>
                  <a:cubicBezTo>
                    <a:pt x="1356" y="3257"/>
                    <a:pt x="2204" y="4194"/>
                    <a:pt x="3801" y="4657"/>
                  </a:cubicBezTo>
                  <a:lnTo>
                    <a:pt x="3809" y="4657"/>
                  </a:lnTo>
                  <a:cubicBezTo>
                    <a:pt x="4320" y="4805"/>
                    <a:pt x="4908" y="4902"/>
                    <a:pt x="5570" y="4902"/>
                  </a:cubicBezTo>
                  <a:cubicBezTo>
                    <a:pt x="6425" y="4902"/>
                    <a:pt x="7402" y="4741"/>
                    <a:pt x="8493" y="4318"/>
                  </a:cubicBezTo>
                  <a:cubicBezTo>
                    <a:pt x="8118" y="3855"/>
                    <a:pt x="7726" y="3391"/>
                    <a:pt x="7333" y="2927"/>
                  </a:cubicBezTo>
                  <a:cubicBezTo>
                    <a:pt x="7039" y="2968"/>
                    <a:pt x="6748" y="2988"/>
                    <a:pt x="6461" y="2988"/>
                  </a:cubicBezTo>
                  <a:cubicBezTo>
                    <a:pt x="5334" y="2988"/>
                    <a:pt x="4279" y="2690"/>
                    <a:pt x="3354" y="2284"/>
                  </a:cubicBezTo>
                  <a:cubicBezTo>
                    <a:pt x="1347" y="1401"/>
                    <a:pt x="0" y="1"/>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9024;p29">
              <a:extLst>
                <a:ext uri="{FF2B5EF4-FFF2-40B4-BE49-F238E27FC236}">
                  <a16:creationId xmlns:a16="http://schemas.microsoft.com/office/drawing/2014/main" id="{C67159C9-989A-2B5A-D6C1-73EEA523B894}"/>
                </a:ext>
              </a:extLst>
            </p:cNvPr>
            <p:cNvSpPr/>
            <p:nvPr/>
          </p:nvSpPr>
          <p:spPr>
            <a:xfrm>
              <a:off x="8599545" y="3864221"/>
              <a:ext cx="467679" cy="810750"/>
            </a:xfrm>
            <a:custGeom>
              <a:avLst/>
              <a:gdLst/>
              <a:ahLst/>
              <a:cxnLst/>
              <a:rect l="l" t="t" r="r" b="b"/>
              <a:pathLst>
                <a:path w="6433" h="11152" extrusionOk="0">
                  <a:moveTo>
                    <a:pt x="5504" y="1"/>
                  </a:moveTo>
                  <a:cubicBezTo>
                    <a:pt x="5504" y="1"/>
                    <a:pt x="4175" y="1990"/>
                    <a:pt x="3435" y="4069"/>
                  </a:cubicBezTo>
                  <a:cubicBezTo>
                    <a:pt x="3390" y="3970"/>
                    <a:pt x="2560" y="2115"/>
                    <a:pt x="268" y="9"/>
                  </a:cubicBezTo>
                  <a:lnTo>
                    <a:pt x="268" y="9"/>
                  </a:lnTo>
                  <a:cubicBezTo>
                    <a:pt x="330" y="152"/>
                    <a:pt x="2150" y="4657"/>
                    <a:pt x="9" y="7619"/>
                  </a:cubicBezTo>
                  <a:lnTo>
                    <a:pt x="0" y="7628"/>
                  </a:lnTo>
                  <a:cubicBezTo>
                    <a:pt x="62" y="7699"/>
                    <a:pt x="125" y="7771"/>
                    <a:pt x="187" y="7851"/>
                  </a:cubicBezTo>
                  <a:cubicBezTo>
                    <a:pt x="848" y="8618"/>
                    <a:pt x="1918" y="9831"/>
                    <a:pt x="3131" y="11152"/>
                  </a:cubicBezTo>
                  <a:cubicBezTo>
                    <a:pt x="3979" y="9939"/>
                    <a:pt x="4577" y="8725"/>
                    <a:pt x="4978" y="7574"/>
                  </a:cubicBezTo>
                  <a:cubicBezTo>
                    <a:pt x="6432" y="3435"/>
                    <a:pt x="5504" y="1"/>
                    <a:pt x="5504"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9025;p29">
              <a:extLst>
                <a:ext uri="{FF2B5EF4-FFF2-40B4-BE49-F238E27FC236}">
                  <a16:creationId xmlns:a16="http://schemas.microsoft.com/office/drawing/2014/main" id="{6846F1B7-2546-4775-1273-B1E908B95E20}"/>
                </a:ext>
              </a:extLst>
            </p:cNvPr>
            <p:cNvSpPr/>
            <p:nvPr/>
          </p:nvSpPr>
          <p:spPr>
            <a:xfrm>
              <a:off x="8008636" y="4740414"/>
              <a:ext cx="592214" cy="209013"/>
            </a:xfrm>
            <a:custGeom>
              <a:avLst/>
              <a:gdLst/>
              <a:ahLst/>
              <a:cxnLst/>
              <a:rect l="l" t="t" r="r" b="b"/>
              <a:pathLst>
                <a:path w="8146" h="2875" extrusionOk="0">
                  <a:moveTo>
                    <a:pt x="1" y="1"/>
                  </a:moveTo>
                  <a:lnTo>
                    <a:pt x="1" y="1"/>
                  </a:lnTo>
                  <a:cubicBezTo>
                    <a:pt x="1357" y="1535"/>
                    <a:pt x="3453" y="2427"/>
                    <a:pt x="3453" y="2427"/>
                  </a:cubicBezTo>
                  <a:lnTo>
                    <a:pt x="2766" y="2847"/>
                  </a:lnTo>
                  <a:cubicBezTo>
                    <a:pt x="2766" y="2847"/>
                    <a:pt x="2934" y="2874"/>
                    <a:pt x="3224" y="2874"/>
                  </a:cubicBezTo>
                  <a:cubicBezTo>
                    <a:pt x="3674" y="2874"/>
                    <a:pt x="4418" y="2808"/>
                    <a:pt x="5291" y="2472"/>
                  </a:cubicBezTo>
                  <a:cubicBezTo>
                    <a:pt x="6174" y="2133"/>
                    <a:pt x="7182" y="1526"/>
                    <a:pt x="8146" y="429"/>
                  </a:cubicBezTo>
                  <a:lnTo>
                    <a:pt x="8146" y="429"/>
                  </a:lnTo>
                  <a:cubicBezTo>
                    <a:pt x="6932" y="728"/>
                    <a:pt x="5787" y="838"/>
                    <a:pt x="4761" y="838"/>
                  </a:cubicBezTo>
                  <a:cubicBezTo>
                    <a:pt x="3767" y="838"/>
                    <a:pt x="2884" y="735"/>
                    <a:pt x="2160" y="599"/>
                  </a:cubicBezTo>
                  <a:cubicBezTo>
                    <a:pt x="813" y="349"/>
                    <a:pt x="1" y="1"/>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9026;p29">
              <a:extLst>
                <a:ext uri="{FF2B5EF4-FFF2-40B4-BE49-F238E27FC236}">
                  <a16:creationId xmlns:a16="http://schemas.microsoft.com/office/drawing/2014/main" id="{0CF630CF-8F2B-A7A0-363F-4BDF8D6FA1ED}"/>
                </a:ext>
              </a:extLst>
            </p:cNvPr>
            <p:cNvSpPr/>
            <p:nvPr/>
          </p:nvSpPr>
          <p:spPr>
            <a:xfrm>
              <a:off x="7825794" y="3536048"/>
              <a:ext cx="1572138" cy="1648036"/>
            </a:xfrm>
            <a:custGeom>
              <a:avLst/>
              <a:gdLst/>
              <a:ahLst/>
              <a:cxnLst/>
              <a:rect l="l" t="t" r="r" b="b"/>
              <a:pathLst>
                <a:path w="21625" h="22669" extrusionOk="0">
                  <a:moveTo>
                    <a:pt x="98" y="1"/>
                  </a:moveTo>
                  <a:cubicBezTo>
                    <a:pt x="72" y="1"/>
                    <a:pt x="45" y="9"/>
                    <a:pt x="27" y="18"/>
                  </a:cubicBezTo>
                  <a:cubicBezTo>
                    <a:pt x="9" y="36"/>
                    <a:pt x="0" y="54"/>
                    <a:pt x="0" y="81"/>
                  </a:cubicBezTo>
                  <a:cubicBezTo>
                    <a:pt x="72" y="3542"/>
                    <a:pt x="2043" y="7378"/>
                    <a:pt x="2480" y="8190"/>
                  </a:cubicBezTo>
                  <a:lnTo>
                    <a:pt x="1829" y="8038"/>
                  </a:lnTo>
                  <a:cubicBezTo>
                    <a:pt x="1822" y="8036"/>
                    <a:pt x="1816" y="8035"/>
                    <a:pt x="1809" y="8035"/>
                  </a:cubicBezTo>
                  <a:cubicBezTo>
                    <a:pt x="1789" y="8035"/>
                    <a:pt x="1769" y="8045"/>
                    <a:pt x="1749" y="8065"/>
                  </a:cubicBezTo>
                  <a:cubicBezTo>
                    <a:pt x="1731" y="8083"/>
                    <a:pt x="1731" y="8110"/>
                    <a:pt x="1740" y="8136"/>
                  </a:cubicBezTo>
                  <a:cubicBezTo>
                    <a:pt x="2213" y="9573"/>
                    <a:pt x="3399" y="10866"/>
                    <a:pt x="3792" y="11277"/>
                  </a:cubicBezTo>
                  <a:lnTo>
                    <a:pt x="3167" y="11295"/>
                  </a:lnTo>
                  <a:cubicBezTo>
                    <a:pt x="3140" y="11295"/>
                    <a:pt x="3114" y="11312"/>
                    <a:pt x="3096" y="11339"/>
                  </a:cubicBezTo>
                  <a:cubicBezTo>
                    <a:pt x="3087" y="11366"/>
                    <a:pt x="3087" y="11393"/>
                    <a:pt x="3105" y="11419"/>
                  </a:cubicBezTo>
                  <a:cubicBezTo>
                    <a:pt x="4621" y="13534"/>
                    <a:pt x="6075" y="14622"/>
                    <a:pt x="6602" y="14979"/>
                  </a:cubicBezTo>
                  <a:cubicBezTo>
                    <a:pt x="4532" y="15470"/>
                    <a:pt x="2498" y="16487"/>
                    <a:pt x="2480" y="16495"/>
                  </a:cubicBezTo>
                  <a:cubicBezTo>
                    <a:pt x="2462" y="16504"/>
                    <a:pt x="2445" y="16522"/>
                    <a:pt x="2436" y="16549"/>
                  </a:cubicBezTo>
                  <a:cubicBezTo>
                    <a:pt x="2436" y="16576"/>
                    <a:pt x="2445" y="16594"/>
                    <a:pt x="2453" y="16620"/>
                  </a:cubicBezTo>
                  <a:cubicBezTo>
                    <a:pt x="3613" y="17923"/>
                    <a:pt x="5308" y="18770"/>
                    <a:pt x="5799" y="19002"/>
                  </a:cubicBezTo>
                  <a:lnTo>
                    <a:pt x="5246" y="19350"/>
                  </a:lnTo>
                  <a:cubicBezTo>
                    <a:pt x="5219" y="19359"/>
                    <a:pt x="5201" y="19386"/>
                    <a:pt x="5201" y="19413"/>
                  </a:cubicBezTo>
                  <a:cubicBezTo>
                    <a:pt x="5201" y="19439"/>
                    <a:pt x="5219" y="19466"/>
                    <a:pt x="5237" y="19484"/>
                  </a:cubicBezTo>
                  <a:cubicBezTo>
                    <a:pt x="7503" y="20929"/>
                    <a:pt x="9510" y="21241"/>
                    <a:pt x="10019" y="21295"/>
                  </a:cubicBezTo>
                  <a:lnTo>
                    <a:pt x="9635" y="21982"/>
                  </a:lnTo>
                  <a:cubicBezTo>
                    <a:pt x="9626" y="22009"/>
                    <a:pt x="9626" y="22026"/>
                    <a:pt x="9635" y="22053"/>
                  </a:cubicBezTo>
                  <a:cubicBezTo>
                    <a:pt x="9644" y="22071"/>
                    <a:pt x="9662" y="22089"/>
                    <a:pt x="9680" y="22098"/>
                  </a:cubicBezTo>
                  <a:cubicBezTo>
                    <a:pt x="10928" y="22517"/>
                    <a:pt x="12160" y="22669"/>
                    <a:pt x="13301" y="22669"/>
                  </a:cubicBezTo>
                  <a:cubicBezTo>
                    <a:pt x="15817" y="22669"/>
                    <a:pt x="17869" y="21910"/>
                    <a:pt x="18618" y="21598"/>
                  </a:cubicBezTo>
                  <a:cubicBezTo>
                    <a:pt x="18654" y="21580"/>
                    <a:pt x="18681" y="21536"/>
                    <a:pt x="18663" y="21491"/>
                  </a:cubicBezTo>
                  <a:cubicBezTo>
                    <a:pt x="18650" y="21465"/>
                    <a:pt x="18618" y="21449"/>
                    <a:pt x="18587" y="21449"/>
                  </a:cubicBezTo>
                  <a:cubicBezTo>
                    <a:pt x="18576" y="21449"/>
                    <a:pt x="18566" y="21451"/>
                    <a:pt x="18556" y="21456"/>
                  </a:cubicBezTo>
                  <a:cubicBezTo>
                    <a:pt x="17819" y="21765"/>
                    <a:pt x="15790" y="22508"/>
                    <a:pt x="13306" y="22508"/>
                  </a:cubicBezTo>
                  <a:cubicBezTo>
                    <a:pt x="12209" y="22508"/>
                    <a:pt x="11024" y="22364"/>
                    <a:pt x="9822" y="21973"/>
                  </a:cubicBezTo>
                  <a:lnTo>
                    <a:pt x="10215" y="21268"/>
                  </a:lnTo>
                  <a:cubicBezTo>
                    <a:pt x="10233" y="21241"/>
                    <a:pt x="10233" y="21215"/>
                    <a:pt x="10215" y="21188"/>
                  </a:cubicBezTo>
                  <a:cubicBezTo>
                    <a:pt x="10206" y="21161"/>
                    <a:pt x="10179" y="21152"/>
                    <a:pt x="10152" y="21152"/>
                  </a:cubicBezTo>
                  <a:cubicBezTo>
                    <a:pt x="10126" y="21143"/>
                    <a:pt x="7958" y="21001"/>
                    <a:pt x="5433" y="19422"/>
                  </a:cubicBezTo>
                  <a:lnTo>
                    <a:pt x="6013" y="19065"/>
                  </a:lnTo>
                  <a:cubicBezTo>
                    <a:pt x="6031" y="19047"/>
                    <a:pt x="6049" y="19020"/>
                    <a:pt x="6049" y="18984"/>
                  </a:cubicBezTo>
                  <a:cubicBezTo>
                    <a:pt x="6049" y="18958"/>
                    <a:pt x="6031" y="18931"/>
                    <a:pt x="5995" y="18922"/>
                  </a:cubicBezTo>
                  <a:cubicBezTo>
                    <a:pt x="5977" y="18913"/>
                    <a:pt x="3979" y="18048"/>
                    <a:pt x="2650" y="16585"/>
                  </a:cubicBezTo>
                  <a:cubicBezTo>
                    <a:pt x="3078" y="16379"/>
                    <a:pt x="4960" y="15496"/>
                    <a:pt x="6825" y="15086"/>
                  </a:cubicBezTo>
                  <a:cubicBezTo>
                    <a:pt x="6852" y="15086"/>
                    <a:pt x="6878" y="15059"/>
                    <a:pt x="6878" y="15023"/>
                  </a:cubicBezTo>
                  <a:cubicBezTo>
                    <a:pt x="6887" y="14997"/>
                    <a:pt x="6869" y="14961"/>
                    <a:pt x="6843" y="14943"/>
                  </a:cubicBezTo>
                  <a:cubicBezTo>
                    <a:pt x="6539" y="14756"/>
                    <a:pt x="4978" y="13721"/>
                    <a:pt x="3319" y="11446"/>
                  </a:cubicBezTo>
                  <a:lnTo>
                    <a:pt x="3979" y="11437"/>
                  </a:lnTo>
                  <a:cubicBezTo>
                    <a:pt x="4015" y="11437"/>
                    <a:pt x="4041" y="11410"/>
                    <a:pt x="4059" y="11384"/>
                  </a:cubicBezTo>
                  <a:cubicBezTo>
                    <a:pt x="4068" y="11357"/>
                    <a:pt x="4059" y="11321"/>
                    <a:pt x="4033" y="11295"/>
                  </a:cubicBezTo>
                  <a:cubicBezTo>
                    <a:pt x="4024" y="11286"/>
                    <a:pt x="2525" y="9858"/>
                    <a:pt x="1936" y="8226"/>
                  </a:cubicBezTo>
                  <a:lnTo>
                    <a:pt x="1936" y="8226"/>
                  </a:lnTo>
                  <a:lnTo>
                    <a:pt x="2614" y="8386"/>
                  </a:lnTo>
                  <a:cubicBezTo>
                    <a:pt x="2623" y="8388"/>
                    <a:pt x="2631" y="8390"/>
                    <a:pt x="2639" y="8390"/>
                  </a:cubicBezTo>
                  <a:cubicBezTo>
                    <a:pt x="2663" y="8390"/>
                    <a:pt x="2681" y="8380"/>
                    <a:pt x="2694" y="8360"/>
                  </a:cubicBezTo>
                  <a:cubicBezTo>
                    <a:pt x="2721" y="8333"/>
                    <a:pt x="2721" y="8297"/>
                    <a:pt x="2703" y="8270"/>
                  </a:cubicBezTo>
                  <a:cubicBezTo>
                    <a:pt x="2677" y="8226"/>
                    <a:pt x="277" y="3979"/>
                    <a:pt x="161" y="170"/>
                  </a:cubicBezTo>
                  <a:lnTo>
                    <a:pt x="161" y="170"/>
                  </a:lnTo>
                  <a:cubicBezTo>
                    <a:pt x="3934" y="750"/>
                    <a:pt x="7851" y="3649"/>
                    <a:pt x="7895" y="3685"/>
                  </a:cubicBezTo>
                  <a:cubicBezTo>
                    <a:pt x="7904" y="3694"/>
                    <a:pt x="7918" y="3698"/>
                    <a:pt x="7932" y="3698"/>
                  </a:cubicBezTo>
                  <a:cubicBezTo>
                    <a:pt x="7947" y="3698"/>
                    <a:pt x="7962" y="3694"/>
                    <a:pt x="7976" y="3685"/>
                  </a:cubicBezTo>
                  <a:cubicBezTo>
                    <a:pt x="8002" y="3676"/>
                    <a:pt x="8020" y="3640"/>
                    <a:pt x="8020" y="3614"/>
                  </a:cubicBezTo>
                  <a:lnTo>
                    <a:pt x="7940" y="2909"/>
                  </a:lnTo>
                  <a:lnTo>
                    <a:pt x="7940" y="2909"/>
                  </a:lnTo>
                  <a:cubicBezTo>
                    <a:pt x="9483" y="3703"/>
                    <a:pt x="10723" y="5362"/>
                    <a:pt x="10732" y="5380"/>
                  </a:cubicBezTo>
                  <a:cubicBezTo>
                    <a:pt x="10746" y="5400"/>
                    <a:pt x="10769" y="5410"/>
                    <a:pt x="10791" y="5410"/>
                  </a:cubicBezTo>
                  <a:cubicBezTo>
                    <a:pt x="10799" y="5410"/>
                    <a:pt x="10806" y="5409"/>
                    <a:pt x="10813" y="5407"/>
                  </a:cubicBezTo>
                  <a:cubicBezTo>
                    <a:pt x="10848" y="5398"/>
                    <a:pt x="10866" y="5371"/>
                    <a:pt x="10875" y="5344"/>
                  </a:cubicBezTo>
                  <a:lnTo>
                    <a:pt x="10973" y="4684"/>
                  </a:lnTo>
                  <a:cubicBezTo>
                    <a:pt x="13016" y="6602"/>
                    <a:pt x="13855" y="8279"/>
                    <a:pt x="14006" y="8600"/>
                  </a:cubicBezTo>
                  <a:lnTo>
                    <a:pt x="14006" y="8609"/>
                  </a:lnTo>
                  <a:cubicBezTo>
                    <a:pt x="14021" y="8639"/>
                    <a:pt x="14042" y="8656"/>
                    <a:pt x="14069" y="8656"/>
                  </a:cubicBezTo>
                  <a:cubicBezTo>
                    <a:pt x="14075" y="8656"/>
                    <a:pt x="14080" y="8655"/>
                    <a:pt x="14087" y="8654"/>
                  </a:cubicBezTo>
                  <a:cubicBezTo>
                    <a:pt x="14113" y="8654"/>
                    <a:pt x="14140" y="8636"/>
                    <a:pt x="14158" y="8600"/>
                  </a:cubicBezTo>
                  <a:cubicBezTo>
                    <a:pt x="14791" y="6807"/>
                    <a:pt x="15889" y="5050"/>
                    <a:pt x="16156" y="4639"/>
                  </a:cubicBezTo>
                  <a:cubicBezTo>
                    <a:pt x="17432" y="6138"/>
                    <a:pt x="18047" y="8235"/>
                    <a:pt x="18056" y="8261"/>
                  </a:cubicBezTo>
                  <a:cubicBezTo>
                    <a:pt x="18065" y="8288"/>
                    <a:pt x="18092" y="8306"/>
                    <a:pt x="18119" y="8315"/>
                  </a:cubicBezTo>
                  <a:cubicBezTo>
                    <a:pt x="18146" y="8315"/>
                    <a:pt x="18181" y="8306"/>
                    <a:pt x="18199" y="8288"/>
                  </a:cubicBezTo>
                  <a:lnTo>
                    <a:pt x="18618" y="7753"/>
                  </a:lnTo>
                  <a:cubicBezTo>
                    <a:pt x="19876" y="10456"/>
                    <a:pt x="19760" y="12624"/>
                    <a:pt x="19760" y="12651"/>
                  </a:cubicBezTo>
                  <a:cubicBezTo>
                    <a:pt x="19760" y="12677"/>
                    <a:pt x="19769" y="12704"/>
                    <a:pt x="19796" y="12713"/>
                  </a:cubicBezTo>
                  <a:cubicBezTo>
                    <a:pt x="19807" y="12724"/>
                    <a:pt x="19825" y="12732"/>
                    <a:pt x="19841" y="12732"/>
                  </a:cubicBezTo>
                  <a:cubicBezTo>
                    <a:pt x="19851" y="12732"/>
                    <a:pt x="19861" y="12729"/>
                    <a:pt x="19867" y="12722"/>
                  </a:cubicBezTo>
                  <a:lnTo>
                    <a:pt x="20626" y="12427"/>
                  </a:lnTo>
                  <a:lnTo>
                    <a:pt x="20626" y="12427"/>
                  </a:lnTo>
                  <a:cubicBezTo>
                    <a:pt x="21429" y="16558"/>
                    <a:pt x="19582" y="20108"/>
                    <a:pt x="18993" y="21108"/>
                  </a:cubicBezTo>
                  <a:cubicBezTo>
                    <a:pt x="18966" y="21143"/>
                    <a:pt x="18984" y="21197"/>
                    <a:pt x="19020" y="21215"/>
                  </a:cubicBezTo>
                  <a:cubicBezTo>
                    <a:pt x="19032" y="21224"/>
                    <a:pt x="19045" y="21228"/>
                    <a:pt x="19058" y="21228"/>
                  </a:cubicBezTo>
                  <a:cubicBezTo>
                    <a:pt x="19083" y="21228"/>
                    <a:pt x="19109" y="21212"/>
                    <a:pt x="19127" y="21188"/>
                  </a:cubicBezTo>
                  <a:cubicBezTo>
                    <a:pt x="19725" y="20171"/>
                    <a:pt x="21625" y="16522"/>
                    <a:pt x="20759" y="12303"/>
                  </a:cubicBezTo>
                  <a:cubicBezTo>
                    <a:pt x="20759" y="12276"/>
                    <a:pt x="20742" y="12258"/>
                    <a:pt x="20724" y="12249"/>
                  </a:cubicBezTo>
                  <a:cubicBezTo>
                    <a:pt x="20708" y="12239"/>
                    <a:pt x="20695" y="12234"/>
                    <a:pt x="20682" y="12234"/>
                  </a:cubicBezTo>
                  <a:cubicBezTo>
                    <a:pt x="20673" y="12234"/>
                    <a:pt x="20664" y="12236"/>
                    <a:pt x="20652" y="12240"/>
                  </a:cubicBezTo>
                  <a:lnTo>
                    <a:pt x="19921" y="12535"/>
                  </a:lnTo>
                  <a:cubicBezTo>
                    <a:pt x="19930" y="12026"/>
                    <a:pt x="19867" y="9992"/>
                    <a:pt x="18708" y="7574"/>
                  </a:cubicBezTo>
                  <a:cubicBezTo>
                    <a:pt x="18699" y="7548"/>
                    <a:pt x="18672" y="7530"/>
                    <a:pt x="18645" y="7530"/>
                  </a:cubicBezTo>
                  <a:cubicBezTo>
                    <a:pt x="18640" y="7528"/>
                    <a:pt x="18635" y="7527"/>
                    <a:pt x="18631" y="7527"/>
                  </a:cubicBezTo>
                  <a:cubicBezTo>
                    <a:pt x="18609" y="7527"/>
                    <a:pt x="18588" y="7542"/>
                    <a:pt x="18574" y="7557"/>
                  </a:cubicBezTo>
                  <a:lnTo>
                    <a:pt x="18163" y="8065"/>
                  </a:lnTo>
                  <a:cubicBezTo>
                    <a:pt x="17994" y="7557"/>
                    <a:pt x="17361" y="5763"/>
                    <a:pt x="16201" y="4461"/>
                  </a:cubicBezTo>
                  <a:cubicBezTo>
                    <a:pt x="16192" y="4443"/>
                    <a:pt x="16165" y="4434"/>
                    <a:pt x="16138" y="4434"/>
                  </a:cubicBezTo>
                  <a:cubicBezTo>
                    <a:pt x="16112" y="4434"/>
                    <a:pt x="16094" y="4443"/>
                    <a:pt x="16076" y="4470"/>
                  </a:cubicBezTo>
                  <a:cubicBezTo>
                    <a:pt x="16067" y="4488"/>
                    <a:pt x="14809" y="6379"/>
                    <a:pt x="14069" y="8377"/>
                  </a:cubicBezTo>
                  <a:cubicBezTo>
                    <a:pt x="13783" y="7806"/>
                    <a:pt x="12873" y="6227"/>
                    <a:pt x="10964" y="4461"/>
                  </a:cubicBezTo>
                  <a:cubicBezTo>
                    <a:pt x="10954" y="4451"/>
                    <a:pt x="10937" y="4446"/>
                    <a:pt x="10920" y="4446"/>
                  </a:cubicBezTo>
                  <a:cubicBezTo>
                    <a:pt x="10908" y="4446"/>
                    <a:pt x="10895" y="4448"/>
                    <a:pt x="10884" y="4452"/>
                  </a:cubicBezTo>
                  <a:cubicBezTo>
                    <a:pt x="10857" y="4461"/>
                    <a:pt x="10839" y="4479"/>
                    <a:pt x="10830" y="4515"/>
                  </a:cubicBezTo>
                  <a:lnTo>
                    <a:pt x="10741" y="5130"/>
                  </a:lnTo>
                  <a:cubicBezTo>
                    <a:pt x="10384" y="4693"/>
                    <a:pt x="9242" y="3355"/>
                    <a:pt x="7877" y="2704"/>
                  </a:cubicBezTo>
                  <a:cubicBezTo>
                    <a:pt x="7866" y="2700"/>
                    <a:pt x="7855" y="2698"/>
                    <a:pt x="7844" y="2698"/>
                  </a:cubicBezTo>
                  <a:cubicBezTo>
                    <a:pt x="7829" y="2698"/>
                    <a:pt x="7813" y="2702"/>
                    <a:pt x="7797" y="2713"/>
                  </a:cubicBezTo>
                  <a:cubicBezTo>
                    <a:pt x="7779" y="2730"/>
                    <a:pt x="7762" y="2757"/>
                    <a:pt x="7770" y="2784"/>
                  </a:cubicBezTo>
                  <a:lnTo>
                    <a:pt x="7842" y="3453"/>
                  </a:lnTo>
                  <a:cubicBezTo>
                    <a:pt x="7084" y="2909"/>
                    <a:pt x="3515" y="491"/>
                    <a:pt x="9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9027;p29">
              <a:extLst>
                <a:ext uri="{FF2B5EF4-FFF2-40B4-BE49-F238E27FC236}">
                  <a16:creationId xmlns:a16="http://schemas.microsoft.com/office/drawing/2014/main" id="{DC8A15AB-3CEF-680C-1F9E-CF373AFEA3DE}"/>
                </a:ext>
              </a:extLst>
            </p:cNvPr>
            <p:cNvSpPr/>
            <p:nvPr/>
          </p:nvSpPr>
          <p:spPr>
            <a:xfrm>
              <a:off x="8140951" y="3911985"/>
              <a:ext cx="1319941" cy="1401801"/>
            </a:xfrm>
            <a:custGeom>
              <a:avLst/>
              <a:gdLst/>
              <a:ahLst/>
              <a:cxnLst/>
              <a:rect l="l" t="t" r="r" b="b"/>
              <a:pathLst>
                <a:path w="18156" h="19282" extrusionOk="0">
                  <a:moveTo>
                    <a:pt x="420" y="343"/>
                  </a:moveTo>
                  <a:cubicBezTo>
                    <a:pt x="607" y="530"/>
                    <a:pt x="938" y="887"/>
                    <a:pt x="1464" y="1520"/>
                  </a:cubicBezTo>
                  <a:cubicBezTo>
                    <a:pt x="2392" y="2644"/>
                    <a:pt x="3382" y="3759"/>
                    <a:pt x="4336" y="4839"/>
                  </a:cubicBezTo>
                  <a:cubicBezTo>
                    <a:pt x="5032" y="5624"/>
                    <a:pt x="5746" y="6436"/>
                    <a:pt x="6433" y="7239"/>
                  </a:cubicBezTo>
                  <a:cubicBezTo>
                    <a:pt x="7307" y="8256"/>
                    <a:pt x="9127" y="10307"/>
                    <a:pt x="11090" y="12395"/>
                  </a:cubicBezTo>
                  <a:cubicBezTo>
                    <a:pt x="11277" y="12600"/>
                    <a:pt x="11464" y="12796"/>
                    <a:pt x="11643" y="13002"/>
                  </a:cubicBezTo>
                  <a:cubicBezTo>
                    <a:pt x="12651" y="14081"/>
                    <a:pt x="13597" y="15098"/>
                    <a:pt x="14667" y="16035"/>
                  </a:cubicBezTo>
                  <a:cubicBezTo>
                    <a:pt x="15300" y="16588"/>
                    <a:pt x="15925" y="17061"/>
                    <a:pt x="16576" y="17480"/>
                  </a:cubicBezTo>
                  <a:cubicBezTo>
                    <a:pt x="17870" y="18310"/>
                    <a:pt x="17977" y="18729"/>
                    <a:pt x="17959" y="18881"/>
                  </a:cubicBezTo>
                  <a:cubicBezTo>
                    <a:pt x="17950" y="18970"/>
                    <a:pt x="17888" y="19041"/>
                    <a:pt x="17772" y="19086"/>
                  </a:cubicBezTo>
                  <a:cubicBezTo>
                    <a:pt x="17702" y="19111"/>
                    <a:pt x="17619" y="19123"/>
                    <a:pt x="17535" y="19123"/>
                  </a:cubicBezTo>
                  <a:cubicBezTo>
                    <a:pt x="17383" y="19123"/>
                    <a:pt x="17228" y="19083"/>
                    <a:pt x="17147" y="19014"/>
                  </a:cubicBezTo>
                  <a:cubicBezTo>
                    <a:pt x="16291" y="18265"/>
                    <a:pt x="15390" y="17409"/>
                    <a:pt x="14399" y="16392"/>
                  </a:cubicBezTo>
                  <a:cubicBezTo>
                    <a:pt x="14390" y="16374"/>
                    <a:pt x="14373" y="16365"/>
                    <a:pt x="14355" y="16347"/>
                  </a:cubicBezTo>
                  <a:cubicBezTo>
                    <a:pt x="14337" y="16329"/>
                    <a:pt x="14319" y="16311"/>
                    <a:pt x="14310" y="16302"/>
                  </a:cubicBezTo>
                  <a:cubicBezTo>
                    <a:pt x="11732" y="13849"/>
                    <a:pt x="7726" y="9290"/>
                    <a:pt x="6210" y="7426"/>
                  </a:cubicBezTo>
                  <a:cubicBezTo>
                    <a:pt x="5514" y="6578"/>
                    <a:pt x="4791" y="5731"/>
                    <a:pt x="4096" y="4910"/>
                  </a:cubicBezTo>
                  <a:cubicBezTo>
                    <a:pt x="3177" y="3831"/>
                    <a:pt x="2231" y="2716"/>
                    <a:pt x="1339" y="1592"/>
                  </a:cubicBezTo>
                  <a:cubicBezTo>
                    <a:pt x="839" y="958"/>
                    <a:pt x="563" y="566"/>
                    <a:pt x="420" y="343"/>
                  </a:cubicBezTo>
                  <a:close/>
                  <a:moveTo>
                    <a:pt x="209" y="0"/>
                  </a:moveTo>
                  <a:cubicBezTo>
                    <a:pt x="187" y="0"/>
                    <a:pt x="174" y="11"/>
                    <a:pt x="161" y="22"/>
                  </a:cubicBezTo>
                  <a:cubicBezTo>
                    <a:pt x="90" y="75"/>
                    <a:pt x="1" y="146"/>
                    <a:pt x="1214" y="1690"/>
                  </a:cubicBezTo>
                  <a:cubicBezTo>
                    <a:pt x="2106" y="2814"/>
                    <a:pt x="3052" y="3929"/>
                    <a:pt x="3971" y="5008"/>
                  </a:cubicBezTo>
                  <a:cubicBezTo>
                    <a:pt x="4675" y="5829"/>
                    <a:pt x="5398" y="6677"/>
                    <a:pt x="6085" y="7524"/>
                  </a:cubicBezTo>
                  <a:cubicBezTo>
                    <a:pt x="7610" y="9398"/>
                    <a:pt x="11625" y="13965"/>
                    <a:pt x="14194" y="16409"/>
                  </a:cubicBezTo>
                  <a:cubicBezTo>
                    <a:pt x="14212" y="16427"/>
                    <a:pt x="14230" y="16445"/>
                    <a:pt x="14248" y="16463"/>
                  </a:cubicBezTo>
                  <a:cubicBezTo>
                    <a:pt x="14266" y="16472"/>
                    <a:pt x="14275" y="16490"/>
                    <a:pt x="14292" y="16499"/>
                  </a:cubicBezTo>
                  <a:cubicBezTo>
                    <a:pt x="15283" y="17525"/>
                    <a:pt x="16184" y="18381"/>
                    <a:pt x="17040" y="19130"/>
                  </a:cubicBezTo>
                  <a:cubicBezTo>
                    <a:pt x="17147" y="19228"/>
                    <a:pt x="17334" y="19282"/>
                    <a:pt x="17522" y="19282"/>
                  </a:cubicBezTo>
                  <a:cubicBezTo>
                    <a:pt x="17629" y="19282"/>
                    <a:pt x="17736" y="19264"/>
                    <a:pt x="17834" y="19228"/>
                  </a:cubicBezTo>
                  <a:cubicBezTo>
                    <a:pt x="18003" y="19166"/>
                    <a:pt x="18102" y="19041"/>
                    <a:pt x="18119" y="18889"/>
                  </a:cubicBezTo>
                  <a:cubicBezTo>
                    <a:pt x="18155" y="18515"/>
                    <a:pt x="17665" y="17988"/>
                    <a:pt x="16656" y="17346"/>
                  </a:cubicBezTo>
                  <a:cubicBezTo>
                    <a:pt x="16014" y="16927"/>
                    <a:pt x="15399" y="16463"/>
                    <a:pt x="14774" y="15919"/>
                  </a:cubicBezTo>
                  <a:cubicBezTo>
                    <a:pt x="13704" y="14991"/>
                    <a:pt x="12758" y="13965"/>
                    <a:pt x="11759" y="12895"/>
                  </a:cubicBezTo>
                  <a:cubicBezTo>
                    <a:pt x="11580" y="12689"/>
                    <a:pt x="11393" y="12493"/>
                    <a:pt x="11206" y="12288"/>
                  </a:cubicBezTo>
                  <a:cubicBezTo>
                    <a:pt x="9252" y="10200"/>
                    <a:pt x="7423" y="8158"/>
                    <a:pt x="6558" y="7141"/>
                  </a:cubicBezTo>
                  <a:cubicBezTo>
                    <a:pt x="5862" y="6329"/>
                    <a:pt x="5148" y="5526"/>
                    <a:pt x="4461" y="4741"/>
                  </a:cubicBezTo>
                  <a:cubicBezTo>
                    <a:pt x="3507" y="3661"/>
                    <a:pt x="2517" y="2546"/>
                    <a:pt x="1589" y="1413"/>
                  </a:cubicBezTo>
                  <a:cubicBezTo>
                    <a:pt x="561" y="191"/>
                    <a:pt x="303" y="0"/>
                    <a:pt x="20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9028;p29">
              <a:extLst>
                <a:ext uri="{FF2B5EF4-FFF2-40B4-BE49-F238E27FC236}">
                  <a16:creationId xmlns:a16="http://schemas.microsoft.com/office/drawing/2014/main" id="{152D9C41-63B8-9369-F812-6F89A4D38787}"/>
                </a:ext>
              </a:extLst>
            </p:cNvPr>
            <p:cNvSpPr/>
            <p:nvPr/>
          </p:nvSpPr>
          <p:spPr>
            <a:xfrm>
              <a:off x="7954183" y="4123327"/>
              <a:ext cx="539652" cy="222825"/>
            </a:xfrm>
            <a:custGeom>
              <a:avLst/>
              <a:gdLst/>
              <a:ahLst/>
              <a:cxnLst/>
              <a:rect l="l" t="t" r="r" b="b"/>
              <a:pathLst>
                <a:path w="7423" h="3065" extrusionOk="0">
                  <a:moveTo>
                    <a:pt x="45" y="0"/>
                  </a:moveTo>
                  <a:cubicBezTo>
                    <a:pt x="36" y="0"/>
                    <a:pt x="27" y="5"/>
                    <a:pt x="18" y="14"/>
                  </a:cubicBezTo>
                  <a:cubicBezTo>
                    <a:pt x="1" y="23"/>
                    <a:pt x="1" y="50"/>
                    <a:pt x="18" y="67"/>
                  </a:cubicBezTo>
                  <a:cubicBezTo>
                    <a:pt x="27" y="76"/>
                    <a:pt x="875" y="951"/>
                    <a:pt x="2195" y="1745"/>
                  </a:cubicBezTo>
                  <a:cubicBezTo>
                    <a:pt x="3248" y="2378"/>
                    <a:pt x="4791" y="3065"/>
                    <a:pt x="6513" y="3065"/>
                  </a:cubicBezTo>
                  <a:cubicBezTo>
                    <a:pt x="6798" y="3065"/>
                    <a:pt x="7093" y="3047"/>
                    <a:pt x="7387" y="3002"/>
                  </a:cubicBezTo>
                  <a:cubicBezTo>
                    <a:pt x="7405" y="3002"/>
                    <a:pt x="7423" y="2985"/>
                    <a:pt x="7423" y="2958"/>
                  </a:cubicBezTo>
                  <a:cubicBezTo>
                    <a:pt x="7414" y="2940"/>
                    <a:pt x="7396" y="2922"/>
                    <a:pt x="7378" y="2922"/>
                  </a:cubicBezTo>
                  <a:cubicBezTo>
                    <a:pt x="7086" y="2963"/>
                    <a:pt x="6797" y="2983"/>
                    <a:pt x="6512" y="2983"/>
                  </a:cubicBezTo>
                  <a:cubicBezTo>
                    <a:pt x="2980" y="2983"/>
                    <a:pt x="105" y="47"/>
                    <a:pt x="72" y="14"/>
                  </a:cubicBezTo>
                  <a:cubicBezTo>
                    <a:pt x="63" y="5"/>
                    <a:pt x="54"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9029;p29">
              <a:extLst>
                <a:ext uri="{FF2B5EF4-FFF2-40B4-BE49-F238E27FC236}">
                  <a16:creationId xmlns:a16="http://schemas.microsoft.com/office/drawing/2014/main" id="{28830F75-ACD8-A24D-402F-FDD51265762C}"/>
                </a:ext>
              </a:extLst>
            </p:cNvPr>
            <p:cNvSpPr/>
            <p:nvPr/>
          </p:nvSpPr>
          <p:spPr>
            <a:xfrm>
              <a:off x="8052765" y="4359969"/>
              <a:ext cx="526057" cy="124971"/>
            </a:xfrm>
            <a:custGeom>
              <a:avLst/>
              <a:gdLst/>
              <a:ahLst/>
              <a:cxnLst/>
              <a:rect l="l" t="t" r="r" b="b"/>
              <a:pathLst>
                <a:path w="7236" h="1719" extrusionOk="0">
                  <a:moveTo>
                    <a:pt x="43" y="0"/>
                  </a:moveTo>
                  <a:cubicBezTo>
                    <a:pt x="35" y="0"/>
                    <a:pt x="26" y="2"/>
                    <a:pt x="18" y="6"/>
                  </a:cubicBezTo>
                  <a:cubicBezTo>
                    <a:pt x="1" y="24"/>
                    <a:pt x="1" y="51"/>
                    <a:pt x="18" y="69"/>
                  </a:cubicBezTo>
                  <a:cubicBezTo>
                    <a:pt x="18" y="69"/>
                    <a:pt x="679" y="782"/>
                    <a:pt x="1883" y="1273"/>
                  </a:cubicBezTo>
                  <a:cubicBezTo>
                    <a:pt x="2481" y="1514"/>
                    <a:pt x="3284" y="1719"/>
                    <a:pt x="4265" y="1719"/>
                  </a:cubicBezTo>
                  <a:cubicBezTo>
                    <a:pt x="5112" y="1719"/>
                    <a:pt x="6103" y="1567"/>
                    <a:pt x="7200" y="1139"/>
                  </a:cubicBezTo>
                  <a:cubicBezTo>
                    <a:pt x="7227" y="1130"/>
                    <a:pt x="7236" y="1112"/>
                    <a:pt x="7227" y="1086"/>
                  </a:cubicBezTo>
                  <a:cubicBezTo>
                    <a:pt x="7220" y="1072"/>
                    <a:pt x="7204" y="1064"/>
                    <a:pt x="7189" y="1064"/>
                  </a:cubicBezTo>
                  <a:cubicBezTo>
                    <a:pt x="7183" y="1064"/>
                    <a:pt x="7178" y="1065"/>
                    <a:pt x="7173" y="1068"/>
                  </a:cubicBezTo>
                  <a:cubicBezTo>
                    <a:pt x="6082" y="1489"/>
                    <a:pt x="5110" y="1643"/>
                    <a:pt x="4272" y="1643"/>
                  </a:cubicBezTo>
                  <a:cubicBezTo>
                    <a:pt x="3300" y="1643"/>
                    <a:pt x="2508" y="1436"/>
                    <a:pt x="1919" y="1202"/>
                  </a:cubicBezTo>
                  <a:cubicBezTo>
                    <a:pt x="723" y="720"/>
                    <a:pt x="81" y="15"/>
                    <a:pt x="72" y="15"/>
                  </a:cubicBezTo>
                  <a:cubicBezTo>
                    <a:pt x="67" y="5"/>
                    <a:pt x="55"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9030;p29">
              <a:extLst>
                <a:ext uri="{FF2B5EF4-FFF2-40B4-BE49-F238E27FC236}">
                  <a16:creationId xmlns:a16="http://schemas.microsoft.com/office/drawing/2014/main" id="{45A8F0E7-02D0-3C03-1F7C-07EE3D091192}"/>
                </a:ext>
              </a:extLst>
            </p:cNvPr>
            <p:cNvSpPr/>
            <p:nvPr/>
          </p:nvSpPr>
          <p:spPr>
            <a:xfrm>
              <a:off x="8005437" y="4697375"/>
              <a:ext cx="796501" cy="106724"/>
            </a:xfrm>
            <a:custGeom>
              <a:avLst/>
              <a:gdLst/>
              <a:ahLst/>
              <a:cxnLst/>
              <a:rect l="l" t="t" r="r" b="b"/>
              <a:pathLst>
                <a:path w="10956" h="1468" extrusionOk="0">
                  <a:moveTo>
                    <a:pt x="10909" y="1"/>
                  </a:moveTo>
                  <a:cubicBezTo>
                    <a:pt x="10903" y="1"/>
                    <a:pt x="10898" y="2"/>
                    <a:pt x="10893" y="4"/>
                  </a:cubicBezTo>
                  <a:cubicBezTo>
                    <a:pt x="8635" y="1089"/>
                    <a:pt x="6485" y="1390"/>
                    <a:pt x="4785" y="1390"/>
                  </a:cubicBezTo>
                  <a:cubicBezTo>
                    <a:pt x="4248" y="1390"/>
                    <a:pt x="3756" y="1360"/>
                    <a:pt x="3319" y="1315"/>
                  </a:cubicBezTo>
                  <a:cubicBezTo>
                    <a:pt x="1356" y="1110"/>
                    <a:pt x="72" y="557"/>
                    <a:pt x="63" y="557"/>
                  </a:cubicBezTo>
                  <a:cubicBezTo>
                    <a:pt x="58" y="555"/>
                    <a:pt x="53" y="554"/>
                    <a:pt x="47" y="554"/>
                  </a:cubicBezTo>
                  <a:cubicBezTo>
                    <a:pt x="32" y="554"/>
                    <a:pt x="16" y="562"/>
                    <a:pt x="9" y="575"/>
                  </a:cubicBezTo>
                  <a:cubicBezTo>
                    <a:pt x="0" y="593"/>
                    <a:pt x="9" y="620"/>
                    <a:pt x="27" y="629"/>
                  </a:cubicBezTo>
                  <a:cubicBezTo>
                    <a:pt x="45" y="629"/>
                    <a:pt x="1330" y="1182"/>
                    <a:pt x="3310" y="1396"/>
                  </a:cubicBezTo>
                  <a:cubicBezTo>
                    <a:pt x="3747" y="1440"/>
                    <a:pt x="4247" y="1467"/>
                    <a:pt x="4791" y="1467"/>
                  </a:cubicBezTo>
                  <a:cubicBezTo>
                    <a:pt x="6495" y="1467"/>
                    <a:pt x="8654" y="1164"/>
                    <a:pt x="10929" y="75"/>
                  </a:cubicBezTo>
                  <a:cubicBezTo>
                    <a:pt x="10946" y="66"/>
                    <a:pt x="10955" y="49"/>
                    <a:pt x="10946" y="22"/>
                  </a:cubicBezTo>
                  <a:cubicBezTo>
                    <a:pt x="10940" y="9"/>
                    <a:pt x="10924" y="1"/>
                    <a:pt x="109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9031;p29">
              <a:extLst>
                <a:ext uri="{FF2B5EF4-FFF2-40B4-BE49-F238E27FC236}">
                  <a16:creationId xmlns:a16="http://schemas.microsoft.com/office/drawing/2014/main" id="{F4A841EE-AEC0-DA0A-8D5B-50BE93E91C05}"/>
                </a:ext>
              </a:extLst>
            </p:cNvPr>
            <p:cNvSpPr/>
            <p:nvPr/>
          </p:nvSpPr>
          <p:spPr>
            <a:xfrm>
              <a:off x="8206454" y="4768622"/>
              <a:ext cx="397669" cy="183349"/>
            </a:xfrm>
            <a:custGeom>
              <a:avLst/>
              <a:gdLst/>
              <a:ahLst/>
              <a:cxnLst/>
              <a:rect l="l" t="t" r="r" b="b"/>
              <a:pathLst>
                <a:path w="5470" h="2522" extrusionOk="0">
                  <a:moveTo>
                    <a:pt x="5422" y="1"/>
                  </a:moveTo>
                  <a:cubicBezTo>
                    <a:pt x="5411" y="1"/>
                    <a:pt x="5403" y="5"/>
                    <a:pt x="5398" y="14"/>
                  </a:cubicBezTo>
                  <a:cubicBezTo>
                    <a:pt x="3484" y="2190"/>
                    <a:pt x="1357" y="2447"/>
                    <a:pt x="474" y="2447"/>
                  </a:cubicBezTo>
                  <a:cubicBezTo>
                    <a:pt x="213" y="2447"/>
                    <a:pt x="60" y="2425"/>
                    <a:pt x="54" y="2423"/>
                  </a:cubicBezTo>
                  <a:cubicBezTo>
                    <a:pt x="37" y="2423"/>
                    <a:pt x="10" y="2432"/>
                    <a:pt x="10" y="2459"/>
                  </a:cubicBezTo>
                  <a:cubicBezTo>
                    <a:pt x="1" y="2476"/>
                    <a:pt x="19" y="2494"/>
                    <a:pt x="45" y="2503"/>
                  </a:cubicBezTo>
                  <a:cubicBezTo>
                    <a:pt x="45" y="2503"/>
                    <a:pt x="206" y="2521"/>
                    <a:pt x="465" y="2521"/>
                  </a:cubicBezTo>
                  <a:cubicBezTo>
                    <a:pt x="1366" y="2521"/>
                    <a:pt x="3525" y="2271"/>
                    <a:pt x="5461" y="68"/>
                  </a:cubicBezTo>
                  <a:cubicBezTo>
                    <a:pt x="5469" y="50"/>
                    <a:pt x="5469" y="23"/>
                    <a:pt x="5452" y="14"/>
                  </a:cubicBezTo>
                  <a:cubicBezTo>
                    <a:pt x="5443" y="5"/>
                    <a:pt x="5432" y="1"/>
                    <a:pt x="542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9032;p29">
              <a:extLst>
                <a:ext uri="{FF2B5EF4-FFF2-40B4-BE49-F238E27FC236}">
                  <a16:creationId xmlns:a16="http://schemas.microsoft.com/office/drawing/2014/main" id="{B0C3748B-3118-FE2C-334A-889912FB57E0}"/>
                </a:ext>
              </a:extLst>
            </p:cNvPr>
            <p:cNvSpPr/>
            <p:nvPr/>
          </p:nvSpPr>
          <p:spPr>
            <a:xfrm>
              <a:off x="8528807" y="4947903"/>
              <a:ext cx="502721" cy="192146"/>
            </a:xfrm>
            <a:custGeom>
              <a:avLst/>
              <a:gdLst/>
              <a:ahLst/>
              <a:cxnLst/>
              <a:rect l="l" t="t" r="r" b="b"/>
              <a:pathLst>
                <a:path w="6915" h="2643" extrusionOk="0">
                  <a:moveTo>
                    <a:pt x="6866" y="1"/>
                  </a:moveTo>
                  <a:cubicBezTo>
                    <a:pt x="6858" y="1"/>
                    <a:pt x="6850" y="4"/>
                    <a:pt x="6843" y="10"/>
                  </a:cubicBezTo>
                  <a:cubicBezTo>
                    <a:pt x="3551" y="2303"/>
                    <a:pt x="72" y="2562"/>
                    <a:pt x="36" y="2562"/>
                  </a:cubicBezTo>
                  <a:cubicBezTo>
                    <a:pt x="10" y="2562"/>
                    <a:pt x="1" y="2580"/>
                    <a:pt x="1" y="2606"/>
                  </a:cubicBezTo>
                  <a:cubicBezTo>
                    <a:pt x="1" y="2624"/>
                    <a:pt x="18" y="2642"/>
                    <a:pt x="36" y="2642"/>
                  </a:cubicBezTo>
                  <a:lnTo>
                    <a:pt x="45" y="2642"/>
                  </a:lnTo>
                  <a:cubicBezTo>
                    <a:pt x="72" y="2642"/>
                    <a:pt x="3578" y="2383"/>
                    <a:pt x="6888" y="73"/>
                  </a:cubicBezTo>
                  <a:cubicBezTo>
                    <a:pt x="6906" y="64"/>
                    <a:pt x="6914" y="37"/>
                    <a:pt x="6897" y="19"/>
                  </a:cubicBezTo>
                  <a:cubicBezTo>
                    <a:pt x="6891" y="8"/>
                    <a:pt x="6879" y="1"/>
                    <a:pt x="686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9033;p29">
              <a:extLst>
                <a:ext uri="{FF2B5EF4-FFF2-40B4-BE49-F238E27FC236}">
                  <a16:creationId xmlns:a16="http://schemas.microsoft.com/office/drawing/2014/main" id="{E894E59D-A918-EC0A-ED5E-2B95927D1F0E}"/>
                </a:ext>
              </a:extLst>
            </p:cNvPr>
            <p:cNvSpPr/>
            <p:nvPr/>
          </p:nvSpPr>
          <p:spPr>
            <a:xfrm>
              <a:off x="9054794" y="4428454"/>
              <a:ext cx="277641" cy="498867"/>
            </a:xfrm>
            <a:custGeom>
              <a:avLst/>
              <a:gdLst/>
              <a:ahLst/>
              <a:cxnLst/>
              <a:rect l="l" t="t" r="r" b="b"/>
              <a:pathLst>
                <a:path w="3819" h="6862" extrusionOk="0">
                  <a:moveTo>
                    <a:pt x="3783" y="1"/>
                  </a:moveTo>
                  <a:cubicBezTo>
                    <a:pt x="3765" y="1"/>
                    <a:pt x="3739" y="19"/>
                    <a:pt x="3739" y="37"/>
                  </a:cubicBezTo>
                  <a:cubicBezTo>
                    <a:pt x="3739" y="72"/>
                    <a:pt x="3212" y="3748"/>
                    <a:pt x="18" y="6790"/>
                  </a:cubicBezTo>
                  <a:cubicBezTo>
                    <a:pt x="1" y="6808"/>
                    <a:pt x="1" y="6834"/>
                    <a:pt x="18" y="6843"/>
                  </a:cubicBezTo>
                  <a:cubicBezTo>
                    <a:pt x="27" y="6852"/>
                    <a:pt x="36" y="6861"/>
                    <a:pt x="45" y="6861"/>
                  </a:cubicBezTo>
                  <a:cubicBezTo>
                    <a:pt x="54" y="6861"/>
                    <a:pt x="72" y="6852"/>
                    <a:pt x="72" y="6843"/>
                  </a:cubicBezTo>
                  <a:cubicBezTo>
                    <a:pt x="3292" y="3783"/>
                    <a:pt x="3810" y="81"/>
                    <a:pt x="3819" y="45"/>
                  </a:cubicBezTo>
                  <a:cubicBezTo>
                    <a:pt x="3819" y="28"/>
                    <a:pt x="3810" y="1"/>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9034;p29">
              <a:extLst>
                <a:ext uri="{FF2B5EF4-FFF2-40B4-BE49-F238E27FC236}">
                  <a16:creationId xmlns:a16="http://schemas.microsoft.com/office/drawing/2014/main" id="{60F3F2A1-8F1A-6BA9-6E10-8D69A7287CC7}"/>
                </a:ext>
              </a:extLst>
            </p:cNvPr>
            <p:cNvSpPr/>
            <p:nvPr/>
          </p:nvSpPr>
          <p:spPr>
            <a:xfrm>
              <a:off x="8823898" y="3860949"/>
              <a:ext cx="206323" cy="816639"/>
            </a:xfrm>
            <a:custGeom>
              <a:avLst/>
              <a:gdLst/>
              <a:ahLst/>
              <a:cxnLst/>
              <a:rect l="l" t="t" r="r" b="b"/>
              <a:pathLst>
                <a:path w="2838" h="11233" extrusionOk="0">
                  <a:moveTo>
                    <a:pt x="2409" y="1"/>
                  </a:moveTo>
                  <a:cubicBezTo>
                    <a:pt x="2383" y="10"/>
                    <a:pt x="2374" y="37"/>
                    <a:pt x="2383" y="54"/>
                  </a:cubicBezTo>
                  <a:cubicBezTo>
                    <a:pt x="2383" y="63"/>
                    <a:pt x="2757" y="1482"/>
                    <a:pt x="2650" y="3543"/>
                  </a:cubicBezTo>
                  <a:cubicBezTo>
                    <a:pt x="2552" y="5452"/>
                    <a:pt x="2017" y="8324"/>
                    <a:pt x="10" y="11170"/>
                  </a:cubicBezTo>
                  <a:cubicBezTo>
                    <a:pt x="1" y="11188"/>
                    <a:pt x="1" y="11215"/>
                    <a:pt x="19" y="11232"/>
                  </a:cubicBezTo>
                  <a:lnTo>
                    <a:pt x="45" y="11232"/>
                  </a:lnTo>
                  <a:cubicBezTo>
                    <a:pt x="54" y="11232"/>
                    <a:pt x="72" y="11232"/>
                    <a:pt x="81" y="11224"/>
                  </a:cubicBezTo>
                  <a:cubicBezTo>
                    <a:pt x="2097" y="8351"/>
                    <a:pt x="2632" y="5470"/>
                    <a:pt x="2731" y="3552"/>
                  </a:cubicBezTo>
                  <a:cubicBezTo>
                    <a:pt x="2838" y="1464"/>
                    <a:pt x="2463" y="46"/>
                    <a:pt x="2454" y="37"/>
                  </a:cubicBezTo>
                  <a:cubicBezTo>
                    <a:pt x="2445" y="10"/>
                    <a:pt x="2427" y="1"/>
                    <a:pt x="24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9035;p29">
              <a:extLst>
                <a:ext uri="{FF2B5EF4-FFF2-40B4-BE49-F238E27FC236}">
                  <a16:creationId xmlns:a16="http://schemas.microsoft.com/office/drawing/2014/main" id="{E68B909A-EAB5-4AAF-FE9C-5B24B6F16AD2}"/>
                </a:ext>
              </a:extLst>
            </p:cNvPr>
            <p:cNvSpPr/>
            <p:nvPr/>
          </p:nvSpPr>
          <p:spPr>
            <a:xfrm>
              <a:off x="8958176" y="4086032"/>
              <a:ext cx="225734" cy="332166"/>
            </a:xfrm>
            <a:custGeom>
              <a:avLst/>
              <a:gdLst/>
              <a:ahLst/>
              <a:cxnLst/>
              <a:rect l="l" t="t" r="r" b="b"/>
              <a:pathLst>
                <a:path w="3105" h="4569" extrusionOk="0">
                  <a:moveTo>
                    <a:pt x="3060" y="1"/>
                  </a:moveTo>
                  <a:cubicBezTo>
                    <a:pt x="3042" y="1"/>
                    <a:pt x="3025" y="18"/>
                    <a:pt x="3025" y="36"/>
                  </a:cubicBezTo>
                  <a:cubicBezTo>
                    <a:pt x="2882" y="2115"/>
                    <a:pt x="45" y="4470"/>
                    <a:pt x="18" y="4497"/>
                  </a:cubicBezTo>
                  <a:cubicBezTo>
                    <a:pt x="0" y="4506"/>
                    <a:pt x="0" y="4532"/>
                    <a:pt x="18" y="4550"/>
                  </a:cubicBezTo>
                  <a:cubicBezTo>
                    <a:pt x="27" y="4559"/>
                    <a:pt x="36" y="4568"/>
                    <a:pt x="45" y="4568"/>
                  </a:cubicBezTo>
                  <a:cubicBezTo>
                    <a:pt x="54" y="4568"/>
                    <a:pt x="63" y="4559"/>
                    <a:pt x="72" y="4559"/>
                  </a:cubicBezTo>
                  <a:cubicBezTo>
                    <a:pt x="98" y="4532"/>
                    <a:pt x="2953" y="2150"/>
                    <a:pt x="3105" y="45"/>
                  </a:cubicBezTo>
                  <a:cubicBezTo>
                    <a:pt x="3105" y="18"/>
                    <a:pt x="3087" y="1"/>
                    <a:pt x="306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9036;p29">
              <a:extLst>
                <a:ext uri="{FF2B5EF4-FFF2-40B4-BE49-F238E27FC236}">
                  <a16:creationId xmlns:a16="http://schemas.microsoft.com/office/drawing/2014/main" id="{CFFFE8D3-524D-52F6-F652-3B6CCE6E4616}"/>
                </a:ext>
              </a:extLst>
            </p:cNvPr>
            <p:cNvSpPr/>
            <p:nvPr/>
          </p:nvSpPr>
          <p:spPr>
            <a:xfrm>
              <a:off x="8596927" y="3862040"/>
              <a:ext cx="156378" cy="559354"/>
            </a:xfrm>
            <a:custGeom>
              <a:avLst/>
              <a:gdLst/>
              <a:ahLst/>
              <a:cxnLst/>
              <a:rect l="l" t="t" r="r" b="b"/>
              <a:pathLst>
                <a:path w="2151" h="7694" extrusionOk="0">
                  <a:moveTo>
                    <a:pt x="305" y="0"/>
                  </a:moveTo>
                  <a:cubicBezTo>
                    <a:pt x="300" y="0"/>
                    <a:pt x="293" y="1"/>
                    <a:pt x="286" y="4"/>
                  </a:cubicBezTo>
                  <a:cubicBezTo>
                    <a:pt x="268" y="13"/>
                    <a:pt x="259" y="31"/>
                    <a:pt x="268" y="57"/>
                  </a:cubicBezTo>
                  <a:cubicBezTo>
                    <a:pt x="286" y="102"/>
                    <a:pt x="2150" y="4669"/>
                    <a:pt x="9" y="7631"/>
                  </a:cubicBezTo>
                  <a:cubicBezTo>
                    <a:pt x="0" y="7649"/>
                    <a:pt x="0" y="7667"/>
                    <a:pt x="18" y="7685"/>
                  </a:cubicBezTo>
                  <a:cubicBezTo>
                    <a:pt x="27" y="7685"/>
                    <a:pt x="36" y="7694"/>
                    <a:pt x="45" y="7694"/>
                  </a:cubicBezTo>
                  <a:cubicBezTo>
                    <a:pt x="54" y="7694"/>
                    <a:pt x="72" y="7685"/>
                    <a:pt x="81" y="7676"/>
                  </a:cubicBezTo>
                  <a:cubicBezTo>
                    <a:pt x="1205" y="6106"/>
                    <a:pt x="1223" y="4107"/>
                    <a:pt x="1026" y="2707"/>
                  </a:cubicBezTo>
                  <a:cubicBezTo>
                    <a:pt x="821" y="1199"/>
                    <a:pt x="348" y="31"/>
                    <a:pt x="339" y="22"/>
                  </a:cubicBezTo>
                  <a:cubicBezTo>
                    <a:pt x="333" y="9"/>
                    <a:pt x="321" y="0"/>
                    <a:pt x="30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9037;p29">
              <a:extLst>
                <a:ext uri="{FF2B5EF4-FFF2-40B4-BE49-F238E27FC236}">
                  <a16:creationId xmlns:a16="http://schemas.microsoft.com/office/drawing/2014/main" id="{70ABE595-6043-8BD7-FC30-9761C9B5F077}"/>
                </a:ext>
              </a:extLst>
            </p:cNvPr>
            <p:cNvSpPr/>
            <p:nvPr/>
          </p:nvSpPr>
          <p:spPr>
            <a:xfrm>
              <a:off x="8393294" y="3735104"/>
              <a:ext cx="217300" cy="587053"/>
            </a:xfrm>
            <a:custGeom>
              <a:avLst/>
              <a:gdLst/>
              <a:ahLst/>
              <a:cxnLst/>
              <a:rect l="l" t="t" r="r" b="b"/>
              <a:pathLst>
                <a:path w="2989" h="8075" extrusionOk="0">
                  <a:moveTo>
                    <a:pt x="41" y="0"/>
                  </a:moveTo>
                  <a:cubicBezTo>
                    <a:pt x="33" y="0"/>
                    <a:pt x="25" y="3"/>
                    <a:pt x="18" y="10"/>
                  </a:cubicBezTo>
                  <a:cubicBezTo>
                    <a:pt x="0" y="19"/>
                    <a:pt x="0" y="46"/>
                    <a:pt x="9" y="64"/>
                  </a:cubicBezTo>
                  <a:cubicBezTo>
                    <a:pt x="36" y="108"/>
                    <a:pt x="2989" y="4952"/>
                    <a:pt x="1606" y="8021"/>
                  </a:cubicBezTo>
                  <a:cubicBezTo>
                    <a:pt x="1597" y="8039"/>
                    <a:pt x="1606" y="8066"/>
                    <a:pt x="1624" y="8075"/>
                  </a:cubicBezTo>
                  <a:lnTo>
                    <a:pt x="1642" y="8075"/>
                  </a:lnTo>
                  <a:cubicBezTo>
                    <a:pt x="1659" y="8075"/>
                    <a:pt x="1677" y="8066"/>
                    <a:pt x="1677" y="8048"/>
                  </a:cubicBezTo>
                  <a:cubicBezTo>
                    <a:pt x="2409" y="6424"/>
                    <a:pt x="1936" y="4328"/>
                    <a:pt x="1410" y="2856"/>
                  </a:cubicBezTo>
                  <a:cubicBezTo>
                    <a:pt x="839" y="1259"/>
                    <a:pt x="80" y="28"/>
                    <a:pt x="71" y="19"/>
                  </a:cubicBezTo>
                  <a:cubicBezTo>
                    <a:pt x="66" y="8"/>
                    <a:pt x="54"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9038;p29">
            <a:extLst>
              <a:ext uri="{FF2B5EF4-FFF2-40B4-BE49-F238E27FC236}">
                <a16:creationId xmlns:a16="http://schemas.microsoft.com/office/drawing/2014/main" id="{73018785-357E-8BAF-CA04-864813AB472B}"/>
              </a:ext>
            </a:extLst>
          </p:cNvPr>
          <p:cNvGrpSpPr/>
          <p:nvPr/>
        </p:nvGrpSpPr>
        <p:grpSpPr>
          <a:xfrm rot="-343767">
            <a:off x="10251659" y="6172304"/>
            <a:ext cx="2225417" cy="1335658"/>
            <a:chOff x="4267075" y="2130800"/>
            <a:chExt cx="1362982" cy="818039"/>
          </a:xfrm>
        </p:grpSpPr>
        <p:sp>
          <p:nvSpPr>
            <p:cNvPr id="248" name="Google Shape;9039;p29">
              <a:extLst>
                <a:ext uri="{FF2B5EF4-FFF2-40B4-BE49-F238E27FC236}">
                  <a16:creationId xmlns:a16="http://schemas.microsoft.com/office/drawing/2014/main" id="{6FCD8394-F89B-F258-54AA-C97FA776AF3D}"/>
                </a:ext>
              </a:extLst>
            </p:cNvPr>
            <p:cNvSpPr/>
            <p:nvPr/>
          </p:nvSpPr>
          <p:spPr>
            <a:xfrm>
              <a:off x="4693055" y="2136722"/>
              <a:ext cx="542751" cy="545310"/>
            </a:xfrm>
            <a:custGeom>
              <a:avLst/>
              <a:gdLst/>
              <a:ahLst/>
              <a:cxnLst/>
              <a:rect l="l" t="t" r="r" b="b"/>
              <a:pathLst>
                <a:path w="7423" h="7458" extrusionOk="0">
                  <a:moveTo>
                    <a:pt x="0" y="0"/>
                  </a:moveTo>
                  <a:lnTo>
                    <a:pt x="0" y="0"/>
                  </a:lnTo>
                  <a:cubicBezTo>
                    <a:pt x="27" y="9"/>
                    <a:pt x="3934" y="1998"/>
                    <a:pt x="3693" y="6334"/>
                  </a:cubicBezTo>
                  <a:lnTo>
                    <a:pt x="3685" y="6352"/>
                  </a:lnTo>
                  <a:cubicBezTo>
                    <a:pt x="4300" y="6664"/>
                    <a:pt x="5094" y="7057"/>
                    <a:pt x="5933" y="7458"/>
                  </a:cubicBezTo>
                  <a:cubicBezTo>
                    <a:pt x="7422" y="4505"/>
                    <a:pt x="4497" y="1445"/>
                    <a:pt x="4496" y="1445"/>
                  </a:cubicBezTo>
                  <a:lnTo>
                    <a:pt x="4496" y="1445"/>
                  </a:lnTo>
                  <a:lnTo>
                    <a:pt x="4514" y="1838"/>
                  </a:lnTo>
                  <a:cubicBezTo>
                    <a:pt x="4514" y="1838"/>
                    <a:pt x="2462" y="419"/>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9040;p29">
              <a:extLst>
                <a:ext uri="{FF2B5EF4-FFF2-40B4-BE49-F238E27FC236}">
                  <a16:creationId xmlns:a16="http://schemas.microsoft.com/office/drawing/2014/main" id="{61487523-61E8-D8CE-35E2-A8DFAFA2F332}"/>
                </a:ext>
              </a:extLst>
            </p:cNvPr>
            <p:cNvSpPr/>
            <p:nvPr/>
          </p:nvSpPr>
          <p:spPr>
            <a:xfrm>
              <a:off x="4537535" y="2388462"/>
              <a:ext cx="1092522" cy="508020"/>
            </a:xfrm>
            <a:custGeom>
              <a:avLst/>
              <a:gdLst/>
              <a:ahLst/>
              <a:cxnLst/>
              <a:rect l="l" t="t" r="r" b="b"/>
              <a:pathLst>
                <a:path w="14942" h="6948" extrusionOk="0">
                  <a:moveTo>
                    <a:pt x="89" y="1"/>
                  </a:moveTo>
                  <a:cubicBezTo>
                    <a:pt x="0" y="1"/>
                    <a:pt x="306" y="225"/>
                    <a:pt x="1030" y="643"/>
                  </a:cubicBezTo>
                  <a:cubicBezTo>
                    <a:pt x="1779" y="1080"/>
                    <a:pt x="2555" y="1490"/>
                    <a:pt x="3323" y="1892"/>
                  </a:cubicBezTo>
                  <a:cubicBezTo>
                    <a:pt x="3920" y="2204"/>
                    <a:pt x="4509" y="2516"/>
                    <a:pt x="5089" y="2846"/>
                  </a:cubicBezTo>
                  <a:cubicBezTo>
                    <a:pt x="5258" y="2936"/>
                    <a:pt x="5455" y="3043"/>
                    <a:pt x="5687" y="3167"/>
                  </a:cubicBezTo>
                  <a:cubicBezTo>
                    <a:pt x="6293" y="3489"/>
                    <a:pt x="7078" y="3899"/>
                    <a:pt x="7917" y="4309"/>
                  </a:cubicBezTo>
                  <a:cubicBezTo>
                    <a:pt x="8595" y="4648"/>
                    <a:pt x="9309" y="4996"/>
                    <a:pt x="9987" y="5300"/>
                  </a:cubicBezTo>
                  <a:cubicBezTo>
                    <a:pt x="10593" y="5585"/>
                    <a:pt x="11173" y="5835"/>
                    <a:pt x="11664" y="6040"/>
                  </a:cubicBezTo>
                  <a:cubicBezTo>
                    <a:pt x="11690" y="6049"/>
                    <a:pt x="11708" y="6058"/>
                    <a:pt x="11735" y="6067"/>
                  </a:cubicBezTo>
                  <a:cubicBezTo>
                    <a:pt x="12440" y="6379"/>
                    <a:pt x="13154" y="6673"/>
                    <a:pt x="13876" y="6932"/>
                  </a:cubicBezTo>
                  <a:cubicBezTo>
                    <a:pt x="13903" y="6942"/>
                    <a:pt x="13935" y="6947"/>
                    <a:pt x="13969" y="6947"/>
                  </a:cubicBezTo>
                  <a:cubicBezTo>
                    <a:pt x="14322" y="6947"/>
                    <a:pt x="14942" y="6436"/>
                    <a:pt x="13234" y="6102"/>
                  </a:cubicBezTo>
                  <a:cubicBezTo>
                    <a:pt x="12752" y="6004"/>
                    <a:pt x="12288" y="5871"/>
                    <a:pt x="11833" y="5710"/>
                  </a:cubicBezTo>
                  <a:cubicBezTo>
                    <a:pt x="11253" y="5514"/>
                    <a:pt x="10700" y="5264"/>
                    <a:pt x="10138" y="5005"/>
                  </a:cubicBezTo>
                  <a:cubicBezTo>
                    <a:pt x="9764" y="4827"/>
                    <a:pt x="9389" y="4648"/>
                    <a:pt x="9005" y="4470"/>
                  </a:cubicBezTo>
                  <a:cubicBezTo>
                    <a:pt x="8684" y="4318"/>
                    <a:pt x="8372" y="4167"/>
                    <a:pt x="8060" y="4015"/>
                  </a:cubicBezTo>
                  <a:cubicBezTo>
                    <a:pt x="7221" y="3614"/>
                    <a:pt x="6427" y="3221"/>
                    <a:pt x="5812" y="2909"/>
                  </a:cubicBezTo>
                  <a:cubicBezTo>
                    <a:pt x="5588" y="2793"/>
                    <a:pt x="5383" y="2695"/>
                    <a:pt x="5223" y="2605"/>
                  </a:cubicBezTo>
                  <a:cubicBezTo>
                    <a:pt x="4625" y="2293"/>
                    <a:pt x="4027" y="1990"/>
                    <a:pt x="3430" y="1687"/>
                  </a:cubicBezTo>
                  <a:cubicBezTo>
                    <a:pt x="2662" y="1294"/>
                    <a:pt x="1886" y="902"/>
                    <a:pt x="1128" y="491"/>
                  </a:cubicBezTo>
                  <a:cubicBezTo>
                    <a:pt x="514" y="158"/>
                    <a:pt x="163" y="1"/>
                    <a:pt x="89"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9041;p29">
              <a:extLst>
                <a:ext uri="{FF2B5EF4-FFF2-40B4-BE49-F238E27FC236}">
                  <a16:creationId xmlns:a16="http://schemas.microsoft.com/office/drawing/2014/main" id="{E5A46C4B-5695-6DA5-2DC6-B31BED16CEAF}"/>
                </a:ext>
              </a:extLst>
            </p:cNvPr>
            <p:cNvSpPr/>
            <p:nvPr/>
          </p:nvSpPr>
          <p:spPr>
            <a:xfrm>
              <a:off x="4431442" y="2620021"/>
              <a:ext cx="684965" cy="237632"/>
            </a:xfrm>
            <a:custGeom>
              <a:avLst/>
              <a:gdLst/>
              <a:ahLst/>
              <a:cxnLst/>
              <a:rect l="l" t="t" r="r" b="b"/>
              <a:pathLst>
                <a:path w="9368" h="3250" extrusionOk="0">
                  <a:moveTo>
                    <a:pt x="7138" y="0"/>
                  </a:moveTo>
                  <a:lnTo>
                    <a:pt x="7129" y="18"/>
                  </a:lnTo>
                  <a:cubicBezTo>
                    <a:pt x="5750" y="833"/>
                    <a:pt x="4359" y="1082"/>
                    <a:pt x="3182" y="1082"/>
                  </a:cubicBezTo>
                  <a:cubicBezTo>
                    <a:pt x="2980" y="1082"/>
                    <a:pt x="2785" y="1075"/>
                    <a:pt x="2597" y="1062"/>
                  </a:cubicBezTo>
                  <a:cubicBezTo>
                    <a:pt x="1063" y="955"/>
                    <a:pt x="1" y="473"/>
                    <a:pt x="1" y="473"/>
                  </a:cubicBezTo>
                  <a:lnTo>
                    <a:pt x="1" y="473"/>
                  </a:lnTo>
                  <a:cubicBezTo>
                    <a:pt x="1794" y="2213"/>
                    <a:pt x="4158" y="3016"/>
                    <a:pt x="4158" y="3016"/>
                  </a:cubicBezTo>
                  <a:lnTo>
                    <a:pt x="3828" y="3239"/>
                  </a:lnTo>
                  <a:cubicBezTo>
                    <a:pt x="3849" y="3239"/>
                    <a:pt x="3999" y="3249"/>
                    <a:pt x="4241" y="3249"/>
                  </a:cubicBezTo>
                  <a:cubicBezTo>
                    <a:pt x="4711" y="3249"/>
                    <a:pt x="5527" y="3210"/>
                    <a:pt x="6406" y="2980"/>
                  </a:cubicBezTo>
                  <a:cubicBezTo>
                    <a:pt x="7450" y="2712"/>
                    <a:pt x="8583" y="2186"/>
                    <a:pt x="9359" y="1142"/>
                  </a:cubicBezTo>
                  <a:lnTo>
                    <a:pt x="9368" y="1142"/>
                  </a:lnTo>
                  <a:cubicBezTo>
                    <a:pt x="8529" y="732"/>
                    <a:pt x="7744" y="322"/>
                    <a:pt x="713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9042;p29">
              <a:extLst>
                <a:ext uri="{FF2B5EF4-FFF2-40B4-BE49-F238E27FC236}">
                  <a16:creationId xmlns:a16="http://schemas.microsoft.com/office/drawing/2014/main" id="{7F6C6428-E72E-D99F-D5F1-B7A2E48773D8}"/>
                </a:ext>
              </a:extLst>
            </p:cNvPr>
            <p:cNvSpPr/>
            <p:nvPr/>
          </p:nvSpPr>
          <p:spPr>
            <a:xfrm>
              <a:off x="5251377" y="2411274"/>
              <a:ext cx="151426" cy="394688"/>
            </a:xfrm>
            <a:custGeom>
              <a:avLst/>
              <a:gdLst/>
              <a:ahLst/>
              <a:cxnLst/>
              <a:rect l="l" t="t" r="r" b="b"/>
              <a:pathLst>
                <a:path w="2071" h="5398" extrusionOk="0">
                  <a:moveTo>
                    <a:pt x="1" y="1"/>
                  </a:moveTo>
                  <a:lnTo>
                    <a:pt x="1" y="1"/>
                  </a:lnTo>
                  <a:cubicBezTo>
                    <a:pt x="81" y="143"/>
                    <a:pt x="1285" y="2436"/>
                    <a:pt x="375" y="4693"/>
                  </a:cubicBezTo>
                  <a:cubicBezTo>
                    <a:pt x="937" y="4952"/>
                    <a:pt x="1490" y="5202"/>
                    <a:pt x="2070" y="5398"/>
                  </a:cubicBezTo>
                  <a:cubicBezTo>
                    <a:pt x="2026" y="4658"/>
                    <a:pt x="1731" y="2026"/>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9043;p29">
              <a:extLst>
                <a:ext uri="{FF2B5EF4-FFF2-40B4-BE49-F238E27FC236}">
                  <a16:creationId xmlns:a16="http://schemas.microsoft.com/office/drawing/2014/main" id="{C8272375-4EF9-2909-74EA-32F24BA04CB4}"/>
                </a:ext>
              </a:extLst>
            </p:cNvPr>
            <p:cNvSpPr/>
            <p:nvPr/>
          </p:nvSpPr>
          <p:spPr>
            <a:xfrm>
              <a:off x="4315990" y="2436719"/>
              <a:ext cx="637365" cy="262492"/>
            </a:xfrm>
            <a:custGeom>
              <a:avLst/>
              <a:gdLst/>
              <a:ahLst/>
              <a:cxnLst/>
              <a:rect l="l" t="t" r="r" b="b"/>
              <a:pathLst>
                <a:path w="8717" h="3590" extrusionOk="0">
                  <a:moveTo>
                    <a:pt x="1" y="1"/>
                  </a:moveTo>
                  <a:lnTo>
                    <a:pt x="1" y="1"/>
                  </a:lnTo>
                  <a:cubicBezTo>
                    <a:pt x="625" y="1705"/>
                    <a:pt x="2070" y="2838"/>
                    <a:pt x="2070" y="2838"/>
                  </a:cubicBezTo>
                  <a:lnTo>
                    <a:pt x="1580" y="2980"/>
                  </a:lnTo>
                  <a:cubicBezTo>
                    <a:pt x="1580" y="2980"/>
                    <a:pt x="2641" y="3462"/>
                    <a:pt x="4176" y="3569"/>
                  </a:cubicBezTo>
                  <a:cubicBezTo>
                    <a:pt x="4364" y="3582"/>
                    <a:pt x="4559" y="3589"/>
                    <a:pt x="4761" y="3589"/>
                  </a:cubicBezTo>
                  <a:cubicBezTo>
                    <a:pt x="5938" y="3589"/>
                    <a:pt x="7329" y="3340"/>
                    <a:pt x="8708" y="2525"/>
                  </a:cubicBezTo>
                  <a:lnTo>
                    <a:pt x="8717" y="2507"/>
                  </a:lnTo>
                  <a:cubicBezTo>
                    <a:pt x="8485" y="2383"/>
                    <a:pt x="8288" y="2276"/>
                    <a:pt x="8119" y="2186"/>
                  </a:cubicBezTo>
                  <a:cubicBezTo>
                    <a:pt x="7539" y="1856"/>
                    <a:pt x="6950" y="1544"/>
                    <a:pt x="6353" y="1232"/>
                  </a:cubicBezTo>
                  <a:cubicBezTo>
                    <a:pt x="5971" y="1285"/>
                    <a:pt x="5592" y="1308"/>
                    <a:pt x="5219" y="1308"/>
                  </a:cubicBezTo>
                  <a:cubicBezTo>
                    <a:pt x="3952" y="1308"/>
                    <a:pt x="2762" y="1040"/>
                    <a:pt x="1839" y="750"/>
                  </a:cubicBezTo>
                  <a:cubicBezTo>
                    <a:pt x="723" y="393"/>
                    <a:pt x="1" y="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9044;p29">
              <a:extLst>
                <a:ext uri="{FF2B5EF4-FFF2-40B4-BE49-F238E27FC236}">
                  <a16:creationId xmlns:a16="http://schemas.microsoft.com/office/drawing/2014/main" id="{E9694D8E-5B1F-CF01-4023-0C70F9C6EF83}"/>
                </a:ext>
              </a:extLst>
            </p:cNvPr>
            <p:cNvSpPr/>
            <p:nvPr/>
          </p:nvSpPr>
          <p:spPr>
            <a:xfrm>
              <a:off x="5021789" y="2242375"/>
              <a:ext cx="323618" cy="512115"/>
            </a:xfrm>
            <a:custGeom>
              <a:avLst/>
              <a:gdLst/>
              <a:ahLst/>
              <a:cxnLst/>
              <a:rect l="l" t="t" r="r" b="b"/>
              <a:pathLst>
                <a:path w="4426" h="7004" extrusionOk="0">
                  <a:moveTo>
                    <a:pt x="0" y="0"/>
                  </a:moveTo>
                  <a:lnTo>
                    <a:pt x="0" y="0"/>
                  </a:lnTo>
                  <a:cubicBezTo>
                    <a:pt x="1" y="0"/>
                    <a:pt x="2926" y="3060"/>
                    <a:pt x="1437" y="6013"/>
                  </a:cubicBezTo>
                  <a:cubicBezTo>
                    <a:pt x="1749" y="6165"/>
                    <a:pt x="2061" y="6316"/>
                    <a:pt x="2382" y="6468"/>
                  </a:cubicBezTo>
                  <a:cubicBezTo>
                    <a:pt x="2766" y="6646"/>
                    <a:pt x="3141" y="6825"/>
                    <a:pt x="3515" y="7003"/>
                  </a:cubicBezTo>
                  <a:cubicBezTo>
                    <a:pt x="4425" y="4746"/>
                    <a:pt x="3221" y="2453"/>
                    <a:pt x="3141" y="2311"/>
                  </a:cubicBezTo>
                  <a:cubicBezTo>
                    <a:pt x="3141" y="2311"/>
                    <a:pt x="3141" y="2311"/>
                    <a:pt x="3141" y="2302"/>
                  </a:cubicBezTo>
                  <a:lnTo>
                    <a:pt x="2998" y="2596"/>
                  </a:lnTo>
                  <a:cubicBezTo>
                    <a:pt x="2998" y="2596"/>
                    <a:pt x="1704" y="830"/>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9045;p29">
              <a:extLst>
                <a:ext uri="{FF2B5EF4-FFF2-40B4-BE49-F238E27FC236}">
                  <a16:creationId xmlns:a16="http://schemas.microsoft.com/office/drawing/2014/main" id="{7178BC56-1D97-40D3-18D6-A079CF2769AC}"/>
                </a:ext>
              </a:extLst>
            </p:cNvPr>
            <p:cNvSpPr/>
            <p:nvPr/>
          </p:nvSpPr>
          <p:spPr>
            <a:xfrm>
              <a:off x="4449063" y="2136722"/>
              <a:ext cx="531710" cy="464442"/>
            </a:xfrm>
            <a:custGeom>
              <a:avLst/>
              <a:gdLst/>
              <a:ahLst/>
              <a:cxnLst/>
              <a:rect l="l" t="t" r="r" b="b"/>
              <a:pathLst>
                <a:path w="7272" h="6352" extrusionOk="0">
                  <a:moveTo>
                    <a:pt x="3337" y="0"/>
                  </a:moveTo>
                  <a:lnTo>
                    <a:pt x="3516" y="482"/>
                  </a:lnTo>
                  <a:cubicBezTo>
                    <a:pt x="3516" y="482"/>
                    <a:pt x="2746" y="273"/>
                    <a:pt x="1723" y="273"/>
                  </a:cubicBezTo>
                  <a:cubicBezTo>
                    <a:pt x="1193" y="273"/>
                    <a:pt x="595" y="329"/>
                    <a:pt x="1" y="500"/>
                  </a:cubicBezTo>
                  <a:cubicBezTo>
                    <a:pt x="1" y="500"/>
                    <a:pt x="3551" y="1989"/>
                    <a:pt x="4640" y="5130"/>
                  </a:cubicBezTo>
                  <a:cubicBezTo>
                    <a:pt x="5237" y="5433"/>
                    <a:pt x="5835" y="5736"/>
                    <a:pt x="6433" y="6048"/>
                  </a:cubicBezTo>
                  <a:cubicBezTo>
                    <a:pt x="6593" y="6138"/>
                    <a:pt x="6798" y="6236"/>
                    <a:pt x="7022" y="6352"/>
                  </a:cubicBezTo>
                  <a:lnTo>
                    <a:pt x="7030" y="6334"/>
                  </a:lnTo>
                  <a:cubicBezTo>
                    <a:pt x="7271" y="1998"/>
                    <a:pt x="3364" y="9"/>
                    <a:pt x="333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9046;p29">
              <a:extLst>
                <a:ext uri="{FF2B5EF4-FFF2-40B4-BE49-F238E27FC236}">
                  <a16:creationId xmlns:a16="http://schemas.microsoft.com/office/drawing/2014/main" id="{A8458D87-E0F7-C414-BC64-66C038D13EB5}"/>
                </a:ext>
              </a:extLst>
            </p:cNvPr>
            <p:cNvSpPr/>
            <p:nvPr/>
          </p:nvSpPr>
          <p:spPr>
            <a:xfrm>
              <a:off x="4272924" y="2173207"/>
              <a:ext cx="515405" cy="359153"/>
            </a:xfrm>
            <a:custGeom>
              <a:avLst/>
              <a:gdLst/>
              <a:ahLst/>
              <a:cxnLst/>
              <a:rect l="l" t="t" r="r" b="b"/>
              <a:pathLst>
                <a:path w="7049" h="4912" extrusionOk="0">
                  <a:moveTo>
                    <a:pt x="2410" y="1"/>
                  </a:moveTo>
                  <a:lnTo>
                    <a:pt x="2624" y="331"/>
                  </a:lnTo>
                  <a:lnTo>
                    <a:pt x="1" y="1044"/>
                  </a:lnTo>
                  <a:lnTo>
                    <a:pt x="982" y="3587"/>
                  </a:lnTo>
                  <a:lnTo>
                    <a:pt x="590" y="3605"/>
                  </a:lnTo>
                  <a:cubicBezTo>
                    <a:pt x="590" y="3605"/>
                    <a:pt x="1312" y="3997"/>
                    <a:pt x="2428" y="4354"/>
                  </a:cubicBezTo>
                  <a:cubicBezTo>
                    <a:pt x="3351" y="4644"/>
                    <a:pt x="4541" y="4912"/>
                    <a:pt x="5808" y="4912"/>
                  </a:cubicBezTo>
                  <a:cubicBezTo>
                    <a:pt x="6181" y="4912"/>
                    <a:pt x="6560" y="4889"/>
                    <a:pt x="6942" y="4836"/>
                  </a:cubicBezTo>
                  <a:cubicBezTo>
                    <a:pt x="6174" y="4434"/>
                    <a:pt x="5398" y="4024"/>
                    <a:pt x="4649" y="3587"/>
                  </a:cubicBezTo>
                  <a:cubicBezTo>
                    <a:pt x="3925" y="3169"/>
                    <a:pt x="3619" y="2945"/>
                    <a:pt x="3708" y="2945"/>
                  </a:cubicBezTo>
                  <a:cubicBezTo>
                    <a:pt x="3782" y="2945"/>
                    <a:pt x="4133" y="3102"/>
                    <a:pt x="4747" y="3435"/>
                  </a:cubicBezTo>
                  <a:cubicBezTo>
                    <a:pt x="5505" y="3846"/>
                    <a:pt x="6281" y="4238"/>
                    <a:pt x="7049" y="4631"/>
                  </a:cubicBezTo>
                  <a:cubicBezTo>
                    <a:pt x="5960" y="1491"/>
                    <a:pt x="2410" y="1"/>
                    <a:pt x="241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9047;p29">
              <a:extLst>
                <a:ext uri="{FF2B5EF4-FFF2-40B4-BE49-F238E27FC236}">
                  <a16:creationId xmlns:a16="http://schemas.microsoft.com/office/drawing/2014/main" id="{353B0F60-DC61-403E-7395-F075DB154A55}"/>
                </a:ext>
              </a:extLst>
            </p:cNvPr>
            <p:cNvSpPr/>
            <p:nvPr/>
          </p:nvSpPr>
          <p:spPr>
            <a:xfrm>
              <a:off x="4983915" y="2775905"/>
              <a:ext cx="406460" cy="167220"/>
            </a:xfrm>
            <a:custGeom>
              <a:avLst/>
              <a:gdLst/>
              <a:ahLst/>
              <a:cxnLst/>
              <a:rect l="l" t="t" r="r" b="b"/>
              <a:pathLst>
                <a:path w="5559" h="2287" extrusionOk="0">
                  <a:moveTo>
                    <a:pt x="3882" y="1"/>
                  </a:moveTo>
                  <a:cubicBezTo>
                    <a:pt x="3427" y="714"/>
                    <a:pt x="2838" y="1205"/>
                    <a:pt x="2258" y="1535"/>
                  </a:cubicBezTo>
                  <a:cubicBezTo>
                    <a:pt x="1170" y="2177"/>
                    <a:pt x="99" y="2258"/>
                    <a:pt x="1" y="2267"/>
                  </a:cubicBezTo>
                  <a:cubicBezTo>
                    <a:pt x="182" y="2280"/>
                    <a:pt x="361" y="2286"/>
                    <a:pt x="538" y="2286"/>
                  </a:cubicBezTo>
                  <a:cubicBezTo>
                    <a:pt x="2931" y="2286"/>
                    <a:pt x="4952" y="1123"/>
                    <a:pt x="5550" y="741"/>
                  </a:cubicBezTo>
                  <a:lnTo>
                    <a:pt x="5559" y="741"/>
                  </a:lnTo>
                  <a:cubicBezTo>
                    <a:pt x="5068" y="536"/>
                    <a:pt x="4488" y="286"/>
                    <a:pt x="388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9048;p29">
              <a:extLst>
                <a:ext uri="{FF2B5EF4-FFF2-40B4-BE49-F238E27FC236}">
                  <a16:creationId xmlns:a16="http://schemas.microsoft.com/office/drawing/2014/main" id="{B608F541-5309-E10E-5163-89351A813831}"/>
                </a:ext>
              </a:extLst>
            </p:cNvPr>
            <p:cNvSpPr/>
            <p:nvPr/>
          </p:nvSpPr>
          <p:spPr>
            <a:xfrm>
              <a:off x="4711261" y="2703520"/>
              <a:ext cx="556497" cy="238144"/>
            </a:xfrm>
            <a:custGeom>
              <a:avLst/>
              <a:gdLst/>
              <a:ahLst/>
              <a:cxnLst/>
              <a:rect l="l" t="t" r="r" b="b"/>
              <a:pathLst>
                <a:path w="7611" h="3257" extrusionOk="0">
                  <a:moveTo>
                    <a:pt x="5532" y="0"/>
                  </a:moveTo>
                  <a:cubicBezTo>
                    <a:pt x="4756" y="1044"/>
                    <a:pt x="3623" y="1570"/>
                    <a:pt x="2579" y="1838"/>
                  </a:cubicBezTo>
                  <a:cubicBezTo>
                    <a:pt x="1700" y="2068"/>
                    <a:pt x="884" y="2107"/>
                    <a:pt x="414" y="2107"/>
                  </a:cubicBezTo>
                  <a:cubicBezTo>
                    <a:pt x="172" y="2107"/>
                    <a:pt x="22" y="2097"/>
                    <a:pt x="1" y="2097"/>
                  </a:cubicBezTo>
                  <a:cubicBezTo>
                    <a:pt x="1678" y="2971"/>
                    <a:pt x="3864" y="2971"/>
                    <a:pt x="3864" y="2971"/>
                  </a:cubicBezTo>
                  <a:lnTo>
                    <a:pt x="3721" y="3257"/>
                  </a:lnTo>
                  <a:lnTo>
                    <a:pt x="3730" y="3257"/>
                  </a:lnTo>
                  <a:cubicBezTo>
                    <a:pt x="3828" y="3248"/>
                    <a:pt x="4899" y="3167"/>
                    <a:pt x="5987" y="2525"/>
                  </a:cubicBezTo>
                  <a:cubicBezTo>
                    <a:pt x="6567" y="2195"/>
                    <a:pt x="7156" y="1704"/>
                    <a:pt x="7611" y="991"/>
                  </a:cubicBezTo>
                  <a:cubicBezTo>
                    <a:pt x="6933" y="687"/>
                    <a:pt x="6219" y="339"/>
                    <a:pt x="554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9049;p29">
              <a:extLst>
                <a:ext uri="{FF2B5EF4-FFF2-40B4-BE49-F238E27FC236}">
                  <a16:creationId xmlns:a16="http://schemas.microsoft.com/office/drawing/2014/main" id="{C82B24E2-BE04-DD00-78A5-A17218C42076}"/>
                </a:ext>
              </a:extLst>
            </p:cNvPr>
            <p:cNvSpPr/>
            <p:nvPr/>
          </p:nvSpPr>
          <p:spPr>
            <a:xfrm>
              <a:off x="4267075" y="2130800"/>
              <a:ext cx="1141584" cy="818039"/>
            </a:xfrm>
            <a:custGeom>
              <a:avLst/>
              <a:gdLst/>
              <a:ahLst/>
              <a:cxnLst/>
              <a:rect l="l" t="t" r="r" b="b"/>
              <a:pathLst>
                <a:path w="15613" h="11188" extrusionOk="0">
                  <a:moveTo>
                    <a:pt x="5844" y="1"/>
                  </a:moveTo>
                  <a:cubicBezTo>
                    <a:pt x="5817" y="1"/>
                    <a:pt x="5790" y="10"/>
                    <a:pt x="5773" y="36"/>
                  </a:cubicBezTo>
                  <a:cubicBezTo>
                    <a:pt x="5755" y="54"/>
                    <a:pt x="5746" y="81"/>
                    <a:pt x="5755" y="108"/>
                  </a:cubicBezTo>
                  <a:lnTo>
                    <a:pt x="5880" y="447"/>
                  </a:lnTo>
                  <a:cubicBezTo>
                    <a:pt x="5606" y="389"/>
                    <a:pt x="4975" y="272"/>
                    <a:pt x="4205" y="272"/>
                  </a:cubicBezTo>
                  <a:cubicBezTo>
                    <a:pt x="3670" y="272"/>
                    <a:pt x="3068" y="328"/>
                    <a:pt x="2472" y="500"/>
                  </a:cubicBezTo>
                  <a:cubicBezTo>
                    <a:pt x="2445" y="509"/>
                    <a:pt x="2427" y="527"/>
                    <a:pt x="2418" y="554"/>
                  </a:cubicBezTo>
                  <a:cubicBezTo>
                    <a:pt x="2409" y="572"/>
                    <a:pt x="2409" y="598"/>
                    <a:pt x="2427" y="625"/>
                  </a:cubicBezTo>
                  <a:lnTo>
                    <a:pt x="2579" y="857"/>
                  </a:lnTo>
                  <a:lnTo>
                    <a:pt x="63" y="1544"/>
                  </a:lnTo>
                  <a:cubicBezTo>
                    <a:pt x="36" y="1553"/>
                    <a:pt x="19" y="1571"/>
                    <a:pt x="10" y="1589"/>
                  </a:cubicBezTo>
                  <a:cubicBezTo>
                    <a:pt x="1" y="1607"/>
                    <a:pt x="1" y="1633"/>
                    <a:pt x="10" y="1651"/>
                  </a:cubicBezTo>
                  <a:lnTo>
                    <a:pt x="946" y="4087"/>
                  </a:lnTo>
                  <a:lnTo>
                    <a:pt x="661" y="4104"/>
                  </a:lnTo>
                  <a:cubicBezTo>
                    <a:pt x="634" y="4104"/>
                    <a:pt x="616" y="4122"/>
                    <a:pt x="598" y="4140"/>
                  </a:cubicBezTo>
                  <a:cubicBezTo>
                    <a:pt x="589" y="4158"/>
                    <a:pt x="581" y="4185"/>
                    <a:pt x="589" y="4211"/>
                  </a:cubicBezTo>
                  <a:cubicBezTo>
                    <a:pt x="1116" y="5630"/>
                    <a:pt x="2213" y="6674"/>
                    <a:pt x="2570" y="6995"/>
                  </a:cubicBezTo>
                  <a:lnTo>
                    <a:pt x="2231" y="7093"/>
                  </a:lnTo>
                  <a:cubicBezTo>
                    <a:pt x="2204" y="7102"/>
                    <a:pt x="2177" y="7120"/>
                    <a:pt x="2169" y="7146"/>
                  </a:cubicBezTo>
                  <a:cubicBezTo>
                    <a:pt x="2169" y="7173"/>
                    <a:pt x="2177" y="7200"/>
                    <a:pt x="2195" y="7227"/>
                  </a:cubicBezTo>
                  <a:cubicBezTo>
                    <a:pt x="3721" y="8699"/>
                    <a:pt x="5683" y="9519"/>
                    <a:pt x="6228" y="9725"/>
                  </a:cubicBezTo>
                  <a:lnTo>
                    <a:pt x="6031" y="9858"/>
                  </a:lnTo>
                  <a:cubicBezTo>
                    <a:pt x="6005" y="9876"/>
                    <a:pt x="5996" y="9903"/>
                    <a:pt x="5996" y="9930"/>
                  </a:cubicBezTo>
                  <a:cubicBezTo>
                    <a:pt x="5996" y="9957"/>
                    <a:pt x="6013" y="9983"/>
                    <a:pt x="6040" y="10001"/>
                  </a:cubicBezTo>
                  <a:cubicBezTo>
                    <a:pt x="7485" y="10751"/>
                    <a:pt x="9314" y="10866"/>
                    <a:pt x="9814" y="10884"/>
                  </a:cubicBezTo>
                  <a:lnTo>
                    <a:pt x="9725" y="11054"/>
                  </a:lnTo>
                  <a:cubicBezTo>
                    <a:pt x="9707" y="11081"/>
                    <a:pt x="9707" y="11107"/>
                    <a:pt x="9725" y="11125"/>
                  </a:cubicBezTo>
                  <a:cubicBezTo>
                    <a:pt x="9734" y="11152"/>
                    <a:pt x="9760" y="11170"/>
                    <a:pt x="9787" y="11170"/>
                  </a:cubicBezTo>
                  <a:cubicBezTo>
                    <a:pt x="9965" y="11179"/>
                    <a:pt x="10153" y="11188"/>
                    <a:pt x="10322" y="11188"/>
                  </a:cubicBezTo>
                  <a:cubicBezTo>
                    <a:pt x="12758" y="11188"/>
                    <a:pt x="14801" y="10010"/>
                    <a:pt x="15407" y="9626"/>
                  </a:cubicBezTo>
                  <a:cubicBezTo>
                    <a:pt x="15443" y="9600"/>
                    <a:pt x="15452" y="9555"/>
                    <a:pt x="15434" y="9519"/>
                  </a:cubicBezTo>
                  <a:cubicBezTo>
                    <a:pt x="15416" y="9496"/>
                    <a:pt x="15387" y="9480"/>
                    <a:pt x="15358" y="9480"/>
                  </a:cubicBezTo>
                  <a:cubicBezTo>
                    <a:pt x="15344" y="9480"/>
                    <a:pt x="15330" y="9484"/>
                    <a:pt x="15318" y="9493"/>
                  </a:cubicBezTo>
                  <a:cubicBezTo>
                    <a:pt x="14727" y="9873"/>
                    <a:pt x="12711" y="11029"/>
                    <a:pt x="10324" y="11029"/>
                  </a:cubicBezTo>
                  <a:cubicBezTo>
                    <a:pt x="10191" y="11029"/>
                    <a:pt x="10056" y="11026"/>
                    <a:pt x="9921" y="11018"/>
                  </a:cubicBezTo>
                  <a:lnTo>
                    <a:pt x="10010" y="10840"/>
                  </a:lnTo>
                  <a:cubicBezTo>
                    <a:pt x="10019" y="10813"/>
                    <a:pt x="10019" y="10786"/>
                    <a:pt x="10001" y="10759"/>
                  </a:cubicBezTo>
                  <a:cubicBezTo>
                    <a:pt x="9992" y="10742"/>
                    <a:pt x="9965" y="10724"/>
                    <a:pt x="9939" y="10724"/>
                  </a:cubicBezTo>
                  <a:cubicBezTo>
                    <a:pt x="9912" y="10724"/>
                    <a:pt x="7860" y="10715"/>
                    <a:pt x="6228" y="9921"/>
                  </a:cubicBezTo>
                  <a:lnTo>
                    <a:pt x="6451" y="9769"/>
                  </a:lnTo>
                  <a:cubicBezTo>
                    <a:pt x="6477" y="9760"/>
                    <a:pt x="6486" y="9725"/>
                    <a:pt x="6486" y="9698"/>
                  </a:cubicBezTo>
                  <a:cubicBezTo>
                    <a:pt x="6477" y="9671"/>
                    <a:pt x="6460" y="9644"/>
                    <a:pt x="6433" y="9635"/>
                  </a:cubicBezTo>
                  <a:cubicBezTo>
                    <a:pt x="6406" y="9626"/>
                    <a:pt x="4158" y="8841"/>
                    <a:pt x="2400" y="7200"/>
                  </a:cubicBezTo>
                  <a:lnTo>
                    <a:pt x="2757" y="7102"/>
                  </a:lnTo>
                  <a:cubicBezTo>
                    <a:pt x="2784" y="7093"/>
                    <a:pt x="2811" y="7066"/>
                    <a:pt x="2811" y="7039"/>
                  </a:cubicBezTo>
                  <a:cubicBezTo>
                    <a:pt x="2820" y="7013"/>
                    <a:pt x="2811" y="6986"/>
                    <a:pt x="2784" y="6959"/>
                  </a:cubicBezTo>
                  <a:cubicBezTo>
                    <a:pt x="2775" y="6950"/>
                    <a:pt x="1410" y="5862"/>
                    <a:pt x="777" y="4256"/>
                  </a:cubicBezTo>
                  <a:lnTo>
                    <a:pt x="1062" y="4247"/>
                  </a:lnTo>
                  <a:cubicBezTo>
                    <a:pt x="1089" y="4238"/>
                    <a:pt x="1116" y="4229"/>
                    <a:pt x="1125" y="4211"/>
                  </a:cubicBezTo>
                  <a:cubicBezTo>
                    <a:pt x="1143" y="4185"/>
                    <a:pt x="1143" y="4158"/>
                    <a:pt x="1134" y="4131"/>
                  </a:cubicBezTo>
                  <a:lnTo>
                    <a:pt x="188" y="1678"/>
                  </a:lnTo>
                  <a:lnTo>
                    <a:pt x="2731" y="982"/>
                  </a:lnTo>
                  <a:cubicBezTo>
                    <a:pt x="2748" y="982"/>
                    <a:pt x="2775" y="964"/>
                    <a:pt x="2784" y="937"/>
                  </a:cubicBezTo>
                  <a:cubicBezTo>
                    <a:pt x="2793" y="911"/>
                    <a:pt x="2784" y="884"/>
                    <a:pt x="2775" y="866"/>
                  </a:cubicBezTo>
                  <a:lnTo>
                    <a:pt x="2615" y="625"/>
                  </a:lnTo>
                  <a:cubicBezTo>
                    <a:pt x="3163" y="481"/>
                    <a:pt x="3714" y="433"/>
                    <a:pt x="4206" y="433"/>
                  </a:cubicBezTo>
                  <a:cubicBezTo>
                    <a:pt x="5211" y="433"/>
                    <a:pt x="5975" y="634"/>
                    <a:pt x="5987" y="634"/>
                  </a:cubicBezTo>
                  <a:cubicBezTo>
                    <a:pt x="5994" y="637"/>
                    <a:pt x="6001" y="638"/>
                    <a:pt x="6008" y="638"/>
                  </a:cubicBezTo>
                  <a:cubicBezTo>
                    <a:pt x="6028" y="638"/>
                    <a:pt x="6047" y="629"/>
                    <a:pt x="6067" y="616"/>
                  </a:cubicBezTo>
                  <a:cubicBezTo>
                    <a:pt x="6085" y="590"/>
                    <a:pt x="6094" y="563"/>
                    <a:pt x="6076" y="536"/>
                  </a:cubicBezTo>
                  <a:lnTo>
                    <a:pt x="5951" y="188"/>
                  </a:lnTo>
                  <a:lnTo>
                    <a:pt x="5951" y="188"/>
                  </a:lnTo>
                  <a:cubicBezTo>
                    <a:pt x="8306" y="625"/>
                    <a:pt x="10278" y="1972"/>
                    <a:pt x="10296" y="1990"/>
                  </a:cubicBezTo>
                  <a:cubicBezTo>
                    <a:pt x="10309" y="1999"/>
                    <a:pt x="10322" y="2003"/>
                    <a:pt x="10336" y="2003"/>
                  </a:cubicBezTo>
                  <a:cubicBezTo>
                    <a:pt x="10349" y="2003"/>
                    <a:pt x="10362" y="1999"/>
                    <a:pt x="10376" y="1990"/>
                  </a:cubicBezTo>
                  <a:cubicBezTo>
                    <a:pt x="10403" y="1972"/>
                    <a:pt x="10420" y="1946"/>
                    <a:pt x="10420" y="1919"/>
                  </a:cubicBezTo>
                  <a:lnTo>
                    <a:pt x="10403" y="1660"/>
                  </a:lnTo>
                  <a:lnTo>
                    <a:pt x="10403" y="1660"/>
                  </a:lnTo>
                  <a:cubicBezTo>
                    <a:pt x="12017" y="2499"/>
                    <a:pt x="13240" y="4149"/>
                    <a:pt x="13257" y="4167"/>
                  </a:cubicBezTo>
                  <a:cubicBezTo>
                    <a:pt x="13265" y="4181"/>
                    <a:pt x="13284" y="4196"/>
                    <a:pt x="13305" y="4196"/>
                  </a:cubicBezTo>
                  <a:cubicBezTo>
                    <a:pt x="13310" y="4196"/>
                    <a:pt x="13315" y="4195"/>
                    <a:pt x="13320" y="4194"/>
                  </a:cubicBezTo>
                  <a:cubicBezTo>
                    <a:pt x="13355" y="4194"/>
                    <a:pt x="13373" y="4176"/>
                    <a:pt x="13391" y="4149"/>
                  </a:cubicBezTo>
                  <a:lnTo>
                    <a:pt x="13480" y="3971"/>
                  </a:lnTo>
                  <a:cubicBezTo>
                    <a:pt x="15131" y="5960"/>
                    <a:pt x="15407" y="8502"/>
                    <a:pt x="15452" y="9243"/>
                  </a:cubicBezTo>
                  <a:cubicBezTo>
                    <a:pt x="15460" y="9283"/>
                    <a:pt x="15489" y="9316"/>
                    <a:pt x="15527" y="9316"/>
                  </a:cubicBezTo>
                  <a:cubicBezTo>
                    <a:pt x="15532" y="9316"/>
                    <a:pt x="15536" y="9315"/>
                    <a:pt x="15541" y="9314"/>
                  </a:cubicBezTo>
                  <a:cubicBezTo>
                    <a:pt x="15586" y="9314"/>
                    <a:pt x="15613" y="9279"/>
                    <a:pt x="15613" y="9234"/>
                  </a:cubicBezTo>
                  <a:cubicBezTo>
                    <a:pt x="15568" y="8467"/>
                    <a:pt x="15274" y="5817"/>
                    <a:pt x="13525" y="3783"/>
                  </a:cubicBezTo>
                  <a:cubicBezTo>
                    <a:pt x="13512" y="3763"/>
                    <a:pt x="13493" y="3753"/>
                    <a:pt x="13474" y="3753"/>
                  </a:cubicBezTo>
                  <a:cubicBezTo>
                    <a:pt x="13467" y="3753"/>
                    <a:pt x="13460" y="3754"/>
                    <a:pt x="13454" y="3756"/>
                  </a:cubicBezTo>
                  <a:cubicBezTo>
                    <a:pt x="13427" y="3756"/>
                    <a:pt x="13400" y="3774"/>
                    <a:pt x="13391" y="3792"/>
                  </a:cubicBezTo>
                  <a:lnTo>
                    <a:pt x="13302" y="3971"/>
                  </a:lnTo>
                  <a:cubicBezTo>
                    <a:pt x="12999" y="3578"/>
                    <a:pt x="11821" y="2169"/>
                    <a:pt x="10358" y="1455"/>
                  </a:cubicBezTo>
                  <a:cubicBezTo>
                    <a:pt x="10345" y="1450"/>
                    <a:pt x="10331" y="1448"/>
                    <a:pt x="10318" y="1448"/>
                  </a:cubicBezTo>
                  <a:cubicBezTo>
                    <a:pt x="10304" y="1448"/>
                    <a:pt x="10291" y="1450"/>
                    <a:pt x="10278" y="1455"/>
                  </a:cubicBezTo>
                  <a:cubicBezTo>
                    <a:pt x="10251" y="1473"/>
                    <a:pt x="10242" y="1499"/>
                    <a:pt x="10242" y="1526"/>
                  </a:cubicBezTo>
                  <a:lnTo>
                    <a:pt x="10251" y="1767"/>
                  </a:lnTo>
                  <a:cubicBezTo>
                    <a:pt x="9760" y="1455"/>
                    <a:pt x="7940" y="358"/>
                    <a:pt x="5844"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9050;p29">
              <a:extLst>
                <a:ext uri="{FF2B5EF4-FFF2-40B4-BE49-F238E27FC236}">
                  <a16:creationId xmlns:a16="http://schemas.microsoft.com/office/drawing/2014/main" id="{5448DC5E-7952-8240-9DB1-CBDF32992C32}"/>
                </a:ext>
              </a:extLst>
            </p:cNvPr>
            <p:cNvSpPr/>
            <p:nvPr/>
          </p:nvSpPr>
          <p:spPr>
            <a:xfrm>
              <a:off x="4532563" y="2382612"/>
              <a:ext cx="1063275" cy="519280"/>
            </a:xfrm>
            <a:custGeom>
              <a:avLst/>
              <a:gdLst/>
              <a:ahLst/>
              <a:cxnLst/>
              <a:rect l="l" t="t" r="r" b="b"/>
              <a:pathLst>
                <a:path w="14542" h="7102" extrusionOk="0">
                  <a:moveTo>
                    <a:pt x="723" y="411"/>
                  </a:moveTo>
                  <a:lnTo>
                    <a:pt x="723" y="411"/>
                  </a:lnTo>
                  <a:cubicBezTo>
                    <a:pt x="848" y="473"/>
                    <a:pt x="991" y="544"/>
                    <a:pt x="1160" y="634"/>
                  </a:cubicBezTo>
                  <a:cubicBezTo>
                    <a:pt x="1936" y="1062"/>
                    <a:pt x="2739" y="1472"/>
                    <a:pt x="3524" y="1865"/>
                  </a:cubicBezTo>
                  <a:cubicBezTo>
                    <a:pt x="4095" y="2150"/>
                    <a:pt x="4675" y="2454"/>
                    <a:pt x="5255" y="2757"/>
                  </a:cubicBezTo>
                  <a:cubicBezTo>
                    <a:pt x="6094" y="3194"/>
                    <a:pt x="7655" y="3961"/>
                    <a:pt x="9038" y="4621"/>
                  </a:cubicBezTo>
                  <a:cubicBezTo>
                    <a:pt x="9189" y="4693"/>
                    <a:pt x="9341" y="4764"/>
                    <a:pt x="9493" y="4835"/>
                  </a:cubicBezTo>
                  <a:cubicBezTo>
                    <a:pt x="10295" y="5219"/>
                    <a:pt x="11063" y="5585"/>
                    <a:pt x="11874" y="5870"/>
                  </a:cubicBezTo>
                  <a:cubicBezTo>
                    <a:pt x="12365" y="6040"/>
                    <a:pt x="12829" y="6165"/>
                    <a:pt x="13284" y="6254"/>
                  </a:cubicBezTo>
                  <a:cubicBezTo>
                    <a:pt x="14212" y="6441"/>
                    <a:pt x="14346" y="6655"/>
                    <a:pt x="14363" y="6718"/>
                  </a:cubicBezTo>
                  <a:cubicBezTo>
                    <a:pt x="14372" y="6753"/>
                    <a:pt x="14355" y="6798"/>
                    <a:pt x="14310" y="6843"/>
                  </a:cubicBezTo>
                  <a:cubicBezTo>
                    <a:pt x="14237" y="6909"/>
                    <a:pt x="14130" y="6946"/>
                    <a:pt x="14047" y="6946"/>
                  </a:cubicBezTo>
                  <a:cubicBezTo>
                    <a:pt x="14018" y="6946"/>
                    <a:pt x="13992" y="6941"/>
                    <a:pt x="13971" y="6932"/>
                  </a:cubicBezTo>
                  <a:cubicBezTo>
                    <a:pt x="13320" y="6709"/>
                    <a:pt x="12624" y="6423"/>
                    <a:pt x="11830" y="6075"/>
                  </a:cubicBezTo>
                  <a:cubicBezTo>
                    <a:pt x="11821" y="6067"/>
                    <a:pt x="11812" y="6058"/>
                    <a:pt x="11794" y="6058"/>
                  </a:cubicBezTo>
                  <a:cubicBezTo>
                    <a:pt x="11785" y="6049"/>
                    <a:pt x="11776" y="6049"/>
                    <a:pt x="11758" y="6040"/>
                  </a:cubicBezTo>
                  <a:cubicBezTo>
                    <a:pt x="9760" y="5237"/>
                    <a:pt x="6477" y="3560"/>
                    <a:pt x="5193" y="2855"/>
                  </a:cubicBezTo>
                  <a:cubicBezTo>
                    <a:pt x="4613" y="2525"/>
                    <a:pt x="4006" y="2204"/>
                    <a:pt x="3417" y="1891"/>
                  </a:cubicBezTo>
                  <a:cubicBezTo>
                    <a:pt x="2659" y="1499"/>
                    <a:pt x="1883" y="1089"/>
                    <a:pt x="1134" y="651"/>
                  </a:cubicBezTo>
                  <a:cubicBezTo>
                    <a:pt x="973" y="562"/>
                    <a:pt x="839" y="482"/>
                    <a:pt x="723" y="411"/>
                  </a:cubicBezTo>
                  <a:close/>
                  <a:moveTo>
                    <a:pt x="146" y="0"/>
                  </a:moveTo>
                  <a:cubicBezTo>
                    <a:pt x="100" y="0"/>
                    <a:pt x="86" y="22"/>
                    <a:pt x="72" y="45"/>
                  </a:cubicBezTo>
                  <a:cubicBezTo>
                    <a:pt x="36" y="116"/>
                    <a:pt x="1" y="179"/>
                    <a:pt x="1053" y="794"/>
                  </a:cubicBezTo>
                  <a:cubicBezTo>
                    <a:pt x="1803" y="1222"/>
                    <a:pt x="2588" y="1633"/>
                    <a:pt x="3346" y="2034"/>
                  </a:cubicBezTo>
                  <a:cubicBezTo>
                    <a:pt x="3926" y="2346"/>
                    <a:pt x="4532" y="2668"/>
                    <a:pt x="5121" y="2989"/>
                  </a:cubicBezTo>
                  <a:cubicBezTo>
                    <a:pt x="6397" y="3702"/>
                    <a:pt x="9698" y="5380"/>
                    <a:pt x="11705" y="6191"/>
                  </a:cubicBezTo>
                  <a:cubicBezTo>
                    <a:pt x="11714" y="6191"/>
                    <a:pt x="11723" y="6200"/>
                    <a:pt x="11741" y="6209"/>
                  </a:cubicBezTo>
                  <a:cubicBezTo>
                    <a:pt x="11750" y="6209"/>
                    <a:pt x="11758" y="6209"/>
                    <a:pt x="11767" y="6218"/>
                  </a:cubicBezTo>
                  <a:cubicBezTo>
                    <a:pt x="12561" y="6575"/>
                    <a:pt x="13266" y="6852"/>
                    <a:pt x="13917" y="7083"/>
                  </a:cubicBezTo>
                  <a:cubicBezTo>
                    <a:pt x="13953" y="7101"/>
                    <a:pt x="13989" y="7101"/>
                    <a:pt x="14033" y="7101"/>
                  </a:cubicBezTo>
                  <a:cubicBezTo>
                    <a:pt x="14167" y="7101"/>
                    <a:pt x="14319" y="7048"/>
                    <a:pt x="14417" y="6959"/>
                  </a:cubicBezTo>
                  <a:cubicBezTo>
                    <a:pt x="14506" y="6869"/>
                    <a:pt x="14542" y="6771"/>
                    <a:pt x="14515" y="6673"/>
                  </a:cubicBezTo>
                  <a:cubicBezTo>
                    <a:pt x="14444" y="6432"/>
                    <a:pt x="14042" y="6245"/>
                    <a:pt x="13320" y="6102"/>
                  </a:cubicBezTo>
                  <a:cubicBezTo>
                    <a:pt x="12865" y="6013"/>
                    <a:pt x="12419" y="5888"/>
                    <a:pt x="11928" y="5719"/>
                  </a:cubicBezTo>
                  <a:cubicBezTo>
                    <a:pt x="11125" y="5433"/>
                    <a:pt x="10367" y="5076"/>
                    <a:pt x="9564" y="4693"/>
                  </a:cubicBezTo>
                  <a:cubicBezTo>
                    <a:pt x="9412" y="4621"/>
                    <a:pt x="9261" y="4550"/>
                    <a:pt x="9109" y="4479"/>
                  </a:cubicBezTo>
                  <a:cubicBezTo>
                    <a:pt x="7717" y="3818"/>
                    <a:pt x="6165" y="3051"/>
                    <a:pt x="5326" y="2614"/>
                  </a:cubicBezTo>
                  <a:cubicBezTo>
                    <a:pt x="4755" y="2311"/>
                    <a:pt x="4167" y="2016"/>
                    <a:pt x="3596" y="1722"/>
                  </a:cubicBezTo>
                  <a:cubicBezTo>
                    <a:pt x="2811" y="1329"/>
                    <a:pt x="2008" y="928"/>
                    <a:pt x="1232" y="500"/>
                  </a:cubicBezTo>
                  <a:cubicBezTo>
                    <a:pt x="497" y="99"/>
                    <a:pt x="246" y="0"/>
                    <a:pt x="1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9051;p29">
              <a:extLst>
                <a:ext uri="{FF2B5EF4-FFF2-40B4-BE49-F238E27FC236}">
                  <a16:creationId xmlns:a16="http://schemas.microsoft.com/office/drawing/2014/main" id="{589482D6-1C61-9847-7BA2-DF37280A53A6}"/>
                </a:ext>
              </a:extLst>
            </p:cNvPr>
            <p:cNvSpPr/>
            <p:nvPr/>
          </p:nvSpPr>
          <p:spPr>
            <a:xfrm>
              <a:off x="4312115" y="2433867"/>
              <a:ext cx="471681" cy="101414"/>
            </a:xfrm>
            <a:custGeom>
              <a:avLst/>
              <a:gdLst/>
              <a:ahLst/>
              <a:cxnLst/>
              <a:rect l="l" t="t" r="r" b="b"/>
              <a:pathLst>
                <a:path w="6451" h="1387" extrusionOk="0">
                  <a:moveTo>
                    <a:pt x="52" y="0"/>
                  </a:moveTo>
                  <a:cubicBezTo>
                    <a:pt x="36" y="0"/>
                    <a:pt x="25" y="9"/>
                    <a:pt x="18" y="22"/>
                  </a:cubicBezTo>
                  <a:cubicBezTo>
                    <a:pt x="0" y="40"/>
                    <a:pt x="9" y="66"/>
                    <a:pt x="27" y="75"/>
                  </a:cubicBezTo>
                  <a:cubicBezTo>
                    <a:pt x="54" y="93"/>
                    <a:pt x="2498" y="1387"/>
                    <a:pt x="5290" y="1387"/>
                  </a:cubicBezTo>
                  <a:cubicBezTo>
                    <a:pt x="5656" y="1387"/>
                    <a:pt x="6040" y="1369"/>
                    <a:pt x="6414" y="1315"/>
                  </a:cubicBezTo>
                  <a:cubicBezTo>
                    <a:pt x="6441" y="1306"/>
                    <a:pt x="6450" y="1289"/>
                    <a:pt x="6450" y="1271"/>
                  </a:cubicBezTo>
                  <a:cubicBezTo>
                    <a:pt x="6450" y="1244"/>
                    <a:pt x="6423" y="1235"/>
                    <a:pt x="6406" y="1235"/>
                  </a:cubicBezTo>
                  <a:cubicBezTo>
                    <a:pt x="6031" y="1286"/>
                    <a:pt x="5658" y="1309"/>
                    <a:pt x="5291" y="1309"/>
                  </a:cubicBezTo>
                  <a:cubicBezTo>
                    <a:pt x="2519" y="1309"/>
                    <a:pt x="95" y="20"/>
                    <a:pt x="72" y="4"/>
                  </a:cubicBezTo>
                  <a:cubicBezTo>
                    <a:pt x="64" y="2"/>
                    <a:pt x="58"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9052;p29">
              <a:extLst>
                <a:ext uri="{FF2B5EF4-FFF2-40B4-BE49-F238E27FC236}">
                  <a16:creationId xmlns:a16="http://schemas.microsoft.com/office/drawing/2014/main" id="{C504F2AB-A736-DFBB-07C4-43C13EC7A541}"/>
                </a:ext>
              </a:extLst>
            </p:cNvPr>
            <p:cNvSpPr/>
            <p:nvPr/>
          </p:nvSpPr>
          <p:spPr>
            <a:xfrm>
              <a:off x="4428225" y="2617974"/>
              <a:ext cx="527762" cy="83646"/>
            </a:xfrm>
            <a:custGeom>
              <a:avLst/>
              <a:gdLst/>
              <a:ahLst/>
              <a:cxnLst/>
              <a:rect l="l" t="t" r="r" b="b"/>
              <a:pathLst>
                <a:path w="7218" h="1144" extrusionOk="0">
                  <a:moveTo>
                    <a:pt x="7173" y="1"/>
                  </a:moveTo>
                  <a:cubicBezTo>
                    <a:pt x="7165" y="1"/>
                    <a:pt x="7156" y="4"/>
                    <a:pt x="7146" y="11"/>
                  </a:cubicBezTo>
                  <a:cubicBezTo>
                    <a:pt x="5786" y="817"/>
                    <a:pt x="4406" y="1063"/>
                    <a:pt x="3231" y="1063"/>
                  </a:cubicBezTo>
                  <a:cubicBezTo>
                    <a:pt x="1414" y="1063"/>
                    <a:pt x="84" y="476"/>
                    <a:pt x="63" y="466"/>
                  </a:cubicBezTo>
                  <a:cubicBezTo>
                    <a:pt x="58" y="463"/>
                    <a:pt x="52" y="462"/>
                    <a:pt x="47" y="462"/>
                  </a:cubicBezTo>
                  <a:cubicBezTo>
                    <a:pt x="32" y="462"/>
                    <a:pt x="16" y="470"/>
                    <a:pt x="9" y="483"/>
                  </a:cubicBezTo>
                  <a:cubicBezTo>
                    <a:pt x="0" y="510"/>
                    <a:pt x="9" y="528"/>
                    <a:pt x="27" y="537"/>
                  </a:cubicBezTo>
                  <a:cubicBezTo>
                    <a:pt x="36" y="546"/>
                    <a:pt x="946" y="947"/>
                    <a:pt x="2284" y="1099"/>
                  </a:cubicBezTo>
                  <a:cubicBezTo>
                    <a:pt x="2561" y="1126"/>
                    <a:pt x="2873" y="1144"/>
                    <a:pt x="3203" y="1144"/>
                  </a:cubicBezTo>
                  <a:cubicBezTo>
                    <a:pt x="4345" y="1144"/>
                    <a:pt x="5772" y="912"/>
                    <a:pt x="7191" y="73"/>
                  </a:cubicBezTo>
                  <a:cubicBezTo>
                    <a:pt x="7208" y="64"/>
                    <a:pt x="7217" y="37"/>
                    <a:pt x="7208" y="20"/>
                  </a:cubicBezTo>
                  <a:cubicBezTo>
                    <a:pt x="7197" y="9"/>
                    <a:pt x="7186" y="1"/>
                    <a:pt x="717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9053;p29">
              <a:extLst>
                <a:ext uri="{FF2B5EF4-FFF2-40B4-BE49-F238E27FC236}">
                  <a16:creationId xmlns:a16="http://schemas.microsoft.com/office/drawing/2014/main" id="{650C0FFA-CC0F-37E2-8B1E-A2ECD2F9856F}"/>
                </a:ext>
              </a:extLst>
            </p:cNvPr>
            <p:cNvSpPr/>
            <p:nvPr/>
          </p:nvSpPr>
          <p:spPr>
            <a:xfrm>
              <a:off x="4708044" y="2700815"/>
              <a:ext cx="411652" cy="159981"/>
            </a:xfrm>
            <a:custGeom>
              <a:avLst/>
              <a:gdLst/>
              <a:ahLst/>
              <a:cxnLst/>
              <a:rect l="l" t="t" r="r" b="b"/>
              <a:pathLst>
                <a:path w="5630" h="2188" extrusionOk="0">
                  <a:moveTo>
                    <a:pt x="5580" y="1"/>
                  </a:moveTo>
                  <a:cubicBezTo>
                    <a:pt x="5567" y="1"/>
                    <a:pt x="5555" y="8"/>
                    <a:pt x="5549" y="20"/>
                  </a:cubicBezTo>
                  <a:cubicBezTo>
                    <a:pt x="4136" y="1901"/>
                    <a:pt x="1507" y="2104"/>
                    <a:pt x="476" y="2104"/>
                  </a:cubicBezTo>
                  <a:cubicBezTo>
                    <a:pt x="212" y="2104"/>
                    <a:pt x="52" y="2091"/>
                    <a:pt x="45" y="2089"/>
                  </a:cubicBezTo>
                  <a:cubicBezTo>
                    <a:pt x="27" y="2089"/>
                    <a:pt x="9" y="2107"/>
                    <a:pt x="0" y="2125"/>
                  </a:cubicBezTo>
                  <a:cubicBezTo>
                    <a:pt x="0" y="2152"/>
                    <a:pt x="18" y="2169"/>
                    <a:pt x="36" y="2169"/>
                  </a:cubicBezTo>
                  <a:cubicBezTo>
                    <a:pt x="45" y="2169"/>
                    <a:pt x="197" y="2187"/>
                    <a:pt x="455" y="2187"/>
                  </a:cubicBezTo>
                  <a:cubicBezTo>
                    <a:pt x="1481" y="2187"/>
                    <a:pt x="4166" y="1991"/>
                    <a:pt x="5612" y="64"/>
                  </a:cubicBezTo>
                  <a:cubicBezTo>
                    <a:pt x="5629" y="46"/>
                    <a:pt x="5621" y="20"/>
                    <a:pt x="5603" y="11"/>
                  </a:cubicBezTo>
                  <a:cubicBezTo>
                    <a:pt x="5596" y="4"/>
                    <a:pt x="5588" y="1"/>
                    <a:pt x="558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9054;p29">
              <a:extLst>
                <a:ext uri="{FF2B5EF4-FFF2-40B4-BE49-F238E27FC236}">
                  <a16:creationId xmlns:a16="http://schemas.microsoft.com/office/drawing/2014/main" id="{CE13D23B-E1F9-C54E-74C0-CF1A4640626B}"/>
                </a:ext>
              </a:extLst>
            </p:cNvPr>
            <p:cNvSpPr/>
            <p:nvPr/>
          </p:nvSpPr>
          <p:spPr>
            <a:xfrm>
              <a:off x="4980039" y="2773273"/>
              <a:ext cx="291008" cy="171022"/>
            </a:xfrm>
            <a:custGeom>
              <a:avLst/>
              <a:gdLst/>
              <a:ahLst/>
              <a:cxnLst/>
              <a:rect l="l" t="t" r="r" b="b"/>
              <a:pathLst>
                <a:path w="3980" h="2339" extrusionOk="0">
                  <a:moveTo>
                    <a:pt x="3930" y="0"/>
                  </a:moveTo>
                  <a:cubicBezTo>
                    <a:pt x="3917" y="0"/>
                    <a:pt x="3904" y="8"/>
                    <a:pt x="3899" y="19"/>
                  </a:cubicBezTo>
                  <a:cubicBezTo>
                    <a:pt x="2570" y="2097"/>
                    <a:pt x="63" y="2258"/>
                    <a:pt x="45" y="2267"/>
                  </a:cubicBezTo>
                  <a:cubicBezTo>
                    <a:pt x="18" y="2267"/>
                    <a:pt x="0" y="2285"/>
                    <a:pt x="0" y="2303"/>
                  </a:cubicBezTo>
                  <a:cubicBezTo>
                    <a:pt x="0" y="2329"/>
                    <a:pt x="18" y="2338"/>
                    <a:pt x="45" y="2338"/>
                  </a:cubicBezTo>
                  <a:cubicBezTo>
                    <a:pt x="72" y="2338"/>
                    <a:pt x="2614" y="2178"/>
                    <a:pt x="3961" y="63"/>
                  </a:cubicBezTo>
                  <a:cubicBezTo>
                    <a:pt x="3979" y="46"/>
                    <a:pt x="3970" y="19"/>
                    <a:pt x="3952" y="10"/>
                  </a:cubicBezTo>
                  <a:cubicBezTo>
                    <a:pt x="3946" y="3"/>
                    <a:pt x="3937" y="0"/>
                    <a:pt x="39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9055;p29">
              <a:extLst>
                <a:ext uri="{FF2B5EF4-FFF2-40B4-BE49-F238E27FC236}">
                  <a16:creationId xmlns:a16="http://schemas.microsoft.com/office/drawing/2014/main" id="{4EFDE00E-E209-29F0-535E-F4D6EFA075FC}"/>
                </a:ext>
              </a:extLst>
            </p:cNvPr>
            <p:cNvSpPr/>
            <p:nvPr/>
          </p:nvSpPr>
          <p:spPr>
            <a:xfrm>
              <a:off x="4445846" y="2169917"/>
              <a:ext cx="345773" cy="344530"/>
            </a:xfrm>
            <a:custGeom>
              <a:avLst/>
              <a:gdLst/>
              <a:ahLst/>
              <a:cxnLst/>
              <a:rect l="l" t="t" r="r" b="b"/>
              <a:pathLst>
                <a:path w="4729" h="4712" extrusionOk="0">
                  <a:moveTo>
                    <a:pt x="63" y="1"/>
                  </a:moveTo>
                  <a:cubicBezTo>
                    <a:pt x="36" y="1"/>
                    <a:pt x="18" y="10"/>
                    <a:pt x="9" y="28"/>
                  </a:cubicBezTo>
                  <a:cubicBezTo>
                    <a:pt x="0" y="46"/>
                    <a:pt x="9" y="72"/>
                    <a:pt x="27" y="81"/>
                  </a:cubicBezTo>
                  <a:cubicBezTo>
                    <a:pt x="63" y="90"/>
                    <a:pt x="3577" y="1607"/>
                    <a:pt x="4648" y="4685"/>
                  </a:cubicBezTo>
                  <a:cubicBezTo>
                    <a:pt x="4657" y="4702"/>
                    <a:pt x="4666" y="4711"/>
                    <a:pt x="4684" y="4711"/>
                  </a:cubicBezTo>
                  <a:lnTo>
                    <a:pt x="4701" y="4711"/>
                  </a:lnTo>
                  <a:cubicBezTo>
                    <a:pt x="4719" y="4702"/>
                    <a:pt x="4728" y="4685"/>
                    <a:pt x="4728" y="4658"/>
                  </a:cubicBezTo>
                  <a:cubicBezTo>
                    <a:pt x="3640" y="1544"/>
                    <a:pt x="98" y="19"/>
                    <a:pt x="6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9056;p29">
              <a:extLst>
                <a:ext uri="{FF2B5EF4-FFF2-40B4-BE49-F238E27FC236}">
                  <a16:creationId xmlns:a16="http://schemas.microsoft.com/office/drawing/2014/main" id="{CA0BA8D0-E004-D4EE-8354-82984AEDD784}"/>
                </a:ext>
              </a:extLst>
            </p:cNvPr>
            <p:cNvSpPr/>
            <p:nvPr/>
          </p:nvSpPr>
          <p:spPr>
            <a:xfrm>
              <a:off x="4689765" y="2133798"/>
              <a:ext cx="285743" cy="469341"/>
            </a:xfrm>
            <a:custGeom>
              <a:avLst/>
              <a:gdLst/>
              <a:ahLst/>
              <a:cxnLst/>
              <a:rect l="l" t="t" r="r" b="b"/>
              <a:pathLst>
                <a:path w="3908" h="6419" extrusionOk="0">
                  <a:moveTo>
                    <a:pt x="49" y="1"/>
                  </a:moveTo>
                  <a:cubicBezTo>
                    <a:pt x="36" y="1"/>
                    <a:pt x="23" y="9"/>
                    <a:pt x="9" y="22"/>
                  </a:cubicBezTo>
                  <a:cubicBezTo>
                    <a:pt x="1" y="49"/>
                    <a:pt x="9" y="67"/>
                    <a:pt x="27" y="76"/>
                  </a:cubicBezTo>
                  <a:cubicBezTo>
                    <a:pt x="45" y="85"/>
                    <a:pt x="1018" y="584"/>
                    <a:pt x="1954" y="1601"/>
                  </a:cubicBezTo>
                  <a:cubicBezTo>
                    <a:pt x="2820" y="2547"/>
                    <a:pt x="3828" y="4144"/>
                    <a:pt x="3703" y="6374"/>
                  </a:cubicBezTo>
                  <a:cubicBezTo>
                    <a:pt x="3694" y="6392"/>
                    <a:pt x="3712" y="6419"/>
                    <a:pt x="3738" y="6419"/>
                  </a:cubicBezTo>
                  <a:cubicBezTo>
                    <a:pt x="3756" y="6419"/>
                    <a:pt x="3774" y="6401"/>
                    <a:pt x="3783" y="6374"/>
                  </a:cubicBezTo>
                  <a:cubicBezTo>
                    <a:pt x="3908" y="4117"/>
                    <a:pt x="2891" y="2502"/>
                    <a:pt x="2017" y="1548"/>
                  </a:cubicBezTo>
                  <a:cubicBezTo>
                    <a:pt x="1071" y="522"/>
                    <a:pt x="81" y="13"/>
                    <a:pt x="63" y="4"/>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9057;p29">
              <a:extLst>
                <a:ext uri="{FF2B5EF4-FFF2-40B4-BE49-F238E27FC236}">
                  <a16:creationId xmlns:a16="http://schemas.microsoft.com/office/drawing/2014/main" id="{04ACF764-0A60-C64E-06A8-F3AEC0DD93DC}"/>
                </a:ext>
              </a:extLst>
            </p:cNvPr>
            <p:cNvSpPr/>
            <p:nvPr/>
          </p:nvSpPr>
          <p:spPr>
            <a:xfrm>
              <a:off x="5018499" y="2239451"/>
              <a:ext cx="212699" cy="445871"/>
            </a:xfrm>
            <a:custGeom>
              <a:avLst/>
              <a:gdLst/>
              <a:ahLst/>
              <a:cxnLst/>
              <a:rect l="l" t="t" r="r" b="b"/>
              <a:pathLst>
                <a:path w="2909" h="6098" extrusionOk="0">
                  <a:moveTo>
                    <a:pt x="42" y="0"/>
                  </a:moveTo>
                  <a:cubicBezTo>
                    <a:pt x="32" y="0"/>
                    <a:pt x="23" y="5"/>
                    <a:pt x="19" y="13"/>
                  </a:cubicBezTo>
                  <a:cubicBezTo>
                    <a:pt x="1" y="22"/>
                    <a:pt x="1" y="49"/>
                    <a:pt x="19" y="67"/>
                  </a:cubicBezTo>
                  <a:cubicBezTo>
                    <a:pt x="45" y="94"/>
                    <a:pt x="2909" y="3136"/>
                    <a:pt x="1446" y="6035"/>
                  </a:cubicBezTo>
                  <a:cubicBezTo>
                    <a:pt x="1437" y="6062"/>
                    <a:pt x="1446" y="6080"/>
                    <a:pt x="1464" y="6089"/>
                  </a:cubicBezTo>
                  <a:cubicBezTo>
                    <a:pt x="1473" y="6098"/>
                    <a:pt x="1482" y="6098"/>
                    <a:pt x="1482" y="6098"/>
                  </a:cubicBezTo>
                  <a:cubicBezTo>
                    <a:pt x="1499" y="6098"/>
                    <a:pt x="1508" y="6089"/>
                    <a:pt x="1517" y="6071"/>
                  </a:cubicBezTo>
                  <a:cubicBezTo>
                    <a:pt x="2293" y="4527"/>
                    <a:pt x="1856" y="2966"/>
                    <a:pt x="1357" y="1923"/>
                  </a:cubicBezTo>
                  <a:cubicBezTo>
                    <a:pt x="813" y="798"/>
                    <a:pt x="81" y="22"/>
                    <a:pt x="72" y="13"/>
                  </a:cubicBezTo>
                  <a:cubicBezTo>
                    <a:pt x="63" y="5"/>
                    <a:pt x="52" y="0"/>
                    <a:pt x="4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9058;p29">
              <a:extLst>
                <a:ext uri="{FF2B5EF4-FFF2-40B4-BE49-F238E27FC236}">
                  <a16:creationId xmlns:a16="http://schemas.microsoft.com/office/drawing/2014/main" id="{4E3373DF-214E-C05E-FC08-97CD29A34240}"/>
                </a:ext>
              </a:extLst>
            </p:cNvPr>
            <p:cNvSpPr/>
            <p:nvPr/>
          </p:nvSpPr>
          <p:spPr>
            <a:xfrm>
              <a:off x="5248087" y="2407984"/>
              <a:ext cx="101853" cy="349063"/>
            </a:xfrm>
            <a:custGeom>
              <a:avLst/>
              <a:gdLst/>
              <a:ahLst/>
              <a:cxnLst/>
              <a:rect l="l" t="t" r="r" b="b"/>
              <a:pathLst>
                <a:path w="1393" h="4774" extrusionOk="0">
                  <a:moveTo>
                    <a:pt x="51" y="0"/>
                  </a:moveTo>
                  <a:cubicBezTo>
                    <a:pt x="43" y="0"/>
                    <a:pt x="35" y="3"/>
                    <a:pt x="28" y="10"/>
                  </a:cubicBezTo>
                  <a:cubicBezTo>
                    <a:pt x="10" y="19"/>
                    <a:pt x="1" y="37"/>
                    <a:pt x="10" y="64"/>
                  </a:cubicBezTo>
                  <a:cubicBezTo>
                    <a:pt x="28" y="81"/>
                    <a:pt x="1303" y="2445"/>
                    <a:pt x="376" y="4720"/>
                  </a:cubicBezTo>
                  <a:cubicBezTo>
                    <a:pt x="376" y="4738"/>
                    <a:pt x="385" y="4765"/>
                    <a:pt x="402" y="4774"/>
                  </a:cubicBezTo>
                  <a:lnTo>
                    <a:pt x="420" y="4774"/>
                  </a:lnTo>
                  <a:cubicBezTo>
                    <a:pt x="429" y="4774"/>
                    <a:pt x="447" y="4765"/>
                    <a:pt x="456" y="4747"/>
                  </a:cubicBezTo>
                  <a:cubicBezTo>
                    <a:pt x="1393" y="2437"/>
                    <a:pt x="90" y="46"/>
                    <a:pt x="81" y="19"/>
                  </a:cubicBezTo>
                  <a:cubicBezTo>
                    <a:pt x="76" y="8"/>
                    <a:pt x="63" y="0"/>
                    <a:pt x="5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 name="Google Shape;9059;p29">
            <a:extLst>
              <a:ext uri="{FF2B5EF4-FFF2-40B4-BE49-F238E27FC236}">
                <a16:creationId xmlns:a16="http://schemas.microsoft.com/office/drawing/2014/main" id="{DCCB6CE7-FC56-6862-B827-4A398B9304EA}"/>
              </a:ext>
            </a:extLst>
          </p:cNvPr>
          <p:cNvGrpSpPr/>
          <p:nvPr/>
        </p:nvGrpSpPr>
        <p:grpSpPr>
          <a:xfrm rot="4251876">
            <a:off x="5350175" y="5908808"/>
            <a:ext cx="714922" cy="1083691"/>
            <a:chOff x="4989675" y="1516750"/>
            <a:chExt cx="316950" cy="480425"/>
          </a:xfrm>
        </p:grpSpPr>
        <p:sp>
          <p:nvSpPr>
            <p:cNvPr id="269" name="Google Shape;9060;p29">
              <a:extLst>
                <a:ext uri="{FF2B5EF4-FFF2-40B4-BE49-F238E27FC236}">
                  <a16:creationId xmlns:a16="http://schemas.microsoft.com/office/drawing/2014/main" id="{95AE0516-C28D-19FA-F33E-8D3900693217}"/>
                </a:ext>
              </a:extLst>
            </p:cNvPr>
            <p:cNvSpPr/>
            <p:nvPr/>
          </p:nvSpPr>
          <p:spPr>
            <a:xfrm>
              <a:off x="5141600" y="1595475"/>
              <a:ext cx="141125" cy="399700"/>
            </a:xfrm>
            <a:custGeom>
              <a:avLst/>
              <a:gdLst/>
              <a:ahLst/>
              <a:cxnLst/>
              <a:rect l="l" t="t" r="r" b="b"/>
              <a:pathLst>
                <a:path w="5645" h="15988" extrusionOk="0">
                  <a:moveTo>
                    <a:pt x="94" y="1"/>
                  </a:moveTo>
                  <a:cubicBezTo>
                    <a:pt x="0" y="1"/>
                    <a:pt x="47" y="357"/>
                    <a:pt x="302" y="1036"/>
                  </a:cubicBezTo>
                  <a:cubicBezTo>
                    <a:pt x="383" y="1241"/>
                    <a:pt x="481" y="1527"/>
                    <a:pt x="606" y="1866"/>
                  </a:cubicBezTo>
                  <a:lnTo>
                    <a:pt x="615" y="1874"/>
                  </a:lnTo>
                  <a:cubicBezTo>
                    <a:pt x="936" y="2758"/>
                    <a:pt x="1391" y="4033"/>
                    <a:pt x="1819" y="5247"/>
                  </a:cubicBezTo>
                  <a:cubicBezTo>
                    <a:pt x="1944" y="5595"/>
                    <a:pt x="2069" y="5942"/>
                    <a:pt x="2185" y="6273"/>
                  </a:cubicBezTo>
                  <a:cubicBezTo>
                    <a:pt x="2497" y="7165"/>
                    <a:pt x="2765" y="7932"/>
                    <a:pt x="2916" y="8351"/>
                  </a:cubicBezTo>
                  <a:lnTo>
                    <a:pt x="4870" y="14061"/>
                  </a:lnTo>
                  <a:cubicBezTo>
                    <a:pt x="5022" y="14489"/>
                    <a:pt x="5173" y="14917"/>
                    <a:pt x="5325" y="15345"/>
                  </a:cubicBezTo>
                  <a:cubicBezTo>
                    <a:pt x="5482" y="15776"/>
                    <a:pt x="5583" y="15988"/>
                    <a:pt x="5613" y="15988"/>
                  </a:cubicBezTo>
                  <a:cubicBezTo>
                    <a:pt x="5644" y="15988"/>
                    <a:pt x="5596" y="15753"/>
                    <a:pt x="5450" y="15292"/>
                  </a:cubicBezTo>
                  <a:cubicBezTo>
                    <a:pt x="5307" y="14863"/>
                    <a:pt x="5173" y="14435"/>
                    <a:pt x="5039" y="13998"/>
                  </a:cubicBezTo>
                  <a:lnTo>
                    <a:pt x="3175" y="8262"/>
                  </a:lnTo>
                  <a:cubicBezTo>
                    <a:pt x="3041" y="7825"/>
                    <a:pt x="2774" y="7031"/>
                    <a:pt x="2470" y="6112"/>
                  </a:cubicBezTo>
                  <a:cubicBezTo>
                    <a:pt x="2345" y="5755"/>
                    <a:pt x="2220" y="5380"/>
                    <a:pt x="2087" y="4997"/>
                  </a:cubicBezTo>
                  <a:cubicBezTo>
                    <a:pt x="1926" y="4506"/>
                    <a:pt x="1757" y="4007"/>
                    <a:pt x="1587" y="3525"/>
                  </a:cubicBezTo>
                  <a:cubicBezTo>
                    <a:pt x="1319" y="2767"/>
                    <a:pt x="1070" y="2062"/>
                    <a:pt x="873" y="1535"/>
                  </a:cubicBezTo>
                  <a:cubicBezTo>
                    <a:pt x="775" y="1277"/>
                    <a:pt x="695" y="1072"/>
                    <a:pt x="624" y="911"/>
                  </a:cubicBezTo>
                  <a:cubicBezTo>
                    <a:pt x="374" y="304"/>
                    <a:pt x="178" y="10"/>
                    <a:pt x="97" y="1"/>
                  </a:cubicBezTo>
                  <a:cubicBezTo>
                    <a:pt x="96" y="1"/>
                    <a:pt x="95" y="1"/>
                    <a:pt x="94"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9061;p29">
              <a:extLst>
                <a:ext uri="{FF2B5EF4-FFF2-40B4-BE49-F238E27FC236}">
                  <a16:creationId xmlns:a16="http://schemas.microsoft.com/office/drawing/2014/main" id="{64F11FFC-B411-14D8-993D-83487148A745}"/>
                </a:ext>
              </a:extLst>
            </p:cNvPr>
            <p:cNvSpPr/>
            <p:nvPr/>
          </p:nvSpPr>
          <p:spPr>
            <a:xfrm>
              <a:off x="4991075" y="1549850"/>
              <a:ext cx="204925" cy="202450"/>
            </a:xfrm>
            <a:custGeom>
              <a:avLst/>
              <a:gdLst/>
              <a:ahLst/>
              <a:cxnLst/>
              <a:rect l="l" t="t" r="r" b="b"/>
              <a:pathLst>
                <a:path w="8197" h="8098" extrusionOk="0">
                  <a:moveTo>
                    <a:pt x="4527" y="0"/>
                  </a:moveTo>
                  <a:cubicBezTo>
                    <a:pt x="3861" y="0"/>
                    <a:pt x="3710" y="800"/>
                    <a:pt x="3710" y="800"/>
                  </a:cubicBezTo>
                  <a:cubicBezTo>
                    <a:pt x="3439" y="708"/>
                    <a:pt x="3215" y="669"/>
                    <a:pt x="3029" y="669"/>
                  </a:cubicBezTo>
                  <a:cubicBezTo>
                    <a:pt x="2028" y="669"/>
                    <a:pt x="2148" y="1799"/>
                    <a:pt x="2148" y="1799"/>
                  </a:cubicBezTo>
                  <a:cubicBezTo>
                    <a:pt x="2010" y="1777"/>
                    <a:pt x="1887" y="1767"/>
                    <a:pt x="1778" y="1767"/>
                  </a:cubicBezTo>
                  <a:cubicBezTo>
                    <a:pt x="411" y="1767"/>
                    <a:pt x="1176" y="3343"/>
                    <a:pt x="1176" y="3343"/>
                  </a:cubicBezTo>
                  <a:cubicBezTo>
                    <a:pt x="1151" y="3342"/>
                    <a:pt x="1127" y="3341"/>
                    <a:pt x="1104" y="3341"/>
                  </a:cubicBezTo>
                  <a:cubicBezTo>
                    <a:pt x="1" y="3341"/>
                    <a:pt x="52" y="4547"/>
                    <a:pt x="52" y="4547"/>
                  </a:cubicBezTo>
                  <a:cubicBezTo>
                    <a:pt x="4994" y="5421"/>
                    <a:pt x="7456" y="7393"/>
                    <a:pt x="8197" y="8098"/>
                  </a:cubicBezTo>
                  <a:lnTo>
                    <a:pt x="7929" y="7330"/>
                  </a:lnTo>
                  <a:cubicBezTo>
                    <a:pt x="7902" y="7241"/>
                    <a:pt x="7867" y="7161"/>
                    <a:pt x="7840" y="7072"/>
                  </a:cubicBezTo>
                  <a:cubicBezTo>
                    <a:pt x="7715" y="6733"/>
                    <a:pt x="7599" y="6403"/>
                    <a:pt x="7483" y="6072"/>
                  </a:cubicBezTo>
                  <a:lnTo>
                    <a:pt x="7447" y="5983"/>
                  </a:lnTo>
                  <a:cubicBezTo>
                    <a:pt x="7153" y="5136"/>
                    <a:pt x="6859" y="4324"/>
                    <a:pt x="6636" y="3699"/>
                  </a:cubicBezTo>
                  <a:lnTo>
                    <a:pt x="6627" y="3691"/>
                  </a:lnTo>
                  <a:cubicBezTo>
                    <a:pt x="6502" y="3352"/>
                    <a:pt x="6404" y="3066"/>
                    <a:pt x="6323" y="2861"/>
                  </a:cubicBezTo>
                  <a:cubicBezTo>
                    <a:pt x="6068" y="2182"/>
                    <a:pt x="6021" y="1826"/>
                    <a:pt x="6115" y="1826"/>
                  </a:cubicBezTo>
                  <a:cubicBezTo>
                    <a:pt x="6116" y="1826"/>
                    <a:pt x="6117" y="1826"/>
                    <a:pt x="6118" y="1826"/>
                  </a:cubicBezTo>
                  <a:cubicBezTo>
                    <a:pt x="6118" y="1826"/>
                    <a:pt x="5913" y="1273"/>
                    <a:pt x="5815" y="996"/>
                  </a:cubicBezTo>
                  <a:lnTo>
                    <a:pt x="5654" y="533"/>
                  </a:lnTo>
                  <a:cubicBezTo>
                    <a:pt x="5172" y="139"/>
                    <a:pt x="4805" y="0"/>
                    <a:pt x="452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9062;p29">
              <a:extLst>
                <a:ext uri="{FF2B5EF4-FFF2-40B4-BE49-F238E27FC236}">
                  <a16:creationId xmlns:a16="http://schemas.microsoft.com/office/drawing/2014/main" id="{F8BE4A4D-1550-8E42-99FB-20E14CE1A77B}"/>
                </a:ext>
              </a:extLst>
            </p:cNvPr>
            <p:cNvSpPr/>
            <p:nvPr/>
          </p:nvSpPr>
          <p:spPr>
            <a:xfrm>
              <a:off x="5132425" y="1518750"/>
              <a:ext cx="171975" cy="229525"/>
            </a:xfrm>
            <a:custGeom>
              <a:avLst/>
              <a:gdLst/>
              <a:ahLst/>
              <a:cxnLst/>
              <a:rect l="l" t="t" r="r" b="b"/>
              <a:pathLst>
                <a:path w="6879" h="9181" extrusionOk="0">
                  <a:moveTo>
                    <a:pt x="2661" y="0"/>
                  </a:moveTo>
                  <a:cubicBezTo>
                    <a:pt x="2369" y="0"/>
                    <a:pt x="2026" y="181"/>
                    <a:pt x="1669" y="751"/>
                  </a:cubicBezTo>
                  <a:cubicBezTo>
                    <a:pt x="1669" y="751"/>
                    <a:pt x="1354" y="487"/>
                    <a:pt x="987" y="487"/>
                  </a:cubicBezTo>
                  <a:cubicBezTo>
                    <a:pt x="623" y="487"/>
                    <a:pt x="209" y="746"/>
                    <a:pt x="0" y="1777"/>
                  </a:cubicBezTo>
                  <a:lnTo>
                    <a:pt x="161" y="2240"/>
                  </a:lnTo>
                  <a:cubicBezTo>
                    <a:pt x="259" y="2517"/>
                    <a:pt x="464" y="3070"/>
                    <a:pt x="464" y="3070"/>
                  </a:cubicBezTo>
                  <a:cubicBezTo>
                    <a:pt x="545" y="3079"/>
                    <a:pt x="741" y="3373"/>
                    <a:pt x="991" y="3980"/>
                  </a:cubicBezTo>
                  <a:cubicBezTo>
                    <a:pt x="1062" y="4141"/>
                    <a:pt x="1142" y="4346"/>
                    <a:pt x="1240" y="4604"/>
                  </a:cubicBezTo>
                  <a:cubicBezTo>
                    <a:pt x="1437" y="5131"/>
                    <a:pt x="1686" y="5836"/>
                    <a:pt x="1954" y="6594"/>
                  </a:cubicBezTo>
                  <a:cubicBezTo>
                    <a:pt x="2124" y="7076"/>
                    <a:pt x="2293" y="7575"/>
                    <a:pt x="2454" y="8066"/>
                  </a:cubicBezTo>
                  <a:cubicBezTo>
                    <a:pt x="2587" y="8449"/>
                    <a:pt x="2712" y="8824"/>
                    <a:pt x="2837" y="9181"/>
                  </a:cubicBezTo>
                  <a:cubicBezTo>
                    <a:pt x="2980" y="8119"/>
                    <a:pt x="3667" y="5068"/>
                    <a:pt x="6878" y="1330"/>
                  </a:cubicBezTo>
                  <a:cubicBezTo>
                    <a:pt x="6878" y="1330"/>
                    <a:pt x="6488" y="812"/>
                    <a:pt x="5945" y="812"/>
                  </a:cubicBezTo>
                  <a:cubicBezTo>
                    <a:pt x="5731" y="812"/>
                    <a:pt x="5493" y="892"/>
                    <a:pt x="5246" y="1116"/>
                  </a:cubicBezTo>
                  <a:cubicBezTo>
                    <a:pt x="5246" y="1116"/>
                    <a:pt x="4988" y="32"/>
                    <a:pt x="4347" y="32"/>
                  </a:cubicBezTo>
                  <a:cubicBezTo>
                    <a:pt x="4120" y="32"/>
                    <a:pt x="3844" y="168"/>
                    <a:pt x="3515" y="536"/>
                  </a:cubicBezTo>
                  <a:cubicBezTo>
                    <a:pt x="3515" y="536"/>
                    <a:pt x="3165" y="0"/>
                    <a:pt x="266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9063;p29">
              <a:extLst>
                <a:ext uri="{FF2B5EF4-FFF2-40B4-BE49-F238E27FC236}">
                  <a16:creationId xmlns:a16="http://schemas.microsoft.com/office/drawing/2014/main" id="{50784B85-8A6A-5318-1E53-02B14E9448AF}"/>
                </a:ext>
              </a:extLst>
            </p:cNvPr>
            <p:cNvSpPr/>
            <p:nvPr/>
          </p:nvSpPr>
          <p:spPr>
            <a:xfrm>
              <a:off x="4989675" y="1516750"/>
              <a:ext cx="316950" cy="237550"/>
            </a:xfrm>
            <a:custGeom>
              <a:avLst/>
              <a:gdLst/>
              <a:ahLst/>
              <a:cxnLst/>
              <a:rect l="l" t="t" r="r" b="b"/>
              <a:pathLst>
                <a:path w="12678" h="9502" extrusionOk="0">
                  <a:moveTo>
                    <a:pt x="8376" y="1"/>
                  </a:moveTo>
                  <a:cubicBezTo>
                    <a:pt x="8371" y="1"/>
                    <a:pt x="8365" y="1"/>
                    <a:pt x="8360" y="1"/>
                  </a:cubicBezTo>
                  <a:cubicBezTo>
                    <a:pt x="8003" y="1"/>
                    <a:pt x="7673" y="242"/>
                    <a:pt x="7361" y="715"/>
                  </a:cubicBezTo>
                  <a:cubicBezTo>
                    <a:pt x="7243" y="632"/>
                    <a:pt x="6987" y="485"/>
                    <a:pt x="6695" y="485"/>
                  </a:cubicBezTo>
                  <a:cubicBezTo>
                    <a:pt x="6610" y="485"/>
                    <a:pt x="6521" y="497"/>
                    <a:pt x="6433" y="527"/>
                  </a:cubicBezTo>
                  <a:cubicBezTo>
                    <a:pt x="6076" y="661"/>
                    <a:pt x="5808" y="1054"/>
                    <a:pt x="5657" y="1714"/>
                  </a:cubicBezTo>
                  <a:cubicBezTo>
                    <a:pt x="5252" y="1403"/>
                    <a:pt x="4892" y="1246"/>
                    <a:pt x="4583" y="1246"/>
                  </a:cubicBezTo>
                  <a:cubicBezTo>
                    <a:pt x="4484" y="1246"/>
                    <a:pt x="4390" y="1262"/>
                    <a:pt x="4301" y="1294"/>
                  </a:cubicBezTo>
                  <a:cubicBezTo>
                    <a:pt x="3917" y="1428"/>
                    <a:pt x="3757" y="1839"/>
                    <a:pt x="3703" y="2017"/>
                  </a:cubicBezTo>
                  <a:cubicBezTo>
                    <a:pt x="3476" y="1949"/>
                    <a:pt x="3271" y="1915"/>
                    <a:pt x="3090" y="1915"/>
                  </a:cubicBezTo>
                  <a:cubicBezTo>
                    <a:pt x="2844" y="1915"/>
                    <a:pt x="2640" y="1978"/>
                    <a:pt x="2481" y="2106"/>
                  </a:cubicBezTo>
                  <a:cubicBezTo>
                    <a:pt x="2151" y="2365"/>
                    <a:pt x="2115" y="2829"/>
                    <a:pt x="2115" y="3034"/>
                  </a:cubicBezTo>
                  <a:cubicBezTo>
                    <a:pt x="2013" y="3021"/>
                    <a:pt x="1917" y="3015"/>
                    <a:pt x="1828" y="3015"/>
                  </a:cubicBezTo>
                  <a:cubicBezTo>
                    <a:pt x="1480" y="3015"/>
                    <a:pt x="1229" y="3112"/>
                    <a:pt x="1080" y="3311"/>
                  </a:cubicBezTo>
                  <a:cubicBezTo>
                    <a:pt x="795" y="3694"/>
                    <a:pt x="1009" y="4328"/>
                    <a:pt x="1116" y="4586"/>
                  </a:cubicBezTo>
                  <a:cubicBezTo>
                    <a:pt x="813" y="4595"/>
                    <a:pt x="572" y="4693"/>
                    <a:pt x="384" y="4881"/>
                  </a:cubicBezTo>
                  <a:cubicBezTo>
                    <a:pt x="1" y="5255"/>
                    <a:pt x="28" y="5853"/>
                    <a:pt x="28" y="5880"/>
                  </a:cubicBezTo>
                  <a:cubicBezTo>
                    <a:pt x="28" y="5916"/>
                    <a:pt x="54" y="5942"/>
                    <a:pt x="90" y="5951"/>
                  </a:cubicBezTo>
                  <a:cubicBezTo>
                    <a:pt x="4943" y="6808"/>
                    <a:pt x="7379" y="8708"/>
                    <a:pt x="8199" y="9475"/>
                  </a:cubicBezTo>
                  <a:cubicBezTo>
                    <a:pt x="8217" y="9493"/>
                    <a:pt x="8235" y="9502"/>
                    <a:pt x="8262" y="9502"/>
                  </a:cubicBezTo>
                  <a:cubicBezTo>
                    <a:pt x="8280" y="9502"/>
                    <a:pt x="8297" y="9493"/>
                    <a:pt x="8315" y="9475"/>
                  </a:cubicBezTo>
                  <a:cubicBezTo>
                    <a:pt x="8342" y="9439"/>
                    <a:pt x="8342" y="9395"/>
                    <a:pt x="8315" y="9359"/>
                  </a:cubicBezTo>
                  <a:cubicBezTo>
                    <a:pt x="7486" y="8583"/>
                    <a:pt x="5032" y="6683"/>
                    <a:pt x="188" y="5809"/>
                  </a:cubicBezTo>
                  <a:cubicBezTo>
                    <a:pt x="188" y="5657"/>
                    <a:pt x="233" y="5255"/>
                    <a:pt x="492" y="4988"/>
                  </a:cubicBezTo>
                  <a:cubicBezTo>
                    <a:pt x="661" y="4827"/>
                    <a:pt x="895" y="4746"/>
                    <a:pt x="1186" y="4746"/>
                  </a:cubicBezTo>
                  <a:cubicBezTo>
                    <a:pt x="1201" y="4746"/>
                    <a:pt x="1216" y="4746"/>
                    <a:pt x="1232" y="4747"/>
                  </a:cubicBezTo>
                  <a:cubicBezTo>
                    <a:pt x="1259" y="4747"/>
                    <a:pt x="1286" y="4738"/>
                    <a:pt x="1303" y="4711"/>
                  </a:cubicBezTo>
                  <a:cubicBezTo>
                    <a:pt x="1312" y="4693"/>
                    <a:pt x="1321" y="4658"/>
                    <a:pt x="1303" y="4640"/>
                  </a:cubicBezTo>
                  <a:cubicBezTo>
                    <a:pt x="1303" y="4631"/>
                    <a:pt x="911" y="3810"/>
                    <a:pt x="1214" y="3409"/>
                  </a:cubicBezTo>
                  <a:cubicBezTo>
                    <a:pt x="1325" y="3252"/>
                    <a:pt x="1532" y="3172"/>
                    <a:pt x="1828" y="3172"/>
                  </a:cubicBezTo>
                  <a:cubicBezTo>
                    <a:pt x="1936" y="3172"/>
                    <a:pt x="2056" y="3182"/>
                    <a:pt x="2187" y="3204"/>
                  </a:cubicBezTo>
                  <a:cubicBezTo>
                    <a:pt x="2194" y="3206"/>
                    <a:pt x="2201" y="3207"/>
                    <a:pt x="2208" y="3207"/>
                  </a:cubicBezTo>
                  <a:cubicBezTo>
                    <a:pt x="2227" y="3207"/>
                    <a:pt x="2245" y="3199"/>
                    <a:pt x="2258" y="3186"/>
                  </a:cubicBezTo>
                  <a:cubicBezTo>
                    <a:pt x="2276" y="3168"/>
                    <a:pt x="2285" y="3141"/>
                    <a:pt x="2285" y="3114"/>
                  </a:cubicBezTo>
                  <a:cubicBezTo>
                    <a:pt x="2285" y="3114"/>
                    <a:pt x="2222" y="2517"/>
                    <a:pt x="2579" y="2231"/>
                  </a:cubicBezTo>
                  <a:cubicBezTo>
                    <a:pt x="2711" y="2123"/>
                    <a:pt x="2881" y="2069"/>
                    <a:pt x="3089" y="2069"/>
                  </a:cubicBezTo>
                  <a:cubicBezTo>
                    <a:pt x="3275" y="2069"/>
                    <a:pt x="3491" y="2111"/>
                    <a:pt x="3739" y="2196"/>
                  </a:cubicBezTo>
                  <a:cubicBezTo>
                    <a:pt x="3746" y="2199"/>
                    <a:pt x="3755" y="2201"/>
                    <a:pt x="3764" y="2201"/>
                  </a:cubicBezTo>
                  <a:cubicBezTo>
                    <a:pt x="3777" y="2201"/>
                    <a:pt x="3791" y="2197"/>
                    <a:pt x="3801" y="2187"/>
                  </a:cubicBezTo>
                  <a:cubicBezTo>
                    <a:pt x="3819" y="2178"/>
                    <a:pt x="3837" y="2160"/>
                    <a:pt x="3846" y="2133"/>
                  </a:cubicBezTo>
                  <a:cubicBezTo>
                    <a:pt x="3846" y="2133"/>
                    <a:pt x="3953" y="1589"/>
                    <a:pt x="4363" y="1437"/>
                  </a:cubicBezTo>
                  <a:cubicBezTo>
                    <a:pt x="4431" y="1413"/>
                    <a:pt x="4503" y="1401"/>
                    <a:pt x="4580" y="1401"/>
                  </a:cubicBezTo>
                  <a:cubicBezTo>
                    <a:pt x="4872" y="1401"/>
                    <a:pt x="5234" y="1573"/>
                    <a:pt x="5657" y="1919"/>
                  </a:cubicBezTo>
                  <a:cubicBezTo>
                    <a:pt x="5672" y="1929"/>
                    <a:pt x="5688" y="1934"/>
                    <a:pt x="5704" y="1934"/>
                  </a:cubicBezTo>
                  <a:cubicBezTo>
                    <a:pt x="5715" y="1934"/>
                    <a:pt x="5726" y="1932"/>
                    <a:pt x="5737" y="1928"/>
                  </a:cubicBezTo>
                  <a:cubicBezTo>
                    <a:pt x="5764" y="1919"/>
                    <a:pt x="5782" y="1901"/>
                    <a:pt x="5782" y="1874"/>
                  </a:cubicBezTo>
                  <a:cubicBezTo>
                    <a:pt x="5924" y="1196"/>
                    <a:pt x="6156" y="795"/>
                    <a:pt x="6486" y="679"/>
                  </a:cubicBezTo>
                  <a:cubicBezTo>
                    <a:pt x="6556" y="655"/>
                    <a:pt x="6627" y="645"/>
                    <a:pt x="6695" y="645"/>
                  </a:cubicBezTo>
                  <a:cubicBezTo>
                    <a:pt x="7030" y="645"/>
                    <a:pt x="7327" y="884"/>
                    <a:pt x="7334" y="884"/>
                  </a:cubicBezTo>
                  <a:cubicBezTo>
                    <a:pt x="7341" y="897"/>
                    <a:pt x="7357" y="905"/>
                    <a:pt x="7375" y="905"/>
                  </a:cubicBezTo>
                  <a:cubicBezTo>
                    <a:pt x="7382" y="905"/>
                    <a:pt x="7389" y="904"/>
                    <a:pt x="7396" y="902"/>
                  </a:cubicBezTo>
                  <a:cubicBezTo>
                    <a:pt x="7414" y="902"/>
                    <a:pt x="7432" y="884"/>
                    <a:pt x="7450" y="866"/>
                  </a:cubicBezTo>
                  <a:cubicBezTo>
                    <a:pt x="7744" y="402"/>
                    <a:pt x="8048" y="162"/>
                    <a:pt x="8360" y="162"/>
                  </a:cubicBezTo>
                  <a:cubicBezTo>
                    <a:pt x="8364" y="161"/>
                    <a:pt x="8368" y="161"/>
                    <a:pt x="8372" y="161"/>
                  </a:cubicBezTo>
                  <a:cubicBezTo>
                    <a:pt x="8821" y="161"/>
                    <a:pt x="9154" y="652"/>
                    <a:pt x="9163" y="661"/>
                  </a:cubicBezTo>
                  <a:cubicBezTo>
                    <a:pt x="9172" y="679"/>
                    <a:pt x="9198" y="688"/>
                    <a:pt x="9216" y="697"/>
                  </a:cubicBezTo>
                  <a:cubicBezTo>
                    <a:pt x="9243" y="697"/>
                    <a:pt x="9270" y="688"/>
                    <a:pt x="9288" y="670"/>
                  </a:cubicBezTo>
                  <a:cubicBezTo>
                    <a:pt x="9567" y="353"/>
                    <a:pt x="9820" y="190"/>
                    <a:pt x="10048" y="190"/>
                  </a:cubicBezTo>
                  <a:cubicBezTo>
                    <a:pt x="10090" y="190"/>
                    <a:pt x="10131" y="195"/>
                    <a:pt x="10171" y="206"/>
                  </a:cubicBezTo>
                  <a:cubicBezTo>
                    <a:pt x="10662" y="322"/>
                    <a:pt x="10876" y="1205"/>
                    <a:pt x="10876" y="1214"/>
                  </a:cubicBezTo>
                  <a:cubicBezTo>
                    <a:pt x="10885" y="1241"/>
                    <a:pt x="10902" y="1259"/>
                    <a:pt x="10929" y="1268"/>
                  </a:cubicBezTo>
                  <a:cubicBezTo>
                    <a:pt x="10940" y="1271"/>
                    <a:pt x="10951" y="1274"/>
                    <a:pt x="10962" y="1274"/>
                  </a:cubicBezTo>
                  <a:cubicBezTo>
                    <a:pt x="10978" y="1274"/>
                    <a:pt x="10994" y="1269"/>
                    <a:pt x="11009" y="1259"/>
                  </a:cubicBezTo>
                  <a:cubicBezTo>
                    <a:pt x="11222" y="1062"/>
                    <a:pt x="11442" y="971"/>
                    <a:pt x="11663" y="971"/>
                  </a:cubicBezTo>
                  <a:cubicBezTo>
                    <a:pt x="11683" y="971"/>
                    <a:pt x="11703" y="972"/>
                    <a:pt x="11723" y="973"/>
                  </a:cubicBezTo>
                  <a:cubicBezTo>
                    <a:pt x="12098" y="1009"/>
                    <a:pt x="12383" y="1294"/>
                    <a:pt x="12490" y="1410"/>
                  </a:cubicBezTo>
                  <a:cubicBezTo>
                    <a:pt x="9323" y="5122"/>
                    <a:pt x="8619" y="8128"/>
                    <a:pt x="8467" y="9252"/>
                  </a:cubicBezTo>
                  <a:cubicBezTo>
                    <a:pt x="8458" y="9297"/>
                    <a:pt x="8494" y="9332"/>
                    <a:pt x="8538" y="9341"/>
                  </a:cubicBezTo>
                  <a:cubicBezTo>
                    <a:pt x="8574" y="9341"/>
                    <a:pt x="8619" y="9314"/>
                    <a:pt x="8628" y="9270"/>
                  </a:cubicBezTo>
                  <a:cubicBezTo>
                    <a:pt x="8779" y="8155"/>
                    <a:pt x="9475" y="5157"/>
                    <a:pt x="12651" y="1464"/>
                  </a:cubicBezTo>
                  <a:cubicBezTo>
                    <a:pt x="12678" y="1437"/>
                    <a:pt x="12678" y="1393"/>
                    <a:pt x="12651" y="1366"/>
                  </a:cubicBezTo>
                  <a:cubicBezTo>
                    <a:pt x="12642" y="1339"/>
                    <a:pt x="12276" y="866"/>
                    <a:pt x="11741" y="813"/>
                  </a:cubicBezTo>
                  <a:cubicBezTo>
                    <a:pt x="11717" y="811"/>
                    <a:pt x="11694" y="810"/>
                    <a:pt x="11671" y="810"/>
                  </a:cubicBezTo>
                  <a:cubicBezTo>
                    <a:pt x="11437" y="810"/>
                    <a:pt x="11211" y="891"/>
                    <a:pt x="10992" y="1054"/>
                  </a:cubicBezTo>
                  <a:cubicBezTo>
                    <a:pt x="10911" y="786"/>
                    <a:pt x="10670" y="170"/>
                    <a:pt x="10207" y="46"/>
                  </a:cubicBezTo>
                  <a:cubicBezTo>
                    <a:pt x="10159" y="34"/>
                    <a:pt x="10111" y="28"/>
                    <a:pt x="10062" y="28"/>
                  </a:cubicBezTo>
                  <a:cubicBezTo>
                    <a:pt x="9806" y="28"/>
                    <a:pt x="9526" y="185"/>
                    <a:pt x="9234" y="492"/>
                  </a:cubicBezTo>
                  <a:cubicBezTo>
                    <a:pt x="9102" y="333"/>
                    <a:pt x="8796" y="1"/>
                    <a:pt x="8376" y="1"/>
                  </a:cubicBezTo>
                  <a:close/>
                </a:path>
              </a:pathLst>
            </a:custGeom>
            <a:solidFill>
              <a:srgbClr val="49352B"/>
            </a:solidFill>
            <a:ln w="9525"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9064;p29">
              <a:extLst>
                <a:ext uri="{FF2B5EF4-FFF2-40B4-BE49-F238E27FC236}">
                  <a16:creationId xmlns:a16="http://schemas.microsoft.com/office/drawing/2014/main" id="{6D32A023-91E1-C8F7-05E7-851CD88F21FD}"/>
                </a:ext>
              </a:extLst>
            </p:cNvPr>
            <p:cNvSpPr/>
            <p:nvPr/>
          </p:nvSpPr>
          <p:spPr>
            <a:xfrm>
              <a:off x="5137550" y="1593425"/>
              <a:ext cx="148125" cy="403750"/>
            </a:xfrm>
            <a:custGeom>
              <a:avLst/>
              <a:gdLst/>
              <a:ahLst/>
              <a:cxnLst/>
              <a:rect l="l" t="t" r="r" b="b"/>
              <a:pathLst>
                <a:path w="5925" h="16150" extrusionOk="0">
                  <a:moveTo>
                    <a:pt x="286" y="208"/>
                  </a:moveTo>
                  <a:lnTo>
                    <a:pt x="286" y="208"/>
                  </a:lnTo>
                  <a:cubicBezTo>
                    <a:pt x="366" y="297"/>
                    <a:pt x="509" y="529"/>
                    <a:pt x="714" y="1020"/>
                  </a:cubicBezTo>
                  <a:cubicBezTo>
                    <a:pt x="1107" y="1956"/>
                    <a:pt x="2035" y="4677"/>
                    <a:pt x="2552" y="6221"/>
                  </a:cubicBezTo>
                  <a:cubicBezTo>
                    <a:pt x="2891" y="7211"/>
                    <a:pt x="3141" y="7978"/>
                    <a:pt x="3266" y="8362"/>
                  </a:cubicBezTo>
                  <a:lnTo>
                    <a:pt x="5121" y="14107"/>
                  </a:lnTo>
                  <a:cubicBezTo>
                    <a:pt x="5175" y="14259"/>
                    <a:pt x="5219" y="14410"/>
                    <a:pt x="5264" y="14553"/>
                  </a:cubicBezTo>
                  <a:cubicBezTo>
                    <a:pt x="5210" y="14401"/>
                    <a:pt x="5157" y="14259"/>
                    <a:pt x="5112" y="14116"/>
                  </a:cubicBezTo>
                  <a:lnTo>
                    <a:pt x="3150" y="8406"/>
                  </a:lnTo>
                  <a:lnTo>
                    <a:pt x="2989" y="7951"/>
                  </a:lnTo>
                  <a:cubicBezTo>
                    <a:pt x="2837" y="7523"/>
                    <a:pt x="2641" y="6961"/>
                    <a:pt x="2418" y="6328"/>
                  </a:cubicBezTo>
                  <a:cubicBezTo>
                    <a:pt x="1437" y="3544"/>
                    <a:pt x="803" y="1787"/>
                    <a:pt x="536" y="1091"/>
                  </a:cubicBezTo>
                  <a:cubicBezTo>
                    <a:pt x="348" y="592"/>
                    <a:pt x="295" y="324"/>
                    <a:pt x="286" y="208"/>
                  </a:cubicBezTo>
                  <a:close/>
                  <a:moveTo>
                    <a:pt x="257" y="0"/>
                  </a:moveTo>
                  <a:cubicBezTo>
                    <a:pt x="238" y="0"/>
                    <a:pt x="225" y="7"/>
                    <a:pt x="215" y="12"/>
                  </a:cubicBezTo>
                  <a:cubicBezTo>
                    <a:pt x="152" y="30"/>
                    <a:pt x="1" y="92"/>
                    <a:pt x="393" y="1145"/>
                  </a:cubicBezTo>
                  <a:cubicBezTo>
                    <a:pt x="652" y="1840"/>
                    <a:pt x="1285" y="3598"/>
                    <a:pt x="2266" y="6381"/>
                  </a:cubicBezTo>
                  <a:cubicBezTo>
                    <a:pt x="2490" y="7006"/>
                    <a:pt x="2695" y="7577"/>
                    <a:pt x="2846" y="8005"/>
                  </a:cubicBezTo>
                  <a:lnTo>
                    <a:pt x="2998" y="8460"/>
                  </a:lnTo>
                  <a:lnTo>
                    <a:pt x="4961" y="14160"/>
                  </a:lnTo>
                  <a:cubicBezTo>
                    <a:pt x="5112" y="14598"/>
                    <a:pt x="5264" y="15035"/>
                    <a:pt x="5416" y="15454"/>
                  </a:cubicBezTo>
                  <a:cubicBezTo>
                    <a:pt x="5630" y="16061"/>
                    <a:pt x="5701" y="16150"/>
                    <a:pt x="5764" y="16150"/>
                  </a:cubicBezTo>
                  <a:cubicBezTo>
                    <a:pt x="5772" y="16150"/>
                    <a:pt x="5790" y="16150"/>
                    <a:pt x="5799" y="16141"/>
                  </a:cubicBezTo>
                  <a:cubicBezTo>
                    <a:pt x="5871" y="16123"/>
                    <a:pt x="5924" y="16105"/>
                    <a:pt x="5683" y="15347"/>
                  </a:cubicBezTo>
                  <a:cubicBezTo>
                    <a:pt x="5558" y="14963"/>
                    <a:pt x="5425" y="14544"/>
                    <a:pt x="5273" y="14062"/>
                  </a:cubicBezTo>
                  <a:lnTo>
                    <a:pt x="3417" y="8317"/>
                  </a:lnTo>
                  <a:cubicBezTo>
                    <a:pt x="3292" y="7925"/>
                    <a:pt x="3034" y="7157"/>
                    <a:pt x="2704" y="6167"/>
                  </a:cubicBezTo>
                  <a:cubicBezTo>
                    <a:pt x="2186" y="4624"/>
                    <a:pt x="1258" y="1903"/>
                    <a:pt x="866" y="957"/>
                  </a:cubicBezTo>
                  <a:cubicBezTo>
                    <a:pt x="504" y="117"/>
                    <a:pt x="336" y="0"/>
                    <a:pt x="25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9065;p29">
              <a:extLst>
                <a:ext uri="{FF2B5EF4-FFF2-40B4-BE49-F238E27FC236}">
                  <a16:creationId xmlns:a16="http://schemas.microsoft.com/office/drawing/2014/main" id="{1A9F7470-8B54-478B-F4DF-53DEA396E8D9}"/>
                </a:ext>
              </a:extLst>
            </p:cNvPr>
            <p:cNvSpPr/>
            <p:nvPr/>
          </p:nvSpPr>
          <p:spPr>
            <a:xfrm>
              <a:off x="5033625" y="1636900"/>
              <a:ext cx="154575" cy="90650"/>
            </a:xfrm>
            <a:custGeom>
              <a:avLst/>
              <a:gdLst/>
              <a:ahLst/>
              <a:cxnLst/>
              <a:rect l="l" t="t" r="r" b="b"/>
              <a:pathLst>
                <a:path w="6183" h="3626" extrusionOk="0">
                  <a:moveTo>
                    <a:pt x="49" y="1"/>
                  </a:moveTo>
                  <a:cubicBezTo>
                    <a:pt x="30" y="1"/>
                    <a:pt x="17" y="16"/>
                    <a:pt x="9" y="30"/>
                  </a:cubicBezTo>
                  <a:cubicBezTo>
                    <a:pt x="0" y="48"/>
                    <a:pt x="18" y="75"/>
                    <a:pt x="36" y="84"/>
                  </a:cubicBezTo>
                  <a:cubicBezTo>
                    <a:pt x="1463" y="548"/>
                    <a:pt x="4925" y="1823"/>
                    <a:pt x="6102" y="3607"/>
                  </a:cubicBezTo>
                  <a:cubicBezTo>
                    <a:pt x="6111" y="3616"/>
                    <a:pt x="6120" y="3625"/>
                    <a:pt x="6138" y="3625"/>
                  </a:cubicBezTo>
                  <a:cubicBezTo>
                    <a:pt x="6147" y="3625"/>
                    <a:pt x="6147" y="3625"/>
                    <a:pt x="6156" y="3616"/>
                  </a:cubicBezTo>
                  <a:cubicBezTo>
                    <a:pt x="6174" y="3607"/>
                    <a:pt x="6183" y="3581"/>
                    <a:pt x="6174" y="3563"/>
                  </a:cubicBezTo>
                  <a:cubicBezTo>
                    <a:pt x="4978" y="1761"/>
                    <a:pt x="1499" y="476"/>
                    <a:pt x="63" y="3"/>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9066;p29">
              <a:extLst>
                <a:ext uri="{FF2B5EF4-FFF2-40B4-BE49-F238E27FC236}">
                  <a16:creationId xmlns:a16="http://schemas.microsoft.com/office/drawing/2014/main" id="{A7A1356C-A06D-700E-D826-BA43A26F6134}"/>
                </a:ext>
              </a:extLst>
            </p:cNvPr>
            <p:cNvSpPr/>
            <p:nvPr/>
          </p:nvSpPr>
          <p:spPr>
            <a:xfrm>
              <a:off x="5055475" y="1599850"/>
              <a:ext cx="120025" cy="92225"/>
            </a:xfrm>
            <a:custGeom>
              <a:avLst/>
              <a:gdLst/>
              <a:ahLst/>
              <a:cxnLst/>
              <a:rect l="l" t="t" r="r" b="b"/>
              <a:pathLst>
                <a:path w="4801" h="3689" extrusionOk="0">
                  <a:moveTo>
                    <a:pt x="47" y="1"/>
                  </a:moveTo>
                  <a:cubicBezTo>
                    <a:pt x="32" y="1"/>
                    <a:pt x="16" y="9"/>
                    <a:pt x="10" y="22"/>
                  </a:cubicBezTo>
                  <a:cubicBezTo>
                    <a:pt x="1" y="40"/>
                    <a:pt x="1" y="67"/>
                    <a:pt x="27" y="76"/>
                  </a:cubicBezTo>
                  <a:cubicBezTo>
                    <a:pt x="1000" y="584"/>
                    <a:pt x="3408" y="1958"/>
                    <a:pt x="4720" y="3680"/>
                  </a:cubicBezTo>
                  <a:cubicBezTo>
                    <a:pt x="4729" y="3689"/>
                    <a:pt x="4747" y="3689"/>
                    <a:pt x="4756" y="3689"/>
                  </a:cubicBezTo>
                  <a:cubicBezTo>
                    <a:pt x="4764" y="3689"/>
                    <a:pt x="4773" y="3689"/>
                    <a:pt x="4782" y="3680"/>
                  </a:cubicBezTo>
                  <a:cubicBezTo>
                    <a:pt x="4800" y="3671"/>
                    <a:pt x="4800" y="3644"/>
                    <a:pt x="4791" y="3626"/>
                  </a:cubicBezTo>
                  <a:cubicBezTo>
                    <a:pt x="3462" y="1896"/>
                    <a:pt x="1035" y="513"/>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9067;p29">
              <a:extLst>
                <a:ext uri="{FF2B5EF4-FFF2-40B4-BE49-F238E27FC236}">
                  <a16:creationId xmlns:a16="http://schemas.microsoft.com/office/drawing/2014/main" id="{8BB97103-269F-FF0A-6111-92E933C92F9A}"/>
                </a:ext>
              </a:extLst>
            </p:cNvPr>
            <p:cNvSpPr/>
            <p:nvPr/>
          </p:nvSpPr>
          <p:spPr>
            <a:xfrm>
              <a:off x="5094275" y="1575775"/>
              <a:ext cx="63825" cy="67475"/>
            </a:xfrm>
            <a:custGeom>
              <a:avLst/>
              <a:gdLst/>
              <a:ahLst/>
              <a:cxnLst/>
              <a:rect l="l" t="t" r="r" b="b"/>
              <a:pathLst>
                <a:path w="2553" h="2699" extrusionOk="0">
                  <a:moveTo>
                    <a:pt x="48" y="1"/>
                  </a:moveTo>
                  <a:cubicBezTo>
                    <a:pt x="32" y="1"/>
                    <a:pt x="16" y="9"/>
                    <a:pt x="10" y="22"/>
                  </a:cubicBezTo>
                  <a:cubicBezTo>
                    <a:pt x="1" y="40"/>
                    <a:pt x="1" y="58"/>
                    <a:pt x="19" y="75"/>
                  </a:cubicBezTo>
                  <a:cubicBezTo>
                    <a:pt x="563" y="441"/>
                    <a:pt x="1607" y="1271"/>
                    <a:pt x="2472" y="2680"/>
                  </a:cubicBezTo>
                  <a:cubicBezTo>
                    <a:pt x="2481" y="2689"/>
                    <a:pt x="2490" y="2698"/>
                    <a:pt x="2508" y="2698"/>
                  </a:cubicBezTo>
                  <a:cubicBezTo>
                    <a:pt x="2508" y="2698"/>
                    <a:pt x="2517" y="2698"/>
                    <a:pt x="2526" y="2689"/>
                  </a:cubicBezTo>
                  <a:cubicBezTo>
                    <a:pt x="2543" y="2680"/>
                    <a:pt x="2552" y="2654"/>
                    <a:pt x="2534" y="2636"/>
                  </a:cubicBezTo>
                  <a:cubicBezTo>
                    <a:pt x="1669" y="1217"/>
                    <a:pt x="616" y="379"/>
                    <a:pt x="63" y="4"/>
                  </a:cubicBezTo>
                  <a:cubicBezTo>
                    <a:pt x="59" y="2"/>
                    <a:pt x="53" y="1"/>
                    <a:pt x="4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9068;p29">
              <a:extLst>
                <a:ext uri="{FF2B5EF4-FFF2-40B4-BE49-F238E27FC236}">
                  <a16:creationId xmlns:a16="http://schemas.microsoft.com/office/drawing/2014/main" id="{5903373B-4562-B5D9-49E1-83324F5AF6B1}"/>
                </a:ext>
              </a:extLst>
            </p:cNvPr>
            <p:cNvSpPr/>
            <p:nvPr/>
          </p:nvSpPr>
          <p:spPr>
            <a:xfrm>
              <a:off x="5154275" y="1550875"/>
              <a:ext cx="14975" cy="83900"/>
            </a:xfrm>
            <a:custGeom>
              <a:avLst/>
              <a:gdLst/>
              <a:ahLst/>
              <a:cxnLst/>
              <a:rect l="l" t="t" r="r" b="b"/>
              <a:pathLst>
                <a:path w="599" h="3356" extrusionOk="0">
                  <a:moveTo>
                    <a:pt x="572" y="1"/>
                  </a:moveTo>
                  <a:cubicBezTo>
                    <a:pt x="545" y="1"/>
                    <a:pt x="527" y="10"/>
                    <a:pt x="518" y="28"/>
                  </a:cubicBezTo>
                  <a:cubicBezTo>
                    <a:pt x="1" y="1580"/>
                    <a:pt x="322" y="3311"/>
                    <a:pt x="331" y="3328"/>
                  </a:cubicBezTo>
                  <a:cubicBezTo>
                    <a:pt x="331" y="3346"/>
                    <a:pt x="349" y="3355"/>
                    <a:pt x="366" y="3355"/>
                  </a:cubicBezTo>
                  <a:lnTo>
                    <a:pt x="375" y="3355"/>
                  </a:lnTo>
                  <a:cubicBezTo>
                    <a:pt x="393" y="3355"/>
                    <a:pt x="411" y="3328"/>
                    <a:pt x="402" y="3311"/>
                  </a:cubicBezTo>
                  <a:cubicBezTo>
                    <a:pt x="402" y="3293"/>
                    <a:pt x="81" y="1589"/>
                    <a:pt x="589" y="54"/>
                  </a:cubicBezTo>
                  <a:cubicBezTo>
                    <a:pt x="598" y="37"/>
                    <a:pt x="589" y="10"/>
                    <a:pt x="57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9069;p29">
              <a:extLst>
                <a:ext uri="{FF2B5EF4-FFF2-40B4-BE49-F238E27FC236}">
                  <a16:creationId xmlns:a16="http://schemas.microsoft.com/office/drawing/2014/main" id="{6988F886-AC67-6E00-5A33-76EAE25678F5}"/>
                </a:ext>
              </a:extLst>
            </p:cNvPr>
            <p:cNvSpPr/>
            <p:nvPr/>
          </p:nvSpPr>
          <p:spPr>
            <a:xfrm>
              <a:off x="5169225" y="1543875"/>
              <a:ext cx="44625" cy="140850"/>
            </a:xfrm>
            <a:custGeom>
              <a:avLst/>
              <a:gdLst/>
              <a:ahLst/>
              <a:cxnLst/>
              <a:rect l="l" t="t" r="r" b="b"/>
              <a:pathLst>
                <a:path w="1785" h="5634" extrusionOk="0">
                  <a:moveTo>
                    <a:pt x="1747" y="1"/>
                  </a:moveTo>
                  <a:cubicBezTo>
                    <a:pt x="1730" y="1"/>
                    <a:pt x="1717" y="9"/>
                    <a:pt x="1704" y="22"/>
                  </a:cubicBezTo>
                  <a:cubicBezTo>
                    <a:pt x="0" y="3118"/>
                    <a:pt x="437" y="5571"/>
                    <a:pt x="437" y="5598"/>
                  </a:cubicBezTo>
                  <a:cubicBezTo>
                    <a:pt x="446" y="5616"/>
                    <a:pt x="464" y="5633"/>
                    <a:pt x="482" y="5633"/>
                  </a:cubicBezTo>
                  <a:lnTo>
                    <a:pt x="491" y="5633"/>
                  </a:lnTo>
                  <a:cubicBezTo>
                    <a:pt x="509" y="5625"/>
                    <a:pt x="527" y="5607"/>
                    <a:pt x="518" y="5580"/>
                  </a:cubicBezTo>
                  <a:cubicBezTo>
                    <a:pt x="518" y="5562"/>
                    <a:pt x="81" y="3136"/>
                    <a:pt x="1776" y="58"/>
                  </a:cubicBezTo>
                  <a:cubicBezTo>
                    <a:pt x="1785" y="40"/>
                    <a:pt x="1785" y="22"/>
                    <a:pt x="1767" y="4"/>
                  </a:cubicBezTo>
                  <a:cubicBezTo>
                    <a:pt x="1760" y="2"/>
                    <a:pt x="1753" y="1"/>
                    <a:pt x="17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9070;p29">
              <a:extLst>
                <a:ext uri="{FF2B5EF4-FFF2-40B4-BE49-F238E27FC236}">
                  <a16:creationId xmlns:a16="http://schemas.microsoft.com/office/drawing/2014/main" id="{9653EEA3-3269-1F97-F202-D38F63B9F283}"/>
                </a:ext>
              </a:extLst>
            </p:cNvPr>
            <p:cNvSpPr/>
            <p:nvPr/>
          </p:nvSpPr>
          <p:spPr>
            <a:xfrm>
              <a:off x="5192850" y="1558225"/>
              <a:ext cx="61600" cy="163075"/>
            </a:xfrm>
            <a:custGeom>
              <a:avLst/>
              <a:gdLst/>
              <a:ahLst/>
              <a:cxnLst/>
              <a:rect l="l" t="t" r="r" b="b"/>
              <a:pathLst>
                <a:path w="2464" h="6523" extrusionOk="0">
                  <a:moveTo>
                    <a:pt x="2422" y="0"/>
                  </a:moveTo>
                  <a:cubicBezTo>
                    <a:pt x="2408" y="0"/>
                    <a:pt x="2394" y="8"/>
                    <a:pt x="2383" y="19"/>
                  </a:cubicBezTo>
                  <a:cubicBezTo>
                    <a:pt x="1687" y="938"/>
                    <a:pt x="54" y="3418"/>
                    <a:pt x="1" y="6487"/>
                  </a:cubicBezTo>
                  <a:cubicBezTo>
                    <a:pt x="1" y="6505"/>
                    <a:pt x="19" y="6522"/>
                    <a:pt x="37" y="6522"/>
                  </a:cubicBezTo>
                  <a:cubicBezTo>
                    <a:pt x="63" y="6522"/>
                    <a:pt x="81" y="6505"/>
                    <a:pt x="81" y="6487"/>
                  </a:cubicBezTo>
                  <a:cubicBezTo>
                    <a:pt x="135" y="3445"/>
                    <a:pt x="1758" y="983"/>
                    <a:pt x="2454" y="64"/>
                  </a:cubicBezTo>
                  <a:cubicBezTo>
                    <a:pt x="2463" y="46"/>
                    <a:pt x="2463" y="19"/>
                    <a:pt x="2445" y="10"/>
                  </a:cubicBezTo>
                  <a:cubicBezTo>
                    <a:pt x="2439" y="3"/>
                    <a:pt x="2430" y="0"/>
                    <a:pt x="242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9071;p29">
              <a:extLst>
                <a:ext uri="{FF2B5EF4-FFF2-40B4-BE49-F238E27FC236}">
                  <a16:creationId xmlns:a16="http://schemas.microsoft.com/office/drawing/2014/main" id="{712D4195-4E95-0D8F-66C8-CB820AC65F51}"/>
                </a:ext>
              </a:extLst>
            </p:cNvPr>
            <p:cNvSpPr/>
            <p:nvPr/>
          </p:nvSpPr>
          <p:spPr>
            <a:xfrm>
              <a:off x="5135325" y="1573775"/>
              <a:ext cx="9600" cy="21950"/>
            </a:xfrm>
            <a:custGeom>
              <a:avLst/>
              <a:gdLst/>
              <a:ahLst/>
              <a:cxnLst/>
              <a:rect l="l" t="t" r="r" b="b"/>
              <a:pathLst>
                <a:path w="384" h="878" extrusionOk="0">
                  <a:moveTo>
                    <a:pt x="52" y="0"/>
                  </a:moveTo>
                  <a:cubicBezTo>
                    <a:pt x="46" y="0"/>
                    <a:pt x="41" y="1"/>
                    <a:pt x="36" y="4"/>
                  </a:cubicBezTo>
                  <a:cubicBezTo>
                    <a:pt x="9" y="4"/>
                    <a:pt x="0" y="30"/>
                    <a:pt x="9" y="48"/>
                  </a:cubicBezTo>
                  <a:lnTo>
                    <a:pt x="304" y="878"/>
                  </a:lnTo>
                  <a:lnTo>
                    <a:pt x="384" y="851"/>
                  </a:lnTo>
                  <a:lnTo>
                    <a:pt x="81" y="22"/>
                  </a:lnTo>
                  <a:cubicBezTo>
                    <a:pt x="81" y="8"/>
                    <a:pt x="66"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 name="Google Shape;9139;p29">
            <a:extLst>
              <a:ext uri="{FF2B5EF4-FFF2-40B4-BE49-F238E27FC236}">
                <a16:creationId xmlns:a16="http://schemas.microsoft.com/office/drawing/2014/main" id="{4ADE247B-10CE-7242-3B4C-E8944CC7060A}"/>
              </a:ext>
            </a:extLst>
          </p:cNvPr>
          <p:cNvGrpSpPr/>
          <p:nvPr/>
        </p:nvGrpSpPr>
        <p:grpSpPr>
          <a:xfrm>
            <a:off x="3097725" y="6109284"/>
            <a:ext cx="717512" cy="763539"/>
            <a:chOff x="7825794" y="3536048"/>
            <a:chExt cx="1670575" cy="1777739"/>
          </a:xfrm>
        </p:grpSpPr>
        <p:sp>
          <p:nvSpPr>
            <p:cNvPr id="341" name="Google Shape;9140;p29">
              <a:extLst>
                <a:ext uri="{FF2B5EF4-FFF2-40B4-BE49-F238E27FC236}">
                  <a16:creationId xmlns:a16="http://schemas.microsoft.com/office/drawing/2014/main" id="{969E6EAC-A1F1-0552-8F3F-8B4E73899B32}"/>
                </a:ext>
              </a:extLst>
            </p:cNvPr>
            <p:cNvSpPr/>
            <p:nvPr/>
          </p:nvSpPr>
          <p:spPr>
            <a:xfrm>
              <a:off x="8395838" y="3737721"/>
              <a:ext cx="360010" cy="681126"/>
            </a:xfrm>
            <a:custGeom>
              <a:avLst/>
              <a:gdLst/>
              <a:ahLst/>
              <a:cxnLst/>
              <a:rect l="l" t="t" r="r" b="b"/>
              <a:pathLst>
                <a:path w="4952" h="9369" extrusionOk="0">
                  <a:moveTo>
                    <a:pt x="1" y="1"/>
                  </a:moveTo>
                  <a:cubicBezTo>
                    <a:pt x="1" y="1"/>
                    <a:pt x="3016" y="4881"/>
                    <a:pt x="1607" y="8003"/>
                  </a:cubicBezTo>
                  <a:cubicBezTo>
                    <a:pt x="2008" y="8458"/>
                    <a:pt x="2409" y="8913"/>
                    <a:pt x="2802" y="9368"/>
                  </a:cubicBezTo>
                  <a:lnTo>
                    <a:pt x="2811" y="9359"/>
                  </a:lnTo>
                  <a:cubicBezTo>
                    <a:pt x="4952" y="6397"/>
                    <a:pt x="3132" y="1892"/>
                    <a:pt x="3070" y="1749"/>
                  </a:cubicBezTo>
                  <a:lnTo>
                    <a:pt x="3070" y="1749"/>
                  </a:lnTo>
                  <a:lnTo>
                    <a:pt x="2954" y="2552"/>
                  </a:lnTo>
                  <a:cubicBezTo>
                    <a:pt x="2954" y="2552"/>
                    <a:pt x="1642" y="786"/>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9141;p29">
              <a:extLst>
                <a:ext uri="{FF2B5EF4-FFF2-40B4-BE49-F238E27FC236}">
                  <a16:creationId xmlns:a16="http://schemas.microsoft.com/office/drawing/2014/main" id="{38C8C78D-017D-DDD4-71B7-A10118D421B0}"/>
                </a:ext>
              </a:extLst>
            </p:cNvPr>
            <p:cNvSpPr/>
            <p:nvPr/>
          </p:nvSpPr>
          <p:spPr>
            <a:xfrm>
              <a:off x="9058066" y="4431071"/>
              <a:ext cx="334057" cy="642159"/>
            </a:xfrm>
            <a:custGeom>
              <a:avLst/>
              <a:gdLst/>
              <a:ahLst/>
              <a:cxnLst/>
              <a:rect l="l" t="t" r="r" b="b"/>
              <a:pathLst>
                <a:path w="4595" h="8833" extrusionOk="0">
                  <a:moveTo>
                    <a:pt x="3729" y="1"/>
                  </a:moveTo>
                  <a:cubicBezTo>
                    <a:pt x="3729" y="1"/>
                    <a:pt x="3247" y="3694"/>
                    <a:pt x="0" y="6780"/>
                  </a:cubicBezTo>
                  <a:cubicBezTo>
                    <a:pt x="678" y="7503"/>
                    <a:pt x="1365" y="8190"/>
                    <a:pt x="2106" y="8832"/>
                  </a:cubicBezTo>
                  <a:cubicBezTo>
                    <a:pt x="2659" y="7905"/>
                    <a:pt x="4595" y="4229"/>
                    <a:pt x="3729"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9142;p29">
              <a:extLst>
                <a:ext uri="{FF2B5EF4-FFF2-40B4-BE49-F238E27FC236}">
                  <a16:creationId xmlns:a16="http://schemas.microsoft.com/office/drawing/2014/main" id="{C060D740-9E2D-4F2D-DB75-11E56EF69D12}"/>
                </a:ext>
              </a:extLst>
            </p:cNvPr>
            <p:cNvSpPr/>
            <p:nvPr/>
          </p:nvSpPr>
          <p:spPr>
            <a:xfrm>
              <a:off x="8827170" y="4089303"/>
              <a:ext cx="502066" cy="834741"/>
            </a:xfrm>
            <a:custGeom>
              <a:avLst/>
              <a:gdLst/>
              <a:ahLst/>
              <a:cxnLst/>
              <a:rect l="l" t="t" r="r" b="b"/>
              <a:pathLst>
                <a:path w="6906" h="11482" extrusionOk="0">
                  <a:moveTo>
                    <a:pt x="4862" y="0"/>
                  </a:moveTo>
                  <a:cubicBezTo>
                    <a:pt x="4711" y="2114"/>
                    <a:pt x="1847" y="4478"/>
                    <a:pt x="1847" y="4478"/>
                  </a:cubicBezTo>
                  <a:cubicBezTo>
                    <a:pt x="1446" y="5629"/>
                    <a:pt x="848" y="6843"/>
                    <a:pt x="0" y="8056"/>
                  </a:cubicBezTo>
                  <a:cubicBezTo>
                    <a:pt x="553" y="8662"/>
                    <a:pt x="1124" y="9287"/>
                    <a:pt x="1704" y="9902"/>
                  </a:cubicBezTo>
                  <a:cubicBezTo>
                    <a:pt x="2204" y="10438"/>
                    <a:pt x="2686" y="10964"/>
                    <a:pt x="3176" y="11481"/>
                  </a:cubicBezTo>
                  <a:cubicBezTo>
                    <a:pt x="6423" y="8395"/>
                    <a:pt x="6905" y="4702"/>
                    <a:pt x="6905" y="4702"/>
                  </a:cubicBezTo>
                  <a:lnTo>
                    <a:pt x="6905" y="4702"/>
                  </a:lnTo>
                  <a:lnTo>
                    <a:pt x="6067" y="5041"/>
                  </a:lnTo>
                  <a:cubicBezTo>
                    <a:pt x="6067" y="5041"/>
                    <a:pt x="6200" y="2801"/>
                    <a:pt x="486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9143;p29">
              <a:extLst>
                <a:ext uri="{FF2B5EF4-FFF2-40B4-BE49-F238E27FC236}">
                  <a16:creationId xmlns:a16="http://schemas.microsoft.com/office/drawing/2014/main" id="{13A1884E-E18A-8A9E-F8C7-241E92203436}"/>
                </a:ext>
              </a:extLst>
            </p:cNvPr>
            <p:cNvSpPr/>
            <p:nvPr/>
          </p:nvSpPr>
          <p:spPr>
            <a:xfrm>
              <a:off x="8209725" y="4700211"/>
              <a:ext cx="818529" cy="437218"/>
            </a:xfrm>
            <a:custGeom>
              <a:avLst/>
              <a:gdLst/>
              <a:ahLst/>
              <a:cxnLst/>
              <a:rect l="l" t="t" r="r" b="b"/>
              <a:pathLst>
                <a:path w="11259" h="6014" extrusionOk="0">
                  <a:moveTo>
                    <a:pt x="8092" y="1"/>
                  </a:moveTo>
                  <a:cubicBezTo>
                    <a:pt x="7164" y="447"/>
                    <a:pt x="6254" y="768"/>
                    <a:pt x="5380" y="982"/>
                  </a:cubicBezTo>
                  <a:cubicBezTo>
                    <a:pt x="4416" y="2079"/>
                    <a:pt x="3408" y="2686"/>
                    <a:pt x="2525" y="3025"/>
                  </a:cubicBezTo>
                  <a:cubicBezTo>
                    <a:pt x="1652" y="3361"/>
                    <a:pt x="908" y="3427"/>
                    <a:pt x="458" y="3427"/>
                  </a:cubicBezTo>
                  <a:cubicBezTo>
                    <a:pt x="168" y="3427"/>
                    <a:pt x="1" y="3400"/>
                    <a:pt x="0" y="3400"/>
                  </a:cubicBezTo>
                  <a:lnTo>
                    <a:pt x="0" y="3400"/>
                  </a:lnTo>
                  <a:cubicBezTo>
                    <a:pt x="2623" y="5077"/>
                    <a:pt x="4862" y="5211"/>
                    <a:pt x="4862" y="5211"/>
                  </a:cubicBezTo>
                  <a:lnTo>
                    <a:pt x="4425" y="6013"/>
                  </a:lnTo>
                  <a:cubicBezTo>
                    <a:pt x="4425" y="6013"/>
                    <a:pt x="5665" y="5924"/>
                    <a:pt x="7378" y="5362"/>
                  </a:cubicBezTo>
                  <a:cubicBezTo>
                    <a:pt x="8538" y="4988"/>
                    <a:pt x="9903" y="4390"/>
                    <a:pt x="11259" y="3444"/>
                  </a:cubicBezTo>
                  <a:cubicBezTo>
                    <a:pt x="10206" y="2356"/>
                    <a:pt x="9109" y="1143"/>
                    <a:pt x="809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9144;p29">
              <a:extLst>
                <a:ext uri="{FF2B5EF4-FFF2-40B4-BE49-F238E27FC236}">
                  <a16:creationId xmlns:a16="http://schemas.microsoft.com/office/drawing/2014/main" id="{7DA922C9-4420-E56F-2D2D-C247E0BB0EEA}"/>
                </a:ext>
              </a:extLst>
            </p:cNvPr>
            <p:cNvSpPr/>
            <p:nvPr/>
          </p:nvSpPr>
          <p:spPr>
            <a:xfrm>
              <a:off x="7831610" y="3541864"/>
              <a:ext cx="783561" cy="801590"/>
            </a:xfrm>
            <a:custGeom>
              <a:avLst/>
              <a:gdLst/>
              <a:ahLst/>
              <a:cxnLst/>
              <a:rect l="l" t="t" r="r" b="b"/>
              <a:pathLst>
                <a:path w="10778" h="11026" extrusionOk="0">
                  <a:moveTo>
                    <a:pt x="0" y="1"/>
                  </a:moveTo>
                  <a:cubicBezTo>
                    <a:pt x="81" y="3899"/>
                    <a:pt x="2552" y="8235"/>
                    <a:pt x="2552" y="8235"/>
                  </a:cubicBezTo>
                  <a:lnTo>
                    <a:pt x="1731" y="8039"/>
                  </a:lnTo>
                  <a:lnTo>
                    <a:pt x="1731" y="8039"/>
                  </a:lnTo>
                  <a:cubicBezTo>
                    <a:pt x="1731" y="8039"/>
                    <a:pt x="3078" y="9439"/>
                    <a:pt x="5085" y="10322"/>
                  </a:cubicBezTo>
                  <a:cubicBezTo>
                    <a:pt x="6010" y="10728"/>
                    <a:pt x="7065" y="11026"/>
                    <a:pt x="8192" y="11026"/>
                  </a:cubicBezTo>
                  <a:cubicBezTo>
                    <a:pt x="8479" y="11026"/>
                    <a:pt x="8770" y="11006"/>
                    <a:pt x="9064" y="10965"/>
                  </a:cubicBezTo>
                  <a:cubicBezTo>
                    <a:pt x="7878" y="9555"/>
                    <a:pt x="6665" y="8172"/>
                    <a:pt x="5532" y="6736"/>
                  </a:cubicBezTo>
                  <a:cubicBezTo>
                    <a:pt x="4720" y="5707"/>
                    <a:pt x="4381" y="5176"/>
                    <a:pt x="4471" y="5176"/>
                  </a:cubicBezTo>
                  <a:cubicBezTo>
                    <a:pt x="4553" y="5176"/>
                    <a:pt x="5002" y="5628"/>
                    <a:pt x="5781" y="6558"/>
                  </a:cubicBezTo>
                  <a:cubicBezTo>
                    <a:pt x="6941" y="7967"/>
                    <a:pt x="8163" y="9323"/>
                    <a:pt x="9368" y="10697"/>
                  </a:cubicBezTo>
                  <a:cubicBezTo>
                    <a:pt x="10777" y="7575"/>
                    <a:pt x="7762" y="2695"/>
                    <a:pt x="7762" y="2695"/>
                  </a:cubicBezTo>
                  <a:lnTo>
                    <a:pt x="7762" y="2695"/>
                  </a:lnTo>
                  <a:lnTo>
                    <a:pt x="7860" y="3542"/>
                  </a:lnTo>
                  <a:cubicBezTo>
                    <a:pt x="7860" y="3542"/>
                    <a:pt x="3863" y="554"/>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9145;p29">
              <a:extLst>
                <a:ext uri="{FF2B5EF4-FFF2-40B4-BE49-F238E27FC236}">
                  <a16:creationId xmlns:a16="http://schemas.microsoft.com/office/drawing/2014/main" id="{DD5E924C-C392-34A0-7DBD-D93EFE13F69D}"/>
                </a:ext>
              </a:extLst>
            </p:cNvPr>
            <p:cNvSpPr/>
            <p:nvPr/>
          </p:nvSpPr>
          <p:spPr>
            <a:xfrm>
              <a:off x="8150038" y="3918165"/>
              <a:ext cx="1346331" cy="1389951"/>
            </a:xfrm>
            <a:custGeom>
              <a:avLst/>
              <a:gdLst/>
              <a:ahLst/>
              <a:cxnLst/>
              <a:rect l="l" t="t" r="r" b="b"/>
              <a:pathLst>
                <a:path w="18519" h="19119" extrusionOk="0">
                  <a:moveTo>
                    <a:pt x="91" y="0"/>
                  </a:moveTo>
                  <a:cubicBezTo>
                    <a:pt x="1" y="0"/>
                    <a:pt x="340" y="531"/>
                    <a:pt x="1152" y="1560"/>
                  </a:cubicBezTo>
                  <a:cubicBezTo>
                    <a:pt x="2285" y="2996"/>
                    <a:pt x="3498" y="4379"/>
                    <a:pt x="4684" y="5789"/>
                  </a:cubicBezTo>
                  <a:cubicBezTo>
                    <a:pt x="5077" y="6253"/>
                    <a:pt x="5469" y="6717"/>
                    <a:pt x="5844" y="7180"/>
                  </a:cubicBezTo>
                  <a:cubicBezTo>
                    <a:pt x="5906" y="7252"/>
                    <a:pt x="5960" y="7323"/>
                    <a:pt x="6022" y="7395"/>
                  </a:cubicBezTo>
                  <a:cubicBezTo>
                    <a:pt x="6674" y="8188"/>
                    <a:pt x="7726" y="9420"/>
                    <a:pt x="8913" y="10758"/>
                  </a:cubicBezTo>
                  <a:cubicBezTo>
                    <a:pt x="9930" y="11900"/>
                    <a:pt x="11027" y="13113"/>
                    <a:pt x="12080" y="14201"/>
                  </a:cubicBezTo>
                  <a:cubicBezTo>
                    <a:pt x="12811" y="14977"/>
                    <a:pt x="13507" y="15682"/>
                    <a:pt x="14123" y="16271"/>
                  </a:cubicBezTo>
                  <a:cubicBezTo>
                    <a:pt x="14158" y="16307"/>
                    <a:pt x="14194" y="16333"/>
                    <a:pt x="14221" y="16360"/>
                  </a:cubicBezTo>
                  <a:cubicBezTo>
                    <a:pt x="15104" y="17270"/>
                    <a:pt x="16014" y="18153"/>
                    <a:pt x="16969" y="18992"/>
                  </a:cubicBezTo>
                  <a:cubicBezTo>
                    <a:pt x="17060" y="19073"/>
                    <a:pt x="17227" y="19118"/>
                    <a:pt x="17395" y="19118"/>
                  </a:cubicBezTo>
                  <a:cubicBezTo>
                    <a:pt x="17949" y="19118"/>
                    <a:pt x="18518" y="18630"/>
                    <a:pt x="16487" y="17324"/>
                  </a:cubicBezTo>
                  <a:cubicBezTo>
                    <a:pt x="15809" y="16886"/>
                    <a:pt x="15184" y="16414"/>
                    <a:pt x="14596" y="15887"/>
                  </a:cubicBezTo>
                  <a:cubicBezTo>
                    <a:pt x="13855" y="15245"/>
                    <a:pt x="13168" y="14558"/>
                    <a:pt x="12490" y="13835"/>
                  </a:cubicBezTo>
                  <a:cubicBezTo>
                    <a:pt x="12000" y="13318"/>
                    <a:pt x="11518" y="12792"/>
                    <a:pt x="11018" y="12256"/>
                  </a:cubicBezTo>
                  <a:cubicBezTo>
                    <a:pt x="10438" y="11641"/>
                    <a:pt x="9867" y="11016"/>
                    <a:pt x="9314" y="10410"/>
                  </a:cubicBezTo>
                  <a:cubicBezTo>
                    <a:pt x="8101" y="9089"/>
                    <a:pt x="7031" y="7876"/>
                    <a:pt x="6370" y="7109"/>
                  </a:cubicBezTo>
                  <a:cubicBezTo>
                    <a:pt x="6308" y="7029"/>
                    <a:pt x="6245" y="6957"/>
                    <a:pt x="6183" y="6886"/>
                  </a:cubicBezTo>
                  <a:cubicBezTo>
                    <a:pt x="5790" y="6431"/>
                    <a:pt x="5389" y="5976"/>
                    <a:pt x="4988" y="5521"/>
                  </a:cubicBezTo>
                  <a:cubicBezTo>
                    <a:pt x="3783" y="4147"/>
                    <a:pt x="2561" y="2791"/>
                    <a:pt x="1401" y="1382"/>
                  </a:cubicBezTo>
                  <a:cubicBezTo>
                    <a:pt x="622" y="452"/>
                    <a:pt x="173" y="0"/>
                    <a:pt x="91"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9146;p29">
              <a:extLst>
                <a:ext uri="{FF2B5EF4-FFF2-40B4-BE49-F238E27FC236}">
                  <a16:creationId xmlns:a16="http://schemas.microsoft.com/office/drawing/2014/main" id="{1C181F58-EDC0-8A19-D293-F8CFF0AC164A}"/>
                </a:ext>
              </a:extLst>
            </p:cNvPr>
            <p:cNvSpPr/>
            <p:nvPr/>
          </p:nvSpPr>
          <p:spPr>
            <a:xfrm>
              <a:off x="8531424" y="4950593"/>
              <a:ext cx="645358" cy="228133"/>
            </a:xfrm>
            <a:custGeom>
              <a:avLst/>
              <a:gdLst/>
              <a:ahLst/>
              <a:cxnLst/>
              <a:rect l="l" t="t" r="r" b="b"/>
              <a:pathLst>
                <a:path w="8877" h="3138" extrusionOk="0">
                  <a:moveTo>
                    <a:pt x="6834" y="0"/>
                  </a:moveTo>
                  <a:cubicBezTo>
                    <a:pt x="5478" y="946"/>
                    <a:pt x="4113" y="1544"/>
                    <a:pt x="2953" y="1918"/>
                  </a:cubicBezTo>
                  <a:cubicBezTo>
                    <a:pt x="1240" y="2480"/>
                    <a:pt x="0" y="2569"/>
                    <a:pt x="0" y="2569"/>
                  </a:cubicBezTo>
                  <a:cubicBezTo>
                    <a:pt x="1243" y="2985"/>
                    <a:pt x="2466" y="3138"/>
                    <a:pt x="3596" y="3138"/>
                  </a:cubicBezTo>
                  <a:cubicBezTo>
                    <a:pt x="6082" y="3138"/>
                    <a:pt x="8110" y="2395"/>
                    <a:pt x="8877" y="2070"/>
                  </a:cubicBezTo>
                  <a:cubicBezTo>
                    <a:pt x="8261" y="1481"/>
                    <a:pt x="7565" y="776"/>
                    <a:pt x="68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9147;p29">
              <a:extLst>
                <a:ext uri="{FF2B5EF4-FFF2-40B4-BE49-F238E27FC236}">
                  <a16:creationId xmlns:a16="http://schemas.microsoft.com/office/drawing/2014/main" id="{52001B90-41DD-9107-2292-5629EAC8A0D1}"/>
                </a:ext>
              </a:extLst>
            </p:cNvPr>
            <p:cNvSpPr/>
            <p:nvPr/>
          </p:nvSpPr>
          <p:spPr>
            <a:xfrm>
              <a:off x="8008636" y="4362950"/>
              <a:ext cx="789377" cy="438454"/>
            </a:xfrm>
            <a:custGeom>
              <a:avLst/>
              <a:gdLst/>
              <a:ahLst/>
              <a:cxnLst/>
              <a:rect l="l" t="t" r="r" b="b"/>
              <a:pathLst>
                <a:path w="10858" h="6031" extrusionOk="0">
                  <a:moveTo>
                    <a:pt x="652" y="1"/>
                  </a:moveTo>
                  <a:cubicBezTo>
                    <a:pt x="2463" y="2525"/>
                    <a:pt x="4203" y="3587"/>
                    <a:pt x="4292" y="3641"/>
                  </a:cubicBezTo>
                  <a:cubicBezTo>
                    <a:pt x="2142" y="4113"/>
                    <a:pt x="1" y="5193"/>
                    <a:pt x="1" y="5193"/>
                  </a:cubicBezTo>
                  <a:cubicBezTo>
                    <a:pt x="1" y="5193"/>
                    <a:pt x="813" y="5541"/>
                    <a:pt x="2160" y="5791"/>
                  </a:cubicBezTo>
                  <a:cubicBezTo>
                    <a:pt x="2884" y="5927"/>
                    <a:pt x="3767" y="6030"/>
                    <a:pt x="4761" y="6030"/>
                  </a:cubicBezTo>
                  <a:cubicBezTo>
                    <a:pt x="5787" y="6030"/>
                    <a:pt x="6932" y="5920"/>
                    <a:pt x="8146" y="5621"/>
                  </a:cubicBezTo>
                  <a:cubicBezTo>
                    <a:pt x="9020" y="5407"/>
                    <a:pt x="9930" y="5086"/>
                    <a:pt x="10858" y="4640"/>
                  </a:cubicBezTo>
                  <a:cubicBezTo>
                    <a:pt x="9671" y="3302"/>
                    <a:pt x="8610" y="2070"/>
                    <a:pt x="7967" y="1277"/>
                  </a:cubicBezTo>
                  <a:cubicBezTo>
                    <a:pt x="7905" y="1205"/>
                    <a:pt x="7851" y="1134"/>
                    <a:pt x="7789" y="1062"/>
                  </a:cubicBezTo>
                  <a:cubicBezTo>
                    <a:pt x="6698" y="1485"/>
                    <a:pt x="5721" y="1646"/>
                    <a:pt x="4866" y="1646"/>
                  </a:cubicBezTo>
                  <a:cubicBezTo>
                    <a:pt x="4204" y="1646"/>
                    <a:pt x="3616" y="1549"/>
                    <a:pt x="3105" y="1401"/>
                  </a:cubicBezTo>
                  <a:lnTo>
                    <a:pt x="3097" y="1401"/>
                  </a:lnTo>
                  <a:cubicBezTo>
                    <a:pt x="1500" y="938"/>
                    <a:pt x="652" y="1"/>
                    <a:pt x="65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9148;p29">
              <a:extLst>
                <a:ext uri="{FF2B5EF4-FFF2-40B4-BE49-F238E27FC236}">
                  <a16:creationId xmlns:a16="http://schemas.microsoft.com/office/drawing/2014/main" id="{C9532718-6D1B-397E-BEBB-27E5E8EE4126}"/>
                </a:ext>
              </a:extLst>
            </p:cNvPr>
            <p:cNvSpPr/>
            <p:nvPr/>
          </p:nvSpPr>
          <p:spPr>
            <a:xfrm>
              <a:off x="8961374" y="3864221"/>
              <a:ext cx="219336" cy="550703"/>
            </a:xfrm>
            <a:custGeom>
              <a:avLst/>
              <a:gdLst/>
              <a:ahLst/>
              <a:cxnLst/>
              <a:rect l="l" t="t" r="r" b="b"/>
              <a:pathLst>
                <a:path w="3017" h="7575" extrusionOk="0">
                  <a:moveTo>
                    <a:pt x="527" y="1"/>
                  </a:moveTo>
                  <a:lnTo>
                    <a:pt x="527" y="1"/>
                  </a:lnTo>
                  <a:cubicBezTo>
                    <a:pt x="527" y="1"/>
                    <a:pt x="1455" y="3435"/>
                    <a:pt x="1" y="7574"/>
                  </a:cubicBezTo>
                  <a:cubicBezTo>
                    <a:pt x="1" y="7574"/>
                    <a:pt x="2865" y="5210"/>
                    <a:pt x="3016" y="3096"/>
                  </a:cubicBezTo>
                  <a:lnTo>
                    <a:pt x="3016" y="3096"/>
                  </a:lnTo>
                  <a:lnTo>
                    <a:pt x="2517" y="3721"/>
                  </a:lnTo>
                  <a:cubicBezTo>
                    <a:pt x="2517" y="3721"/>
                    <a:pt x="1883" y="1535"/>
                    <a:pt x="527"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9149;p29">
              <a:extLst>
                <a:ext uri="{FF2B5EF4-FFF2-40B4-BE49-F238E27FC236}">
                  <a16:creationId xmlns:a16="http://schemas.microsoft.com/office/drawing/2014/main" id="{963FF057-42B2-3BF8-3F87-8A58F5360C8B}"/>
                </a:ext>
              </a:extLst>
            </p:cNvPr>
            <p:cNvSpPr/>
            <p:nvPr/>
          </p:nvSpPr>
          <p:spPr>
            <a:xfrm>
              <a:off x="7957455" y="4126236"/>
              <a:ext cx="617441" cy="356448"/>
            </a:xfrm>
            <a:custGeom>
              <a:avLst/>
              <a:gdLst/>
              <a:ahLst/>
              <a:cxnLst/>
              <a:rect l="l" t="t" r="r" b="b"/>
              <a:pathLst>
                <a:path w="8493" h="4903" extrusionOk="0">
                  <a:moveTo>
                    <a:pt x="0" y="1"/>
                  </a:moveTo>
                  <a:lnTo>
                    <a:pt x="0" y="1"/>
                  </a:lnTo>
                  <a:cubicBezTo>
                    <a:pt x="571" y="1722"/>
                    <a:pt x="2168" y="3239"/>
                    <a:pt x="2168" y="3239"/>
                  </a:cubicBezTo>
                  <a:lnTo>
                    <a:pt x="1356" y="3257"/>
                  </a:lnTo>
                  <a:cubicBezTo>
                    <a:pt x="1356" y="3257"/>
                    <a:pt x="2204" y="4194"/>
                    <a:pt x="3801" y="4657"/>
                  </a:cubicBezTo>
                  <a:lnTo>
                    <a:pt x="3809" y="4657"/>
                  </a:lnTo>
                  <a:cubicBezTo>
                    <a:pt x="4320" y="4805"/>
                    <a:pt x="4908" y="4902"/>
                    <a:pt x="5570" y="4902"/>
                  </a:cubicBezTo>
                  <a:cubicBezTo>
                    <a:pt x="6425" y="4902"/>
                    <a:pt x="7402" y="4741"/>
                    <a:pt x="8493" y="4318"/>
                  </a:cubicBezTo>
                  <a:cubicBezTo>
                    <a:pt x="8118" y="3855"/>
                    <a:pt x="7726" y="3391"/>
                    <a:pt x="7333" y="2927"/>
                  </a:cubicBezTo>
                  <a:cubicBezTo>
                    <a:pt x="7039" y="2968"/>
                    <a:pt x="6748" y="2988"/>
                    <a:pt x="6461" y="2988"/>
                  </a:cubicBezTo>
                  <a:cubicBezTo>
                    <a:pt x="5334" y="2988"/>
                    <a:pt x="4279" y="2690"/>
                    <a:pt x="3354" y="2284"/>
                  </a:cubicBezTo>
                  <a:cubicBezTo>
                    <a:pt x="1347" y="1401"/>
                    <a:pt x="0" y="1"/>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9150;p29">
              <a:extLst>
                <a:ext uri="{FF2B5EF4-FFF2-40B4-BE49-F238E27FC236}">
                  <a16:creationId xmlns:a16="http://schemas.microsoft.com/office/drawing/2014/main" id="{3AB17556-C5F7-EADD-0B8C-FF6ECBE2B11A}"/>
                </a:ext>
              </a:extLst>
            </p:cNvPr>
            <p:cNvSpPr/>
            <p:nvPr/>
          </p:nvSpPr>
          <p:spPr>
            <a:xfrm>
              <a:off x="8599545" y="3864221"/>
              <a:ext cx="467679" cy="810750"/>
            </a:xfrm>
            <a:custGeom>
              <a:avLst/>
              <a:gdLst/>
              <a:ahLst/>
              <a:cxnLst/>
              <a:rect l="l" t="t" r="r" b="b"/>
              <a:pathLst>
                <a:path w="6433" h="11152" extrusionOk="0">
                  <a:moveTo>
                    <a:pt x="5504" y="1"/>
                  </a:moveTo>
                  <a:cubicBezTo>
                    <a:pt x="5504" y="1"/>
                    <a:pt x="4175" y="1990"/>
                    <a:pt x="3435" y="4069"/>
                  </a:cubicBezTo>
                  <a:cubicBezTo>
                    <a:pt x="3390" y="3970"/>
                    <a:pt x="2560" y="2115"/>
                    <a:pt x="268" y="9"/>
                  </a:cubicBezTo>
                  <a:lnTo>
                    <a:pt x="268" y="9"/>
                  </a:lnTo>
                  <a:cubicBezTo>
                    <a:pt x="330" y="152"/>
                    <a:pt x="2150" y="4657"/>
                    <a:pt x="9" y="7619"/>
                  </a:cubicBezTo>
                  <a:lnTo>
                    <a:pt x="0" y="7628"/>
                  </a:lnTo>
                  <a:cubicBezTo>
                    <a:pt x="62" y="7699"/>
                    <a:pt x="125" y="7771"/>
                    <a:pt x="187" y="7851"/>
                  </a:cubicBezTo>
                  <a:cubicBezTo>
                    <a:pt x="848" y="8618"/>
                    <a:pt x="1918" y="9831"/>
                    <a:pt x="3131" y="11152"/>
                  </a:cubicBezTo>
                  <a:cubicBezTo>
                    <a:pt x="3979" y="9939"/>
                    <a:pt x="4577" y="8725"/>
                    <a:pt x="4978" y="7574"/>
                  </a:cubicBezTo>
                  <a:cubicBezTo>
                    <a:pt x="6432" y="3435"/>
                    <a:pt x="5504" y="1"/>
                    <a:pt x="550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9151;p29">
              <a:extLst>
                <a:ext uri="{FF2B5EF4-FFF2-40B4-BE49-F238E27FC236}">
                  <a16:creationId xmlns:a16="http://schemas.microsoft.com/office/drawing/2014/main" id="{D6E7E861-077C-0930-3962-8D27042F2377}"/>
                </a:ext>
              </a:extLst>
            </p:cNvPr>
            <p:cNvSpPr/>
            <p:nvPr/>
          </p:nvSpPr>
          <p:spPr>
            <a:xfrm>
              <a:off x="8008636" y="4740414"/>
              <a:ext cx="592214" cy="209013"/>
            </a:xfrm>
            <a:custGeom>
              <a:avLst/>
              <a:gdLst/>
              <a:ahLst/>
              <a:cxnLst/>
              <a:rect l="l" t="t" r="r" b="b"/>
              <a:pathLst>
                <a:path w="8146" h="2875" extrusionOk="0">
                  <a:moveTo>
                    <a:pt x="1" y="1"/>
                  </a:moveTo>
                  <a:lnTo>
                    <a:pt x="1" y="1"/>
                  </a:lnTo>
                  <a:cubicBezTo>
                    <a:pt x="1357" y="1535"/>
                    <a:pt x="3453" y="2427"/>
                    <a:pt x="3453" y="2427"/>
                  </a:cubicBezTo>
                  <a:lnTo>
                    <a:pt x="2766" y="2847"/>
                  </a:lnTo>
                  <a:cubicBezTo>
                    <a:pt x="2766" y="2847"/>
                    <a:pt x="2934" y="2874"/>
                    <a:pt x="3224" y="2874"/>
                  </a:cubicBezTo>
                  <a:cubicBezTo>
                    <a:pt x="3674" y="2874"/>
                    <a:pt x="4418" y="2808"/>
                    <a:pt x="5291" y="2472"/>
                  </a:cubicBezTo>
                  <a:cubicBezTo>
                    <a:pt x="6174" y="2133"/>
                    <a:pt x="7182" y="1526"/>
                    <a:pt x="8146" y="429"/>
                  </a:cubicBezTo>
                  <a:lnTo>
                    <a:pt x="8146" y="429"/>
                  </a:lnTo>
                  <a:cubicBezTo>
                    <a:pt x="6932" y="728"/>
                    <a:pt x="5787" y="838"/>
                    <a:pt x="4761" y="838"/>
                  </a:cubicBezTo>
                  <a:cubicBezTo>
                    <a:pt x="3767" y="838"/>
                    <a:pt x="2884" y="735"/>
                    <a:pt x="2160" y="599"/>
                  </a:cubicBezTo>
                  <a:cubicBezTo>
                    <a:pt x="813" y="349"/>
                    <a:pt x="1" y="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9152;p29">
              <a:extLst>
                <a:ext uri="{FF2B5EF4-FFF2-40B4-BE49-F238E27FC236}">
                  <a16:creationId xmlns:a16="http://schemas.microsoft.com/office/drawing/2014/main" id="{1D07488C-8B22-F7DB-37AC-FB629D75422C}"/>
                </a:ext>
              </a:extLst>
            </p:cNvPr>
            <p:cNvSpPr/>
            <p:nvPr/>
          </p:nvSpPr>
          <p:spPr>
            <a:xfrm>
              <a:off x="7825794" y="3536048"/>
              <a:ext cx="1572138" cy="1648036"/>
            </a:xfrm>
            <a:custGeom>
              <a:avLst/>
              <a:gdLst/>
              <a:ahLst/>
              <a:cxnLst/>
              <a:rect l="l" t="t" r="r" b="b"/>
              <a:pathLst>
                <a:path w="21625" h="22669" extrusionOk="0">
                  <a:moveTo>
                    <a:pt x="98" y="1"/>
                  </a:moveTo>
                  <a:cubicBezTo>
                    <a:pt x="72" y="1"/>
                    <a:pt x="45" y="9"/>
                    <a:pt x="27" y="18"/>
                  </a:cubicBezTo>
                  <a:cubicBezTo>
                    <a:pt x="9" y="36"/>
                    <a:pt x="0" y="54"/>
                    <a:pt x="0" y="81"/>
                  </a:cubicBezTo>
                  <a:cubicBezTo>
                    <a:pt x="72" y="3542"/>
                    <a:pt x="2043" y="7378"/>
                    <a:pt x="2480" y="8190"/>
                  </a:cubicBezTo>
                  <a:lnTo>
                    <a:pt x="1829" y="8038"/>
                  </a:lnTo>
                  <a:cubicBezTo>
                    <a:pt x="1822" y="8036"/>
                    <a:pt x="1816" y="8035"/>
                    <a:pt x="1809" y="8035"/>
                  </a:cubicBezTo>
                  <a:cubicBezTo>
                    <a:pt x="1789" y="8035"/>
                    <a:pt x="1769" y="8045"/>
                    <a:pt x="1749" y="8065"/>
                  </a:cubicBezTo>
                  <a:cubicBezTo>
                    <a:pt x="1731" y="8083"/>
                    <a:pt x="1731" y="8110"/>
                    <a:pt x="1740" y="8136"/>
                  </a:cubicBezTo>
                  <a:cubicBezTo>
                    <a:pt x="2213" y="9573"/>
                    <a:pt x="3399" y="10866"/>
                    <a:pt x="3792" y="11277"/>
                  </a:cubicBezTo>
                  <a:lnTo>
                    <a:pt x="3167" y="11295"/>
                  </a:lnTo>
                  <a:cubicBezTo>
                    <a:pt x="3140" y="11295"/>
                    <a:pt x="3114" y="11312"/>
                    <a:pt x="3096" y="11339"/>
                  </a:cubicBezTo>
                  <a:cubicBezTo>
                    <a:pt x="3087" y="11366"/>
                    <a:pt x="3087" y="11393"/>
                    <a:pt x="3105" y="11419"/>
                  </a:cubicBezTo>
                  <a:cubicBezTo>
                    <a:pt x="4621" y="13534"/>
                    <a:pt x="6075" y="14622"/>
                    <a:pt x="6602" y="14979"/>
                  </a:cubicBezTo>
                  <a:cubicBezTo>
                    <a:pt x="4532" y="15470"/>
                    <a:pt x="2498" y="16487"/>
                    <a:pt x="2480" y="16495"/>
                  </a:cubicBezTo>
                  <a:cubicBezTo>
                    <a:pt x="2462" y="16504"/>
                    <a:pt x="2445" y="16522"/>
                    <a:pt x="2436" y="16549"/>
                  </a:cubicBezTo>
                  <a:cubicBezTo>
                    <a:pt x="2436" y="16576"/>
                    <a:pt x="2445" y="16594"/>
                    <a:pt x="2453" y="16620"/>
                  </a:cubicBezTo>
                  <a:cubicBezTo>
                    <a:pt x="3613" y="17923"/>
                    <a:pt x="5308" y="18770"/>
                    <a:pt x="5799" y="19002"/>
                  </a:cubicBezTo>
                  <a:lnTo>
                    <a:pt x="5246" y="19350"/>
                  </a:lnTo>
                  <a:cubicBezTo>
                    <a:pt x="5219" y="19359"/>
                    <a:pt x="5201" y="19386"/>
                    <a:pt x="5201" y="19413"/>
                  </a:cubicBezTo>
                  <a:cubicBezTo>
                    <a:pt x="5201" y="19439"/>
                    <a:pt x="5219" y="19466"/>
                    <a:pt x="5237" y="19484"/>
                  </a:cubicBezTo>
                  <a:cubicBezTo>
                    <a:pt x="7503" y="20929"/>
                    <a:pt x="9510" y="21241"/>
                    <a:pt x="10019" y="21295"/>
                  </a:cubicBezTo>
                  <a:lnTo>
                    <a:pt x="9635" y="21982"/>
                  </a:lnTo>
                  <a:cubicBezTo>
                    <a:pt x="9626" y="22009"/>
                    <a:pt x="9626" y="22026"/>
                    <a:pt x="9635" y="22053"/>
                  </a:cubicBezTo>
                  <a:cubicBezTo>
                    <a:pt x="9644" y="22071"/>
                    <a:pt x="9662" y="22089"/>
                    <a:pt x="9680" y="22098"/>
                  </a:cubicBezTo>
                  <a:cubicBezTo>
                    <a:pt x="10928" y="22517"/>
                    <a:pt x="12160" y="22669"/>
                    <a:pt x="13301" y="22669"/>
                  </a:cubicBezTo>
                  <a:cubicBezTo>
                    <a:pt x="15817" y="22669"/>
                    <a:pt x="17869" y="21910"/>
                    <a:pt x="18618" y="21598"/>
                  </a:cubicBezTo>
                  <a:cubicBezTo>
                    <a:pt x="18654" y="21580"/>
                    <a:pt x="18681" y="21536"/>
                    <a:pt x="18663" y="21491"/>
                  </a:cubicBezTo>
                  <a:cubicBezTo>
                    <a:pt x="18650" y="21465"/>
                    <a:pt x="18618" y="21449"/>
                    <a:pt x="18587" y="21449"/>
                  </a:cubicBezTo>
                  <a:cubicBezTo>
                    <a:pt x="18576" y="21449"/>
                    <a:pt x="18566" y="21451"/>
                    <a:pt x="18556" y="21456"/>
                  </a:cubicBezTo>
                  <a:cubicBezTo>
                    <a:pt x="17819" y="21765"/>
                    <a:pt x="15790" y="22508"/>
                    <a:pt x="13306" y="22508"/>
                  </a:cubicBezTo>
                  <a:cubicBezTo>
                    <a:pt x="12209" y="22508"/>
                    <a:pt x="11024" y="22364"/>
                    <a:pt x="9822" y="21973"/>
                  </a:cubicBezTo>
                  <a:lnTo>
                    <a:pt x="10215" y="21268"/>
                  </a:lnTo>
                  <a:cubicBezTo>
                    <a:pt x="10233" y="21241"/>
                    <a:pt x="10233" y="21215"/>
                    <a:pt x="10215" y="21188"/>
                  </a:cubicBezTo>
                  <a:cubicBezTo>
                    <a:pt x="10206" y="21161"/>
                    <a:pt x="10179" y="21152"/>
                    <a:pt x="10152" y="21152"/>
                  </a:cubicBezTo>
                  <a:cubicBezTo>
                    <a:pt x="10126" y="21143"/>
                    <a:pt x="7958" y="21001"/>
                    <a:pt x="5433" y="19422"/>
                  </a:cubicBezTo>
                  <a:lnTo>
                    <a:pt x="6013" y="19065"/>
                  </a:lnTo>
                  <a:cubicBezTo>
                    <a:pt x="6031" y="19047"/>
                    <a:pt x="6049" y="19020"/>
                    <a:pt x="6049" y="18984"/>
                  </a:cubicBezTo>
                  <a:cubicBezTo>
                    <a:pt x="6049" y="18958"/>
                    <a:pt x="6031" y="18931"/>
                    <a:pt x="5995" y="18922"/>
                  </a:cubicBezTo>
                  <a:cubicBezTo>
                    <a:pt x="5977" y="18913"/>
                    <a:pt x="3979" y="18048"/>
                    <a:pt x="2650" y="16585"/>
                  </a:cubicBezTo>
                  <a:cubicBezTo>
                    <a:pt x="3078" y="16379"/>
                    <a:pt x="4960" y="15496"/>
                    <a:pt x="6825" y="15086"/>
                  </a:cubicBezTo>
                  <a:cubicBezTo>
                    <a:pt x="6852" y="15086"/>
                    <a:pt x="6878" y="15059"/>
                    <a:pt x="6878" y="15023"/>
                  </a:cubicBezTo>
                  <a:cubicBezTo>
                    <a:pt x="6887" y="14997"/>
                    <a:pt x="6869" y="14961"/>
                    <a:pt x="6843" y="14943"/>
                  </a:cubicBezTo>
                  <a:cubicBezTo>
                    <a:pt x="6539" y="14756"/>
                    <a:pt x="4978" y="13721"/>
                    <a:pt x="3319" y="11446"/>
                  </a:cubicBezTo>
                  <a:lnTo>
                    <a:pt x="3979" y="11437"/>
                  </a:lnTo>
                  <a:cubicBezTo>
                    <a:pt x="4015" y="11437"/>
                    <a:pt x="4041" y="11410"/>
                    <a:pt x="4059" y="11384"/>
                  </a:cubicBezTo>
                  <a:cubicBezTo>
                    <a:pt x="4068" y="11357"/>
                    <a:pt x="4059" y="11321"/>
                    <a:pt x="4033" y="11295"/>
                  </a:cubicBezTo>
                  <a:cubicBezTo>
                    <a:pt x="4024" y="11286"/>
                    <a:pt x="2525" y="9858"/>
                    <a:pt x="1936" y="8226"/>
                  </a:cubicBezTo>
                  <a:lnTo>
                    <a:pt x="1936" y="8226"/>
                  </a:lnTo>
                  <a:lnTo>
                    <a:pt x="2614" y="8386"/>
                  </a:lnTo>
                  <a:cubicBezTo>
                    <a:pt x="2623" y="8388"/>
                    <a:pt x="2631" y="8390"/>
                    <a:pt x="2639" y="8390"/>
                  </a:cubicBezTo>
                  <a:cubicBezTo>
                    <a:pt x="2663" y="8390"/>
                    <a:pt x="2681" y="8380"/>
                    <a:pt x="2694" y="8360"/>
                  </a:cubicBezTo>
                  <a:cubicBezTo>
                    <a:pt x="2721" y="8333"/>
                    <a:pt x="2721" y="8297"/>
                    <a:pt x="2703" y="8270"/>
                  </a:cubicBezTo>
                  <a:cubicBezTo>
                    <a:pt x="2677" y="8226"/>
                    <a:pt x="277" y="3979"/>
                    <a:pt x="161" y="170"/>
                  </a:cubicBezTo>
                  <a:lnTo>
                    <a:pt x="161" y="170"/>
                  </a:lnTo>
                  <a:cubicBezTo>
                    <a:pt x="3934" y="750"/>
                    <a:pt x="7851" y="3649"/>
                    <a:pt x="7895" y="3685"/>
                  </a:cubicBezTo>
                  <a:cubicBezTo>
                    <a:pt x="7904" y="3694"/>
                    <a:pt x="7918" y="3698"/>
                    <a:pt x="7932" y="3698"/>
                  </a:cubicBezTo>
                  <a:cubicBezTo>
                    <a:pt x="7947" y="3698"/>
                    <a:pt x="7962" y="3694"/>
                    <a:pt x="7976" y="3685"/>
                  </a:cubicBezTo>
                  <a:cubicBezTo>
                    <a:pt x="8002" y="3676"/>
                    <a:pt x="8020" y="3640"/>
                    <a:pt x="8020" y="3614"/>
                  </a:cubicBezTo>
                  <a:lnTo>
                    <a:pt x="7940" y="2909"/>
                  </a:lnTo>
                  <a:lnTo>
                    <a:pt x="7940" y="2909"/>
                  </a:lnTo>
                  <a:cubicBezTo>
                    <a:pt x="9483" y="3703"/>
                    <a:pt x="10723" y="5362"/>
                    <a:pt x="10732" y="5380"/>
                  </a:cubicBezTo>
                  <a:cubicBezTo>
                    <a:pt x="10746" y="5400"/>
                    <a:pt x="10769" y="5410"/>
                    <a:pt x="10791" y="5410"/>
                  </a:cubicBezTo>
                  <a:cubicBezTo>
                    <a:pt x="10799" y="5410"/>
                    <a:pt x="10806" y="5409"/>
                    <a:pt x="10813" y="5407"/>
                  </a:cubicBezTo>
                  <a:cubicBezTo>
                    <a:pt x="10848" y="5398"/>
                    <a:pt x="10866" y="5371"/>
                    <a:pt x="10875" y="5344"/>
                  </a:cubicBezTo>
                  <a:lnTo>
                    <a:pt x="10973" y="4684"/>
                  </a:lnTo>
                  <a:cubicBezTo>
                    <a:pt x="13016" y="6602"/>
                    <a:pt x="13855" y="8279"/>
                    <a:pt x="14006" y="8600"/>
                  </a:cubicBezTo>
                  <a:lnTo>
                    <a:pt x="14006" y="8609"/>
                  </a:lnTo>
                  <a:cubicBezTo>
                    <a:pt x="14021" y="8639"/>
                    <a:pt x="14042" y="8656"/>
                    <a:pt x="14069" y="8656"/>
                  </a:cubicBezTo>
                  <a:cubicBezTo>
                    <a:pt x="14075" y="8656"/>
                    <a:pt x="14080" y="8655"/>
                    <a:pt x="14087" y="8654"/>
                  </a:cubicBezTo>
                  <a:cubicBezTo>
                    <a:pt x="14113" y="8654"/>
                    <a:pt x="14140" y="8636"/>
                    <a:pt x="14158" y="8600"/>
                  </a:cubicBezTo>
                  <a:cubicBezTo>
                    <a:pt x="14791" y="6807"/>
                    <a:pt x="15889" y="5050"/>
                    <a:pt x="16156" y="4639"/>
                  </a:cubicBezTo>
                  <a:cubicBezTo>
                    <a:pt x="17432" y="6138"/>
                    <a:pt x="18047" y="8235"/>
                    <a:pt x="18056" y="8261"/>
                  </a:cubicBezTo>
                  <a:cubicBezTo>
                    <a:pt x="18065" y="8288"/>
                    <a:pt x="18092" y="8306"/>
                    <a:pt x="18119" y="8315"/>
                  </a:cubicBezTo>
                  <a:cubicBezTo>
                    <a:pt x="18146" y="8315"/>
                    <a:pt x="18181" y="8306"/>
                    <a:pt x="18199" y="8288"/>
                  </a:cubicBezTo>
                  <a:lnTo>
                    <a:pt x="18618" y="7753"/>
                  </a:lnTo>
                  <a:cubicBezTo>
                    <a:pt x="19876" y="10456"/>
                    <a:pt x="19760" y="12624"/>
                    <a:pt x="19760" y="12651"/>
                  </a:cubicBezTo>
                  <a:cubicBezTo>
                    <a:pt x="19760" y="12677"/>
                    <a:pt x="19769" y="12704"/>
                    <a:pt x="19796" y="12713"/>
                  </a:cubicBezTo>
                  <a:cubicBezTo>
                    <a:pt x="19807" y="12724"/>
                    <a:pt x="19825" y="12732"/>
                    <a:pt x="19841" y="12732"/>
                  </a:cubicBezTo>
                  <a:cubicBezTo>
                    <a:pt x="19851" y="12732"/>
                    <a:pt x="19861" y="12729"/>
                    <a:pt x="19867" y="12722"/>
                  </a:cubicBezTo>
                  <a:lnTo>
                    <a:pt x="20626" y="12427"/>
                  </a:lnTo>
                  <a:lnTo>
                    <a:pt x="20626" y="12427"/>
                  </a:lnTo>
                  <a:cubicBezTo>
                    <a:pt x="21429" y="16558"/>
                    <a:pt x="19582" y="20108"/>
                    <a:pt x="18993" y="21108"/>
                  </a:cubicBezTo>
                  <a:cubicBezTo>
                    <a:pt x="18966" y="21143"/>
                    <a:pt x="18984" y="21197"/>
                    <a:pt x="19020" y="21215"/>
                  </a:cubicBezTo>
                  <a:cubicBezTo>
                    <a:pt x="19032" y="21224"/>
                    <a:pt x="19045" y="21228"/>
                    <a:pt x="19058" y="21228"/>
                  </a:cubicBezTo>
                  <a:cubicBezTo>
                    <a:pt x="19083" y="21228"/>
                    <a:pt x="19109" y="21212"/>
                    <a:pt x="19127" y="21188"/>
                  </a:cubicBezTo>
                  <a:cubicBezTo>
                    <a:pt x="19725" y="20171"/>
                    <a:pt x="21625" y="16522"/>
                    <a:pt x="20759" y="12303"/>
                  </a:cubicBezTo>
                  <a:cubicBezTo>
                    <a:pt x="20759" y="12276"/>
                    <a:pt x="20742" y="12258"/>
                    <a:pt x="20724" y="12249"/>
                  </a:cubicBezTo>
                  <a:cubicBezTo>
                    <a:pt x="20708" y="12239"/>
                    <a:pt x="20695" y="12234"/>
                    <a:pt x="20682" y="12234"/>
                  </a:cubicBezTo>
                  <a:cubicBezTo>
                    <a:pt x="20673" y="12234"/>
                    <a:pt x="20664" y="12236"/>
                    <a:pt x="20652" y="12240"/>
                  </a:cubicBezTo>
                  <a:lnTo>
                    <a:pt x="19921" y="12535"/>
                  </a:lnTo>
                  <a:cubicBezTo>
                    <a:pt x="19930" y="12026"/>
                    <a:pt x="19867" y="9992"/>
                    <a:pt x="18708" y="7574"/>
                  </a:cubicBezTo>
                  <a:cubicBezTo>
                    <a:pt x="18699" y="7548"/>
                    <a:pt x="18672" y="7530"/>
                    <a:pt x="18645" y="7530"/>
                  </a:cubicBezTo>
                  <a:cubicBezTo>
                    <a:pt x="18640" y="7528"/>
                    <a:pt x="18635" y="7527"/>
                    <a:pt x="18631" y="7527"/>
                  </a:cubicBezTo>
                  <a:cubicBezTo>
                    <a:pt x="18609" y="7527"/>
                    <a:pt x="18588" y="7542"/>
                    <a:pt x="18574" y="7557"/>
                  </a:cubicBezTo>
                  <a:lnTo>
                    <a:pt x="18163" y="8065"/>
                  </a:lnTo>
                  <a:cubicBezTo>
                    <a:pt x="17994" y="7557"/>
                    <a:pt x="17361" y="5763"/>
                    <a:pt x="16201" y="4461"/>
                  </a:cubicBezTo>
                  <a:cubicBezTo>
                    <a:pt x="16192" y="4443"/>
                    <a:pt x="16165" y="4434"/>
                    <a:pt x="16138" y="4434"/>
                  </a:cubicBezTo>
                  <a:cubicBezTo>
                    <a:pt x="16112" y="4434"/>
                    <a:pt x="16094" y="4443"/>
                    <a:pt x="16076" y="4470"/>
                  </a:cubicBezTo>
                  <a:cubicBezTo>
                    <a:pt x="16067" y="4488"/>
                    <a:pt x="14809" y="6379"/>
                    <a:pt x="14069" y="8377"/>
                  </a:cubicBezTo>
                  <a:cubicBezTo>
                    <a:pt x="13783" y="7806"/>
                    <a:pt x="12873" y="6227"/>
                    <a:pt x="10964" y="4461"/>
                  </a:cubicBezTo>
                  <a:cubicBezTo>
                    <a:pt x="10954" y="4451"/>
                    <a:pt x="10937" y="4446"/>
                    <a:pt x="10920" y="4446"/>
                  </a:cubicBezTo>
                  <a:cubicBezTo>
                    <a:pt x="10908" y="4446"/>
                    <a:pt x="10895" y="4448"/>
                    <a:pt x="10884" y="4452"/>
                  </a:cubicBezTo>
                  <a:cubicBezTo>
                    <a:pt x="10857" y="4461"/>
                    <a:pt x="10839" y="4479"/>
                    <a:pt x="10830" y="4515"/>
                  </a:cubicBezTo>
                  <a:lnTo>
                    <a:pt x="10741" y="5130"/>
                  </a:lnTo>
                  <a:cubicBezTo>
                    <a:pt x="10384" y="4693"/>
                    <a:pt x="9242" y="3355"/>
                    <a:pt x="7877" y="2704"/>
                  </a:cubicBezTo>
                  <a:cubicBezTo>
                    <a:pt x="7866" y="2700"/>
                    <a:pt x="7855" y="2698"/>
                    <a:pt x="7844" y="2698"/>
                  </a:cubicBezTo>
                  <a:cubicBezTo>
                    <a:pt x="7829" y="2698"/>
                    <a:pt x="7813" y="2702"/>
                    <a:pt x="7797" y="2713"/>
                  </a:cubicBezTo>
                  <a:cubicBezTo>
                    <a:pt x="7779" y="2730"/>
                    <a:pt x="7762" y="2757"/>
                    <a:pt x="7770" y="2784"/>
                  </a:cubicBezTo>
                  <a:lnTo>
                    <a:pt x="7842" y="3453"/>
                  </a:lnTo>
                  <a:cubicBezTo>
                    <a:pt x="7084" y="2909"/>
                    <a:pt x="3515" y="491"/>
                    <a:pt x="9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9153;p29">
              <a:extLst>
                <a:ext uri="{FF2B5EF4-FFF2-40B4-BE49-F238E27FC236}">
                  <a16:creationId xmlns:a16="http://schemas.microsoft.com/office/drawing/2014/main" id="{91CBE17D-3762-CA89-81FB-25E8B281986A}"/>
                </a:ext>
              </a:extLst>
            </p:cNvPr>
            <p:cNvSpPr/>
            <p:nvPr/>
          </p:nvSpPr>
          <p:spPr>
            <a:xfrm>
              <a:off x="8140951" y="3911985"/>
              <a:ext cx="1319941" cy="1401801"/>
            </a:xfrm>
            <a:custGeom>
              <a:avLst/>
              <a:gdLst/>
              <a:ahLst/>
              <a:cxnLst/>
              <a:rect l="l" t="t" r="r" b="b"/>
              <a:pathLst>
                <a:path w="18156" h="19282" extrusionOk="0">
                  <a:moveTo>
                    <a:pt x="420" y="343"/>
                  </a:moveTo>
                  <a:cubicBezTo>
                    <a:pt x="607" y="530"/>
                    <a:pt x="938" y="887"/>
                    <a:pt x="1464" y="1520"/>
                  </a:cubicBezTo>
                  <a:cubicBezTo>
                    <a:pt x="2392" y="2644"/>
                    <a:pt x="3382" y="3759"/>
                    <a:pt x="4336" y="4839"/>
                  </a:cubicBezTo>
                  <a:cubicBezTo>
                    <a:pt x="5032" y="5624"/>
                    <a:pt x="5746" y="6436"/>
                    <a:pt x="6433" y="7239"/>
                  </a:cubicBezTo>
                  <a:cubicBezTo>
                    <a:pt x="7307" y="8256"/>
                    <a:pt x="9127" y="10307"/>
                    <a:pt x="11090" y="12395"/>
                  </a:cubicBezTo>
                  <a:cubicBezTo>
                    <a:pt x="11277" y="12600"/>
                    <a:pt x="11464" y="12796"/>
                    <a:pt x="11643" y="13002"/>
                  </a:cubicBezTo>
                  <a:cubicBezTo>
                    <a:pt x="12651" y="14081"/>
                    <a:pt x="13597" y="15098"/>
                    <a:pt x="14667" y="16035"/>
                  </a:cubicBezTo>
                  <a:cubicBezTo>
                    <a:pt x="15300" y="16588"/>
                    <a:pt x="15925" y="17061"/>
                    <a:pt x="16576" y="17480"/>
                  </a:cubicBezTo>
                  <a:cubicBezTo>
                    <a:pt x="17870" y="18310"/>
                    <a:pt x="17977" y="18729"/>
                    <a:pt x="17959" y="18881"/>
                  </a:cubicBezTo>
                  <a:cubicBezTo>
                    <a:pt x="17950" y="18970"/>
                    <a:pt x="17888" y="19041"/>
                    <a:pt x="17772" y="19086"/>
                  </a:cubicBezTo>
                  <a:cubicBezTo>
                    <a:pt x="17702" y="19111"/>
                    <a:pt x="17619" y="19123"/>
                    <a:pt x="17535" y="19123"/>
                  </a:cubicBezTo>
                  <a:cubicBezTo>
                    <a:pt x="17383" y="19123"/>
                    <a:pt x="17228" y="19083"/>
                    <a:pt x="17147" y="19014"/>
                  </a:cubicBezTo>
                  <a:cubicBezTo>
                    <a:pt x="16291" y="18265"/>
                    <a:pt x="15390" y="17409"/>
                    <a:pt x="14399" y="16392"/>
                  </a:cubicBezTo>
                  <a:cubicBezTo>
                    <a:pt x="14390" y="16374"/>
                    <a:pt x="14373" y="16365"/>
                    <a:pt x="14355" y="16347"/>
                  </a:cubicBezTo>
                  <a:cubicBezTo>
                    <a:pt x="14337" y="16329"/>
                    <a:pt x="14319" y="16311"/>
                    <a:pt x="14310" y="16302"/>
                  </a:cubicBezTo>
                  <a:cubicBezTo>
                    <a:pt x="11732" y="13849"/>
                    <a:pt x="7726" y="9290"/>
                    <a:pt x="6210" y="7426"/>
                  </a:cubicBezTo>
                  <a:cubicBezTo>
                    <a:pt x="5514" y="6578"/>
                    <a:pt x="4791" y="5731"/>
                    <a:pt x="4096" y="4910"/>
                  </a:cubicBezTo>
                  <a:cubicBezTo>
                    <a:pt x="3177" y="3831"/>
                    <a:pt x="2231" y="2716"/>
                    <a:pt x="1339" y="1592"/>
                  </a:cubicBezTo>
                  <a:cubicBezTo>
                    <a:pt x="839" y="958"/>
                    <a:pt x="563" y="566"/>
                    <a:pt x="420" y="343"/>
                  </a:cubicBezTo>
                  <a:close/>
                  <a:moveTo>
                    <a:pt x="209" y="0"/>
                  </a:moveTo>
                  <a:cubicBezTo>
                    <a:pt x="187" y="0"/>
                    <a:pt x="174" y="11"/>
                    <a:pt x="161" y="22"/>
                  </a:cubicBezTo>
                  <a:cubicBezTo>
                    <a:pt x="90" y="75"/>
                    <a:pt x="1" y="146"/>
                    <a:pt x="1214" y="1690"/>
                  </a:cubicBezTo>
                  <a:cubicBezTo>
                    <a:pt x="2106" y="2814"/>
                    <a:pt x="3052" y="3929"/>
                    <a:pt x="3971" y="5008"/>
                  </a:cubicBezTo>
                  <a:cubicBezTo>
                    <a:pt x="4675" y="5829"/>
                    <a:pt x="5398" y="6677"/>
                    <a:pt x="6085" y="7524"/>
                  </a:cubicBezTo>
                  <a:cubicBezTo>
                    <a:pt x="7610" y="9398"/>
                    <a:pt x="11625" y="13965"/>
                    <a:pt x="14194" y="16409"/>
                  </a:cubicBezTo>
                  <a:cubicBezTo>
                    <a:pt x="14212" y="16427"/>
                    <a:pt x="14230" y="16445"/>
                    <a:pt x="14248" y="16463"/>
                  </a:cubicBezTo>
                  <a:cubicBezTo>
                    <a:pt x="14266" y="16472"/>
                    <a:pt x="14275" y="16490"/>
                    <a:pt x="14292" y="16499"/>
                  </a:cubicBezTo>
                  <a:cubicBezTo>
                    <a:pt x="15283" y="17525"/>
                    <a:pt x="16184" y="18381"/>
                    <a:pt x="17040" y="19130"/>
                  </a:cubicBezTo>
                  <a:cubicBezTo>
                    <a:pt x="17147" y="19228"/>
                    <a:pt x="17334" y="19282"/>
                    <a:pt x="17522" y="19282"/>
                  </a:cubicBezTo>
                  <a:cubicBezTo>
                    <a:pt x="17629" y="19282"/>
                    <a:pt x="17736" y="19264"/>
                    <a:pt x="17834" y="19228"/>
                  </a:cubicBezTo>
                  <a:cubicBezTo>
                    <a:pt x="18003" y="19166"/>
                    <a:pt x="18102" y="19041"/>
                    <a:pt x="18119" y="18889"/>
                  </a:cubicBezTo>
                  <a:cubicBezTo>
                    <a:pt x="18155" y="18515"/>
                    <a:pt x="17665" y="17988"/>
                    <a:pt x="16656" y="17346"/>
                  </a:cubicBezTo>
                  <a:cubicBezTo>
                    <a:pt x="16014" y="16927"/>
                    <a:pt x="15399" y="16463"/>
                    <a:pt x="14774" y="15919"/>
                  </a:cubicBezTo>
                  <a:cubicBezTo>
                    <a:pt x="13704" y="14991"/>
                    <a:pt x="12758" y="13965"/>
                    <a:pt x="11759" y="12895"/>
                  </a:cubicBezTo>
                  <a:cubicBezTo>
                    <a:pt x="11580" y="12689"/>
                    <a:pt x="11393" y="12493"/>
                    <a:pt x="11206" y="12288"/>
                  </a:cubicBezTo>
                  <a:cubicBezTo>
                    <a:pt x="9252" y="10200"/>
                    <a:pt x="7423" y="8158"/>
                    <a:pt x="6558" y="7141"/>
                  </a:cubicBezTo>
                  <a:cubicBezTo>
                    <a:pt x="5862" y="6329"/>
                    <a:pt x="5148" y="5526"/>
                    <a:pt x="4461" y="4741"/>
                  </a:cubicBezTo>
                  <a:cubicBezTo>
                    <a:pt x="3507" y="3661"/>
                    <a:pt x="2517" y="2546"/>
                    <a:pt x="1589" y="1413"/>
                  </a:cubicBezTo>
                  <a:cubicBezTo>
                    <a:pt x="561" y="191"/>
                    <a:pt x="303" y="0"/>
                    <a:pt x="20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9154;p29">
              <a:extLst>
                <a:ext uri="{FF2B5EF4-FFF2-40B4-BE49-F238E27FC236}">
                  <a16:creationId xmlns:a16="http://schemas.microsoft.com/office/drawing/2014/main" id="{690824BD-89B7-110C-5AA8-32910A1B77A7}"/>
                </a:ext>
              </a:extLst>
            </p:cNvPr>
            <p:cNvSpPr/>
            <p:nvPr/>
          </p:nvSpPr>
          <p:spPr>
            <a:xfrm>
              <a:off x="7954183" y="4123327"/>
              <a:ext cx="539652" cy="222825"/>
            </a:xfrm>
            <a:custGeom>
              <a:avLst/>
              <a:gdLst/>
              <a:ahLst/>
              <a:cxnLst/>
              <a:rect l="l" t="t" r="r" b="b"/>
              <a:pathLst>
                <a:path w="7423" h="3065" extrusionOk="0">
                  <a:moveTo>
                    <a:pt x="45" y="0"/>
                  </a:moveTo>
                  <a:cubicBezTo>
                    <a:pt x="36" y="0"/>
                    <a:pt x="27" y="5"/>
                    <a:pt x="18" y="14"/>
                  </a:cubicBezTo>
                  <a:cubicBezTo>
                    <a:pt x="1" y="23"/>
                    <a:pt x="1" y="50"/>
                    <a:pt x="18" y="67"/>
                  </a:cubicBezTo>
                  <a:cubicBezTo>
                    <a:pt x="27" y="76"/>
                    <a:pt x="875" y="951"/>
                    <a:pt x="2195" y="1745"/>
                  </a:cubicBezTo>
                  <a:cubicBezTo>
                    <a:pt x="3248" y="2378"/>
                    <a:pt x="4791" y="3065"/>
                    <a:pt x="6513" y="3065"/>
                  </a:cubicBezTo>
                  <a:cubicBezTo>
                    <a:pt x="6798" y="3065"/>
                    <a:pt x="7093" y="3047"/>
                    <a:pt x="7387" y="3002"/>
                  </a:cubicBezTo>
                  <a:cubicBezTo>
                    <a:pt x="7405" y="3002"/>
                    <a:pt x="7423" y="2985"/>
                    <a:pt x="7423" y="2958"/>
                  </a:cubicBezTo>
                  <a:cubicBezTo>
                    <a:pt x="7414" y="2940"/>
                    <a:pt x="7396" y="2922"/>
                    <a:pt x="7378" y="2922"/>
                  </a:cubicBezTo>
                  <a:cubicBezTo>
                    <a:pt x="7086" y="2963"/>
                    <a:pt x="6797" y="2983"/>
                    <a:pt x="6512" y="2983"/>
                  </a:cubicBezTo>
                  <a:cubicBezTo>
                    <a:pt x="2980" y="2983"/>
                    <a:pt x="105" y="47"/>
                    <a:pt x="72" y="14"/>
                  </a:cubicBezTo>
                  <a:cubicBezTo>
                    <a:pt x="63" y="5"/>
                    <a:pt x="54"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9155;p29">
              <a:extLst>
                <a:ext uri="{FF2B5EF4-FFF2-40B4-BE49-F238E27FC236}">
                  <a16:creationId xmlns:a16="http://schemas.microsoft.com/office/drawing/2014/main" id="{9F8DAC2A-1AF0-63A0-1E41-E3023B700264}"/>
                </a:ext>
              </a:extLst>
            </p:cNvPr>
            <p:cNvSpPr/>
            <p:nvPr/>
          </p:nvSpPr>
          <p:spPr>
            <a:xfrm>
              <a:off x="8052765" y="4359969"/>
              <a:ext cx="526057" cy="124971"/>
            </a:xfrm>
            <a:custGeom>
              <a:avLst/>
              <a:gdLst/>
              <a:ahLst/>
              <a:cxnLst/>
              <a:rect l="l" t="t" r="r" b="b"/>
              <a:pathLst>
                <a:path w="7236" h="1719" extrusionOk="0">
                  <a:moveTo>
                    <a:pt x="43" y="0"/>
                  </a:moveTo>
                  <a:cubicBezTo>
                    <a:pt x="35" y="0"/>
                    <a:pt x="26" y="2"/>
                    <a:pt x="18" y="6"/>
                  </a:cubicBezTo>
                  <a:cubicBezTo>
                    <a:pt x="1" y="24"/>
                    <a:pt x="1" y="51"/>
                    <a:pt x="18" y="69"/>
                  </a:cubicBezTo>
                  <a:cubicBezTo>
                    <a:pt x="18" y="69"/>
                    <a:pt x="679" y="782"/>
                    <a:pt x="1883" y="1273"/>
                  </a:cubicBezTo>
                  <a:cubicBezTo>
                    <a:pt x="2481" y="1514"/>
                    <a:pt x="3284" y="1719"/>
                    <a:pt x="4265" y="1719"/>
                  </a:cubicBezTo>
                  <a:cubicBezTo>
                    <a:pt x="5112" y="1719"/>
                    <a:pt x="6103" y="1567"/>
                    <a:pt x="7200" y="1139"/>
                  </a:cubicBezTo>
                  <a:cubicBezTo>
                    <a:pt x="7227" y="1130"/>
                    <a:pt x="7236" y="1112"/>
                    <a:pt x="7227" y="1086"/>
                  </a:cubicBezTo>
                  <a:cubicBezTo>
                    <a:pt x="7220" y="1072"/>
                    <a:pt x="7204" y="1064"/>
                    <a:pt x="7189" y="1064"/>
                  </a:cubicBezTo>
                  <a:cubicBezTo>
                    <a:pt x="7183" y="1064"/>
                    <a:pt x="7178" y="1065"/>
                    <a:pt x="7173" y="1068"/>
                  </a:cubicBezTo>
                  <a:cubicBezTo>
                    <a:pt x="6082" y="1489"/>
                    <a:pt x="5110" y="1643"/>
                    <a:pt x="4272" y="1643"/>
                  </a:cubicBezTo>
                  <a:cubicBezTo>
                    <a:pt x="3300" y="1643"/>
                    <a:pt x="2508" y="1436"/>
                    <a:pt x="1919" y="1202"/>
                  </a:cubicBezTo>
                  <a:cubicBezTo>
                    <a:pt x="723" y="720"/>
                    <a:pt x="81" y="15"/>
                    <a:pt x="72" y="15"/>
                  </a:cubicBezTo>
                  <a:cubicBezTo>
                    <a:pt x="67" y="5"/>
                    <a:pt x="55"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9156;p29">
              <a:extLst>
                <a:ext uri="{FF2B5EF4-FFF2-40B4-BE49-F238E27FC236}">
                  <a16:creationId xmlns:a16="http://schemas.microsoft.com/office/drawing/2014/main" id="{B037133C-F9B5-D35C-34DC-F265FB7384D0}"/>
                </a:ext>
              </a:extLst>
            </p:cNvPr>
            <p:cNvSpPr/>
            <p:nvPr/>
          </p:nvSpPr>
          <p:spPr>
            <a:xfrm>
              <a:off x="8005437" y="4697375"/>
              <a:ext cx="796501" cy="106724"/>
            </a:xfrm>
            <a:custGeom>
              <a:avLst/>
              <a:gdLst/>
              <a:ahLst/>
              <a:cxnLst/>
              <a:rect l="l" t="t" r="r" b="b"/>
              <a:pathLst>
                <a:path w="10956" h="1468" extrusionOk="0">
                  <a:moveTo>
                    <a:pt x="10909" y="1"/>
                  </a:moveTo>
                  <a:cubicBezTo>
                    <a:pt x="10903" y="1"/>
                    <a:pt x="10898" y="2"/>
                    <a:pt x="10893" y="4"/>
                  </a:cubicBezTo>
                  <a:cubicBezTo>
                    <a:pt x="8635" y="1089"/>
                    <a:pt x="6485" y="1390"/>
                    <a:pt x="4785" y="1390"/>
                  </a:cubicBezTo>
                  <a:cubicBezTo>
                    <a:pt x="4248" y="1390"/>
                    <a:pt x="3756" y="1360"/>
                    <a:pt x="3319" y="1315"/>
                  </a:cubicBezTo>
                  <a:cubicBezTo>
                    <a:pt x="1356" y="1110"/>
                    <a:pt x="72" y="557"/>
                    <a:pt x="63" y="557"/>
                  </a:cubicBezTo>
                  <a:cubicBezTo>
                    <a:pt x="58" y="555"/>
                    <a:pt x="53" y="554"/>
                    <a:pt x="47" y="554"/>
                  </a:cubicBezTo>
                  <a:cubicBezTo>
                    <a:pt x="32" y="554"/>
                    <a:pt x="16" y="562"/>
                    <a:pt x="9" y="575"/>
                  </a:cubicBezTo>
                  <a:cubicBezTo>
                    <a:pt x="0" y="593"/>
                    <a:pt x="9" y="620"/>
                    <a:pt x="27" y="629"/>
                  </a:cubicBezTo>
                  <a:cubicBezTo>
                    <a:pt x="45" y="629"/>
                    <a:pt x="1330" y="1182"/>
                    <a:pt x="3310" y="1396"/>
                  </a:cubicBezTo>
                  <a:cubicBezTo>
                    <a:pt x="3747" y="1440"/>
                    <a:pt x="4247" y="1467"/>
                    <a:pt x="4791" y="1467"/>
                  </a:cubicBezTo>
                  <a:cubicBezTo>
                    <a:pt x="6495" y="1467"/>
                    <a:pt x="8654" y="1164"/>
                    <a:pt x="10929" y="75"/>
                  </a:cubicBezTo>
                  <a:cubicBezTo>
                    <a:pt x="10946" y="66"/>
                    <a:pt x="10955" y="49"/>
                    <a:pt x="10946" y="22"/>
                  </a:cubicBezTo>
                  <a:cubicBezTo>
                    <a:pt x="10940" y="9"/>
                    <a:pt x="10924" y="1"/>
                    <a:pt x="109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9157;p29">
              <a:extLst>
                <a:ext uri="{FF2B5EF4-FFF2-40B4-BE49-F238E27FC236}">
                  <a16:creationId xmlns:a16="http://schemas.microsoft.com/office/drawing/2014/main" id="{33C1B3D9-BBC6-C598-FA75-0EAA3E2B0E9C}"/>
                </a:ext>
              </a:extLst>
            </p:cNvPr>
            <p:cNvSpPr/>
            <p:nvPr/>
          </p:nvSpPr>
          <p:spPr>
            <a:xfrm>
              <a:off x="8206454" y="4768622"/>
              <a:ext cx="397669" cy="183349"/>
            </a:xfrm>
            <a:custGeom>
              <a:avLst/>
              <a:gdLst/>
              <a:ahLst/>
              <a:cxnLst/>
              <a:rect l="l" t="t" r="r" b="b"/>
              <a:pathLst>
                <a:path w="5470" h="2522" extrusionOk="0">
                  <a:moveTo>
                    <a:pt x="5422" y="1"/>
                  </a:moveTo>
                  <a:cubicBezTo>
                    <a:pt x="5411" y="1"/>
                    <a:pt x="5403" y="5"/>
                    <a:pt x="5398" y="14"/>
                  </a:cubicBezTo>
                  <a:cubicBezTo>
                    <a:pt x="3484" y="2190"/>
                    <a:pt x="1357" y="2447"/>
                    <a:pt x="474" y="2447"/>
                  </a:cubicBezTo>
                  <a:cubicBezTo>
                    <a:pt x="213" y="2447"/>
                    <a:pt x="60" y="2425"/>
                    <a:pt x="54" y="2423"/>
                  </a:cubicBezTo>
                  <a:cubicBezTo>
                    <a:pt x="37" y="2423"/>
                    <a:pt x="10" y="2432"/>
                    <a:pt x="10" y="2459"/>
                  </a:cubicBezTo>
                  <a:cubicBezTo>
                    <a:pt x="1" y="2476"/>
                    <a:pt x="19" y="2494"/>
                    <a:pt x="45" y="2503"/>
                  </a:cubicBezTo>
                  <a:cubicBezTo>
                    <a:pt x="45" y="2503"/>
                    <a:pt x="206" y="2521"/>
                    <a:pt x="465" y="2521"/>
                  </a:cubicBezTo>
                  <a:cubicBezTo>
                    <a:pt x="1366" y="2521"/>
                    <a:pt x="3525" y="2271"/>
                    <a:pt x="5461" y="68"/>
                  </a:cubicBezTo>
                  <a:cubicBezTo>
                    <a:pt x="5469" y="50"/>
                    <a:pt x="5469" y="23"/>
                    <a:pt x="5452" y="14"/>
                  </a:cubicBezTo>
                  <a:cubicBezTo>
                    <a:pt x="5443" y="5"/>
                    <a:pt x="5432" y="1"/>
                    <a:pt x="542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9158;p29">
              <a:extLst>
                <a:ext uri="{FF2B5EF4-FFF2-40B4-BE49-F238E27FC236}">
                  <a16:creationId xmlns:a16="http://schemas.microsoft.com/office/drawing/2014/main" id="{62BAA25E-1A63-6DE6-FA4B-966FFB17399E}"/>
                </a:ext>
              </a:extLst>
            </p:cNvPr>
            <p:cNvSpPr/>
            <p:nvPr/>
          </p:nvSpPr>
          <p:spPr>
            <a:xfrm>
              <a:off x="8528807" y="4947903"/>
              <a:ext cx="502721" cy="192146"/>
            </a:xfrm>
            <a:custGeom>
              <a:avLst/>
              <a:gdLst/>
              <a:ahLst/>
              <a:cxnLst/>
              <a:rect l="l" t="t" r="r" b="b"/>
              <a:pathLst>
                <a:path w="6915" h="2643" extrusionOk="0">
                  <a:moveTo>
                    <a:pt x="6866" y="1"/>
                  </a:moveTo>
                  <a:cubicBezTo>
                    <a:pt x="6858" y="1"/>
                    <a:pt x="6850" y="4"/>
                    <a:pt x="6843" y="10"/>
                  </a:cubicBezTo>
                  <a:cubicBezTo>
                    <a:pt x="3551" y="2303"/>
                    <a:pt x="72" y="2562"/>
                    <a:pt x="36" y="2562"/>
                  </a:cubicBezTo>
                  <a:cubicBezTo>
                    <a:pt x="10" y="2562"/>
                    <a:pt x="1" y="2580"/>
                    <a:pt x="1" y="2606"/>
                  </a:cubicBezTo>
                  <a:cubicBezTo>
                    <a:pt x="1" y="2624"/>
                    <a:pt x="18" y="2642"/>
                    <a:pt x="36" y="2642"/>
                  </a:cubicBezTo>
                  <a:lnTo>
                    <a:pt x="45" y="2642"/>
                  </a:lnTo>
                  <a:cubicBezTo>
                    <a:pt x="72" y="2642"/>
                    <a:pt x="3578" y="2383"/>
                    <a:pt x="6888" y="73"/>
                  </a:cubicBezTo>
                  <a:cubicBezTo>
                    <a:pt x="6906" y="64"/>
                    <a:pt x="6914" y="37"/>
                    <a:pt x="6897" y="19"/>
                  </a:cubicBezTo>
                  <a:cubicBezTo>
                    <a:pt x="6891" y="8"/>
                    <a:pt x="6879" y="1"/>
                    <a:pt x="686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9159;p29">
              <a:extLst>
                <a:ext uri="{FF2B5EF4-FFF2-40B4-BE49-F238E27FC236}">
                  <a16:creationId xmlns:a16="http://schemas.microsoft.com/office/drawing/2014/main" id="{6EA84AA1-5040-78DD-C99C-490291BFFD77}"/>
                </a:ext>
              </a:extLst>
            </p:cNvPr>
            <p:cNvSpPr/>
            <p:nvPr/>
          </p:nvSpPr>
          <p:spPr>
            <a:xfrm>
              <a:off x="9054794" y="4428454"/>
              <a:ext cx="277641" cy="498867"/>
            </a:xfrm>
            <a:custGeom>
              <a:avLst/>
              <a:gdLst/>
              <a:ahLst/>
              <a:cxnLst/>
              <a:rect l="l" t="t" r="r" b="b"/>
              <a:pathLst>
                <a:path w="3819" h="6862" extrusionOk="0">
                  <a:moveTo>
                    <a:pt x="3783" y="1"/>
                  </a:moveTo>
                  <a:cubicBezTo>
                    <a:pt x="3765" y="1"/>
                    <a:pt x="3739" y="19"/>
                    <a:pt x="3739" y="37"/>
                  </a:cubicBezTo>
                  <a:cubicBezTo>
                    <a:pt x="3739" y="72"/>
                    <a:pt x="3212" y="3748"/>
                    <a:pt x="18" y="6790"/>
                  </a:cubicBezTo>
                  <a:cubicBezTo>
                    <a:pt x="1" y="6808"/>
                    <a:pt x="1" y="6834"/>
                    <a:pt x="18" y="6843"/>
                  </a:cubicBezTo>
                  <a:cubicBezTo>
                    <a:pt x="27" y="6852"/>
                    <a:pt x="36" y="6861"/>
                    <a:pt x="45" y="6861"/>
                  </a:cubicBezTo>
                  <a:cubicBezTo>
                    <a:pt x="54" y="6861"/>
                    <a:pt x="72" y="6852"/>
                    <a:pt x="72" y="6843"/>
                  </a:cubicBezTo>
                  <a:cubicBezTo>
                    <a:pt x="3292" y="3783"/>
                    <a:pt x="3810" y="81"/>
                    <a:pt x="3819" y="45"/>
                  </a:cubicBezTo>
                  <a:cubicBezTo>
                    <a:pt x="3819" y="28"/>
                    <a:pt x="3810" y="1"/>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9160;p29">
              <a:extLst>
                <a:ext uri="{FF2B5EF4-FFF2-40B4-BE49-F238E27FC236}">
                  <a16:creationId xmlns:a16="http://schemas.microsoft.com/office/drawing/2014/main" id="{EA085AD5-CD11-2BBE-25FE-FF5D13B02A20}"/>
                </a:ext>
              </a:extLst>
            </p:cNvPr>
            <p:cNvSpPr/>
            <p:nvPr/>
          </p:nvSpPr>
          <p:spPr>
            <a:xfrm>
              <a:off x="8823898" y="3860949"/>
              <a:ext cx="206323" cy="816639"/>
            </a:xfrm>
            <a:custGeom>
              <a:avLst/>
              <a:gdLst/>
              <a:ahLst/>
              <a:cxnLst/>
              <a:rect l="l" t="t" r="r" b="b"/>
              <a:pathLst>
                <a:path w="2838" h="11233" extrusionOk="0">
                  <a:moveTo>
                    <a:pt x="2409" y="1"/>
                  </a:moveTo>
                  <a:cubicBezTo>
                    <a:pt x="2383" y="10"/>
                    <a:pt x="2374" y="37"/>
                    <a:pt x="2383" y="54"/>
                  </a:cubicBezTo>
                  <a:cubicBezTo>
                    <a:pt x="2383" y="63"/>
                    <a:pt x="2757" y="1482"/>
                    <a:pt x="2650" y="3543"/>
                  </a:cubicBezTo>
                  <a:cubicBezTo>
                    <a:pt x="2552" y="5452"/>
                    <a:pt x="2017" y="8324"/>
                    <a:pt x="10" y="11170"/>
                  </a:cubicBezTo>
                  <a:cubicBezTo>
                    <a:pt x="1" y="11188"/>
                    <a:pt x="1" y="11215"/>
                    <a:pt x="19" y="11232"/>
                  </a:cubicBezTo>
                  <a:lnTo>
                    <a:pt x="45" y="11232"/>
                  </a:lnTo>
                  <a:cubicBezTo>
                    <a:pt x="54" y="11232"/>
                    <a:pt x="72" y="11232"/>
                    <a:pt x="81" y="11224"/>
                  </a:cubicBezTo>
                  <a:cubicBezTo>
                    <a:pt x="2097" y="8351"/>
                    <a:pt x="2632" y="5470"/>
                    <a:pt x="2731" y="3552"/>
                  </a:cubicBezTo>
                  <a:cubicBezTo>
                    <a:pt x="2838" y="1464"/>
                    <a:pt x="2463" y="46"/>
                    <a:pt x="2454" y="37"/>
                  </a:cubicBezTo>
                  <a:cubicBezTo>
                    <a:pt x="2445" y="10"/>
                    <a:pt x="2427" y="1"/>
                    <a:pt x="240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9161;p29">
              <a:extLst>
                <a:ext uri="{FF2B5EF4-FFF2-40B4-BE49-F238E27FC236}">
                  <a16:creationId xmlns:a16="http://schemas.microsoft.com/office/drawing/2014/main" id="{965B0B02-3050-DE94-4A36-2BC9C933F39C}"/>
                </a:ext>
              </a:extLst>
            </p:cNvPr>
            <p:cNvSpPr/>
            <p:nvPr/>
          </p:nvSpPr>
          <p:spPr>
            <a:xfrm>
              <a:off x="8958176" y="4086032"/>
              <a:ext cx="225734" cy="332166"/>
            </a:xfrm>
            <a:custGeom>
              <a:avLst/>
              <a:gdLst/>
              <a:ahLst/>
              <a:cxnLst/>
              <a:rect l="l" t="t" r="r" b="b"/>
              <a:pathLst>
                <a:path w="3105" h="4569" extrusionOk="0">
                  <a:moveTo>
                    <a:pt x="3060" y="1"/>
                  </a:moveTo>
                  <a:cubicBezTo>
                    <a:pt x="3042" y="1"/>
                    <a:pt x="3025" y="18"/>
                    <a:pt x="3025" y="36"/>
                  </a:cubicBezTo>
                  <a:cubicBezTo>
                    <a:pt x="2882" y="2115"/>
                    <a:pt x="45" y="4470"/>
                    <a:pt x="18" y="4497"/>
                  </a:cubicBezTo>
                  <a:cubicBezTo>
                    <a:pt x="0" y="4506"/>
                    <a:pt x="0" y="4532"/>
                    <a:pt x="18" y="4550"/>
                  </a:cubicBezTo>
                  <a:cubicBezTo>
                    <a:pt x="27" y="4559"/>
                    <a:pt x="36" y="4568"/>
                    <a:pt x="45" y="4568"/>
                  </a:cubicBezTo>
                  <a:cubicBezTo>
                    <a:pt x="54" y="4568"/>
                    <a:pt x="63" y="4559"/>
                    <a:pt x="72" y="4559"/>
                  </a:cubicBezTo>
                  <a:cubicBezTo>
                    <a:pt x="98" y="4532"/>
                    <a:pt x="2953" y="2150"/>
                    <a:pt x="3105" y="45"/>
                  </a:cubicBezTo>
                  <a:cubicBezTo>
                    <a:pt x="3105" y="18"/>
                    <a:pt x="3087" y="1"/>
                    <a:pt x="306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9162;p29">
              <a:extLst>
                <a:ext uri="{FF2B5EF4-FFF2-40B4-BE49-F238E27FC236}">
                  <a16:creationId xmlns:a16="http://schemas.microsoft.com/office/drawing/2014/main" id="{5753F111-C66B-EA3F-7399-3E1E4F1051E7}"/>
                </a:ext>
              </a:extLst>
            </p:cNvPr>
            <p:cNvSpPr/>
            <p:nvPr/>
          </p:nvSpPr>
          <p:spPr>
            <a:xfrm>
              <a:off x="8596927" y="3862040"/>
              <a:ext cx="156378" cy="559354"/>
            </a:xfrm>
            <a:custGeom>
              <a:avLst/>
              <a:gdLst/>
              <a:ahLst/>
              <a:cxnLst/>
              <a:rect l="l" t="t" r="r" b="b"/>
              <a:pathLst>
                <a:path w="2151" h="7694" extrusionOk="0">
                  <a:moveTo>
                    <a:pt x="305" y="0"/>
                  </a:moveTo>
                  <a:cubicBezTo>
                    <a:pt x="300" y="0"/>
                    <a:pt x="293" y="1"/>
                    <a:pt x="286" y="4"/>
                  </a:cubicBezTo>
                  <a:cubicBezTo>
                    <a:pt x="268" y="13"/>
                    <a:pt x="259" y="31"/>
                    <a:pt x="268" y="57"/>
                  </a:cubicBezTo>
                  <a:cubicBezTo>
                    <a:pt x="286" y="102"/>
                    <a:pt x="2150" y="4669"/>
                    <a:pt x="9" y="7631"/>
                  </a:cubicBezTo>
                  <a:cubicBezTo>
                    <a:pt x="0" y="7649"/>
                    <a:pt x="0" y="7667"/>
                    <a:pt x="18" y="7685"/>
                  </a:cubicBezTo>
                  <a:cubicBezTo>
                    <a:pt x="27" y="7685"/>
                    <a:pt x="36" y="7694"/>
                    <a:pt x="45" y="7694"/>
                  </a:cubicBezTo>
                  <a:cubicBezTo>
                    <a:pt x="54" y="7694"/>
                    <a:pt x="72" y="7685"/>
                    <a:pt x="81" y="7676"/>
                  </a:cubicBezTo>
                  <a:cubicBezTo>
                    <a:pt x="1205" y="6106"/>
                    <a:pt x="1223" y="4107"/>
                    <a:pt x="1026" y="2707"/>
                  </a:cubicBezTo>
                  <a:cubicBezTo>
                    <a:pt x="821" y="1199"/>
                    <a:pt x="348" y="31"/>
                    <a:pt x="339" y="22"/>
                  </a:cubicBezTo>
                  <a:cubicBezTo>
                    <a:pt x="333" y="9"/>
                    <a:pt x="321" y="0"/>
                    <a:pt x="30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9163;p29">
              <a:extLst>
                <a:ext uri="{FF2B5EF4-FFF2-40B4-BE49-F238E27FC236}">
                  <a16:creationId xmlns:a16="http://schemas.microsoft.com/office/drawing/2014/main" id="{C87AE2E6-4945-0E17-E26E-3159D167559F}"/>
                </a:ext>
              </a:extLst>
            </p:cNvPr>
            <p:cNvSpPr/>
            <p:nvPr/>
          </p:nvSpPr>
          <p:spPr>
            <a:xfrm>
              <a:off x="8393294" y="3735104"/>
              <a:ext cx="217300" cy="587053"/>
            </a:xfrm>
            <a:custGeom>
              <a:avLst/>
              <a:gdLst/>
              <a:ahLst/>
              <a:cxnLst/>
              <a:rect l="l" t="t" r="r" b="b"/>
              <a:pathLst>
                <a:path w="2989" h="8075" extrusionOk="0">
                  <a:moveTo>
                    <a:pt x="41" y="0"/>
                  </a:moveTo>
                  <a:cubicBezTo>
                    <a:pt x="33" y="0"/>
                    <a:pt x="25" y="3"/>
                    <a:pt x="18" y="10"/>
                  </a:cubicBezTo>
                  <a:cubicBezTo>
                    <a:pt x="0" y="19"/>
                    <a:pt x="0" y="46"/>
                    <a:pt x="9" y="64"/>
                  </a:cubicBezTo>
                  <a:cubicBezTo>
                    <a:pt x="36" y="108"/>
                    <a:pt x="2989" y="4952"/>
                    <a:pt x="1606" y="8021"/>
                  </a:cubicBezTo>
                  <a:cubicBezTo>
                    <a:pt x="1597" y="8039"/>
                    <a:pt x="1606" y="8066"/>
                    <a:pt x="1624" y="8075"/>
                  </a:cubicBezTo>
                  <a:lnTo>
                    <a:pt x="1642" y="8075"/>
                  </a:lnTo>
                  <a:cubicBezTo>
                    <a:pt x="1659" y="8075"/>
                    <a:pt x="1677" y="8066"/>
                    <a:pt x="1677" y="8048"/>
                  </a:cubicBezTo>
                  <a:cubicBezTo>
                    <a:pt x="2409" y="6424"/>
                    <a:pt x="1936" y="4328"/>
                    <a:pt x="1410" y="2856"/>
                  </a:cubicBezTo>
                  <a:cubicBezTo>
                    <a:pt x="839" y="1259"/>
                    <a:pt x="80" y="28"/>
                    <a:pt x="71" y="19"/>
                  </a:cubicBezTo>
                  <a:cubicBezTo>
                    <a:pt x="66" y="8"/>
                    <a:pt x="54"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5" name="Google Shape;9164;p29">
            <a:extLst>
              <a:ext uri="{FF2B5EF4-FFF2-40B4-BE49-F238E27FC236}">
                <a16:creationId xmlns:a16="http://schemas.microsoft.com/office/drawing/2014/main" id="{D318FAA8-5566-E239-E5EB-4E1BC6F6F4F7}"/>
              </a:ext>
            </a:extLst>
          </p:cNvPr>
          <p:cNvGrpSpPr/>
          <p:nvPr/>
        </p:nvGrpSpPr>
        <p:grpSpPr>
          <a:xfrm rot="-900696" flipH="1">
            <a:off x="4209680" y="6225207"/>
            <a:ext cx="1028633" cy="1014124"/>
            <a:chOff x="3730925" y="3625750"/>
            <a:chExt cx="599125" cy="590750"/>
          </a:xfrm>
        </p:grpSpPr>
        <p:sp>
          <p:nvSpPr>
            <p:cNvPr id="366" name="Google Shape;9165;p29">
              <a:extLst>
                <a:ext uri="{FF2B5EF4-FFF2-40B4-BE49-F238E27FC236}">
                  <a16:creationId xmlns:a16="http://schemas.microsoft.com/office/drawing/2014/main" id="{BA6C4782-BDDE-C085-B019-D174682DE363}"/>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9166;p29">
              <a:extLst>
                <a:ext uri="{FF2B5EF4-FFF2-40B4-BE49-F238E27FC236}">
                  <a16:creationId xmlns:a16="http://schemas.microsoft.com/office/drawing/2014/main" id="{6D084E3A-53AD-0273-D277-497D559B5290}"/>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9167;p29">
              <a:extLst>
                <a:ext uri="{FF2B5EF4-FFF2-40B4-BE49-F238E27FC236}">
                  <a16:creationId xmlns:a16="http://schemas.microsoft.com/office/drawing/2014/main" id="{733D845B-0E1B-987A-371A-AD3195574352}"/>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9168;p29">
              <a:extLst>
                <a:ext uri="{FF2B5EF4-FFF2-40B4-BE49-F238E27FC236}">
                  <a16:creationId xmlns:a16="http://schemas.microsoft.com/office/drawing/2014/main" id="{FE5BD4B5-0E24-F79B-31FD-B87918305EF7}"/>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9169;p29">
              <a:extLst>
                <a:ext uri="{FF2B5EF4-FFF2-40B4-BE49-F238E27FC236}">
                  <a16:creationId xmlns:a16="http://schemas.microsoft.com/office/drawing/2014/main" id="{4FDAD8B3-53FB-D1C8-84DA-534E1AE33FA0}"/>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9170;p29">
              <a:extLst>
                <a:ext uri="{FF2B5EF4-FFF2-40B4-BE49-F238E27FC236}">
                  <a16:creationId xmlns:a16="http://schemas.microsoft.com/office/drawing/2014/main" id="{ABC5751C-3C26-7DCD-72D3-999287D01C2B}"/>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9171;p29">
              <a:extLst>
                <a:ext uri="{FF2B5EF4-FFF2-40B4-BE49-F238E27FC236}">
                  <a16:creationId xmlns:a16="http://schemas.microsoft.com/office/drawing/2014/main" id="{3AEDB5B7-10C8-4B81-FEBF-01ECE28C0D7C}"/>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9172;p29">
              <a:extLst>
                <a:ext uri="{FF2B5EF4-FFF2-40B4-BE49-F238E27FC236}">
                  <a16:creationId xmlns:a16="http://schemas.microsoft.com/office/drawing/2014/main" id="{B52FD0F1-F6E2-6550-6F52-6E6818F37BF3}"/>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9173;p29">
              <a:extLst>
                <a:ext uri="{FF2B5EF4-FFF2-40B4-BE49-F238E27FC236}">
                  <a16:creationId xmlns:a16="http://schemas.microsoft.com/office/drawing/2014/main" id="{1993C9BC-4EBA-D09D-E174-971453A9FA67}"/>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9174;p29">
              <a:extLst>
                <a:ext uri="{FF2B5EF4-FFF2-40B4-BE49-F238E27FC236}">
                  <a16:creationId xmlns:a16="http://schemas.microsoft.com/office/drawing/2014/main" id="{3EA7F637-D97F-A6AA-177E-79F83523AD65}"/>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9175;p29">
              <a:extLst>
                <a:ext uri="{FF2B5EF4-FFF2-40B4-BE49-F238E27FC236}">
                  <a16:creationId xmlns:a16="http://schemas.microsoft.com/office/drawing/2014/main" id="{751D2B3F-216D-3B8D-747B-E8F202B633E9}"/>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9176;p29">
              <a:extLst>
                <a:ext uri="{FF2B5EF4-FFF2-40B4-BE49-F238E27FC236}">
                  <a16:creationId xmlns:a16="http://schemas.microsoft.com/office/drawing/2014/main" id="{4A3E29EF-04F1-48C1-60C3-69786D8F856A}"/>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9177;p29">
              <a:extLst>
                <a:ext uri="{FF2B5EF4-FFF2-40B4-BE49-F238E27FC236}">
                  <a16:creationId xmlns:a16="http://schemas.microsoft.com/office/drawing/2014/main" id="{F2F78F53-8423-A255-4EC6-4B2466E7E943}"/>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9178;p29">
              <a:extLst>
                <a:ext uri="{FF2B5EF4-FFF2-40B4-BE49-F238E27FC236}">
                  <a16:creationId xmlns:a16="http://schemas.microsoft.com/office/drawing/2014/main" id="{FD34A867-196D-3B32-68B4-A2AC93ADAEB9}"/>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9179;p29">
              <a:extLst>
                <a:ext uri="{FF2B5EF4-FFF2-40B4-BE49-F238E27FC236}">
                  <a16:creationId xmlns:a16="http://schemas.microsoft.com/office/drawing/2014/main" id="{2271F866-2EDD-3C98-A2E6-6BB87EABDC84}"/>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9180;p29">
              <a:extLst>
                <a:ext uri="{FF2B5EF4-FFF2-40B4-BE49-F238E27FC236}">
                  <a16:creationId xmlns:a16="http://schemas.microsoft.com/office/drawing/2014/main" id="{736F066A-7852-F01A-7FD7-4F2E6BBB8175}"/>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9181;p29">
              <a:extLst>
                <a:ext uri="{FF2B5EF4-FFF2-40B4-BE49-F238E27FC236}">
                  <a16:creationId xmlns:a16="http://schemas.microsoft.com/office/drawing/2014/main" id="{75173C3D-A68B-3423-1F9C-12696043A64D}"/>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9182;p29">
              <a:extLst>
                <a:ext uri="{FF2B5EF4-FFF2-40B4-BE49-F238E27FC236}">
                  <a16:creationId xmlns:a16="http://schemas.microsoft.com/office/drawing/2014/main" id="{BFCE59ED-1A9E-BBEF-DD01-B6F1A9A5F8CA}"/>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9183;p29">
              <a:extLst>
                <a:ext uri="{FF2B5EF4-FFF2-40B4-BE49-F238E27FC236}">
                  <a16:creationId xmlns:a16="http://schemas.microsoft.com/office/drawing/2014/main" id="{95D0D163-6DF6-7373-A8B3-375517A8A126}"/>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9184;p29">
              <a:extLst>
                <a:ext uri="{FF2B5EF4-FFF2-40B4-BE49-F238E27FC236}">
                  <a16:creationId xmlns:a16="http://schemas.microsoft.com/office/drawing/2014/main" id="{CC80EBB2-F03A-C890-D37A-944FA2C95AC2}"/>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9185;p29">
              <a:extLst>
                <a:ext uri="{FF2B5EF4-FFF2-40B4-BE49-F238E27FC236}">
                  <a16:creationId xmlns:a16="http://schemas.microsoft.com/office/drawing/2014/main" id="{9980526F-6429-F85F-BB40-9F49BE2141EF}"/>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9186;p29">
              <a:extLst>
                <a:ext uri="{FF2B5EF4-FFF2-40B4-BE49-F238E27FC236}">
                  <a16:creationId xmlns:a16="http://schemas.microsoft.com/office/drawing/2014/main" id="{5F8BCA81-E976-FC0C-B23B-2B18064B0936}"/>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9187;p29">
              <a:extLst>
                <a:ext uri="{FF2B5EF4-FFF2-40B4-BE49-F238E27FC236}">
                  <a16:creationId xmlns:a16="http://schemas.microsoft.com/office/drawing/2014/main" id="{2658450E-8D87-DA9B-058E-414A42AC6E38}"/>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9188;p29">
              <a:extLst>
                <a:ext uri="{FF2B5EF4-FFF2-40B4-BE49-F238E27FC236}">
                  <a16:creationId xmlns:a16="http://schemas.microsoft.com/office/drawing/2014/main" id="{D9C74B31-64F6-89BE-374A-B475174BEC58}"/>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9189;p29">
              <a:extLst>
                <a:ext uri="{FF2B5EF4-FFF2-40B4-BE49-F238E27FC236}">
                  <a16:creationId xmlns:a16="http://schemas.microsoft.com/office/drawing/2014/main" id="{CC92E3F5-370B-943F-8CD5-C240AC403604}"/>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9190;p29">
              <a:extLst>
                <a:ext uri="{FF2B5EF4-FFF2-40B4-BE49-F238E27FC236}">
                  <a16:creationId xmlns:a16="http://schemas.microsoft.com/office/drawing/2014/main" id="{73CA6A11-1956-447A-7195-80E3DC7344A8}"/>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9191;p29">
              <a:extLst>
                <a:ext uri="{FF2B5EF4-FFF2-40B4-BE49-F238E27FC236}">
                  <a16:creationId xmlns:a16="http://schemas.microsoft.com/office/drawing/2014/main" id="{B74F912D-EA7A-03EF-AD4D-A020F9A959BD}"/>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9192;p29">
              <a:extLst>
                <a:ext uri="{FF2B5EF4-FFF2-40B4-BE49-F238E27FC236}">
                  <a16:creationId xmlns:a16="http://schemas.microsoft.com/office/drawing/2014/main" id="{C3D196EB-EED2-1C2A-A1D0-129152730DF8}"/>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9193;p29">
              <a:extLst>
                <a:ext uri="{FF2B5EF4-FFF2-40B4-BE49-F238E27FC236}">
                  <a16:creationId xmlns:a16="http://schemas.microsoft.com/office/drawing/2014/main" id="{70A65E54-BD80-4CFE-B18D-BDE6F620275C}"/>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9194;p29">
              <a:extLst>
                <a:ext uri="{FF2B5EF4-FFF2-40B4-BE49-F238E27FC236}">
                  <a16:creationId xmlns:a16="http://schemas.microsoft.com/office/drawing/2014/main" id="{4FD0B9B4-14E9-D0DD-8F9A-46F978A5B059}"/>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9195;p29">
              <a:extLst>
                <a:ext uri="{FF2B5EF4-FFF2-40B4-BE49-F238E27FC236}">
                  <a16:creationId xmlns:a16="http://schemas.microsoft.com/office/drawing/2014/main" id="{F9E40124-6F0D-51AA-B28F-4A08C05B3199}"/>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9196;p29">
              <a:extLst>
                <a:ext uri="{FF2B5EF4-FFF2-40B4-BE49-F238E27FC236}">
                  <a16:creationId xmlns:a16="http://schemas.microsoft.com/office/drawing/2014/main" id="{C1C95073-ABCD-AE38-93B3-EBF181450483}"/>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9197;p29">
              <a:extLst>
                <a:ext uri="{FF2B5EF4-FFF2-40B4-BE49-F238E27FC236}">
                  <a16:creationId xmlns:a16="http://schemas.microsoft.com/office/drawing/2014/main" id="{C810F637-2492-48FA-D48D-FC0136BA6D70}"/>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9198;p29">
              <a:extLst>
                <a:ext uri="{FF2B5EF4-FFF2-40B4-BE49-F238E27FC236}">
                  <a16:creationId xmlns:a16="http://schemas.microsoft.com/office/drawing/2014/main" id="{07CFC611-D045-226C-70E8-E339328B0236}"/>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9199;p29">
              <a:extLst>
                <a:ext uri="{FF2B5EF4-FFF2-40B4-BE49-F238E27FC236}">
                  <a16:creationId xmlns:a16="http://schemas.microsoft.com/office/drawing/2014/main" id="{89ABC14A-5859-FEC9-1458-4A54060E7BA8}"/>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9200;p29">
              <a:extLst>
                <a:ext uri="{FF2B5EF4-FFF2-40B4-BE49-F238E27FC236}">
                  <a16:creationId xmlns:a16="http://schemas.microsoft.com/office/drawing/2014/main" id="{14C97B2C-4CC1-D07C-9173-2E3B468DFDF4}"/>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9201;p29">
              <a:extLst>
                <a:ext uri="{FF2B5EF4-FFF2-40B4-BE49-F238E27FC236}">
                  <a16:creationId xmlns:a16="http://schemas.microsoft.com/office/drawing/2014/main" id="{6F627D31-30D6-E633-5234-AE628CA1B166}"/>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9202;p29">
              <a:extLst>
                <a:ext uri="{FF2B5EF4-FFF2-40B4-BE49-F238E27FC236}">
                  <a16:creationId xmlns:a16="http://schemas.microsoft.com/office/drawing/2014/main" id="{9817CA72-B5E3-57CC-284A-B75552B7ED3D}"/>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9203;p29">
              <a:extLst>
                <a:ext uri="{FF2B5EF4-FFF2-40B4-BE49-F238E27FC236}">
                  <a16:creationId xmlns:a16="http://schemas.microsoft.com/office/drawing/2014/main" id="{E3D58200-A9A0-97B9-E0B7-7B232F2556ED}"/>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9204;p29">
              <a:extLst>
                <a:ext uri="{FF2B5EF4-FFF2-40B4-BE49-F238E27FC236}">
                  <a16:creationId xmlns:a16="http://schemas.microsoft.com/office/drawing/2014/main" id="{B8D06C75-265E-3F83-A8E1-CAD57A742CB9}"/>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9205;p29">
              <a:extLst>
                <a:ext uri="{FF2B5EF4-FFF2-40B4-BE49-F238E27FC236}">
                  <a16:creationId xmlns:a16="http://schemas.microsoft.com/office/drawing/2014/main" id="{1B44804E-3D92-0FF1-17A9-6593C55FB074}"/>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9206;p29">
              <a:extLst>
                <a:ext uri="{FF2B5EF4-FFF2-40B4-BE49-F238E27FC236}">
                  <a16:creationId xmlns:a16="http://schemas.microsoft.com/office/drawing/2014/main" id="{D3366632-1715-2FDA-5206-479124D89254}"/>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9207;p29">
              <a:extLst>
                <a:ext uri="{FF2B5EF4-FFF2-40B4-BE49-F238E27FC236}">
                  <a16:creationId xmlns:a16="http://schemas.microsoft.com/office/drawing/2014/main" id="{ED23FF3A-3750-23C9-8F41-A5A96E35CE48}"/>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9208;p29">
              <a:extLst>
                <a:ext uri="{FF2B5EF4-FFF2-40B4-BE49-F238E27FC236}">
                  <a16:creationId xmlns:a16="http://schemas.microsoft.com/office/drawing/2014/main" id="{217F2C04-195F-A212-E064-3E484B402A8B}"/>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9209;p29">
              <a:extLst>
                <a:ext uri="{FF2B5EF4-FFF2-40B4-BE49-F238E27FC236}">
                  <a16:creationId xmlns:a16="http://schemas.microsoft.com/office/drawing/2014/main" id="{8FF4AFE5-5079-BFF4-C3D2-2466D0D5D026}"/>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9210;p29">
              <a:extLst>
                <a:ext uri="{FF2B5EF4-FFF2-40B4-BE49-F238E27FC236}">
                  <a16:creationId xmlns:a16="http://schemas.microsoft.com/office/drawing/2014/main" id="{323F30A9-FD9A-B347-F953-70534AA4E652}"/>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9211;p29">
              <a:extLst>
                <a:ext uri="{FF2B5EF4-FFF2-40B4-BE49-F238E27FC236}">
                  <a16:creationId xmlns:a16="http://schemas.microsoft.com/office/drawing/2014/main" id="{291715B6-6BAF-6A30-FD91-605A8181906A}"/>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9212;p29">
              <a:extLst>
                <a:ext uri="{FF2B5EF4-FFF2-40B4-BE49-F238E27FC236}">
                  <a16:creationId xmlns:a16="http://schemas.microsoft.com/office/drawing/2014/main" id="{0ACC08AF-445B-B764-3645-C1059E0E4A7E}"/>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9213;p29">
              <a:extLst>
                <a:ext uri="{FF2B5EF4-FFF2-40B4-BE49-F238E27FC236}">
                  <a16:creationId xmlns:a16="http://schemas.microsoft.com/office/drawing/2014/main" id="{726D24CE-5D60-85B3-8286-CB10730689F8}"/>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9214;p29">
              <a:extLst>
                <a:ext uri="{FF2B5EF4-FFF2-40B4-BE49-F238E27FC236}">
                  <a16:creationId xmlns:a16="http://schemas.microsoft.com/office/drawing/2014/main" id="{FB159605-3F54-5AFD-E10C-C9C6B798F477}"/>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9215;p29">
              <a:extLst>
                <a:ext uri="{FF2B5EF4-FFF2-40B4-BE49-F238E27FC236}">
                  <a16:creationId xmlns:a16="http://schemas.microsoft.com/office/drawing/2014/main" id="{8F817800-041B-36F5-122A-4B32DAF4D696}"/>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9216;p29">
              <a:extLst>
                <a:ext uri="{FF2B5EF4-FFF2-40B4-BE49-F238E27FC236}">
                  <a16:creationId xmlns:a16="http://schemas.microsoft.com/office/drawing/2014/main" id="{2F2FD1E7-BB9B-6164-7B7F-5AD5D31F9A48}"/>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9217;p29">
              <a:extLst>
                <a:ext uri="{FF2B5EF4-FFF2-40B4-BE49-F238E27FC236}">
                  <a16:creationId xmlns:a16="http://schemas.microsoft.com/office/drawing/2014/main" id="{9E475A0E-4795-2322-6FD0-C04614E55568}"/>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9218;p29">
              <a:extLst>
                <a:ext uri="{FF2B5EF4-FFF2-40B4-BE49-F238E27FC236}">
                  <a16:creationId xmlns:a16="http://schemas.microsoft.com/office/drawing/2014/main" id="{91697CE2-74F9-3D42-57A6-CA1ECB053CBF}"/>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9219;p29">
              <a:extLst>
                <a:ext uri="{FF2B5EF4-FFF2-40B4-BE49-F238E27FC236}">
                  <a16:creationId xmlns:a16="http://schemas.microsoft.com/office/drawing/2014/main" id="{A376F0F7-AD1D-8F98-6AE9-F14D71619114}"/>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9220;p29">
              <a:extLst>
                <a:ext uri="{FF2B5EF4-FFF2-40B4-BE49-F238E27FC236}">
                  <a16:creationId xmlns:a16="http://schemas.microsoft.com/office/drawing/2014/main" id="{3C57E5DB-B674-8DA1-D7E4-40F5ED769D49}"/>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9221;p29">
              <a:extLst>
                <a:ext uri="{FF2B5EF4-FFF2-40B4-BE49-F238E27FC236}">
                  <a16:creationId xmlns:a16="http://schemas.microsoft.com/office/drawing/2014/main" id="{0C97F799-58D3-DB05-F584-94434137A1ED}"/>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9222;p29">
              <a:extLst>
                <a:ext uri="{FF2B5EF4-FFF2-40B4-BE49-F238E27FC236}">
                  <a16:creationId xmlns:a16="http://schemas.microsoft.com/office/drawing/2014/main" id="{43876163-A643-B206-C15F-1D0760629CF0}"/>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9223;p29">
              <a:extLst>
                <a:ext uri="{FF2B5EF4-FFF2-40B4-BE49-F238E27FC236}">
                  <a16:creationId xmlns:a16="http://schemas.microsoft.com/office/drawing/2014/main" id="{EA68F861-9244-6843-B067-5A8C520363AE}"/>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9224;p29">
              <a:extLst>
                <a:ext uri="{FF2B5EF4-FFF2-40B4-BE49-F238E27FC236}">
                  <a16:creationId xmlns:a16="http://schemas.microsoft.com/office/drawing/2014/main" id="{2D62ADBD-3B1C-CA38-F0B1-6397EDE50DE7}"/>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9225;p29">
              <a:extLst>
                <a:ext uri="{FF2B5EF4-FFF2-40B4-BE49-F238E27FC236}">
                  <a16:creationId xmlns:a16="http://schemas.microsoft.com/office/drawing/2014/main" id="{9CB0F802-5CC9-DA6D-69A3-7A80378C4C2A}"/>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9226;p29">
              <a:extLst>
                <a:ext uri="{FF2B5EF4-FFF2-40B4-BE49-F238E27FC236}">
                  <a16:creationId xmlns:a16="http://schemas.microsoft.com/office/drawing/2014/main" id="{080AD78C-614F-8C26-5941-42FC1D1D9810}"/>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9227;p29">
              <a:extLst>
                <a:ext uri="{FF2B5EF4-FFF2-40B4-BE49-F238E27FC236}">
                  <a16:creationId xmlns:a16="http://schemas.microsoft.com/office/drawing/2014/main" id="{61662543-F983-67E3-15A3-F7D3CE830A46}"/>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9228;p29">
              <a:extLst>
                <a:ext uri="{FF2B5EF4-FFF2-40B4-BE49-F238E27FC236}">
                  <a16:creationId xmlns:a16="http://schemas.microsoft.com/office/drawing/2014/main" id="{105F1BD5-8E75-14AA-1784-372D4FF9F94B}"/>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9229;p29">
              <a:extLst>
                <a:ext uri="{FF2B5EF4-FFF2-40B4-BE49-F238E27FC236}">
                  <a16:creationId xmlns:a16="http://schemas.microsoft.com/office/drawing/2014/main" id="{2C4B3ABA-0C05-8C2C-107B-D2B4C3CDD373}"/>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9230;p29">
              <a:extLst>
                <a:ext uri="{FF2B5EF4-FFF2-40B4-BE49-F238E27FC236}">
                  <a16:creationId xmlns:a16="http://schemas.microsoft.com/office/drawing/2014/main" id="{76BAF74D-1A40-F33F-0B16-6ABFD0C5F713}"/>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9231;p29">
              <a:extLst>
                <a:ext uri="{FF2B5EF4-FFF2-40B4-BE49-F238E27FC236}">
                  <a16:creationId xmlns:a16="http://schemas.microsoft.com/office/drawing/2014/main" id="{0B1FB6FD-5268-B2F6-27E9-167FC4F33443}"/>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9232;p29">
              <a:extLst>
                <a:ext uri="{FF2B5EF4-FFF2-40B4-BE49-F238E27FC236}">
                  <a16:creationId xmlns:a16="http://schemas.microsoft.com/office/drawing/2014/main" id="{398E9917-089A-C468-70D3-D99BA4A06552}"/>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9233;p29">
              <a:extLst>
                <a:ext uri="{FF2B5EF4-FFF2-40B4-BE49-F238E27FC236}">
                  <a16:creationId xmlns:a16="http://schemas.microsoft.com/office/drawing/2014/main" id="{EF63B93D-02FC-3C5E-CDA5-80E423B65A5D}"/>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9234;p29">
              <a:extLst>
                <a:ext uri="{FF2B5EF4-FFF2-40B4-BE49-F238E27FC236}">
                  <a16:creationId xmlns:a16="http://schemas.microsoft.com/office/drawing/2014/main" id="{D96BF8E7-4237-5578-7FBC-009EA62B1942}"/>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9235;p29">
              <a:extLst>
                <a:ext uri="{FF2B5EF4-FFF2-40B4-BE49-F238E27FC236}">
                  <a16:creationId xmlns:a16="http://schemas.microsoft.com/office/drawing/2014/main" id="{FEF83C0F-018A-C560-ADF7-B571F0D347FF}"/>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9236;p29">
              <a:extLst>
                <a:ext uri="{FF2B5EF4-FFF2-40B4-BE49-F238E27FC236}">
                  <a16:creationId xmlns:a16="http://schemas.microsoft.com/office/drawing/2014/main" id="{431E9630-5727-6A60-8191-860695E9760F}"/>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9237;p29">
              <a:extLst>
                <a:ext uri="{FF2B5EF4-FFF2-40B4-BE49-F238E27FC236}">
                  <a16:creationId xmlns:a16="http://schemas.microsoft.com/office/drawing/2014/main" id="{17F0078D-29DC-9664-935A-0024CA8E6749}"/>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9238;p29">
              <a:extLst>
                <a:ext uri="{FF2B5EF4-FFF2-40B4-BE49-F238E27FC236}">
                  <a16:creationId xmlns:a16="http://schemas.microsoft.com/office/drawing/2014/main" id="{9B764EE9-E77B-E901-5EB7-A1A34ED16C31}"/>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9239;p29">
              <a:extLst>
                <a:ext uri="{FF2B5EF4-FFF2-40B4-BE49-F238E27FC236}">
                  <a16:creationId xmlns:a16="http://schemas.microsoft.com/office/drawing/2014/main" id="{FBA143F7-46FC-0826-0E6D-36581408D32B}"/>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9240;p29">
              <a:extLst>
                <a:ext uri="{FF2B5EF4-FFF2-40B4-BE49-F238E27FC236}">
                  <a16:creationId xmlns:a16="http://schemas.microsoft.com/office/drawing/2014/main" id="{3FABD90D-A39C-114B-A852-C2F9F97F8575}"/>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9241;p29">
              <a:extLst>
                <a:ext uri="{FF2B5EF4-FFF2-40B4-BE49-F238E27FC236}">
                  <a16:creationId xmlns:a16="http://schemas.microsoft.com/office/drawing/2014/main" id="{8028CE55-A90C-A802-E09C-4BCF07CE473B}"/>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9242;p29">
              <a:extLst>
                <a:ext uri="{FF2B5EF4-FFF2-40B4-BE49-F238E27FC236}">
                  <a16:creationId xmlns:a16="http://schemas.microsoft.com/office/drawing/2014/main" id="{928A00C5-C3FC-51FC-9204-08532E7D8C45}"/>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4" name="Google Shape;9317;p29">
            <a:extLst>
              <a:ext uri="{FF2B5EF4-FFF2-40B4-BE49-F238E27FC236}">
                <a16:creationId xmlns:a16="http://schemas.microsoft.com/office/drawing/2014/main" id="{F45E0E79-717A-9B55-25D6-E96BEF2664AE}"/>
              </a:ext>
            </a:extLst>
          </p:cNvPr>
          <p:cNvGrpSpPr/>
          <p:nvPr/>
        </p:nvGrpSpPr>
        <p:grpSpPr>
          <a:xfrm>
            <a:off x="11397080" y="2175916"/>
            <a:ext cx="466020" cy="1068892"/>
            <a:chOff x="8405313" y="368125"/>
            <a:chExt cx="332895" cy="763549"/>
          </a:xfrm>
        </p:grpSpPr>
        <p:sp>
          <p:nvSpPr>
            <p:cNvPr id="445" name="Google Shape;9318;p29">
              <a:extLst>
                <a:ext uri="{FF2B5EF4-FFF2-40B4-BE49-F238E27FC236}">
                  <a16:creationId xmlns:a16="http://schemas.microsoft.com/office/drawing/2014/main" id="{1BF9DE9A-CCDF-D8F9-7631-FE266EE3BF0B}"/>
                </a:ext>
              </a:extLst>
            </p:cNvPr>
            <p:cNvSpPr/>
            <p:nvPr/>
          </p:nvSpPr>
          <p:spPr>
            <a:xfrm>
              <a:off x="8651180" y="931390"/>
              <a:ext cx="73914" cy="141447"/>
            </a:xfrm>
            <a:custGeom>
              <a:avLst/>
              <a:gdLst/>
              <a:ahLst/>
              <a:cxnLst/>
              <a:rect l="l" t="t" r="r" b="b"/>
              <a:pathLst>
                <a:path w="1054" h="2017" extrusionOk="0">
                  <a:moveTo>
                    <a:pt x="1054" y="1"/>
                  </a:moveTo>
                  <a:lnTo>
                    <a:pt x="1054" y="1"/>
                  </a:lnTo>
                  <a:cubicBezTo>
                    <a:pt x="563" y="1125"/>
                    <a:pt x="1" y="1312"/>
                    <a:pt x="1" y="1312"/>
                  </a:cubicBezTo>
                  <a:cubicBezTo>
                    <a:pt x="99" y="1544"/>
                    <a:pt x="188" y="1785"/>
                    <a:pt x="286" y="2017"/>
                  </a:cubicBezTo>
                  <a:cubicBezTo>
                    <a:pt x="447" y="1883"/>
                    <a:pt x="1054" y="1294"/>
                    <a:pt x="105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9319;p29">
              <a:extLst>
                <a:ext uri="{FF2B5EF4-FFF2-40B4-BE49-F238E27FC236}">
                  <a16:creationId xmlns:a16="http://schemas.microsoft.com/office/drawing/2014/main" id="{B0266E74-6BCB-BE34-F57E-5D1413ED8E24}"/>
                </a:ext>
              </a:extLst>
            </p:cNvPr>
            <p:cNvSpPr/>
            <p:nvPr/>
          </p:nvSpPr>
          <p:spPr>
            <a:xfrm>
              <a:off x="8576775" y="609224"/>
              <a:ext cx="108908" cy="327285"/>
            </a:xfrm>
            <a:custGeom>
              <a:avLst/>
              <a:gdLst/>
              <a:ahLst/>
              <a:cxnLst/>
              <a:rect l="l" t="t" r="r" b="b"/>
              <a:pathLst>
                <a:path w="1553" h="4667" extrusionOk="0">
                  <a:moveTo>
                    <a:pt x="455" y="0"/>
                  </a:moveTo>
                  <a:lnTo>
                    <a:pt x="455" y="0"/>
                  </a:lnTo>
                  <a:cubicBezTo>
                    <a:pt x="687" y="1918"/>
                    <a:pt x="0" y="2864"/>
                    <a:pt x="0" y="2864"/>
                  </a:cubicBezTo>
                  <a:cubicBezTo>
                    <a:pt x="18" y="2909"/>
                    <a:pt x="36" y="2953"/>
                    <a:pt x="45" y="3007"/>
                  </a:cubicBezTo>
                  <a:cubicBezTo>
                    <a:pt x="232" y="3560"/>
                    <a:pt x="429" y="4113"/>
                    <a:pt x="616" y="4666"/>
                  </a:cubicBezTo>
                  <a:cubicBezTo>
                    <a:pt x="616" y="4666"/>
                    <a:pt x="1481" y="3783"/>
                    <a:pt x="1553" y="2106"/>
                  </a:cubicBezTo>
                  <a:cubicBezTo>
                    <a:pt x="1294" y="1481"/>
                    <a:pt x="946" y="785"/>
                    <a:pt x="455"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9320;p29">
              <a:extLst>
                <a:ext uri="{FF2B5EF4-FFF2-40B4-BE49-F238E27FC236}">
                  <a16:creationId xmlns:a16="http://schemas.microsoft.com/office/drawing/2014/main" id="{3C0EDADD-7BDF-FBE6-56DB-F0DFD3FE0EFA}"/>
                </a:ext>
              </a:extLst>
            </p:cNvPr>
            <p:cNvSpPr/>
            <p:nvPr/>
          </p:nvSpPr>
          <p:spPr>
            <a:xfrm>
              <a:off x="8522987" y="483485"/>
              <a:ext cx="102036" cy="326654"/>
            </a:xfrm>
            <a:custGeom>
              <a:avLst/>
              <a:gdLst/>
              <a:ahLst/>
              <a:cxnLst/>
              <a:rect l="l" t="t" r="r" b="b"/>
              <a:pathLst>
                <a:path w="1455" h="4658" extrusionOk="0">
                  <a:moveTo>
                    <a:pt x="0" y="0"/>
                  </a:moveTo>
                  <a:cubicBezTo>
                    <a:pt x="375" y="1437"/>
                    <a:pt x="152" y="2659"/>
                    <a:pt x="143" y="2694"/>
                  </a:cubicBezTo>
                  <a:cubicBezTo>
                    <a:pt x="348" y="3355"/>
                    <a:pt x="553" y="4006"/>
                    <a:pt x="767" y="4657"/>
                  </a:cubicBezTo>
                  <a:cubicBezTo>
                    <a:pt x="767" y="4657"/>
                    <a:pt x="1454" y="3711"/>
                    <a:pt x="1222" y="1793"/>
                  </a:cubicBezTo>
                  <a:cubicBezTo>
                    <a:pt x="883" y="1240"/>
                    <a:pt x="482" y="643"/>
                    <a:pt x="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9321;p29">
              <a:extLst>
                <a:ext uri="{FF2B5EF4-FFF2-40B4-BE49-F238E27FC236}">
                  <a16:creationId xmlns:a16="http://schemas.microsoft.com/office/drawing/2014/main" id="{4B9D93C6-8FF5-8756-0796-B355799C42C5}"/>
                </a:ext>
              </a:extLst>
            </p:cNvPr>
            <p:cNvSpPr/>
            <p:nvPr/>
          </p:nvSpPr>
          <p:spPr>
            <a:xfrm>
              <a:off x="8474178" y="866312"/>
              <a:ext cx="168376" cy="162205"/>
            </a:xfrm>
            <a:custGeom>
              <a:avLst/>
              <a:gdLst/>
              <a:ahLst/>
              <a:cxnLst/>
              <a:rect l="l" t="t" r="r" b="b"/>
              <a:pathLst>
                <a:path w="2401" h="2313" extrusionOk="0">
                  <a:moveTo>
                    <a:pt x="0" y="1"/>
                  </a:moveTo>
                  <a:lnTo>
                    <a:pt x="0" y="1"/>
                  </a:lnTo>
                  <a:cubicBezTo>
                    <a:pt x="304" y="938"/>
                    <a:pt x="687" y="1580"/>
                    <a:pt x="1062" y="2026"/>
                  </a:cubicBezTo>
                  <a:cubicBezTo>
                    <a:pt x="1089" y="2044"/>
                    <a:pt x="1383" y="2231"/>
                    <a:pt x="1820" y="2294"/>
                  </a:cubicBezTo>
                  <a:cubicBezTo>
                    <a:pt x="1903" y="2306"/>
                    <a:pt x="1988" y="2313"/>
                    <a:pt x="2076" y="2313"/>
                  </a:cubicBezTo>
                  <a:cubicBezTo>
                    <a:pt x="2178" y="2313"/>
                    <a:pt x="2285" y="2304"/>
                    <a:pt x="2400" y="2285"/>
                  </a:cubicBezTo>
                  <a:cubicBezTo>
                    <a:pt x="2302" y="2053"/>
                    <a:pt x="2204" y="1830"/>
                    <a:pt x="2115" y="1598"/>
                  </a:cubicBezTo>
                  <a:cubicBezTo>
                    <a:pt x="2043" y="1419"/>
                    <a:pt x="1981" y="1232"/>
                    <a:pt x="1918" y="1054"/>
                  </a:cubicBezTo>
                  <a:cubicBezTo>
                    <a:pt x="1490" y="1027"/>
                    <a:pt x="1124" y="893"/>
                    <a:pt x="839" y="732"/>
                  </a:cubicBezTo>
                  <a:cubicBezTo>
                    <a:pt x="321" y="438"/>
                    <a:pt x="27" y="46"/>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9322;p29">
              <a:extLst>
                <a:ext uri="{FF2B5EF4-FFF2-40B4-BE49-F238E27FC236}">
                  <a16:creationId xmlns:a16="http://schemas.microsoft.com/office/drawing/2014/main" id="{B274EEA5-B81D-5DDA-5D24-00239A5E3B26}"/>
                </a:ext>
              </a:extLst>
            </p:cNvPr>
            <p:cNvSpPr/>
            <p:nvPr/>
          </p:nvSpPr>
          <p:spPr>
            <a:xfrm>
              <a:off x="8430348" y="373385"/>
              <a:ext cx="118936" cy="300987"/>
            </a:xfrm>
            <a:custGeom>
              <a:avLst/>
              <a:gdLst/>
              <a:ahLst/>
              <a:cxnLst/>
              <a:rect l="l" t="t" r="r" b="b"/>
              <a:pathLst>
                <a:path w="1696" h="4292" extrusionOk="0">
                  <a:moveTo>
                    <a:pt x="63" y="0"/>
                  </a:moveTo>
                  <a:cubicBezTo>
                    <a:pt x="19" y="660"/>
                    <a:pt x="1" y="1267"/>
                    <a:pt x="1" y="1838"/>
                  </a:cubicBezTo>
                  <a:cubicBezTo>
                    <a:pt x="1" y="1838"/>
                    <a:pt x="72" y="2061"/>
                    <a:pt x="215" y="2391"/>
                  </a:cubicBezTo>
                  <a:cubicBezTo>
                    <a:pt x="429" y="2900"/>
                    <a:pt x="822" y="3676"/>
                    <a:pt x="1384" y="4291"/>
                  </a:cubicBezTo>
                  <a:cubicBezTo>
                    <a:pt x="1375" y="4256"/>
                    <a:pt x="1357" y="4211"/>
                    <a:pt x="1348" y="4166"/>
                  </a:cubicBezTo>
                  <a:cubicBezTo>
                    <a:pt x="1196" y="3658"/>
                    <a:pt x="1054" y="3140"/>
                    <a:pt x="902" y="2623"/>
                  </a:cubicBezTo>
                  <a:cubicBezTo>
                    <a:pt x="865" y="2504"/>
                    <a:pt x="854" y="2443"/>
                    <a:pt x="864" y="2443"/>
                  </a:cubicBezTo>
                  <a:lnTo>
                    <a:pt x="864" y="2443"/>
                  </a:lnTo>
                  <a:cubicBezTo>
                    <a:pt x="872" y="2443"/>
                    <a:pt x="899" y="2497"/>
                    <a:pt x="938" y="2605"/>
                  </a:cubicBezTo>
                  <a:cubicBezTo>
                    <a:pt x="1098" y="3123"/>
                    <a:pt x="1268" y="3631"/>
                    <a:pt x="1428" y="4148"/>
                  </a:cubicBezTo>
                  <a:lnTo>
                    <a:pt x="1464" y="4264"/>
                  </a:lnTo>
                  <a:cubicBezTo>
                    <a:pt x="1473" y="4229"/>
                    <a:pt x="1696" y="3007"/>
                    <a:pt x="1321" y="1570"/>
                  </a:cubicBezTo>
                  <a:cubicBezTo>
                    <a:pt x="946" y="1080"/>
                    <a:pt x="527" y="553"/>
                    <a:pt x="63"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9323;p29">
              <a:extLst>
                <a:ext uri="{FF2B5EF4-FFF2-40B4-BE49-F238E27FC236}">
                  <a16:creationId xmlns:a16="http://schemas.microsoft.com/office/drawing/2014/main" id="{C9BAF7E9-15E7-7782-DC30-6E433A5AA2C0}"/>
                </a:ext>
              </a:extLst>
            </p:cNvPr>
            <p:cNvSpPr/>
            <p:nvPr/>
          </p:nvSpPr>
          <p:spPr>
            <a:xfrm>
              <a:off x="8548583" y="1008391"/>
              <a:ext cx="116482" cy="66341"/>
            </a:xfrm>
            <a:custGeom>
              <a:avLst/>
              <a:gdLst/>
              <a:ahLst/>
              <a:cxnLst/>
              <a:rect l="l" t="t" r="r" b="b"/>
              <a:pathLst>
                <a:path w="1661" h="946" extrusionOk="0">
                  <a:moveTo>
                    <a:pt x="1" y="0"/>
                  </a:moveTo>
                  <a:cubicBezTo>
                    <a:pt x="732" y="848"/>
                    <a:pt x="1464" y="937"/>
                    <a:pt x="1660" y="946"/>
                  </a:cubicBezTo>
                  <a:cubicBezTo>
                    <a:pt x="1544" y="723"/>
                    <a:pt x="1437" y="491"/>
                    <a:pt x="1339" y="259"/>
                  </a:cubicBezTo>
                  <a:cubicBezTo>
                    <a:pt x="1224" y="278"/>
                    <a:pt x="1117" y="287"/>
                    <a:pt x="1015" y="287"/>
                  </a:cubicBezTo>
                  <a:cubicBezTo>
                    <a:pt x="927" y="287"/>
                    <a:pt x="842" y="280"/>
                    <a:pt x="759" y="268"/>
                  </a:cubicBezTo>
                  <a:cubicBezTo>
                    <a:pt x="322" y="205"/>
                    <a:pt x="28" y="18"/>
                    <a:pt x="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9324;p29">
              <a:extLst>
                <a:ext uri="{FF2B5EF4-FFF2-40B4-BE49-F238E27FC236}">
                  <a16:creationId xmlns:a16="http://schemas.microsoft.com/office/drawing/2014/main" id="{F64ECDF0-7F77-12B2-1A96-0E19D545A0FB}"/>
                </a:ext>
              </a:extLst>
            </p:cNvPr>
            <p:cNvSpPr/>
            <p:nvPr/>
          </p:nvSpPr>
          <p:spPr>
            <a:xfrm>
              <a:off x="8490237" y="544706"/>
              <a:ext cx="205474" cy="581357"/>
            </a:xfrm>
            <a:custGeom>
              <a:avLst/>
              <a:gdLst/>
              <a:ahLst/>
              <a:cxnLst/>
              <a:rect l="l" t="t" r="r" b="b"/>
              <a:pathLst>
                <a:path w="2930" h="8290" extrusionOk="0">
                  <a:moveTo>
                    <a:pt x="10" y="0"/>
                  </a:moveTo>
                  <a:cubicBezTo>
                    <a:pt x="0" y="0"/>
                    <a:pt x="11" y="61"/>
                    <a:pt x="48" y="180"/>
                  </a:cubicBezTo>
                  <a:cubicBezTo>
                    <a:pt x="200" y="697"/>
                    <a:pt x="342" y="1215"/>
                    <a:pt x="494" y="1723"/>
                  </a:cubicBezTo>
                  <a:cubicBezTo>
                    <a:pt x="503" y="1768"/>
                    <a:pt x="521" y="1813"/>
                    <a:pt x="530" y="1848"/>
                  </a:cubicBezTo>
                  <a:cubicBezTo>
                    <a:pt x="717" y="2508"/>
                    <a:pt x="913" y="3169"/>
                    <a:pt x="1109" y="3820"/>
                  </a:cubicBezTo>
                  <a:cubicBezTo>
                    <a:pt x="1127" y="3873"/>
                    <a:pt x="1136" y="3918"/>
                    <a:pt x="1154" y="3962"/>
                  </a:cubicBezTo>
                  <a:cubicBezTo>
                    <a:pt x="1324" y="4525"/>
                    <a:pt x="1493" y="5087"/>
                    <a:pt x="1689" y="5640"/>
                  </a:cubicBezTo>
                  <a:cubicBezTo>
                    <a:pt x="1752" y="5818"/>
                    <a:pt x="1814" y="6005"/>
                    <a:pt x="1886" y="6184"/>
                  </a:cubicBezTo>
                  <a:cubicBezTo>
                    <a:pt x="1975" y="6416"/>
                    <a:pt x="2073" y="6639"/>
                    <a:pt x="2171" y="6871"/>
                  </a:cubicBezTo>
                  <a:cubicBezTo>
                    <a:pt x="2269" y="7103"/>
                    <a:pt x="2376" y="7335"/>
                    <a:pt x="2492" y="7558"/>
                  </a:cubicBezTo>
                  <a:cubicBezTo>
                    <a:pt x="2617" y="7807"/>
                    <a:pt x="2760" y="8057"/>
                    <a:pt x="2912" y="8289"/>
                  </a:cubicBezTo>
                  <a:lnTo>
                    <a:pt x="2920" y="8289"/>
                  </a:lnTo>
                  <a:cubicBezTo>
                    <a:pt x="2920" y="8289"/>
                    <a:pt x="2929" y="8280"/>
                    <a:pt x="2920" y="8280"/>
                  </a:cubicBezTo>
                  <a:cubicBezTo>
                    <a:pt x="2804" y="8030"/>
                    <a:pt x="2688" y="7781"/>
                    <a:pt x="2581" y="7531"/>
                  </a:cubicBezTo>
                  <a:cubicBezTo>
                    <a:pt x="2483" y="7299"/>
                    <a:pt x="2394" y="7058"/>
                    <a:pt x="2296" y="6826"/>
                  </a:cubicBezTo>
                  <a:cubicBezTo>
                    <a:pt x="2216" y="6594"/>
                    <a:pt x="2126" y="6362"/>
                    <a:pt x="2046" y="6130"/>
                  </a:cubicBezTo>
                  <a:cubicBezTo>
                    <a:pt x="1984" y="5943"/>
                    <a:pt x="1921" y="5765"/>
                    <a:pt x="1850" y="5586"/>
                  </a:cubicBezTo>
                  <a:cubicBezTo>
                    <a:pt x="1663" y="5033"/>
                    <a:pt x="1466" y="4480"/>
                    <a:pt x="1279" y="3927"/>
                  </a:cubicBezTo>
                  <a:cubicBezTo>
                    <a:pt x="1270" y="3873"/>
                    <a:pt x="1252" y="3829"/>
                    <a:pt x="1234" y="3784"/>
                  </a:cubicBezTo>
                  <a:cubicBezTo>
                    <a:pt x="1020" y="3133"/>
                    <a:pt x="815" y="2482"/>
                    <a:pt x="610" y="1821"/>
                  </a:cubicBezTo>
                  <a:lnTo>
                    <a:pt x="574" y="1705"/>
                  </a:lnTo>
                  <a:cubicBezTo>
                    <a:pt x="414" y="1188"/>
                    <a:pt x="244" y="680"/>
                    <a:pt x="84" y="162"/>
                  </a:cubicBezTo>
                  <a:cubicBezTo>
                    <a:pt x="45" y="54"/>
                    <a:pt x="18" y="0"/>
                    <a:pt x="1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9325;p29">
              <a:extLst>
                <a:ext uri="{FF2B5EF4-FFF2-40B4-BE49-F238E27FC236}">
                  <a16:creationId xmlns:a16="http://schemas.microsoft.com/office/drawing/2014/main" id="{7E169433-09B6-871A-6B43-05FFD27CD853}"/>
                </a:ext>
              </a:extLst>
            </p:cNvPr>
            <p:cNvSpPr/>
            <p:nvPr/>
          </p:nvSpPr>
          <p:spPr>
            <a:xfrm>
              <a:off x="8619903" y="756843"/>
              <a:ext cx="105191" cy="266625"/>
            </a:xfrm>
            <a:custGeom>
              <a:avLst/>
              <a:gdLst/>
              <a:ahLst/>
              <a:cxnLst/>
              <a:rect l="l" t="t" r="r" b="b"/>
              <a:pathLst>
                <a:path w="1500" h="3802" extrusionOk="0">
                  <a:moveTo>
                    <a:pt x="938" y="1"/>
                  </a:moveTo>
                  <a:cubicBezTo>
                    <a:pt x="866" y="1678"/>
                    <a:pt x="1" y="2561"/>
                    <a:pt x="1" y="2561"/>
                  </a:cubicBezTo>
                  <a:cubicBezTo>
                    <a:pt x="72" y="2740"/>
                    <a:pt x="135" y="2918"/>
                    <a:pt x="197" y="3105"/>
                  </a:cubicBezTo>
                  <a:cubicBezTo>
                    <a:pt x="277" y="3337"/>
                    <a:pt x="367" y="3569"/>
                    <a:pt x="447" y="3801"/>
                  </a:cubicBezTo>
                  <a:cubicBezTo>
                    <a:pt x="447" y="3801"/>
                    <a:pt x="1009" y="3614"/>
                    <a:pt x="1500" y="2490"/>
                  </a:cubicBezTo>
                  <a:cubicBezTo>
                    <a:pt x="1500" y="1847"/>
                    <a:pt x="1357" y="1027"/>
                    <a:pt x="93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9326;p29">
              <a:extLst>
                <a:ext uri="{FF2B5EF4-FFF2-40B4-BE49-F238E27FC236}">
                  <a16:creationId xmlns:a16="http://schemas.microsoft.com/office/drawing/2014/main" id="{6A716BA7-BD98-12E9-C8CA-4E04D4FA544E}"/>
                </a:ext>
              </a:extLst>
            </p:cNvPr>
            <p:cNvSpPr/>
            <p:nvPr/>
          </p:nvSpPr>
          <p:spPr>
            <a:xfrm>
              <a:off x="8429717" y="502209"/>
              <a:ext cx="138362" cy="310384"/>
            </a:xfrm>
            <a:custGeom>
              <a:avLst/>
              <a:gdLst/>
              <a:ahLst/>
              <a:cxnLst/>
              <a:rect l="l" t="t" r="r" b="b"/>
              <a:pathLst>
                <a:path w="1973" h="4426" extrusionOk="0">
                  <a:moveTo>
                    <a:pt x="10" y="1"/>
                  </a:moveTo>
                  <a:cubicBezTo>
                    <a:pt x="1" y="884"/>
                    <a:pt x="37" y="1678"/>
                    <a:pt x="99" y="2383"/>
                  </a:cubicBezTo>
                  <a:cubicBezTo>
                    <a:pt x="99" y="2383"/>
                    <a:pt x="269" y="2811"/>
                    <a:pt x="652" y="3302"/>
                  </a:cubicBezTo>
                  <a:cubicBezTo>
                    <a:pt x="955" y="3703"/>
                    <a:pt x="1384" y="4131"/>
                    <a:pt x="1972" y="4426"/>
                  </a:cubicBezTo>
                  <a:cubicBezTo>
                    <a:pt x="1776" y="3775"/>
                    <a:pt x="1580" y="3114"/>
                    <a:pt x="1393" y="2454"/>
                  </a:cubicBezTo>
                  <a:cubicBezTo>
                    <a:pt x="831" y="1839"/>
                    <a:pt x="438" y="1063"/>
                    <a:pt x="224" y="554"/>
                  </a:cubicBezTo>
                  <a:cubicBezTo>
                    <a:pt x="81" y="224"/>
                    <a:pt x="10" y="1"/>
                    <a:pt x="1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9327;p29">
              <a:extLst>
                <a:ext uri="{FF2B5EF4-FFF2-40B4-BE49-F238E27FC236}">
                  <a16:creationId xmlns:a16="http://schemas.microsoft.com/office/drawing/2014/main" id="{A66A8151-64BD-FF37-C874-B754DFEF7E9C}"/>
                </a:ext>
              </a:extLst>
            </p:cNvPr>
            <p:cNvSpPr/>
            <p:nvPr/>
          </p:nvSpPr>
          <p:spPr>
            <a:xfrm>
              <a:off x="8436660" y="669253"/>
              <a:ext cx="172093" cy="270973"/>
            </a:xfrm>
            <a:custGeom>
              <a:avLst/>
              <a:gdLst/>
              <a:ahLst/>
              <a:cxnLst/>
              <a:rect l="l" t="t" r="r" b="b"/>
              <a:pathLst>
                <a:path w="2454" h="3864" extrusionOk="0">
                  <a:moveTo>
                    <a:pt x="0" y="1"/>
                  </a:moveTo>
                  <a:cubicBezTo>
                    <a:pt x="107" y="1152"/>
                    <a:pt x="303" y="2071"/>
                    <a:pt x="535" y="2811"/>
                  </a:cubicBezTo>
                  <a:cubicBezTo>
                    <a:pt x="562" y="2856"/>
                    <a:pt x="856" y="3248"/>
                    <a:pt x="1374" y="3542"/>
                  </a:cubicBezTo>
                  <a:cubicBezTo>
                    <a:pt x="1659" y="3703"/>
                    <a:pt x="2025" y="3837"/>
                    <a:pt x="2453" y="3864"/>
                  </a:cubicBezTo>
                  <a:cubicBezTo>
                    <a:pt x="2257" y="3311"/>
                    <a:pt x="2088" y="2749"/>
                    <a:pt x="1918" y="2186"/>
                  </a:cubicBezTo>
                  <a:cubicBezTo>
                    <a:pt x="1900" y="2142"/>
                    <a:pt x="1891" y="2097"/>
                    <a:pt x="1873" y="2044"/>
                  </a:cubicBezTo>
                  <a:cubicBezTo>
                    <a:pt x="1285" y="1749"/>
                    <a:pt x="856" y="1312"/>
                    <a:pt x="553" y="920"/>
                  </a:cubicBezTo>
                  <a:cubicBezTo>
                    <a:pt x="170" y="429"/>
                    <a:pt x="0" y="1"/>
                    <a:pt x="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9328;p29">
              <a:extLst>
                <a:ext uri="{FF2B5EF4-FFF2-40B4-BE49-F238E27FC236}">
                  <a16:creationId xmlns:a16="http://schemas.microsoft.com/office/drawing/2014/main" id="{7F678A96-940E-8F67-140B-8514395AFA59}"/>
                </a:ext>
              </a:extLst>
            </p:cNvPr>
            <p:cNvSpPr/>
            <p:nvPr/>
          </p:nvSpPr>
          <p:spPr>
            <a:xfrm>
              <a:off x="8427262" y="499474"/>
              <a:ext cx="103298" cy="177984"/>
            </a:xfrm>
            <a:custGeom>
              <a:avLst/>
              <a:gdLst/>
              <a:ahLst/>
              <a:cxnLst/>
              <a:rect l="l" t="t" r="r" b="b"/>
              <a:pathLst>
                <a:path w="1473" h="2538" extrusionOk="0">
                  <a:moveTo>
                    <a:pt x="47" y="1"/>
                  </a:moveTo>
                  <a:cubicBezTo>
                    <a:pt x="41" y="1"/>
                    <a:pt x="34" y="2"/>
                    <a:pt x="27" y="4"/>
                  </a:cubicBezTo>
                  <a:cubicBezTo>
                    <a:pt x="9" y="4"/>
                    <a:pt x="0" y="31"/>
                    <a:pt x="9" y="49"/>
                  </a:cubicBezTo>
                  <a:cubicBezTo>
                    <a:pt x="9" y="67"/>
                    <a:pt x="482" y="1512"/>
                    <a:pt x="1401" y="2520"/>
                  </a:cubicBezTo>
                  <a:cubicBezTo>
                    <a:pt x="1410" y="2529"/>
                    <a:pt x="1419" y="2538"/>
                    <a:pt x="1428" y="2538"/>
                  </a:cubicBezTo>
                  <a:cubicBezTo>
                    <a:pt x="1437" y="2538"/>
                    <a:pt x="1445" y="2529"/>
                    <a:pt x="1454" y="2529"/>
                  </a:cubicBezTo>
                  <a:cubicBezTo>
                    <a:pt x="1472" y="2511"/>
                    <a:pt x="1472" y="2484"/>
                    <a:pt x="1454" y="2466"/>
                  </a:cubicBezTo>
                  <a:cubicBezTo>
                    <a:pt x="553" y="1467"/>
                    <a:pt x="89" y="40"/>
                    <a:pt x="81" y="22"/>
                  </a:cubicBezTo>
                  <a:cubicBezTo>
                    <a:pt x="74" y="9"/>
                    <a:pt x="6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9329;p29">
              <a:extLst>
                <a:ext uri="{FF2B5EF4-FFF2-40B4-BE49-F238E27FC236}">
                  <a16:creationId xmlns:a16="http://schemas.microsoft.com/office/drawing/2014/main" id="{A07FBFD2-4120-F3C6-BD26-2FE66A5FE2C4}"/>
                </a:ext>
              </a:extLst>
            </p:cNvPr>
            <p:cNvSpPr/>
            <p:nvPr/>
          </p:nvSpPr>
          <p:spPr>
            <a:xfrm>
              <a:off x="8433504" y="666518"/>
              <a:ext cx="137730" cy="149231"/>
            </a:xfrm>
            <a:custGeom>
              <a:avLst/>
              <a:gdLst/>
              <a:ahLst/>
              <a:cxnLst/>
              <a:rect l="l" t="t" r="r" b="b"/>
              <a:pathLst>
                <a:path w="1964" h="2128" extrusionOk="0">
                  <a:moveTo>
                    <a:pt x="52" y="1"/>
                  </a:moveTo>
                  <a:cubicBezTo>
                    <a:pt x="46" y="1"/>
                    <a:pt x="41" y="2"/>
                    <a:pt x="36" y="4"/>
                  </a:cubicBezTo>
                  <a:cubicBezTo>
                    <a:pt x="9" y="4"/>
                    <a:pt x="0" y="31"/>
                    <a:pt x="9" y="49"/>
                  </a:cubicBezTo>
                  <a:cubicBezTo>
                    <a:pt x="18" y="67"/>
                    <a:pt x="580" y="1467"/>
                    <a:pt x="1901" y="2118"/>
                  </a:cubicBezTo>
                  <a:cubicBezTo>
                    <a:pt x="1910" y="2127"/>
                    <a:pt x="1918" y="2127"/>
                    <a:pt x="1918" y="2127"/>
                  </a:cubicBezTo>
                  <a:cubicBezTo>
                    <a:pt x="1936" y="2127"/>
                    <a:pt x="1945" y="2118"/>
                    <a:pt x="1954" y="2101"/>
                  </a:cubicBezTo>
                  <a:cubicBezTo>
                    <a:pt x="1963" y="2083"/>
                    <a:pt x="1954" y="2056"/>
                    <a:pt x="1936" y="2047"/>
                  </a:cubicBezTo>
                  <a:cubicBezTo>
                    <a:pt x="643" y="1405"/>
                    <a:pt x="90" y="40"/>
                    <a:pt x="81" y="22"/>
                  </a:cubicBezTo>
                  <a:cubicBezTo>
                    <a:pt x="81" y="9"/>
                    <a:pt x="66"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9330;p29">
              <a:extLst>
                <a:ext uri="{FF2B5EF4-FFF2-40B4-BE49-F238E27FC236}">
                  <a16:creationId xmlns:a16="http://schemas.microsoft.com/office/drawing/2014/main" id="{BC4956EA-C85B-F292-7CBA-29D01D56D688}"/>
                </a:ext>
              </a:extLst>
            </p:cNvPr>
            <p:cNvSpPr/>
            <p:nvPr/>
          </p:nvSpPr>
          <p:spPr>
            <a:xfrm>
              <a:off x="8471022" y="863577"/>
              <a:ext cx="140255" cy="79174"/>
            </a:xfrm>
            <a:custGeom>
              <a:avLst/>
              <a:gdLst/>
              <a:ahLst/>
              <a:cxnLst/>
              <a:rect l="l" t="t" r="r" b="b"/>
              <a:pathLst>
                <a:path w="2000" h="1129" extrusionOk="0">
                  <a:moveTo>
                    <a:pt x="43" y="1"/>
                  </a:moveTo>
                  <a:cubicBezTo>
                    <a:pt x="38" y="1"/>
                    <a:pt x="32" y="2"/>
                    <a:pt x="27" y="4"/>
                  </a:cubicBezTo>
                  <a:cubicBezTo>
                    <a:pt x="10" y="22"/>
                    <a:pt x="1" y="49"/>
                    <a:pt x="19" y="67"/>
                  </a:cubicBezTo>
                  <a:cubicBezTo>
                    <a:pt x="19" y="76"/>
                    <a:pt x="723" y="1066"/>
                    <a:pt x="1954" y="1128"/>
                  </a:cubicBezTo>
                  <a:lnTo>
                    <a:pt x="1963" y="1128"/>
                  </a:lnTo>
                  <a:cubicBezTo>
                    <a:pt x="1981" y="1128"/>
                    <a:pt x="1999" y="1110"/>
                    <a:pt x="1999" y="1093"/>
                  </a:cubicBezTo>
                  <a:cubicBezTo>
                    <a:pt x="1999" y="1075"/>
                    <a:pt x="1981" y="1057"/>
                    <a:pt x="1963" y="1048"/>
                  </a:cubicBezTo>
                  <a:cubicBezTo>
                    <a:pt x="768" y="986"/>
                    <a:pt x="90" y="31"/>
                    <a:pt x="81" y="22"/>
                  </a:cubicBezTo>
                  <a:cubicBezTo>
                    <a:pt x="74" y="9"/>
                    <a:pt x="58" y="1"/>
                    <a:pt x="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9331;p29">
              <a:extLst>
                <a:ext uri="{FF2B5EF4-FFF2-40B4-BE49-F238E27FC236}">
                  <a16:creationId xmlns:a16="http://schemas.microsoft.com/office/drawing/2014/main" id="{DFFF5D59-4D27-EB4C-6DC2-7EEFA7088FEF}"/>
                </a:ext>
              </a:extLst>
            </p:cNvPr>
            <p:cNvSpPr/>
            <p:nvPr/>
          </p:nvSpPr>
          <p:spPr>
            <a:xfrm>
              <a:off x="8545498" y="1005445"/>
              <a:ext cx="100142" cy="25526"/>
            </a:xfrm>
            <a:custGeom>
              <a:avLst/>
              <a:gdLst/>
              <a:ahLst/>
              <a:cxnLst/>
              <a:rect l="l" t="t" r="r" b="b"/>
              <a:pathLst>
                <a:path w="1428" h="364" extrusionOk="0">
                  <a:moveTo>
                    <a:pt x="41" y="0"/>
                  </a:moveTo>
                  <a:cubicBezTo>
                    <a:pt x="30" y="0"/>
                    <a:pt x="20" y="5"/>
                    <a:pt x="9" y="15"/>
                  </a:cubicBezTo>
                  <a:cubicBezTo>
                    <a:pt x="0" y="33"/>
                    <a:pt x="0" y="60"/>
                    <a:pt x="18" y="69"/>
                  </a:cubicBezTo>
                  <a:cubicBezTo>
                    <a:pt x="45" y="87"/>
                    <a:pt x="464" y="363"/>
                    <a:pt x="1053" y="363"/>
                  </a:cubicBezTo>
                  <a:cubicBezTo>
                    <a:pt x="1160" y="363"/>
                    <a:pt x="1276" y="354"/>
                    <a:pt x="1392" y="336"/>
                  </a:cubicBezTo>
                  <a:cubicBezTo>
                    <a:pt x="1410" y="336"/>
                    <a:pt x="1428" y="310"/>
                    <a:pt x="1419" y="292"/>
                  </a:cubicBezTo>
                  <a:cubicBezTo>
                    <a:pt x="1419" y="265"/>
                    <a:pt x="1392" y="256"/>
                    <a:pt x="1374" y="256"/>
                  </a:cubicBezTo>
                  <a:cubicBezTo>
                    <a:pt x="1266" y="276"/>
                    <a:pt x="1160" y="284"/>
                    <a:pt x="1060" y="284"/>
                  </a:cubicBezTo>
                  <a:cubicBezTo>
                    <a:pt x="485" y="284"/>
                    <a:pt x="70" y="6"/>
                    <a:pt x="63" y="6"/>
                  </a:cubicBezTo>
                  <a:cubicBezTo>
                    <a:pt x="55" y="3"/>
                    <a:pt x="48"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9332;p29">
              <a:extLst>
                <a:ext uri="{FF2B5EF4-FFF2-40B4-BE49-F238E27FC236}">
                  <a16:creationId xmlns:a16="http://schemas.microsoft.com/office/drawing/2014/main" id="{A3C59E69-2D74-1D50-C3AA-8EDEBEB8181C}"/>
                </a:ext>
              </a:extLst>
            </p:cNvPr>
            <p:cNvSpPr/>
            <p:nvPr/>
          </p:nvSpPr>
          <p:spPr>
            <a:xfrm>
              <a:off x="8519831" y="480820"/>
              <a:ext cx="32609" cy="194814"/>
            </a:xfrm>
            <a:custGeom>
              <a:avLst/>
              <a:gdLst/>
              <a:ahLst/>
              <a:cxnLst/>
              <a:rect l="l" t="t" r="r" b="b"/>
              <a:pathLst>
                <a:path w="465" h="2778" extrusionOk="0">
                  <a:moveTo>
                    <a:pt x="46" y="0"/>
                  </a:moveTo>
                  <a:cubicBezTo>
                    <a:pt x="43" y="0"/>
                    <a:pt x="40" y="1"/>
                    <a:pt x="36" y="3"/>
                  </a:cubicBezTo>
                  <a:cubicBezTo>
                    <a:pt x="9" y="12"/>
                    <a:pt x="1" y="29"/>
                    <a:pt x="1" y="47"/>
                  </a:cubicBezTo>
                  <a:cubicBezTo>
                    <a:pt x="384" y="1484"/>
                    <a:pt x="152" y="2715"/>
                    <a:pt x="152" y="2724"/>
                  </a:cubicBezTo>
                  <a:cubicBezTo>
                    <a:pt x="143" y="2750"/>
                    <a:pt x="161" y="2768"/>
                    <a:pt x="179" y="2777"/>
                  </a:cubicBezTo>
                  <a:lnTo>
                    <a:pt x="188" y="2777"/>
                  </a:lnTo>
                  <a:cubicBezTo>
                    <a:pt x="206" y="2777"/>
                    <a:pt x="224" y="2759"/>
                    <a:pt x="232" y="2741"/>
                  </a:cubicBezTo>
                  <a:cubicBezTo>
                    <a:pt x="232" y="2732"/>
                    <a:pt x="464" y="1484"/>
                    <a:pt x="81" y="29"/>
                  </a:cubicBezTo>
                  <a:cubicBezTo>
                    <a:pt x="74" y="15"/>
                    <a:pt x="60" y="0"/>
                    <a:pt x="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9333;p29">
              <a:extLst>
                <a:ext uri="{FF2B5EF4-FFF2-40B4-BE49-F238E27FC236}">
                  <a16:creationId xmlns:a16="http://schemas.microsoft.com/office/drawing/2014/main" id="{C1F3BB0A-974E-E09D-98AF-2E55CB02017A}"/>
                </a:ext>
              </a:extLst>
            </p:cNvPr>
            <p:cNvSpPr/>
            <p:nvPr/>
          </p:nvSpPr>
          <p:spPr>
            <a:xfrm>
              <a:off x="8573619" y="606068"/>
              <a:ext cx="53858" cy="206525"/>
            </a:xfrm>
            <a:custGeom>
              <a:avLst/>
              <a:gdLst/>
              <a:ahLst/>
              <a:cxnLst/>
              <a:rect l="l" t="t" r="r" b="b"/>
              <a:pathLst>
                <a:path w="768" h="2945" extrusionOk="0">
                  <a:moveTo>
                    <a:pt x="500" y="1"/>
                  </a:moveTo>
                  <a:cubicBezTo>
                    <a:pt x="474" y="10"/>
                    <a:pt x="465" y="28"/>
                    <a:pt x="465" y="45"/>
                  </a:cubicBezTo>
                  <a:cubicBezTo>
                    <a:pt x="688" y="1928"/>
                    <a:pt x="19" y="2873"/>
                    <a:pt x="19" y="2882"/>
                  </a:cubicBezTo>
                  <a:cubicBezTo>
                    <a:pt x="1" y="2900"/>
                    <a:pt x="10" y="2927"/>
                    <a:pt x="19" y="2936"/>
                  </a:cubicBezTo>
                  <a:cubicBezTo>
                    <a:pt x="28" y="2945"/>
                    <a:pt x="36" y="2945"/>
                    <a:pt x="45" y="2945"/>
                  </a:cubicBezTo>
                  <a:cubicBezTo>
                    <a:pt x="54" y="2945"/>
                    <a:pt x="72" y="2945"/>
                    <a:pt x="81" y="2927"/>
                  </a:cubicBezTo>
                  <a:cubicBezTo>
                    <a:pt x="108" y="2891"/>
                    <a:pt x="768" y="1955"/>
                    <a:pt x="545" y="37"/>
                  </a:cubicBezTo>
                  <a:cubicBezTo>
                    <a:pt x="536" y="19"/>
                    <a:pt x="518" y="1"/>
                    <a:pt x="50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9334;p29">
              <a:extLst>
                <a:ext uri="{FF2B5EF4-FFF2-40B4-BE49-F238E27FC236}">
                  <a16:creationId xmlns:a16="http://schemas.microsoft.com/office/drawing/2014/main" id="{01D7E4DE-7776-EAF9-ADD9-B3F61F816667}"/>
                </a:ext>
              </a:extLst>
            </p:cNvPr>
            <p:cNvSpPr/>
            <p:nvPr/>
          </p:nvSpPr>
          <p:spPr>
            <a:xfrm>
              <a:off x="8617449" y="754178"/>
              <a:ext cx="70759" cy="184786"/>
            </a:xfrm>
            <a:custGeom>
              <a:avLst/>
              <a:gdLst/>
              <a:ahLst/>
              <a:cxnLst/>
              <a:rect l="l" t="t" r="r" b="b"/>
              <a:pathLst>
                <a:path w="1009" h="2635" extrusionOk="0">
                  <a:moveTo>
                    <a:pt x="959" y="1"/>
                  </a:moveTo>
                  <a:cubicBezTo>
                    <a:pt x="940" y="1"/>
                    <a:pt x="928" y="17"/>
                    <a:pt x="928" y="39"/>
                  </a:cubicBezTo>
                  <a:cubicBezTo>
                    <a:pt x="866" y="1680"/>
                    <a:pt x="18" y="2555"/>
                    <a:pt x="9" y="2563"/>
                  </a:cubicBezTo>
                  <a:cubicBezTo>
                    <a:pt x="0" y="2581"/>
                    <a:pt x="0" y="2608"/>
                    <a:pt x="9" y="2626"/>
                  </a:cubicBezTo>
                  <a:cubicBezTo>
                    <a:pt x="18" y="2635"/>
                    <a:pt x="27" y="2635"/>
                    <a:pt x="36" y="2635"/>
                  </a:cubicBezTo>
                  <a:cubicBezTo>
                    <a:pt x="54" y="2635"/>
                    <a:pt x="63" y="2635"/>
                    <a:pt x="72" y="2626"/>
                  </a:cubicBezTo>
                  <a:cubicBezTo>
                    <a:pt x="81" y="2617"/>
                    <a:pt x="946" y="1716"/>
                    <a:pt x="1008" y="39"/>
                  </a:cubicBezTo>
                  <a:cubicBezTo>
                    <a:pt x="1008" y="21"/>
                    <a:pt x="990" y="3"/>
                    <a:pt x="973" y="3"/>
                  </a:cubicBezTo>
                  <a:cubicBezTo>
                    <a:pt x="968" y="2"/>
                    <a:pt x="963" y="1"/>
                    <a:pt x="95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9335;p29">
              <a:extLst>
                <a:ext uri="{FF2B5EF4-FFF2-40B4-BE49-F238E27FC236}">
                  <a16:creationId xmlns:a16="http://schemas.microsoft.com/office/drawing/2014/main" id="{9D9B50EE-E7CA-F23F-58F2-F217D99047DB}"/>
                </a:ext>
              </a:extLst>
            </p:cNvPr>
            <p:cNvSpPr/>
            <p:nvPr/>
          </p:nvSpPr>
          <p:spPr>
            <a:xfrm>
              <a:off x="8648726" y="928655"/>
              <a:ext cx="79525" cy="97267"/>
            </a:xfrm>
            <a:custGeom>
              <a:avLst/>
              <a:gdLst/>
              <a:ahLst/>
              <a:cxnLst/>
              <a:rect l="l" t="t" r="r" b="b"/>
              <a:pathLst>
                <a:path w="1134" h="1387" extrusionOk="0">
                  <a:moveTo>
                    <a:pt x="1087" y="1"/>
                  </a:moveTo>
                  <a:cubicBezTo>
                    <a:pt x="1071" y="1"/>
                    <a:pt x="1059" y="9"/>
                    <a:pt x="1053" y="22"/>
                  </a:cubicBezTo>
                  <a:cubicBezTo>
                    <a:pt x="580" y="1110"/>
                    <a:pt x="36" y="1307"/>
                    <a:pt x="27" y="1315"/>
                  </a:cubicBezTo>
                  <a:cubicBezTo>
                    <a:pt x="9" y="1315"/>
                    <a:pt x="0" y="1342"/>
                    <a:pt x="0" y="1360"/>
                  </a:cubicBezTo>
                  <a:cubicBezTo>
                    <a:pt x="9" y="1378"/>
                    <a:pt x="27" y="1387"/>
                    <a:pt x="45" y="1387"/>
                  </a:cubicBezTo>
                  <a:lnTo>
                    <a:pt x="54" y="1387"/>
                  </a:lnTo>
                  <a:cubicBezTo>
                    <a:pt x="81" y="1378"/>
                    <a:pt x="634" y="1182"/>
                    <a:pt x="1124" y="49"/>
                  </a:cubicBezTo>
                  <a:cubicBezTo>
                    <a:pt x="1133" y="31"/>
                    <a:pt x="1124" y="13"/>
                    <a:pt x="1106" y="4"/>
                  </a:cubicBezTo>
                  <a:cubicBezTo>
                    <a:pt x="1099" y="2"/>
                    <a:pt x="1093" y="1"/>
                    <a:pt x="108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9336;p29">
              <a:extLst>
                <a:ext uri="{FF2B5EF4-FFF2-40B4-BE49-F238E27FC236}">
                  <a16:creationId xmlns:a16="http://schemas.microsoft.com/office/drawing/2014/main" id="{EC6332BA-6916-3CBE-0328-005C72787005}"/>
                </a:ext>
              </a:extLst>
            </p:cNvPr>
            <p:cNvSpPr/>
            <p:nvPr/>
          </p:nvSpPr>
          <p:spPr>
            <a:xfrm>
              <a:off x="8405313" y="368125"/>
              <a:ext cx="332895" cy="712215"/>
            </a:xfrm>
            <a:custGeom>
              <a:avLst/>
              <a:gdLst/>
              <a:ahLst/>
              <a:cxnLst/>
              <a:rect l="l" t="t" r="r" b="b"/>
              <a:pathLst>
                <a:path w="4747" h="10156" extrusionOk="0">
                  <a:moveTo>
                    <a:pt x="483" y="280"/>
                  </a:moveTo>
                  <a:cubicBezTo>
                    <a:pt x="3989" y="4464"/>
                    <a:pt x="4586" y="6980"/>
                    <a:pt x="4462" y="8363"/>
                  </a:cubicBezTo>
                  <a:cubicBezTo>
                    <a:pt x="4372" y="9389"/>
                    <a:pt x="3891" y="9862"/>
                    <a:pt x="3739" y="9986"/>
                  </a:cubicBezTo>
                  <a:cubicBezTo>
                    <a:pt x="3739" y="9995"/>
                    <a:pt x="3730" y="9995"/>
                    <a:pt x="3730" y="10004"/>
                  </a:cubicBezTo>
                  <a:cubicBezTo>
                    <a:pt x="3721" y="10004"/>
                    <a:pt x="3712" y="9995"/>
                    <a:pt x="3703" y="9995"/>
                  </a:cubicBezTo>
                  <a:cubicBezTo>
                    <a:pt x="3516" y="9986"/>
                    <a:pt x="2847" y="9897"/>
                    <a:pt x="2151" y="9130"/>
                  </a:cubicBezTo>
                  <a:cubicBezTo>
                    <a:pt x="1223" y="8104"/>
                    <a:pt x="188" y="5731"/>
                    <a:pt x="483" y="280"/>
                  </a:cubicBezTo>
                  <a:close/>
                  <a:moveTo>
                    <a:pt x="417" y="0"/>
                  </a:moveTo>
                  <a:cubicBezTo>
                    <a:pt x="409" y="0"/>
                    <a:pt x="401" y="1"/>
                    <a:pt x="394" y="4"/>
                  </a:cubicBezTo>
                  <a:cubicBezTo>
                    <a:pt x="367" y="13"/>
                    <a:pt x="340" y="40"/>
                    <a:pt x="340" y="75"/>
                  </a:cubicBezTo>
                  <a:cubicBezTo>
                    <a:pt x="1" y="5713"/>
                    <a:pt x="1080" y="8175"/>
                    <a:pt x="2035" y="9237"/>
                  </a:cubicBezTo>
                  <a:cubicBezTo>
                    <a:pt x="2767" y="10049"/>
                    <a:pt x="3489" y="10147"/>
                    <a:pt x="3694" y="10156"/>
                  </a:cubicBezTo>
                  <a:lnTo>
                    <a:pt x="3703" y="10156"/>
                  </a:lnTo>
                  <a:cubicBezTo>
                    <a:pt x="3730" y="10156"/>
                    <a:pt x="3757" y="10147"/>
                    <a:pt x="3766" y="10120"/>
                  </a:cubicBezTo>
                  <a:cubicBezTo>
                    <a:pt x="3777" y="10124"/>
                    <a:pt x="3788" y="10126"/>
                    <a:pt x="3799" y="10126"/>
                  </a:cubicBezTo>
                  <a:cubicBezTo>
                    <a:pt x="3815" y="10126"/>
                    <a:pt x="3830" y="10122"/>
                    <a:pt x="3846" y="10111"/>
                  </a:cubicBezTo>
                  <a:cubicBezTo>
                    <a:pt x="4007" y="9978"/>
                    <a:pt x="4524" y="9469"/>
                    <a:pt x="4622" y="8381"/>
                  </a:cubicBezTo>
                  <a:cubicBezTo>
                    <a:pt x="4747" y="6944"/>
                    <a:pt x="4131" y="4339"/>
                    <a:pt x="483" y="22"/>
                  </a:cubicBezTo>
                  <a:cubicBezTo>
                    <a:pt x="463" y="9"/>
                    <a:pt x="439" y="0"/>
                    <a:pt x="417"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9337;p29">
              <a:extLst>
                <a:ext uri="{FF2B5EF4-FFF2-40B4-BE49-F238E27FC236}">
                  <a16:creationId xmlns:a16="http://schemas.microsoft.com/office/drawing/2014/main" id="{B7EA5904-5C20-A79D-6405-5938F6FA28C6}"/>
                </a:ext>
              </a:extLst>
            </p:cNvPr>
            <p:cNvSpPr/>
            <p:nvPr/>
          </p:nvSpPr>
          <p:spPr>
            <a:xfrm>
              <a:off x="8482944" y="538886"/>
              <a:ext cx="219008" cy="592788"/>
            </a:xfrm>
            <a:custGeom>
              <a:avLst/>
              <a:gdLst/>
              <a:ahLst/>
              <a:cxnLst/>
              <a:rect l="l" t="t" r="r" b="b"/>
              <a:pathLst>
                <a:path w="3123" h="8453" extrusionOk="0">
                  <a:moveTo>
                    <a:pt x="1588" y="4857"/>
                  </a:moveTo>
                  <a:lnTo>
                    <a:pt x="1588" y="4857"/>
                  </a:lnTo>
                  <a:cubicBezTo>
                    <a:pt x="1731" y="5259"/>
                    <a:pt x="1874" y="5660"/>
                    <a:pt x="2007" y="6053"/>
                  </a:cubicBezTo>
                  <a:lnTo>
                    <a:pt x="2079" y="6231"/>
                  </a:lnTo>
                  <a:cubicBezTo>
                    <a:pt x="2106" y="6311"/>
                    <a:pt x="2132" y="6392"/>
                    <a:pt x="2159" y="6463"/>
                  </a:cubicBezTo>
                  <a:cubicBezTo>
                    <a:pt x="2123" y="6392"/>
                    <a:pt x="2097" y="6311"/>
                    <a:pt x="2070" y="6240"/>
                  </a:cubicBezTo>
                  <a:cubicBezTo>
                    <a:pt x="1891" y="5785"/>
                    <a:pt x="1740" y="5321"/>
                    <a:pt x="1588" y="4857"/>
                  </a:cubicBezTo>
                  <a:close/>
                  <a:moveTo>
                    <a:pt x="116" y="0"/>
                  </a:moveTo>
                  <a:cubicBezTo>
                    <a:pt x="107" y="0"/>
                    <a:pt x="99" y="2"/>
                    <a:pt x="89" y="4"/>
                  </a:cubicBezTo>
                  <a:cubicBezTo>
                    <a:pt x="0" y="40"/>
                    <a:pt x="27" y="138"/>
                    <a:pt x="72" y="290"/>
                  </a:cubicBezTo>
                  <a:cubicBezTo>
                    <a:pt x="205" y="736"/>
                    <a:pt x="339" y="1191"/>
                    <a:pt x="464" y="1637"/>
                  </a:cubicBezTo>
                  <a:lnTo>
                    <a:pt x="518" y="1833"/>
                  </a:lnTo>
                  <a:cubicBezTo>
                    <a:pt x="741" y="2591"/>
                    <a:pt x="955" y="3323"/>
                    <a:pt x="1178" y="4072"/>
                  </a:cubicBezTo>
                  <a:lnTo>
                    <a:pt x="1196" y="4108"/>
                  </a:lnTo>
                  <a:cubicBezTo>
                    <a:pt x="1410" y="4831"/>
                    <a:pt x="1642" y="5580"/>
                    <a:pt x="1918" y="6294"/>
                  </a:cubicBezTo>
                  <a:cubicBezTo>
                    <a:pt x="2097" y="6749"/>
                    <a:pt x="2293" y="7221"/>
                    <a:pt x="2525" y="7676"/>
                  </a:cubicBezTo>
                  <a:cubicBezTo>
                    <a:pt x="2668" y="7953"/>
                    <a:pt x="2801" y="8194"/>
                    <a:pt x="2944" y="8408"/>
                  </a:cubicBezTo>
                  <a:cubicBezTo>
                    <a:pt x="2962" y="8435"/>
                    <a:pt x="2989" y="8452"/>
                    <a:pt x="3024" y="8452"/>
                  </a:cubicBezTo>
                  <a:lnTo>
                    <a:pt x="3051" y="8452"/>
                  </a:lnTo>
                  <a:cubicBezTo>
                    <a:pt x="3051" y="8444"/>
                    <a:pt x="3060" y="8444"/>
                    <a:pt x="3060" y="8444"/>
                  </a:cubicBezTo>
                  <a:cubicBezTo>
                    <a:pt x="3105" y="8417"/>
                    <a:pt x="3123" y="8372"/>
                    <a:pt x="3096" y="8328"/>
                  </a:cubicBezTo>
                  <a:cubicBezTo>
                    <a:pt x="2980" y="8087"/>
                    <a:pt x="2864" y="7837"/>
                    <a:pt x="2757" y="7578"/>
                  </a:cubicBezTo>
                  <a:cubicBezTo>
                    <a:pt x="2587" y="7177"/>
                    <a:pt x="2418" y="6731"/>
                    <a:pt x="2222" y="6187"/>
                  </a:cubicBezTo>
                  <a:lnTo>
                    <a:pt x="2159" y="5999"/>
                  </a:lnTo>
                  <a:cubicBezTo>
                    <a:pt x="1927" y="5339"/>
                    <a:pt x="1686" y="4661"/>
                    <a:pt x="1463" y="3983"/>
                  </a:cubicBezTo>
                  <a:cubicBezTo>
                    <a:pt x="1222" y="3252"/>
                    <a:pt x="990" y="2511"/>
                    <a:pt x="750" y="1762"/>
                  </a:cubicBezTo>
                  <a:lnTo>
                    <a:pt x="643" y="1414"/>
                  </a:lnTo>
                  <a:cubicBezTo>
                    <a:pt x="518" y="1030"/>
                    <a:pt x="393" y="620"/>
                    <a:pt x="259" y="227"/>
                  </a:cubicBezTo>
                  <a:cubicBezTo>
                    <a:pt x="219" y="99"/>
                    <a:pt x="186" y="0"/>
                    <a:pt x="11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5" name="Google Shape;9358;p29">
            <a:extLst>
              <a:ext uri="{FF2B5EF4-FFF2-40B4-BE49-F238E27FC236}">
                <a16:creationId xmlns:a16="http://schemas.microsoft.com/office/drawing/2014/main" id="{5686D0E6-3A1E-8292-2845-9284B40B58BD}"/>
              </a:ext>
            </a:extLst>
          </p:cNvPr>
          <p:cNvGrpSpPr/>
          <p:nvPr/>
        </p:nvGrpSpPr>
        <p:grpSpPr>
          <a:xfrm>
            <a:off x="11863098" y="3646875"/>
            <a:ext cx="145274" cy="140748"/>
            <a:chOff x="3829100" y="1124075"/>
            <a:chExt cx="60175" cy="58300"/>
          </a:xfrm>
        </p:grpSpPr>
        <p:sp>
          <p:nvSpPr>
            <p:cNvPr id="466" name="Google Shape;9359;p29">
              <a:extLst>
                <a:ext uri="{FF2B5EF4-FFF2-40B4-BE49-F238E27FC236}">
                  <a16:creationId xmlns:a16="http://schemas.microsoft.com/office/drawing/2014/main" id="{D51ED4A9-C889-B891-423C-4C57F57EC5F9}"/>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9360;p29">
              <a:extLst>
                <a:ext uri="{FF2B5EF4-FFF2-40B4-BE49-F238E27FC236}">
                  <a16:creationId xmlns:a16="http://schemas.microsoft.com/office/drawing/2014/main" id="{BFAA0B5A-DD12-E7D5-4C95-7DCB3FC61818}"/>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9361;p29">
              <a:extLst>
                <a:ext uri="{FF2B5EF4-FFF2-40B4-BE49-F238E27FC236}">
                  <a16:creationId xmlns:a16="http://schemas.microsoft.com/office/drawing/2014/main" id="{734A6ED9-B441-4018-B89F-B955BA5B1E31}"/>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9" name="Google Shape;9362;p29">
            <a:extLst>
              <a:ext uri="{FF2B5EF4-FFF2-40B4-BE49-F238E27FC236}">
                <a16:creationId xmlns:a16="http://schemas.microsoft.com/office/drawing/2014/main" id="{7C6FF3B6-605C-3A83-8B0F-FDB74DCDD9D4}"/>
              </a:ext>
            </a:extLst>
          </p:cNvPr>
          <p:cNvGrpSpPr/>
          <p:nvPr/>
        </p:nvGrpSpPr>
        <p:grpSpPr>
          <a:xfrm rot="3933363">
            <a:off x="9403178" y="6523901"/>
            <a:ext cx="255723" cy="239065"/>
            <a:chOff x="3829100" y="1083350"/>
            <a:chExt cx="105925" cy="99025"/>
          </a:xfrm>
        </p:grpSpPr>
        <p:sp>
          <p:nvSpPr>
            <p:cNvPr id="470" name="Google Shape;9363;p29">
              <a:extLst>
                <a:ext uri="{FF2B5EF4-FFF2-40B4-BE49-F238E27FC236}">
                  <a16:creationId xmlns:a16="http://schemas.microsoft.com/office/drawing/2014/main" id="{8BBEBC9C-2E88-FA5F-D2CB-243AFFAB74E3}"/>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9364;p29">
              <a:extLst>
                <a:ext uri="{FF2B5EF4-FFF2-40B4-BE49-F238E27FC236}">
                  <a16:creationId xmlns:a16="http://schemas.microsoft.com/office/drawing/2014/main" id="{EB3D904D-7886-3E11-1B19-8F923D5E56ED}"/>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9365;p29">
              <a:extLst>
                <a:ext uri="{FF2B5EF4-FFF2-40B4-BE49-F238E27FC236}">
                  <a16:creationId xmlns:a16="http://schemas.microsoft.com/office/drawing/2014/main" id="{B5340F6D-B693-37FF-828A-03A646070612}"/>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9366;p29">
              <a:extLst>
                <a:ext uri="{FF2B5EF4-FFF2-40B4-BE49-F238E27FC236}">
                  <a16:creationId xmlns:a16="http://schemas.microsoft.com/office/drawing/2014/main" id="{AA1CD178-1AA2-3439-D51E-3326F61DF4B6}"/>
                </a:ext>
              </a:extLst>
            </p:cNvPr>
            <p:cNvSpPr/>
            <p:nvPr/>
          </p:nvSpPr>
          <p:spPr>
            <a:xfrm>
              <a:off x="3889875" y="1083350"/>
              <a:ext cx="41375" cy="42625"/>
            </a:xfrm>
            <a:custGeom>
              <a:avLst/>
              <a:gdLst/>
              <a:ahLst/>
              <a:cxnLst/>
              <a:rect l="l" t="t" r="r" b="b"/>
              <a:pathLst>
                <a:path w="1655" h="1705" extrusionOk="0">
                  <a:moveTo>
                    <a:pt x="777" y="1605"/>
                  </a:moveTo>
                  <a:cubicBezTo>
                    <a:pt x="777" y="1605"/>
                    <a:pt x="1554" y="1705"/>
                    <a:pt x="1605" y="953"/>
                  </a:cubicBezTo>
                  <a:cubicBezTo>
                    <a:pt x="1655" y="76"/>
                    <a:pt x="301" y="1"/>
                    <a:pt x="151" y="778"/>
                  </a:cubicBezTo>
                  <a:cubicBezTo>
                    <a:pt x="1" y="1555"/>
                    <a:pt x="477" y="1580"/>
                    <a:pt x="777" y="1605"/>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9367;p29">
              <a:extLst>
                <a:ext uri="{FF2B5EF4-FFF2-40B4-BE49-F238E27FC236}">
                  <a16:creationId xmlns:a16="http://schemas.microsoft.com/office/drawing/2014/main" id="{D6C0F865-99B9-5DC8-C7DF-3A7E6EA808D4}"/>
                </a:ext>
              </a:extLst>
            </p:cNvPr>
            <p:cNvSpPr/>
            <p:nvPr/>
          </p:nvSpPr>
          <p:spPr>
            <a:xfrm>
              <a:off x="3886750" y="1084600"/>
              <a:ext cx="48275" cy="45150"/>
            </a:xfrm>
            <a:custGeom>
              <a:avLst/>
              <a:gdLst/>
              <a:ahLst/>
              <a:cxnLst/>
              <a:rect l="l" t="t" r="r" b="b"/>
              <a:pathLst>
                <a:path w="1931" h="1806" extrusionOk="0">
                  <a:moveTo>
                    <a:pt x="1905" y="928"/>
                  </a:moveTo>
                  <a:cubicBezTo>
                    <a:pt x="1855" y="1805"/>
                    <a:pt x="1003" y="1755"/>
                    <a:pt x="902" y="1730"/>
                  </a:cubicBezTo>
                  <a:cubicBezTo>
                    <a:pt x="727" y="1730"/>
                    <a:pt x="501" y="1705"/>
                    <a:pt x="301" y="1555"/>
                  </a:cubicBezTo>
                  <a:cubicBezTo>
                    <a:pt x="126" y="1429"/>
                    <a:pt x="0" y="1154"/>
                    <a:pt x="100" y="703"/>
                  </a:cubicBezTo>
                  <a:cubicBezTo>
                    <a:pt x="176" y="352"/>
                    <a:pt x="426" y="126"/>
                    <a:pt x="727" y="51"/>
                  </a:cubicBezTo>
                  <a:cubicBezTo>
                    <a:pt x="852" y="1"/>
                    <a:pt x="1003" y="1"/>
                    <a:pt x="1128" y="26"/>
                  </a:cubicBezTo>
                  <a:cubicBezTo>
                    <a:pt x="1253" y="26"/>
                    <a:pt x="1404" y="76"/>
                    <a:pt x="1504" y="151"/>
                  </a:cubicBezTo>
                  <a:cubicBezTo>
                    <a:pt x="1755" y="302"/>
                    <a:pt x="1930" y="552"/>
                    <a:pt x="1905" y="928"/>
                  </a:cubicBezTo>
                  <a:close/>
                  <a:moveTo>
                    <a:pt x="928" y="1354"/>
                  </a:moveTo>
                  <a:cubicBezTo>
                    <a:pt x="978" y="1379"/>
                    <a:pt x="1504" y="1429"/>
                    <a:pt x="1529" y="903"/>
                  </a:cubicBezTo>
                  <a:cubicBezTo>
                    <a:pt x="1554" y="678"/>
                    <a:pt x="1454" y="552"/>
                    <a:pt x="1329" y="452"/>
                  </a:cubicBezTo>
                  <a:cubicBezTo>
                    <a:pt x="1253" y="427"/>
                    <a:pt x="1178" y="402"/>
                    <a:pt x="1078" y="377"/>
                  </a:cubicBezTo>
                  <a:cubicBezTo>
                    <a:pt x="1003" y="377"/>
                    <a:pt x="902" y="377"/>
                    <a:pt x="827" y="402"/>
                  </a:cubicBezTo>
                  <a:cubicBezTo>
                    <a:pt x="652" y="452"/>
                    <a:pt x="501" y="577"/>
                    <a:pt x="451" y="753"/>
                  </a:cubicBezTo>
                  <a:cubicBezTo>
                    <a:pt x="401" y="1053"/>
                    <a:pt x="451" y="1204"/>
                    <a:pt x="527" y="1279"/>
                  </a:cubicBezTo>
                  <a:cubicBezTo>
                    <a:pt x="627" y="1354"/>
                    <a:pt x="802" y="1354"/>
                    <a:pt x="928" y="1354"/>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9368;p29">
              <a:extLst>
                <a:ext uri="{FF2B5EF4-FFF2-40B4-BE49-F238E27FC236}">
                  <a16:creationId xmlns:a16="http://schemas.microsoft.com/office/drawing/2014/main" id="{AC8C1536-74C8-F3B9-F7E6-23B001E4CEAD}"/>
                </a:ext>
              </a:extLst>
            </p:cNvPr>
            <p:cNvSpPr/>
            <p:nvPr/>
          </p:nvSpPr>
          <p:spPr>
            <a:xfrm>
              <a:off x="3907425" y="1094000"/>
              <a:ext cx="16925" cy="13825"/>
            </a:xfrm>
            <a:custGeom>
              <a:avLst/>
              <a:gdLst/>
              <a:ahLst/>
              <a:cxnLst/>
              <a:rect l="l" t="t" r="r" b="b"/>
              <a:pathLst>
                <a:path w="677" h="553" extrusionOk="0">
                  <a:moveTo>
                    <a:pt x="0" y="151"/>
                  </a:moveTo>
                  <a:cubicBezTo>
                    <a:pt x="151" y="151"/>
                    <a:pt x="276" y="176"/>
                    <a:pt x="376" y="251"/>
                  </a:cubicBezTo>
                  <a:cubicBezTo>
                    <a:pt x="476" y="302"/>
                    <a:pt x="527" y="427"/>
                    <a:pt x="602" y="527"/>
                  </a:cubicBezTo>
                  <a:cubicBezTo>
                    <a:pt x="627" y="552"/>
                    <a:pt x="652" y="527"/>
                    <a:pt x="652" y="502"/>
                  </a:cubicBezTo>
                  <a:cubicBezTo>
                    <a:pt x="677" y="176"/>
                    <a:pt x="276" y="1"/>
                    <a:pt x="0" y="126"/>
                  </a:cubicBezTo>
                  <a:cubicBezTo>
                    <a:pt x="0" y="126"/>
                    <a:pt x="0" y="151"/>
                    <a:pt x="0"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oogle Shape;8766;p29">
            <a:extLst>
              <a:ext uri="{FF2B5EF4-FFF2-40B4-BE49-F238E27FC236}">
                <a16:creationId xmlns:a16="http://schemas.microsoft.com/office/drawing/2014/main" id="{8B28EA98-D00D-9AF7-227E-41B19EFEA603}"/>
              </a:ext>
            </a:extLst>
          </p:cNvPr>
          <p:cNvGrpSpPr/>
          <p:nvPr/>
        </p:nvGrpSpPr>
        <p:grpSpPr>
          <a:xfrm flipH="1">
            <a:off x="605213" y="6286852"/>
            <a:ext cx="1772391" cy="1747616"/>
            <a:chOff x="3730925" y="3625750"/>
            <a:chExt cx="599125" cy="590750"/>
          </a:xfrm>
        </p:grpSpPr>
        <p:sp>
          <p:nvSpPr>
            <p:cNvPr id="4" name="Google Shape;8767;p29">
              <a:extLst>
                <a:ext uri="{FF2B5EF4-FFF2-40B4-BE49-F238E27FC236}">
                  <a16:creationId xmlns:a16="http://schemas.microsoft.com/office/drawing/2014/main" id="{6B84AB3A-8E00-C63C-F3DD-7C527FBF56D6}"/>
                </a:ext>
              </a:extLst>
            </p:cNvPr>
            <p:cNvSpPr/>
            <p:nvPr/>
          </p:nvSpPr>
          <p:spPr>
            <a:xfrm>
              <a:off x="3957750" y="3931900"/>
              <a:ext cx="86325" cy="16750"/>
            </a:xfrm>
            <a:custGeom>
              <a:avLst/>
              <a:gdLst/>
              <a:ahLst/>
              <a:cxnLst/>
              <a:rect l="l" t="t" r="r" b="b"/>
              <a:pathLst>
                <a:path w="3453" h="670" extrusionOk="0">
                  <a:moveTo>
                    <a:pt x="1445" y="0"/>
                  </a:moveTo>
                  <a:cubicBezTo>
                    <a:pt x="1445" y="0"/>
                    <a:pt x="932" y="74"/>
                    <a:pt x="361" y="74"/>
                  </a:cubicBezTo>
                  <a:cubicBezTo>
                    <a:pt x="242" y="74"/>
                    <a:pt x="120" y="71"/>
                    <a:pt x="0" y="63"/>
                  </a:cubicBezTo>
                  <a:lnTo>
                    <a:pt x="0" y="63"/>
                  </a:lnTo>
                  <a:cubicBezTo>
                    <a:pt x="357" y="188"/>
                    <a:pt x="705" y="277"/>
                    <a:pt x="1026" y="357"/>
                  </a:cubicBezTo>
                  <a:cubicBezTo>
                    <a:pt x="1151" y="384"/>
                    <a:pt x="1285" y="411"/>
                    <a:pt x="1410" y="438"/>
                  </a:cubicBezTo>
                  <a:cubicBezTo>
                    <a:pt x="2364" y="634"/>
                    <a:pt x="3078" y="661"/>
                    <a:pt x="3337" y="669"/>
                  </a:cubicBezTo>
                  <a:lnTo>
                    <a:pt x="3453" y="669"/>
                  </a:lnTo>
                  <a:cubicBezTo>
                    <a:pt x="2801" y="491"/>
                    <a:pt x="2186" y="286"/>
                    <a:pt x="1606" y="63"/>
                  </a:cubicBezTo>
                  <a:cubicBezTo>
                    <a:pt x="1552" y="45"/>
                    <a:pt x="1499" y="27"/>
                    <a:pt x="144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768;p29">
              <a:extLst>
                <a:ext uri="{FF2B5EF4-FFF2-40B4-BE49-F238E27FC236}">
                  <a16:creationId xmlns:a16="http://schemas.microsoft.com/office/drawing/2014/main" id="{DA6DA33A-D454-3779-142C-DA481E1D0F32}"/>
                </a:ext>
              </a:extLst>
            </p:cNvPr>
            <p:cNvSpPr/>
            <p:nvPr/>
          </p:nvSpPr>
          <p:spPr>
            <a:xfrm>
              <a:off x="3884600" y="3899125"/>
              <a:ext cx="109300" cy="34625"/>
            </a:xfrm>
            <a:custGeom>
              <a:avLst/>
              <a:gdLst/>
              <a:ahLst/>
              <a:cxnLst/>
              <a:rect l="l" t="t" r="r" b="b"/>
              <a:pathLst>
                <a:path w="4372" h="1385" extrusionOk="0">
                  <a:moveTo>
                    <a:pt x="1650" y="0"/>
                  </a:moveTo>
                  <a:cubicBezTo>
                    <a:pt x="1650" y="0"/>
                    <a:pt x="1350" y="68"/>
                    <a:pt x="792" y="68"/>
                  </a:cubicBezTo>
                  <a:cubicBezTo>
                    <a:pt x="568" y="68"/>
                    <a:pt x="303" y="57"/>
                    <a:pt x="0" y="27"/>
                  </a:cubicBezTo>
                  <a:lnTo>
                    <a:pt x="0" y="27"/>
                  </a:lnTo>
                  <a:cubicBezTo>
                    <a:pt x="1017" y="660"/>
                    <a:pt x="2016" y="1088"/>
                    <a:pt x="2926" y="1374"/>
                  </a:cubicBezTo>
                  <a:cubicBezTo>
                    <a:pt x="3046" y="1382"/>
                    <a:pt x="3168" y="1385"/>
                    <a:pt x="3287" y="1385"/>
                  </a:cubicBezTo>
                  <a:cubicBezTo>
                    <a:pt x="3858" y="1385"/>
                    <a:pt x="4371" y="1311"/>
                    <a:pt x="4371" y="1311"/>
                  </a:cubicBezTo>
                  <a:cubicBezTo>
                    <a:pt x="3381" y="928"/>
                    <a:pt x="2471" y="482"/>
                    <a:pt x="165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8769;p29">
              <a:extLst>
                <a:ext uri="{FF2B5EF4-FFF2-40B4-BE49-F238E27FC236}">
                  <a16:creationId xmlns:a16="http://schemas.microsoft.com/office/drawing/2014/main" id="{5F1CD69F-5BBC-28FE-73E1-B76F5F4075DC}"/>
                </a:ext>
              </a:extLst>
            </p:cNvPr>
            <p:cNvSpPr/>
            <p:nvPr/>
          </p:nvSpPr>
          <p:spPr>
            <a:xfrm>
              <a:off x="3990300" y="3857625"/>
              <a:ext cx="53775" cy="91025"/>
            </a:xfrm>
            <a:custGeom>
              <a:avLst/>
              <a:gdLst/>
              <a:ahLst/>
              <a:cxnLst/>
              <a:rect l="l" t="t" r="r" b="b"/>
              <a:pathLst>
                <a:path w="2151" h="3641" extrusionOk="0">
                  <a:moveTo>
                    <a:pt x="1" y="1"/>
                  </a:moveTo>
                  <a:cubicBezTo>
                    <a:pt x="1" y="1"/>
                    <a:pt x="295" y="1214"/>
                    <a:pt x="331" y="2267"/>
                  </a:cubicBezTo>
                  <a:cubicBezTo>
                    <a:pt x="340" y="2543"/>
                    <a:pt x="331" y="2811"/>
                    <a:pt x="304" y="3034"/>
                  </a:cubicBezTo>
                  <a:cubicBezTo>
                    <a:pt x="875" y="3257"/>
                    <a:pt x="1473" y="3453"/>
                    <a:pt x="2106" y="3632"/>
                  </a:cubicBezTo>
                  <a:cubicBezTo>
                    <a:pt x="2115" y="3632"/>
                    <a:pt x="2133" y="3640"/>
                    <a:pt x="2151" y="3640"/>
                  </a:cubicBezTo>
                  <a:cubicBezTo>
                    <a:pt x="1919" y="3426"/>
                    <a:pt x="1714" y="3212"/>
                    <a:pt x="1535" y="2980"/>
                  </a:cubicBezTo>
                  <a:cubicBezTo>
                    <a:pt x="812" y="2079"/>
                    <a:pt x="402" y="1044"/>
                    <a:pt x="1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8770;p29">
              <a:extLst>
                <a:ext uri="{FF2B5EF4-FFF2-40B4-BE49-F238E27FC236}">
                  <a16:creationId xmlns:a16="http://schemas.microsoft.com/office/drawing/2014/main" id="{CF420163-82AA-0E87-31CB-12E81B2B4FE9}"/>
                </a:ext>
              </a:extLst>
            </p:cNvPr>
            <p:cNvSpPr/>
            <p:nvPr/>
          </p:nvSpPr>
          <p:spPr>
            <a:xfrm>
              <a:off x="3810775" y="3834225"/>
              <a:ext cx="115100" cy="66625"/>
            </a:xfrm>
            <a:custGeom>
              <a:avLst/>
              <a:gdLst/>
              <a:ahLst/>
              <a:cxnLst/>
              <a:rect l="l" t="t" r="r" b="b"/>
              <a:pathLst>
                <a:path w="4604" h="2665" extrusionOk="0">
                  <a:moveTo>
                    <a:pt x="0" y="0"/>
                  </a:moveTo>
                  <a:cubicBezTo>
                    <a:pt x="919" y="1133"/>
                    <a:pt x="1945" y="1980"/>
                    <a:pt x="2953" y="2623"/>
                  </a:cubicBezTo>
                  <a:cubicBezTo>
                    <a:pt x="3256" y="2653"/>
                    <a:pt x="3521" y="2664"/>
                    <a:pt x="3745" y="2664"/>
                  </a:cubicBezTo>
                  <a:cubicBezTo>
                    <a:pt x="4303" y="2664"/>
                    <a:pt x="4603" y="2596"/>
                    <a:pt x="4603" y="2596"/>
                  </a:cubicBezTo>
                  <a:cubicBezTo>
                    <a:pt x="4568" y="2569"/>
                    <a:pt x="4532" y="2551"/>
                    <a:pt x="4496" y="2534"/>
                  </a:cubicBezTo>
                  <a:cubicBezTo>
                    <a:pt x="3381" y="1864"/>
                    <a:pt x="2409" y="1124"/>
                    <a:pt x="1588" y="357"/>
                  </a:cubicBezTo>
                  <a:lnTo>
                    <a:pt x="1579" y="366"/>
                  </a:lnTo>
                  <a:cubicBezTo>
                    <a:pt x="1579" y="366"/>
                    <a:pt x="687" y="357"/>
                    <a:pt x="0"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8771;p29">
              <a:extLst>
                <a:ext uri="{FF2B5EF4-FFF2-40B4-BE49-F238E27FC236}">
                  <a16:creationId xmlns:a16="http://schemas.microsoft.com/office/drawing/2014/main" id="{54E67024-5C8E-AE9B-C82B-7530476DFF87}"/>
                </a:ext>
              </a:extLst>
            </p:cNvPr>
            <p:cNvSpPr/>
            <p:nvPr/>
          </p:nvSpPr>
          <p:spPr>
            <a:xfrm>
              <a:off x="3732925" y="3664275"/>
              <a:ext cx="72300" cy="118900"/>
            </a:xfrm>
            <a:custGeom>
              <a:avLst/>
              <a:gdLst/>
              <a:ahLst/>
              <a:cxnLst/>
              <a:rect l="l" t="t" r="r" b="b"/>
              <a:pathLst>
                <a:path w="2892" h="4756" extrusionOk="0">
                  <a:moveTo>
                    <a:pt x="1" y="0"/>
                  </a:moveTo>
                  <a:cubicBezTo>
                    <a:pt x="1" y="0"/>
                    <a:pt x="1" y="0"/>
                    <a:pt x="10" y="18"/>
                  </a:cubicBezTo>
                  <a:cubicBezTo>
                    <a:pt x="81" y="259"/>
                    <a:pt x="714" y="2364"/>
                    <a:pt x="2517" y="4755"/>
                  </a:cubicBezTo>
                  <a:cubicBezTo>
                    <a:pt x="2891" y="3453"/>
                    <a:pt x="2731" y="2239"/>
                    <a:pt x="2543" y="1499"/>
                  </a:cubicBezTo>
                  <a:cubicBezTo>
                    <a:pt x="2427" y="1026"/>
                    <a:pt x="2302" y="750"/>
                    <a:pt x="2302" y="750"/>
                  </a:cubicBezTo>
                  <a:cubicBezTo>
                    <a:pt x="1098" y="312"/>
                    <a:pt x="179" y="45"/>
                    <a:pt x="28"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772;p29">
              <a:extLst>
                <a:ext uri="{FF2B5EF4-FFF2-40B4-BE49-F238E27FC236}">
                  <a16:creationId xmlns:a16="http://schemas.microsoft.com/office/drawing/2014/main" id="{5D4CF259-FD63-38C1-737E-79F96F6D1C52}"/>
                </a:ext>
              </a:extLst>
            </p:cNvPr>
            <p:cNvSpPr/>
            <p:nvPr/>
          </p:nvSpPr>
          <p:spPr>
            <a:xfrm>
              <a:off x="3847125" y="3708200"/>
              <a:ext cx="92575" cy="189375"/>
            </a:xfrm>
            <a:custGeom>
              <a:avLst/>
              <a:gdLst/>
              <a:ahLst/>
              <a:cxnLst/>
              <a:rect l="l" t="t" r="r" b="b"/>
              <a:pathLst>
                <a:path w="3703" h="7575" extrusionOk="0">
                  <a:moveTo>
                    <a:pt x="206" y="1"/>
                  </a:moveTo>
                  <a:cubicBezTo>
                    <a:pt x="206" y="1"/>
                    <a:pt x="420" y="643"/>
                    <a:pt x="509" y="1606"/>
                  </a:cubicBezTo>
                  <a:cubicBezTo>
                    <a:pt x="607" y="2614"/>
                    <a:pt x="571" y="3970"/>
                    <a:pt x="0" y="5282"/>
                  </a:cubicBezTo>
                  <a:cubicBezTo>
                    <a:pt x="45" y="5318"/>
                    <a:pt x="90" y="5362"/>
                    <a:pt x="134" y="5398"/>
                  </a:cubicBezTo>
                  <a:cubicBezTo>
                    <a:pt x="955" y="6165"/>
                    <a:pt x="1927" y="6905"/>
                    <a:pt x="3042" y="7575"/>
                  </a:cubicBezTo>
                  <a:cubicBezTo>
                    <a:pt x="3319" y="6816"/>
                    <a:pt x="3471" y="5960"/>
                    <a:pt x="3551" y="5157"/>
                  </a:cubicBezTo>
                  <a:cubicBezTo>
                    <a:pt x="3703" y="3533"/>
                    <a:pt x="3569" y="2106"/>
                    <a:pt x="3569" y="2106"/>
                  </a:cubicBezTo>
                  <a:cubicBezTo>
                    <a:pt x="3506" y="2044"/>
                    <a:pt x="3435" y="1981"/>
                    <a:pt x="3364" y="1919"/>
                  </a:cubicBezTo>
                  <a:cubicBezTo>
                    <a:pt x="2552" y="1196"/>
                    <a:pt x="1383" y="545"/>
                    <a:pt x="206"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8773;p29">
              <a:extLst>
                <a:ext uri="{FF2B5EF4-FFF2-40B4-BE49-F238E27FC236}">
                  <a16:creationId xmlns:a16="http://schemas.microsoft.com/office/drawing/2014/main" id="{ED039DC7-2D4F-18F5-4238-5C03628A63F5}"/>
                </a:ext>
              </a:extLst>
            </p:cNvPr>
            <p:cNvSpPr/>
            <p:nvPr/>
          </p:nvSpPr>
          <p:spPr>
            <a:xfrm>
              <a:off x="3771950" y="3775325"/>
              <a:ext cx="78550" cy="68050"/>
            </a:xfrm>
            <a:custGeom>
              <a:avLst/>
              <a:gdLst/>
              <a:ahLst/>
              <a:cxnLst/>
              <a:rect l="l" t="t" r="r" b="b"/>
              <a:pathLst>
                <a:path w="3142" h="2722" extrusionOk="0">
                  <a:moveTo>
                    <a:pt x="1" y="1"/>
                  </a:moveTo>
                  <a:cubicBezTo>
                    <a:pt x="474" y="902"/>
                    <a:pt x="991" y="1678"/>
                    <a:pt x="1544" y="2356"/>
                  </a:cubicBezTo>
                  <a:lnTo>
                    <a:pt x="1553" y="2356"/>
                  </a:lnTo>
                  <a:cubicBezTo>
                    <a:pt x="2240" y="2713"/>
                    <a:pt x="3132" y="2722"/>
                    <a:pt x="3132" y="2722"/>
                  </a:cubicBezTo>
                  <a:lnTo>
                    <a:pt x="3141" y="2713"/>
                  </a:lnTo>
                  <a:cubicBezTo>
                    <a:pt x="3097" y="2677"/>
                    <a:pt x="3052" y="2633"/>
                    <a:pt x="3007" y="2597"/>
                  </a:cubicBezTo>
                  <a:cubicBezTo>
                    <a:pt x="2213" y="1856"/>
                    <a:pt x="1544" y="1098"/>
                    <a:pt x="991" y="358"/>
                  </a:cubicBezTo>
                  <a:lnTo>
                    <a:pt x="991" y="367"/>
                  </a:lnTo>
                  <a:cubicBezTo>
                    <a:pt x="991" y="367"/>
                    <a:pt x="643" y="358"/>
                    <a:pt x="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8774;p29">
              <a:extLst>
                <a:ext uri="{FF2B5EF4-FFF2-40B4-BE49-F238E27FC236}">
                  <a16:creationId xmlns:a16="http://schemas.microsoft.com/office/drawing/2014/main" id="{C68875E4-FE06-9933-9CFD-138779CD092A}"/>
                </a:ext>
              </a:extLst>
            </p:cNvPr>
            <p:cNvSpPr/>
            <p:nvPr/>
          </p:nvSpPr>
          <p:spPr>
            <a:xfrm>
              <a:off x="3923175" y="3760850"/>
              <a:ext cx="75625" cy="172625"/>
            </a:xfrm>
            <a:custGeom>
              <a:avLst/>
              <a:gdLst/>
              <a:ahLst/>
              <a:cxnLst/>
              <a:rect l="l" t="t" r="r" b="b"/>
              <a:pathLst>
                <a:path w="3025" h="6905" extrusionOk="0">
                  <a:moveTo>
                    <a:pt x="527" y="0"/>
                  </a:moveTo>
                  <a:lnTo>
                    <a:pt x="527" y="0"/>
                  </a:lnTo>
                  <a:cubicBezTo>
                    <a:pt x="527" y="0"/>
                    <a:pt x="661" y="1427"/>
                    <a:pt x="509" y="3051"/>
                  </a:cubicBezTo>
                  <a:cubicBezTo>
                    <a:pt x="429" y="3854"/>
                    <a:pt x="277" y="4710"/>
                    <a:pt x="0" y="5469"/>
                  </a:cubicBezTo>
                  <a:cubicBezTo>
                    <a:pt x="36" y="5486"/>
                    <a:pt x="72" y="5504"/>
                    <a:pt x="107" y="5531"/>
                  </a:cubicBezTo>
                  <a:cubicBezTo>
                    <a:pt x="928" y="6013"/>
                    <a:pt x="1838" y="6459"/>
                    <a:pt x="2828" y="6842"/>
                  </a:cubicBezTo>
                  <a:cubicBezTo>
                    <a:pt x="2882" y="6869"/>
                    <a:pt x="2935" y="6887"/>
                    <a:pt x="2989" y="6905"/>
                  </a:cubicBezTo>
                  <a:cubicBezTo>
                    <a:pt x="3016" y="6682"/>
                    <a:pt x="3025" y="6414"/>
                    <a:pt x="3016" y="6138"/>
                  </a:cubicBezTo>
                  <a:cubicBezTo>
                    <a:pt x="2980" y="5085"/>
                    <a:pt x="2686" y="3872"/>
                    <a:pt x="2686" y="3872"/>
                  </a:cubicBezTo>
                  <a:lnTo>
                    <a:pt x="2695" y="3872"/>
                  </a:lnTo>
                  <a:cubicBezTo>
                    <a:pt x="2159" y="2498"/>
                    <a:pt x="1660" y="1106"/>
                    <a:pt x="52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775;p29">
              <a:extLst>
                <a:ext uri="{FF2B5EF4-FFF2-40B4-BE49-F238E27FC236}">
                  <a16:creationId xmlns:a16="http://schemas.microsoft.com/office/drawing/2014/main" id="{CFD58F1B-BDFC-0FF9-1F87-5063D202D32C}"/>
                </a:ext>
              </a:extLst>
            </p:cNvPr>
            <p:cNvSpPr/>
            <p:nvPr/>
          </p:nvSpPr>
          <p:spPr>
            <a:xfrm>
              <a:off x="3790475" y="3683000"/>
              <a:ext cx="72050" cy="157250"/>
            </a:xfrm>
            <a:custGeom>
              <a:avLst/>
              <a:gdLst/>
              <a:ahLst/>
              <a:cxnLst/>
              <a:rect l="l" t="t" r="r" b="b"/>
              <a:pathLst>
                <a:path w="2882" h="6290" extrusionOk="0">
                  <a:moveTo>
                    <a:pt x="0" y="1"/>
                  </a:moveTo>
                  <a:cubicBezTo>
                    <a:pt x="0" y="1"/>
                    <a:pt x="125" y="277"/>
                    <a:pt x="241" y="750"/>
                  </a:cubicBezTo>
                  <a:cubicBezTo>
                    <a:pt x="429" y="1490"/>
                    <a:pt x="589" y="2704"/>
                    <a:pt x="215" y="4006"/>
                  </a:cubicBezTo>
                  <a:cubicBezTo>
                    <a:pt x="223" y="4024"/>
                    <a:pt x="241" y="4042"/>
                    <a:pt x="250" y="4051"/>
                  </a:cubicBezTo>
                  <a:cubicBezTo>
                    <a:pt x="803" y="4791"/>
                    <a:pt x="1472" y="5549"/>
                    <a:pt x="2266" y="6290"/>
                  </a:cubicBezTo>
                  <a:cubicBezTo>
                    <a:pt x="2837" y="4978"/>
                    <a:pt x="2882" y="3622"/>
                    <a:pt x="2775" y="2614"/>
                  </a:cubicBezTo>
                  <a:cubicBezTo>
                    <a:pt x="2686" y="1651"/>
                    <a:pt x="2472" y="1009"/>
                    <a:pt x="2472" y="1009"/>
                  </a:cubicBezTo>
                  <a:cubicBezTo>
                    <a:pt x="1615" y="616"/>
                    <a:pt x="750" y="268"/>
                    <a:pt x="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776;p29">
              <a:extLst>
                <a:ext uri="{FF2B5EF4-FFF2-40B4-BE49-F238E27FC236}">
                  <a16:creationId xmlns:a16="http://schemas.microsoft.com/office/drawing/2014/main" id="{C85345BD-D075-1D02-FD76-D2E1B69A4D1F}"/>
                </a:ext>
              </a:extLst>
            </p:cNvPr>
            <p:cNvSpPr/>
            <p:nvPr/>
          </p:nvSpPr>
          <p:spPr>
            <a:xfrm>
              <a:off x="3733150" y="3664725"/>
              <a:ext cx="63600" cy="119775"/>
            </a:xfrm>
            <a:custGeom>
              <a:avLst/>
              <a:gdLst/>
              <a:ahLst/>
              <a:cxnLst/>
              <a:rect l="l" t="t" r="r" b="b"/>
              <a:pathLst>
                <a:path w="2544" h="4791" extrusionOk="0">
                  <a:moveTo>
                    <a:pt x="1" y="0"/>
                  </a:moveTo>
                  <a:lnTo>
                    <a:pt x="1" y="0"/>
                  </a:lnTo>
                  <a:cubicBezTo>
                    <a:pt x="375" y="1722"/>
                    <a:pt x="911" y="3185"/>
                    <a:pt x="1553" y="4425"/>
                  </a:cubicBezTo>
                  <a:cubicBezTo>
                    <a:pt x="2195" y="4782"/>
                    <a:pt x="2543" y="4791"/>
                    <a:pt x="2543" y="4791"/>
                  </a:cubicBezTo>
                  <a:lnTo>
                    <a:pt x="2543" y="4782"/>
                  </a:lnTo>
                  <a:cubicBezTo>
                    <a:pt x="2534" y="4773"/>
                    <a:pt x="2516" y="4755"/>
                    <a:pt x="2508" y="4737"/>
                  </a:cubicBezTo>
                  <a:cubicBezTo>
                    <a:pt x="705" y="2346"/>
                    <a:pt x="72" y="241"/>
                    <a:pt x="1"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8777;p29">
              <a:extLst>
                <a:ext uri="{FF2B5EF4-FFF2-40B4-BE49-F238E27FC236}">
                  <a16:creationId xmlns:a16="http://schemas.microsoft.com/office/drawing/2014/main" id="{44FC4738-6C46-5D91-7C9A-7C0BC6649CA7}"/>
                </a:ext>
              </a:extLst>
            </p:cNvPr>
            <p:cNvSpPr/>
            <p:nvPr/>
          </p:nvSpPr>
          <p:spPr>
            <a:xfrm>
              <a:off x="3754800" y="4010625"/>
              <a:ext cx="83200" cy="48650"/>
            </a:xfrm>
            <a:custGeom>
              <a:avLst/>
              <a:gdLst/>
              <a:ahLst/>
              <a:cxnLst/>
              <a:rect l="l" t="t" r="r" b="b"/>
              <a:pathLst>
                <a:path w="3328" h="1946" extrusionOk="0">
                  <a:moveTo>
                    <a:pt x="3328" y="1"/>
                  </a:moveTo>
                  <a:lnTo>
                    <a:pt x="3328" y="1"/>
                  </a:lnTo>
                  <a:cubicBezTo>
                    <a:pt x="1356" y="830"/>
                    <a:pt x="80" y="1624"/>
                    <a:pt x="0" y="1669"/>
                  </a:cubicBezTo>
                  <a:cubicBezTo>
                    <a:pt x="0" y="1669"/>
                    <a:pt x="0" y="1669"/>
                    <a:pt x="0" y="1678"/>
                  </a:cubicBezTo>
                  <a:cubicBezTo>
                    <a:pt x="607" y="1794"/>
                    <a:pt x="1187" y="1883"/>
                    <a:pt x="1740" y="1945"/>
                  </a:cubicBezTo>
                  <a:cubicBezTo>
                    <a:pt x="1873" y="1829"/>
                    <a:pt x="1989" y="1713"/>
                    <a:pt x="2105" y="1597"/>
                  </a:cubicBezTo>
                  <a:cubicBezTo>
                    <a:pt x="2141" y="1562"/>
                    <a:pt x="2177" y="1526"/>
                    <a:pt x="2204" y="1490"/>
                  </a:cubicBezTo>
                  <a:cubicBezTo>
                    <a:pt x="2899" y="750"/>
                    <a:pt x="3328" y="1"/>
                    <a:pt x="3328"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8778;p29">
              <a:extLst>
                <a:ext uri="{FF2B5EF4-FFF2-40B4-BE49-F238E27FC236}">
                  <a16:creationId xmlns:a16="http://schemas.microsoft.com/office/drawing/2014/main" id="{FD47C6D8-C09A-07A3-311C-60B305370842}"/>
                </a:ext>
              </a:extLst>
            </p:cNvPr>
            <p:cNvSpPr/>
            <p:nvPr/>
          </p:nvSpPr>
          <p:spPr>
            <a:xfrm>
              <a:off x="3754800" y="4007725"/>
              <a:ext cx="87000" cy="44625"/>
            </a:xfrm>
            <a:custGeom>
              <a:avLst/>
              <a:gdLst/>
              <a:ahLst/>
              <a:cxnLst/>
              <a:rect l="l" t="t" r="r" b="b"/>
              <a:pathLst>
                <a:path w="3480" h="1785" extrusionOk="0">
                  <a:moveTo>
                    <a:pt x="2867" y="0"/>
                  </a:moveTo>
                  <a:cubicBezTo>
                    <a:pt x="2642" y="0"/>
                    <a:pt x="2439" y="17"/>
                    <a:pt x="2275" y="36"/>
                  </a:cubicBezTo>
                  <a:lnTo>
                    <a:pt x="2266" y="36"/>
                  </a:lnTo>
                  <a:cubicBezTo>
                    <a:pt x="2007" y="72"/>
                    <a:pt x="1829" y="117"/>
                    <a:pt x="1811" y="125"/>
                  </a:cubicBezTo>
                  <a:cubicBezTo>
                    <a:pt x="732" y="964"/>
                    <a:pt x="80" y="1696"/>
                    <a:pt x="0" y="1785"/>
                  </a:cubicBezTo>
                  <a:cubicBezTo>
                    <a:pt x="80" y="1740"/>
                    <a:pt x="1356" y="946"/>
                    <a:pt x="3328" y="117"/>
                  </a:cubicBezTo>
                  <a:cubicBezTo>
                    <a:pt x="3372" y="90"/>
                    <a:pt x="3426" y="72"/>
                    <a:pt x="3479" y="45"/>
                  </a:cubicBezTo>
                  <a:cubicBezTo>
                    <a:pt x="3266" y="12"/>
                    <a:pt x="3058" y="0"/>
                    <a:pt x="286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779;p29">
              <a:extLst>
                <a:ext uri="{FF2B5EF4-FFF2-40B4-BE49-F238E27FC236}">
                  <a16:creationId xmlns:a16="http://schemas.microsoft.com/office/drawing/2014/main" id="{EDC3933F-265A-66BA-0F2D-4E68E645F6B5}"/>
                </a:ext>
              </a:extLst>
            </p:cNvPr>
            <p:cNvSpPr/>
            <p:nvPr/>
          </p:nvSpPr>
          <p:spPr>
            <a:xfrm>
              <a:off x="3884150" y="4133300"/>
              <a:ext cx="38600" cy="81200"/>
            </a:xfrm>
            <a:custGeom>
              <a:avLst/>
              <a:gdLst/>
              <a:ahLst/>
              <a:cxnLst/>
              <a:rect l="l" t="t" r="r" b="b"/>
              <a:pathLst>
                <a:path w="1544" h="3248" extrusionOk="0">
                  <a:moveTo>
                    <a:pt x="1544" y="0"/>
                  </a:moveTo>
                  <a:lnTo>
                    <a:pt x="1544" y="0"/>
                  </a:lnTo>
                  <a:cubicBezTo>
                    <a:pt x="1481" y="98"/>
                    <a:pt x="1428" y="196"/>
                    <a:pt x="1365" y="303"/>
                  </a:cubicBezTo>
                  <a:cubicBezTo>
                    <a:pt x="402" y="1945"/>
                    <a:pt x="0" y="3247"/>
                    <a:pt x="0" y="3247"/>
                  </a:cubicBezTo>
                  <a:cubicBezTo>
                    <a:pt x="0" y="3247"/>
                    <a:pt x="259" y="3060"/>
                    <a:pt x="741" y="2757"/>
                  </a:cubicBezTo>
                  <a:cubicBezTo>
                    <a:pt x="1481" y="1356"/>
                    <a:pt x="1544" y="63"/>
                    <a:pt x="1544"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780;p29">
              <a:extLst>
                <a:ext uri="{FF2B5EF4-FFF2-40B4-BE49-F238E27FC236}">
                  <a16:creationId xmlns:a16="http://schemas.microsoft.com/office/drawing/2014/main" id="{E632C22C-1D7D-8F64-D0C7-2E9D37868289}"/>
                </a:ext>
              </a:extLst>
            </p:cNvPr>
            <p:cNvSpPr/>
            <p:nvPr/>
          </p:nvSpPr>
          <p:spPr>
            <a:xfrm>
              <a:off x="3884150" y="4140875"/>
              <a:ext cx="34150" cy="73625"/>
            </a:xfrm>
            <a:custGeom>
              <a:avLst/>
              <a:gdLst/>
              <a:ahLst/>
              <a:cxnLst/>
              <a:rect l="l" t="t" r="r" b="b"/>
              <a:pathLst>
                <a:path w="1366" h="2945" extrusionOk="0">
                  <a:moveTo>
                    <a:pt x="1365" y="0"/>
                  </a:moveTo>
                  <a:lnTo>
                    <a:pt x="1365" y="0"/>
                  </a:lnTo>
                  <a:cubicBezTo>
                    <a:pt x="1365" y="0"/>
                    <a:pt x="955" y="322"/>
                    <a:pt x="491" y="857"/>
                  </a:cubicBezTo>
                  <a:cubicBezTo>
                    <a:pt x="304" y="1499"/>
                    <a:pt x="143" y="2195"/>
                    <a:pt x="0" y="2944"/>
                  </a:cubicBezTo>
                  <a:cubicBezTo>
                    <a:pt x="0" y="2944"/>
                    <a:pt x="402" y="1642"/>
                    <a:pt x="1365"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8781;p29">
              <a:extLst>
                <a:ext uri="{FF2B5EF4-FFF2-40B4-BE49-F238E27FC236}">
                  <a16:creationId xmlns:a16="http://schemas.microsoft.com/office/drawing/2014/main" id="{F1CB5062-D9AF-CE38-CD0D-916493976200}"/>
                </a:ext>
              </a:extLst>
            </p:cNvPr>
            <p:cNvSpPr/>
            <p:nvPr/>
          </p:nvSpPr>
          <p:spPr>
            <a:xfrm>
              <a:off x="4006575" y="3992125"/>
              <a:ext cx="99725" cy="155250"/>
            </a:xfrm>
            <a:custGeom>
              <a:avLst/>
              <a:gdLst/>
              <a:ahLst/>
              <a:cxnLst/>
              <a:rect l="l" t="t" r="r" b="b"/>
              <a:pathLst>
                <a:path w="3989" h="6210" extrusionOk="0">
                  <a:moveTo>
                    <a:pt x="3132" y="0"/>
                  </a:moveTo>
                  <a:lnTo>
                    <a:pt x="3132" y="0"/>
                  </a:lnTo>
                  <a:cubicBezTo>
                    <a:pt x="3088" y="18"/>
                    <a:pt x="3043" y="36"/>
                    <a:pt x="2998" y="54"/>
                  </a:cubicBezTo>
                  <a:cubicBezTo>
                    <a:pt x="2347" y="303"/>
                    <a:pt x="1741" y="616"/>
                    <a:pt x="1178" y="955"/>
                  </a:cubicBezTo>
                  <a:cubicBezTo>
                    <a:pt x="1178" y="955"/>
                    <a:pt x="1723" y="4318"/>
                    <a:pt x="1" y="6209"/>
                  </a:cubicBezTo>
                  <a:cubicBezTo>
                    <a:pt x="1125" y="5629"/>
                    <a:pt x="2142" y="4898"/>
                    <a:pt x="2998" y="3952"/>
                  </a:cubicBezTo>
                  <a:lnTo>
                    <a:pt x="2998" y="3943"/>
                  </a:lnTo>
                  <a:cubicBezTo>
                    <a:pt x="3989" y="1829"/>
                    <a:pt x="3132" y="0"/>
                    <a:pt x="313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782;p29">
              <a:extLst>
                <a:ext uri="{FF2B5EF4-FFF2-40B4-BE49-F238E27FC236}">
                  <a16:creationId xmlns:a16="http://schemas.microsoft.com/office/drawing/2014/main" id="{F7B71B34-9041-159E-A7BA-D37D22D5014C}"/>
                </a:ext>
              </a:extLst>
            </p:cNvPr>
            <p:cNvSpPr/>
            <p:nvPr/>
          </p:nvSpPr>
          <p:spPr>
            <a:xfrm>
              <a:off x="3859825" y="3969600"/>
              <a:ext cx="107525" cy="92800"/>
            </a:xfrm>
            <a:custGeom>
              <a:avLst/>
              <a:gdLst/>
              <a:ahLst/>
              <a:cxnLst/>
              <a:rect l="l" t="t" r="r" b="b"/>
              <a:pathLst>
                <a:path w="4301" h="3712" extrusionOk="0">
                  <a:moveTo>
                    <a:pt x="4301" y="0"/>
                  </a:moveTo>
                  <a:lnTo>
                    <a:pt x="4301" y="0"/>
                  </a:lnTo>
                  <a:cubicBezTo>
                    <a:pt x="3337" y="196"/>
                    <a:pt x="2418" y="446"/>
                    <a:pt x="1562" y="723"/>
                  </a:cubicBezTo>
                  <a:cubicBezTo>
                    <a:pt x="1526" y="732"/>
                    <a:pt x="1500" y="749"/>
                    <a:pt x="1464" y="758"/>
                  </a:cubicBezTo>
                  <a:cubicBezTo>
                    <a:pt x="1464" y="758"/>
                    <a:pt x="1223" y="2195"/>
                    <a:pt x="1" y="3711"/>
                  </a:cubicBezTo>
                  <a:cubicBezTo>
                    <a:pt x="875" y="3693"/>
                    <a:pt x="1660" y="3604"/>
                    <a:pt x="2365" y="3470"/>
                  </a:cubicBezTo>
                  <a:cubicBezTo>
                    <a:pt x="4247" y="1615"/>
                    <a:pt x="4301" y="0"/>
                    <a:pt x="430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783;p29">
              <a:extLst>
                <a:ext uri="{FF2B5EF4-FFF2-40B4-BE49-F238E27FC236}">
                  <a16:creationId xmlns:a16="http://schemas.microsoft.com/office/drawing/2014/main" id="{E2727106-D386-161D-52B1-B3B5077EA219}"/>
                </a:ext>
              </a:extLst>
            </p:cNvPr>
            <p:cNvSpPr/>
            <p:nvPr/>
          </p:nvSpPr>
          <p:spPr>
            <a:xfrm>
              <a:off x="3800075" y="3975375"/>
              <a:ext cx="98825" cy="35500"/>
            </a:xfrm>
            <a:custGeom>
              <a:avLst/>
              <a:gdLst/>
              <a:ahLst/>
              <a:cxnLst/>
              <a:rect l="l" t="t" r="r" b="b"/>
              <a:pathLst>
                <a:path w="3953" h="1420" extrusionOk="0">
                  <a:moveTo>
                    <a:pt x="2150" y="1"/>
                  </a:moveTo>
                  <a:cubicBezTo>
                    <a:pt x="1320" y="447"/>
                    <a:pt x="598" y="947"/>
                    <a:pt x="0" y="1419"/>
                  </a:cubicBezTo>
                  <a:cubicBezTo>
                    <a:pt x="18" y="1411"/>
                    <a:pt x="196" y="1366"/>
                    <a:pt x="455" y="1330"/>
                  </a:cubicBezTo>
                  <a:lnTo>
                    <a:pt x="464" y="1330"/>
                  </a:lnTo>
                  <a:cubicBezTo>
                    <a:pt x="628" y="1311"/>
                    <a:pt x="831" y="1294"/>
                    <a:pt x="1056" y="1294"/>
                  </a:cubicBezTo>
                  <a:cubicBezTo>
                    <a:pt x="1247" y="1294"/>
                    <a:pt x="1455" y="1306"/>
                    <a:pt x="1668" y="1339"/>
                  </a:cubicBezTo>
                  <a:cubicBezTo>
                    <a:pt x="2328" y="1063"/>
                    <a:pt x="3060" y="786"/>
                    <a:pt x="3854" y="527"/>
                  </a:cubicBezTo>
                  <a:cubicBezTo>
                    <a:pt x="3890" y="518"/>
                    <a:pt x="3916" y="501"/>
                    <a:pt x="3952" y="492"/>
                  </a:cubicBezTo>
                  <a:cubicBezTo>
                    <a:pt x="3604" y="313"/>
                    <a:pt x="3247" y="197"/>
                    <a:pt x="2944" y="126"/>
                  </a:cubicBezTo>
                  <a:cubicBezTo>
                    <a:pt x="2480" y="19"/>
                    <a:pt x="2150" y="1"/>
                    <a:pt x="2150"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784;p29">
              <a:extLst>
                <a:ext uri="{FF2B5EF4-FFF2-40B4-BE49-F238E27FC236}">
                  <a16:creationId xmlns:a16="http://schemas.microsoft.com/office/drawing/2014/main" id="{FA862D31-B0DD-6E2B-9CD3-6A86B2D142A2}"/>
                </a:ext>
              </a:extLst>
            </p:cNvPr>
            <p:cNvSpPr/>
            <p:nvPr/>
          </p:nvSpPr>
          <p:spPr>
            <a:xfrm>
              <a:off x="3924725" y="4017550"/>
              <a:ext cx="108875" cy="74050"/>
            </a:xfrm>
            <a:custGeom>
              <a:avLst/>
              <a:gdLst/>
              <a:ahLst/>
              <a:cxnLst/>
              <a:rect l="l" t="t" r="r" b="b"/>
              <a:pathLst>
                <a:path w="4355" h="2962" extrusionOk="0">
                  <a:moveTo>
                    <a:pt x="4337" y="0"/>
                  </a:moveTo>
                  <a:cubicBezTo>
                    <a:pt x="4181" y="0"/>
                    <a:pt x="2980" y="8"/>
                    <a:pt x="2097" y="241"/>
                  </a:cubicBezTo>
                  <a:cubicBezTo>
                    <a:pt x="1794" y="509"/>
                    <a:pt x="1491" y="821"/>
                    <a:pt x="1196" y="1178"/>
                  </a:cubicBezTo>
                  <a:cubicBezTo>
                    <a:pt x="768" y="1677"/>
                    <a:pt x="367" y="2266"/>
                    <a:pt x="1" y="2962"/>
                  </a:cubicBezTo>
                  <a:cubicBezTo>
                    <a:pt x="866" y="2132"/>
                    <a:pt x="1955" y="1909"/>
                    <a:pt x="2026" y="1900"/>
                  </a:cubicBezTo>
                  <a:cubicBezTo>
                    <a:pt x="2106" y="1811"/>
                    <a:pt x="2187" y="1731"/>
                    <a:pt x="2276" y="1650"/>
                  </a:cubicBezTo>
                  <a:cubicBezTo>
                    <a:pt x="2882" y="1053"/>
                    <a:pt x="3569" y="491"/>
                    <a:pt x="4354" y="0"/>
                  </a:cubicBezTo>
                  <a:cubicBezTo>
                    <a:pt x="4354" y="0"/>
                    <a:pt x="4349" y="0"/>
                    <a:pt x="4337"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785;p29">
              <a:extLst>
                <a:ext uri="{FF2B5EF4-FFF2-40B4-BE49-F238E27FC236}">
                  <a16:creationId xmlns:a16="http://schemas.microsoft.com/office/drawing/2014/main" id="{8310A7DC-3942-94D5-CD26-4CEB752718B0}"/>
                </a:ext>
              </a:extLst>
            </p:cNvPr>
            <p:cNvSpPr/>
            <p:nvPr/>
          </p:nvSpPr>
          <p:spPr>
            <a:xfrm>
              <a:off x="3853800" y="3948850"/>
              <a:ext cx="116000" cy="38825"/>
            </a:xfrm>
            <a:custGeom>
              <a:avLst/>
              <a:gdLst/>
              <a:ahLst/>
              <a:cxnLst/>
              <a:rect l="l" t="t" r="r" b="b"/>
              <a:pathLst>
                <a:path w="4640" h="1553" extrusionOk="0">
                  <a:moveTo>
                    <a:pt x="2651" y="0"/>
                  </a:moveTo>
                  <a:cubicBezTo>
                    <a:pt x="1687" y="250"/>
                    <a:pt x="795" y="634"/>
                    <a:pt x="1" y="1062"/>
                  </a:cubicBezTo>
                  <a:cubicBezTo>
                    <a:pt x="1" y="1062"/>
                    <a:pt x="331" y="1080"/>
                    <a:pt x="795" y="1187"/>
                  </a:cubicBezTo>
                  <a:cubicBezTo>
                    <a:pt x="1098" y="1258"/>
                    <a:pt x="1455" y="1374"/>
                    <a:pt x="1803" y="1553"/>
                  </a:cubicBezTo>
                  <a:cubicBezTo>
                    <a:pt x="2659" y="1276"/>
                    <a:pt x="3578" y="1026"/>
                    <a:pt x="4542" y="830"/>
                  </a:cubicBezTo>
                  <a:cubicBezTo>
                    <a:pt x="4577" y="821"/>
                    <a:pt x="4604" y="821"/>
                    <a:pt x="4640" y="812"/>
                  </a:cubicBezTo>
                  <a:cubicBezTo>
                    <a:pt x="4319" y="598"/>
                    <a:pt x="4007" y="438"/>
                    <a:pt x="3730" y="322"/>
                  </a:cubicBezTo>
                  <a:cubicBezTo>
                    <a:pt x="3097" y="54"/>
                    <a:pt x="2651" y="0"/>
                    <a:pt x="2651"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8786;p29">
              <a:extLst>
                <a:ext uri="{FF2B5EF4-FFF2-40B4-BE49-F238E27FC236}">
                  <a16:creationId xmlns:a16="http://schemas.microsoft.com/office/drawing/2014/main" id="{F1EF73FB-2F7E-50C0-351B-5FC943DA17E8}"/>
                </a:ext>
              </a:extLst>
            </p:cNvPr>
            <p:cNvSpPr/>
            <p:nvPr/>
          </p:nvSpPr>
          <p:spPr>
            <a:xfrm>
              <a:off x="3902650" y="4058800"/>
              <a:ext cx="81650" cy="143425"/>
            </a:xfrm>
            <a:custGeom>
              <a:avLst/>
              <a:gdLst/>
              <a:ahLst/>
              <a:cxnLst/>
              <a:rect l="l" t="t" r="r" b="b"/>
              <a:pathLst>
                <a:path w="3266" h="5737" extrusionOk="0">
                  <a:moveTo>
                    <a:pt x="3159" y="0"/>
                  </a:moveTo>
                  <a:lnTo>
                    <a:pt x="3159" y="0"/>
                  </a:lnTo>
                  <a:cubicBezTo>
                    <a:pt x="3070" y="81"/>
                    <a:pt x="2989" y="161"/>
                    <a:pt x="2909" y="250"/>
                  </a:cubicBezTo>
                  <a:cubicBezTo>
                    <a:pt x="2035" y="1142"/>
                    <a:pt x="1348" y="2097"/>
                    <a:pt x="804" y="2980"/>
                  </a:cubicBezTo>
                  <a:cubicBezTo>
                    <a:pt x="804" y="3043"/>
                    <a:pt x="741" y="4336"/>
                    <a:pt x="1" y="5737"/>
                  </a:cubicBezTo>
                  <a:cubicBezTo>
                    <a:pt x="465" y="5451"/>
                    <a:pt x="1125" y="5068"/>
                    <a:pt x="1954" y="4622"/>
                  </a:cubicBezTo>
                  <a:cubicBezTo>
                    <a:pt x="3266" y="2677"/>
                    <a:pt x="3159" y="99"/>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8787;p29">
              <a:extLst>
                <a:ext uri="{FF2B5EF4-FFF2-40B4-BE49-F238E27FC236}">
                  <a16:creationId xmlns:a16="http://schemas.microsoft.com/office/drawing/2014/main" id="{65C860EA-52A5-65C1-E453-C45DD2D60C30}"/>
                </a:ext>
              </a:extLst>
            </p:cNvPr>
            <p:cNvSpPr/>
            <p:nvPr/>
          </p:nvSpPr>
          <p:spPr>
            <a:xfrm>
              <a:off x="3896400" y="4065050"/>
              <a:ext cx="78975" cy="97250"/>
            </a:xfrm>
            <a:custGeom>
              <a:avLst/>
              <a:gdLst/>
              <a:ahLst/>
              <a:cxnLst/>
              <a:rect l="l" t="t" r="r" b="b"/>
              <a:pathLst>
                <a:path w="3159" h="3890" extrusionOk="0">
                  <a:moveTo>
                    <a:pt x="3159" y="0"/>
                  </a:moveTo>
                  <a:cubicBezTo>
                    <a:pt x="3088" y="9"/>
                    <a:pt x="1999" y="232"/>
                    <a:pt x="1134" y="1062"/>
                  </a:cubicBezTo>
                  <a:cubicBezTo>
                    <a:pt x="706" y="1865"/>
                    <a:pt x="322" y="2801"/>
                    <a:pt x="1" y="3890"/>
                  </a:cubicBezTo>
                  <a:cubicBezTo>
                    <a:pt x="465" y="3355"/>
                    <a:pt x="875" y="3033"/>
                    <a:pt x="875" y="3033"/>
                  </a:cubicBezTo>
                  <a:cubicBezTo>
                    <a:pt x="938" y="2926"/>
                    <a:pt x="991" y="2828"/>
                    <a:pt x="1054" y="2730"/>
                  </a:cubicBezTo>
                  <a:cubicBezTo>
                    <a:pt x="1598" y="1847"/>
                    <a:pt x="2285" y="892"/>
                    <a:pt x="3159"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788;p29">
              <a:extLst>
                <a:ext uri="{FF2B5EF4-FFF2-40B4-BE49-F238E27FC236}">
                  <a16:creationId xmlns:a16="http://schemas.microsoft.com/office/drawing/2014/main" id="{3342D848-0A19-FD79-2A04-E35D75211BFF}"/>
                </a:ext>
              </a:extLst>
            </p:cNvPr>
            <p:cNvSpPr/>
            <p:nvPr/>
          </p:nvSpPr>
          <p:spPr>
            <a:xfrm>
              <a:off x="3798275" y="3988550"/>
              <a:ext cx="98150" cy="73950"/>
            </a:xfrm>
            <a:custGeom>
              <a:avLst/>
              <a:gdLst/>
              <a:ahLst/>
              <a:cxnLst/>
              <a:rect l="l" t="t" r="r" b="b"/>
              <a:pathLst>
                <a:path w="3926" h="2958" extrusionOk="0">
                  <a:moveTo>
                    <a:pt x="3926" y="0"/>
                  </a:moveTo>
                  <a:lnTo>
                    <a:pt x="3926" y="0"/>
                  </a:lnTo>
                  <a:cubicBezTo>
                    <a:pt x="3132" y="259"/>
                    <a:pt x="2400" y="536"/>
                    <a:pt x="1740" y="812"/>
                  </a:cubicBezTo>
                  <a:cubicBezTo>
                    <a:pt x="1687" y="839"/>
                    <a:pt x="1633" y="857"/>
                    <a:pt x="1589" y="884"/>
                  </a:cubicBezTo>
                  <a:cubicBezTo>
                    <a:pt x="1589" y="884"/>
                    <a:pt x="964" y="1981"/>
                    <a:pt x="1" y="2828"/>
                  </a:cubicBezTo>
                  <a:cubicBezTo>
                    <a:pt x="764" y="2912"/>
                    <a:pt x="1469" y="2957"/>
                    <a:pt x="2131" y="2957"/>
                  </a:cubicBezTo>
                  <a:cubicBezTo>
                    <a:pt x="2243" y="2957"/>
                    <a:pt x="2353" y="2956"/>
                    <a:pt x="2463" y="2953"/>
                  </a:cubicBezTo>
                  <a:cubicBezTo>
                    <a:pt x="3685" y="1437"/>
                    <a:pt x="3926" y="0"/>
                    <a:pt x="3926"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789;p29">
              <a:extLst>
                <a:ext uri="{FF2B5EF4-FFF2-40B4-BE49-F238E27FC236}">
                  <a16:creationId xmlns:a16="http://schemas.microsoft.com/office/drawing/2014/main" id="{A75C0800-8EE6-6A3B-CD20-5E983B30ECBB}"/>
                </a:ext>
              </a:extLst>
            </p:cNvPr>
            <p:cNvSpPr/>
            <p:nvPr/>
          </p:nvSpPr>
          <p:spPr>
            <a:xfrm>
              <a:off x="3977150" y="3988550"/>
              <a:ext cx="104400" cy="35025"/>
            </a:xfrm>
            <a:custGeom>
              <a:avLst/>
              <a:gdLst/>
              <a:ahLst/>
              <a:cxnLst/>
              <a:rect l="l" t="t" r="r" b="b"/>
              <a:pathLst>
                <a:path w="4176" h="1401" extrusionOk="0">
                  <a:moveTo>
                    <a:pt x="2830" y="1"/>
                  </a:moveTo>
                  <a:cubicBezTo>
                    <a:pt x="2602" y="1"/>
                    <a:pt x="2364" y="20"/>
                    <a:pt x="2132" y="72"/>
                  </a:cubicBezTo>
                  <a:cubicBezTo>
                    <a:pt x="2132" y="72"/>
                    <a:pt x="2128" y="68"/>
                    <a:pt x="2126" y="68"/>
                  </a:cubicBezTo>
                  <a:cubicBezTo>
                    <a:pt x="2125" y="68"/>
                    <a:pt x="2124" y="69"/>
                    <a:pt x="2124" y="72"/>
                  </a:cubicBezTo>
                  <a:cubicBezTo>
                    <a:pt x="1660" y="259"/>
                    <a:pt x="1187" y="509"/>
                    <a:pt x="723" y="839"/>
                  </a:cubicBezTo>
                  <a:cubicBezTo>
                    <a:pt x="482" y="1008"/>
                    <a:pt x="241" y="1196"/>
                    <a:pt x="0" y="1401"/>
                  </a:cubicBezTo>
                  <a:cubicBezTo>
                    <a:pt x="883" y="1168"/>
                    <a:pt x="2084" y="1160"/>
                    <a:pt x="2240" y="1160"/>
                  </a:cubicBezTo>
                  <a:cubicBezTo>
                    <a:pt x="2252" y="1160"/>
                    <a:pt x="2257" y="1160"/>
                    <a:pt x="2257" y="1160"/>
                  </a:cubicBezTo>
                  <a:cubicBezTo>
                    <a:pt x="2293" y="1142"/>
                    <a:pt x="2320" y="1115"/>
                    <a:pt x="2355" y="1098"/>
                  </a:cubicBezTo>
                  <a:cubicBezTo>
                    <a:pt x="2918" y="759"/>
                    <a:pt x="3524" y="446"/>
                    <a:pt x="4175" y="197"/>
                  </a:cubicBezTo>
                  <a:cubicBezTo>
                    <a:pt x="4175" y="197"/>
                    <a:pt x="3552" y="1"/>
                    <a:pt x="2830"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790;p29">
              <a:extLst>
                <a:ext uri="{FF2B5EF4-FFF2-40B4-BE49-F238E27FC236}">
                  <a16:creationId xmlns:a16="http://schemas.microsoft.com/office/drawing/2014/main" id="{4451CC1D-18E9-DD4C-0F6B-24403DB6D0C7}"/>
                </a:ext>
              </a:extLst>
            </p:cNvPr>
            <p:cNvSpPr/>
            <p:nvPr/>
          </p:nvSpPr>
          <p:spPr>
            <a:xfrm>
              <a:off x="4098025" y="3797425"/>
              <a:ext cx="85450" cy="180225"/>
            </a:xfrm>
            <a:custGeom>
              <a:avLst/>
              <a:gdLst/>
              <a:ahLst/>
              <a:cxnLst/>
              <a:rect l="l" t="t" r="r" b="b"/>
              <a:pathLst>
                <a:path w="3418" h="7209" extrusionOk="0">
                  <a:moveTo>
                    <a:pt x="2445" y="0"/>
                  </a:moveTo>
                  <a:cubicBezTo>
                    <a:pt x="2436" y="54"/>
                    <a:pt x="2302" y="990"/>
                    <a:pt x="1883" y="2114"/>
                  </a:cubicBezTo>
                  <a:cubicBezTo>
                    <a:pt x="1517" y="3113"/>
                    <a:pt x="919" y="4264"/>
                    <a:pt x="1" y="5067"/>
                  </a:cubicBezTo>
                  <a:cubicBezTo>
                    <a:pt x="27" y="5121"/>
                    <a:pt x="54" y="5174"/>
                    <a:pt x="81" y="5228"/>
                  </a:cubicBezTo>
                  <a:cubicBezTo>
                    <a:pt x="509" y="5959"/>
                    <a:pt x="946" y="6566"/>
                    <a:pt x="1410" y="6985"/>
                  </a:cubicBezTo>
                  <a:cubicBezTo>
                    <a:pt x="1535" y="7021"/>
                    <a:pt x="1669" y="7057"/>
                    <a:pt x="1794" y="7092"/>
                  </a:cubicBezTo>
                  <a:cubicBezTo>
                    <a:pt x="1936" y="7137"/>
                    <a:pt x="2079" y="7173"/>
                    <a:pt x="2222" y="7208"/>
                  </a:cubicBezTo>
                  <a:cubicBezTo>
                    <a:pt x="3417" y="4434"/>
                    <a:pt x="3239" y="2016"/>
                    <a:pt x="2445"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791;p29">
              <a:extLst>
                <a:ext uri="{FF2B5EF4-FFF2-40B4-BE49-F238E27FC236}">
                  <a16:creationId xmlns:a16="http://schemas.microsoft.com/office/drawing/2014/main" id="{48E93EC4-EDC2-07C2-F7FF-817DCB6C21EC}"/>
                </a:ext>
              </a:extLst>
            </p:cNvPr>
            <p:cNvSpPr/>
            <p:nvPr/>
          </p:nvSpPr>
          <p:spPr>
            <a:xfrm>
              <a:off x="4013725" y="3744325"/>
              <a:ext cx="45975" cy="93250"/>
            </a:xfrm>
            <a:custGeom>
              <a:avLst/>
              <a:gdLst/>
              <a:ahLst/>
              <a:cxnLst/>
              <a:rect l="l" t="t" r="r" b="b"/>
              <a:pathLst>
                <a:path w="1839" h="3730" extrusionOk="0">
                  <a:moveTo>
                    <a:pt x="0" y="1"/>
                  </a:moveTo>
                  <a:lnTo>
                    <a:pt x="0" y="1"/>
                  </a:lnTo>
                  <a:cubicBezTo>
                    <a:pt x="72" y="545"/>
                    <a:pt x="152" y="1098"/>
                    <a:pt x="232" y="1669"/>
                  </a:cubicBezTo>
                  <a:cubicBezTo>
                    <a:pt x="286" y="2053"/>
                    <a:pt x="348" y="2418"/>
                    <a:pt x="429" y="2766"/>
                  </a:cubicBezTo>
                  <a:cubicBezTo>
                    <a:pt x="946" y="3311"/>
                    <a:pt x="1838" y="3730"/>
                    <a:pt x="1838" y="3730"/>
                  </a:cubicBezTo>
                  <a:cubicBezTo>
                    <a:pt x="1802" y="3623"/>
                    <a:pt x="1767" y="3525"/>
                    <a:pt x="1731" y="3427"/>
                  </a:cubicBezTo>
                  <a:cubicBezTo>
                    <a:pt x="1419" y="2543"/>
                    <a:pt x="1124" y="1651"/>
                    <a:pt x="875" y="786"/>
                  </a:cubicBezTo>
                  <a:cubicBezTo>
                    <a:pt x="875" y="786"/>
                    <a:pt x="277" y="393"/>
                    <a:pt x="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792;p29">
              <a:extLst>
                <a:ext uri="{FF2B5EF4-FFF2-40B4-BE49-F238E27FC236}">
                  <a16:creationId xmlns:a16="http://schemas.microsoft.com/office/drawing/2014/main" id="{CC5D81E1-B9D1-6561-0DAF-FEA9C6624290}"/>
                </a:ext>
              </a:extLst>
            </p:cNvPr>
            <p:cNvSpPr/>
            <p:nvPr/>
          </p:nvSpPr>
          <p:spPr>
            <a:xfrm>
              <a:off x="4057875" y="3906250"/>
              <a:ext cx="75425" cy="65825"/>
            </a:xfrm>
            <a:custGeom>
              <a:avLst/>
              <a:gdLst/>
              <a:ahLst/>
              <a:cxnLst/>
              <a:rect l="l" t="t" r="r" b="b"/>
              <a:pathLst>
                <a:path w="3017" h="2633" extrusionOk="0">
                  <a:moveTo>
                    <a:pt x="1" y="0"/>
                  </a:moveTo>
                  <a:lnTo>
                    <a:pt x="1" y="0"/>
                  </a:lnTo>
                  <a:cubicBezTo>
                    <a:pt x="697" y="1205"/>
                    <a:pt x="1499" y="1936"/>
                    <a:pt x="2177" y="2373"/>
                  </a:cubicBezTo>
                  <a:cubicBezTo>
                    <a:pt x="2454" y="2463"/>
                    <a:pt x="2731" y="2552"/>
                    <a:pt x="3016" y="2632"/>
                  </a:cubicBezTo>
                  <a:cubicBezTo>
                    <a:pt x="2552" y="2213"/>
                    <a:pt x="2115" y="1606"/>
                    <a:pt x="1687" y="875"/>
                  </a:cubicBezTo>
                  <a:cubicBezTo>
                    <a:pt x="1687" y="875"/>
                    <a:pt x="598" y="759"/>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793;p29">
              <a:extLst>
                <a:ext uri="{FF2B5EF4-FFF2-40B4-BE49-F238E27FC236}">
                  <a16:creationId xmlns:a16="http://schemas.microsoft.com/office/drawing/2014/main" id="{F14042BB-61D5-D6F4-6B0A-C094409DDD97}"/>
                </a:ext>
              </a:extLst>
            </p:cNvPr>
            <p:cNvSpPr/>
            <p:nvPr/>
          </p:nvSpPr>
          <p:spPr>
            <a:xfrm>
              <a:off x="4000575" y="3627925"/>
              <a:ext cx="35025" cy="136050"/>
            </a:xfrm>
            <a:custGeom>
              <a:avLst/>
              <a:gdLst/>
              <a:ahLst/>
              <a:cxnLst/>
              <a:rect l="l" t="t" r="r" b="b"/>
              <a:pathLst>
                <a:path w="1401" h="5442" extrusionOk="0">
                  <a:moveTo>
                    <a:pt x="0" y="0"/>
                  </a:moveTo>
                  <a:lnTo>
                    <a:pt x="0" y="0"/>
                  </a:lnTo>
                  <a:cubicBezTo>
                    <a:pt x="18" y="152"/>
                    <a:pt x="205" y="2186"/>
                    <a:pt x="526" y="4657"/>
                  </a:cubicBezTo>
                  <a:cubicBezTo>
                    <a:pt x="803" y="5049"/>
                    <a:pt x="1401" y="5442"/>
                    <a:pt x="1401" y="5442"/>
                  </a:cubicBezTo>
                  <a:cubicBezTo>
                    <a:pt x="1383" y="5379"/>
                    <a:pt x="1365" y="5317"/>
                    <a:pt x="1347" y="5263"/>
                  </a:cubicBezTo>
                  <a:cubicBezTo>
                    <a:pt x="535" y="2516"/>
                    <a:pt x="36" y="17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794;p29">
              <a:extLst>
                <a:ext uri="{FF2B5EF4-FFF2-40B4-BE49-F238E27FC236}">
                  <a16:creationId xmlns:a16="http://schemas.microsoft.com/office/drawing/2014/main" id="{44988DCC-0380-4264-3BB8-DBB7623483F8}"/>
                </a:ext>
              </a:extLst>
            </p:cNvPr>
            <p:cNvSpPr/>
            <p:nvPr/>
          </p:nvSpPr>
          <p:spPr>
            <a:xfrm>
              <a:off x="4081525" y="3981400"/>
              <a:ext cx="55325" cy="109325"/>
            </a:xfrm>
            <a:custGeom>
              <a:avLst/>
              <a:gdLst/>
              <a:ahLst/>
              <a:cxnLst/>
              <a:rect l="l" t="t" r="r" b="b"/>
              <a:pathLst>
                <a:path w="2213" h="4373" extrusionOk="0">
                  <a:moveTo>
                    <a:pt x="1579" y="1"/>
                  </a:moveTo>
                  <a:cubicBezTo>
                    <a:pt x="1071" y="117"/>
                    <a:pt x="598" y="260"/>
                    <a:pt x="134" y="429"/>
                  </a:cubicBezTo>
                  <a:cubicBezTo>
                    <a:pt x="134" y="429"/>
                    <a:pt x="991" y="2258"/>
                    <a:pt x="0" y="4372"/>
                  </a:cubicBezTo>
                  <a:cubicBezTo>
                    <a:pt x="991" y="3293"/>
                    <a:pt x="1758" y="1928"/>
                    <a:pt x="2213" y="215"/>
                  </a:cubicBezTo>
                  <a:cubicBezTo>
                    <a:pt x="1999" y="144"/>
                    <a:pt x="1794" y="72"/>
                    <a:pt x="157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795;p29">
              <a:extLst>
                <a:ext uri="{FF2B5EF4-FFF2-40B4-BE49-F238E27FC236}">
                  <a16:creationId xmlns:a16="http://schemas.microsoft.com/office/drawing/2014/main" id="{8BEC9185-B680-CB61-62C0-B77B8CC70E94}"/>
                </a:ext>
              </a:extLst>
            </p:cNvPr>
            <p:cNvSpPr/>
            <p:nvPr/>
          </p:nvSpPr>
          <p:spPr>
            <a:xfrm>
              <a:off x="4000575" y="3627700"/>
              <a:ext cx="44625" cy="131825"/>
            </a:xfrm>
            <a:custGeom>
              <a:avLst/>
              <a:gdLst/>
              <a:ahLst/>
              <a:cxnLst/>
              <a:rect l="l" t="t" r="r" b="b"/>
              <a:pathLst>
                <a:path w="1785" h="5273" extrusionOk="0">
                  <a:moveTo>
                    <a:pt x="0" y="0"/>
                  </a:moveTo>
                  <a:cubicBezTo>
                    <a:pt x="0" y="0"/>
                    <a:pt x="0" y="0"/>
                    <a:pt x="0" y="9"/>
                  </a:cubicBezTo>
                  <a:cubicBezTo>
                    <a:pt x="0" y="18"/>
                    <a:pt x="0" y="27"/>
                    <a:pt x="9" y="36"/>
                  </a:cubicBezTo>
                  <a:cubicBezTo>
                    <a:pt x="71" y="330"/>
                    <a:pt x="562" y="2614"/>
                    <a:pt x="1347" y="5272"/>
                  </a:cubicBezTo>
                  <a:cubicBezTo>
                    <a:pt x="1650" y="4015"/>
                    <a:pt x="1740" y="2605"/>
                    <a:pt x="1766" y="1811"/>
                  </a:cubicBezTo>
                  <a:cubicBezTo>
                    <a:pt x="1784" y="1419"/>
                    <a:pt x="1784" y="1178"/>
                    <a:pt x="1784" y="1178"/>
                  </a:cubicBezTo>
                  <a:cubicBezTo>
                    <a:pt x="821" y="455"/>
                    <a:pt x="89" y="54"/>
                    <a:pt x="9" y="9"/>
                  </a:cubicBezTo>
                  <a:cubicBezTo>
                    <a:pt x="0" y="0"/>
                    <a:pt x="0" y="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796;p29">
              <a:extLst>
                <a:ext uri="{FF2B5EF4-FFF2-40B4-BE49-F238E27FC236}">
                  <a16:creationId xmlns:a16="http://schemas.microsoft.com/office/drawing/2014/main" id="{9FD88D1E-A080-8FFC-A39B-CD7E7308DBA2}"/>
                </a:ext>
              </a:extLst>
            </p:cNvPr>
            <p:cNvSpPr/>
            <p:nvPr/>
          </p:nvSpPr>
          <p:spPr>
            <a:xfrm>
              <a:off x="3992975" y="3942825"/>
              <a:ext cx="73175" cy="18750"/>
            </a:xfrm>
            <a:custGeom>
              <a:avLst/>
              <a:gdLst/>
              <a:ahLst/>
              <a:cxnLst/>
              <a:rect l="l" t="t" r="r" b="b"/>
              <a:pathLst>
                <a:path w="2927" h="750" extrusionOk="0">
                  <a:moveTo>
                    <a:pt x="1" y="1"/>
                  </a:moveTo>
                  <a:cubicBezTo>
                    <a:pt x="143" y="63"/>
                    <a:pt x="277" y="134"/>
                    <a:pt x="411" y="206"/>
                  </a:cubicBezTo>
                  <a:cubicBezTo>
                    <a:pt x="857" y="464"/>
                    <a:pt x="1169" y="750"/>
                    <a:pt x="1169" y="750"/>
                  </a:cubicBezTo>
                  <a:cubicBezTo>
                    <a:pt x="1196" y="741"/>
                    <a:pt x="1223" y="741"/>
                    <a:pt x="1250" y="741"/>
                  </a:cubicBezTo>
                  <a:cubicBezTo>
                    <a:pt x="1733" y="694"/>
                    <a:pt x="2222" y="668"/>
                    <a:pt x="2713" y="668"/>
                  </a:cubicBezTo>
                  <a:cubicBezTo>
                    <a:pt x="2784" y="668"/>
                    <a:pt x="2855" y="668"/>
                    <a:pt x="2927" y="670"/>
                  </a:cubicBezTo>
                  <a:cubicBezTo>
                    <a:pt x="2739" y="589"/>
                    <a:pt x="2552" y="500"/>
                    <a:pt x="2365" y="411"/>
                  </a:cubicBezTo>
                  <a:cubicBezTo>
                    <a:pt x="2276" y="366"/>
                    <a:pt x="2186" y="322"/>
                    <a:pt x="2097" y="277"/>
                  </a:cubicBezTo>
                  <a:cubicBezTo>
                    <a:pt x="2044" y="259"/>
                    <a:pt x="1990" y="250"/>
                    <a:pt x="1928" y="232"/>
                  </a:cubicBezTo>
                  <a:cubicBezTo>
                    <a:pt x="1776" y="232"/>
                    <a:pt x="1455" y="215"/>
                    <a:pt x="1018" y="161"/>
                  </a:cubicBezTo>
                  <a:cubicBezTo>
                    <a:pt x="723" y="134"/>
                    <a:pt x="384" y="81"/>
                    <a:pt x="1"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797;p29">
              <a:extLst>
                <a:ext uri="{FF2B5EF4-FFF2-40B4-BE49-F238E27FC236}">
                  <a16:creationId xmlns:a16="http://schemas.microsoft.com/office/drawing/2014/main" id="{14BA10CA-A1DF-3E46-52F5-92D4CC9106B3}"/>
                </a:ext>
              </a:extLst>
            </p:cNvPr>
            <p:cNvSpPr/>
            <p:nvPr/>
          </p:nvSpPr>
          <p:spPr>
            <a:xfrm>
              <a:off x="4057000" y="3714225"/>
              <a:ext cx="102150" cy="209900"/>
            </a:xfrm>
            <a:custGeom>
              <a:avLst/>
              <a:gdLst/>
              <a:ahLst/>
              <a:cxnLst/>
              <a:rect l="l" t="t" r="r" b="b"/>
              <a:pathLst>
                <a:path w="4086" h="8396" extrusionOk="0">
                  <a:moveTo>
                    <a:pt x="1998" y="1"/>
                  </a:moveTo>
                  <a:cubicBezTo>
                    <a:pt x="1998" y="1"/>
                    <a:pt x="1972" y="518"/>
                    <a:pt x="1731" y="1330"/>
                  </a:cubicBezTo>
                  <a:cubicBezTo>
                    <a:pt x="1481" y="2195"/>
                    <a:pt x="981" y="3382"/>
                    <a:pt x="0" y="4631"/>
                  </a:cubicBezTo>
                  <a:cubicBezTo>
                    <a:pt x="36" y="4729"/>
                    <a:pt x="71" y="4827"/>
                    <a:pt x="107" y="4934"/>
                  </a:cubicBezTo>
                  <a:cubicBezTo>
                    <a:pt x="571" y="6192"/>
                    <a:pt x="1088" y="7405"/>
                    <a:pt x="1642" y="8395"/>
                  </a:cubicBezTo>
                  <a:cubicBezTo>
                    <a:pt x="2560" y="7592"/>
                    <a:pt x="3158" y="6441"/>
                    <a:pt x="3524" y="5442"/>
                  </a:cubicBezTo>
                  <a:cubicBezTo>
                    <a:pt x="3943" y="4318"/>
                    <a:pt x="4077" y="3382"/>
                    <a:pt x="4086" y="3328"/>
                  </a:cubicBezTo>
                  <a:cubicBezTo>
                    <a:pt x="3577" y="2052"/>
                    <a:pt x="2810" y="937"/>
                    <a:pt x="1998"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798;p29">
              <a:extLst>
                <a:ext uri="{FF2B5EF4-FFF2-40B4-BE49-F238E27FC236}">
                  <a16:creationId xmlns:a16="http://schemas.microsoft.com/office/drawing/2014/main" id="{39F3AE9A-C684-792C-2E33-3CA1B9632FA0}"/>
                </a:ext>
              </a:extLst>
            </p:cNvPr>
            <p:cNvSpPr/>
            <p:nvPr/>
          </p:nvSpPr>
          <p:spPr>
            <a:xfrm>
              <a:off x="4028675" y="3932125"/>
              <a:ext cx="301375" cy="88800"/>
            </a:xfrm>
            <a:custGeom>
              <a:avLst/>
              <a:gdLst/>
              <a:ahLst/>
              <a:cxnLst/>
              <a:rect l="l" t="t" r="r" b="b"/>
              <a:pathLst>
                <a:path w="12055" h="3552" extrusionOk="0">
                  <a:moveTo>
                    <a:pt x="0" y="0"/>
                  </a:moveTo>
                  <a:cubicBezTo>
                    <a:pt x="179" y="232"/>
                    <a:pt x="384" y="446"/>
                    <a:pt x="616" y="660"/>
                  </a:cubicBezTo>
                  <a:lnTo>
                    <a:pt x="571" y="660"/>
                  </a:lnTo>
                  <a:cubicBezTo>
                    <a:pt x="607" y="678"/>
                    <a:pt x="642" y="687"/>
                    <a:pt x="669" y="705"/>
                  </a:cubicBezTo>
                  <a:cubicBezTo>
                    <a:pt x="758" y="750"/>
                    <a:pt x="848" y="794"/>
                    <a:pt x="937" y="839"/>
                  </a:cubicBezTo>
                  <a:cubicBezTo>
                    <a:pt x="1124" y="928"/>
                    <a:pt x="1311" y="1017"/>
                    <a:pt x="1499" y="1098"/>
                  </a:cubicBezTo>
                  <a:cubicBezTo>
                    <a:pt x="2016" y="1321"/>
                    <a:pt x="2534" y="1535"/>
                    <a:pt x="3060" y="1740"/>
                  </a:cubicBezTo>
                  <a:cubicBezTo>
                    <a:pt x="3274" y="1811"/>
                    <a:pt x="3479" y="1892"/>
                    <a:pt x="3693" y="1972"/>
                  </a:cubicBezTo>
                  <a:cubicBezTo>
                    <a:pt x="3908" y="2043"/>
                    <a:pt x="4113" y="2115"/>
                    <a:pt x="4327" y="2186"/>
                  </a:cubicBezTo>
                  <a:cubicBezTo>
                    <a:pt x="4541" y="2257"/>
                    <a:pt x="4746" y="2329"/>
                    <a:pt x="4960" y="2391"/>
                  </a:cubicBezTo>
                  <a:cubicBezTo>
                    <a:pt x="5647" y="2596"/>
                    <a:pt x="6334" y="2810"/>
                    <a:pt x="7039" y="2971"/>
                  </a:cubicBezTo>
                  <a:cubicBezTo>
                    <a:pt x="7396" y="3051"/>
                    <a:pt x="7744" y="3149"/>
                    <a:pt x="8100" y="3212"/>
                  </a:cubicBezTo>
                  <a:cubicBezTo>
                    <a:pt x="8448" y="3265"/>
                    <a:pt x="8805" y="3319"/>
                    <a:pt x="9162" y="3372"/>
                  </a:cubicBezTo>
                  <a:cubicBezTo>
                    <a:pt x="9876" y="3480"/>
                    <a:pt x="10598" y="3506"/>
                    <a:pt x="11312" y="3551"/>
                  </a:cubicBezTo>
                  <a:cubicBezTo>
                    <a:pt x="11328" y="3551"/>
                    <a:pt x="11344" y="3551"/>
                    <a:pt x="11359" y="3551"/>
                  </a:cubicBezTo>
                  <a:cubicBezTo>
                    <a:pt x="12036" y="3551"/>
                    <a:pt x="12055" y="3174"/>
                    <a:pt x="11366" y="3060"/>
                  </a:cubicBezTo>
                  <a:cubicBezTo>
                    <a:pt x="11018" y="2989"/>
                    <a:pt x="10670" y="2935"/>
                    <a:pt x="10322" y="2873"/>
                  </a:cubicBezTo>
                  <a:lnTo>
                    <a:pt x="9795" y="2784"/>
                  </a:lnTo>
                  <a:cubicBezTo>
                    <a:pt x="9617" y="2757"/>
                    <a:pt x="9447" y="2712"/>
                    <a:pt x="9269" y="2677"/>
                  </a:cubicBezTo>
                  <a:lnTo>
                    <a:pt x="7190" y="2293"/>
                  </a:lnTo>
                  <a:cubicBezTo>
                    <a:pt x="6486" y="2186"/>
                    <a:pt x="5799" y="2008"/>
                    <a:pt x="5112" y="1856"/>
                  </a:cubicBezTo>
                  <a:cubicBezTo>
                    <a:pt x="5076" y="1838"/>
                    <a:pt x="5032" y="1829"/>
                    <a:pt x="4996" y="1820"/>
                  </a:cubicBezTo>
                  <a:cubicBezTo>
                    <a:pt x="4728" y="1749"/>
                    <a:pt x="4452" y="1677"/>
                    <a:pt x="4184" y="1597"/>
                  </a:cubicBezTo>
                  <a:cubicBezTo>
                    <a:pt x="3899" y="1517"/>
                    <a:pt x="3622" y="1428"/>
                    <a:pt x="3345" y="1338"/>
                  </a:cubicBezTo>
                  <a:cubicBezTo>
                    <a:pt x="2578" y="1098"/>
                    <a:pt x="1820" y="830"/>
                    <a:pt x="1080" y="518"/>
                  </a:cubicBezTo>
                  <a:cubicBezTo>
                    <a:pt x="758" y="384"/>
                    <a:pt x="384" y="197"/>
                    <a:pt x="0"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799;p29">
              <a:extLst>
                <a:ext uri="{FF2B5EF4-FFF2-40B4-BE49-F238E27FC236}">
                  <a16:creationId xmlns:a16="http://schemas.microsoft.com/office/drawing/2014/main" id="{DEF990E2-DBC1-AE76-A7AF-4D6D881AA937}"/>
                </a:ext>
              </a:extLst>
            </p:cNvPr>
            <p:cNvSpPr/>
            <p:nvPr/>
          </p:nvSpPr>
          <p:spPr>
            <a:xfrm>
              <a:off x="4024425" y="3813475"/>
              <a:ext cx="75625" cy="114650"/>
            </a:xfrm>
            <a:custGeom>
              <a:avLst/>
              <a:gdLst/>
              <a:ahLst/>
              <a:cxnLst/>
              <a:rect l="l" t="t" r="r" b="b"/>
              <a:pathLst>
                <a:path w="3025" h="4586" extrusionOk="0">
                  <a:moveTo>
                    <a:pt x="1" y="0"/>
                  </a:moveTo>
                  <a:cubicBezTo>
                    <a:pt x="322" y="1579"/>
                    <a:pt x="803" y="2793"/>
                    <a:pt x="1339" y="3711"/>
                  </a:cubicBezTo>
                  <a:cubicBezTo>
                    <a:pt x="1936" y="4470"/>
                    <a:pt x="3025" y="4586"/>
                    <a:pt x="3025" y="4586"/>
                  </a:cubicBezTo>
                  <a:cubicBezTo>
                    <a:pt x="2998" y="4532"/>
                    <a:pt x="2971" y="4479"/>
                    <a:pt x="2945" y="4425"/>
                  </a:cubicBezTo>
                  <a:cubicBezTo>
                    <a:pt x="2391" y="3435"/>
                    <a:pt x="1874" y="2222"/>
                    <a:pt x="1410" y="964"/>
                  </a:cubicBezTo>
                  <a:cubicBezTo>
                    <a:pt x="1410" y="964"/>
                    <a:pt x="518" y="545"/>
                    <a:pt x="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800;p29">
              <a:extLst>
                <a:ext uri="{FF2B5EF4-FFF2-40B4-BE49-F238E27FC236}">
                  <a16:creationId xmlns:a16="http://schemas.microsoft.com/office/drawing/2014/main" id="{6E4B60AB-F48F-7853-BCA7-C929E412E5D6}"/>
                </a:ext>
              </a:extLst>
            </p:cNvPr>
            <p:cNvSpPr/>
            <p:nvPr/>
          </p:nvSpPr>
          <p:spPr>
            <a:xfrm>
              <a:off x="4034250" y="3657125"/>
              <a:ext cx="72725" cy="172875"/>
            </a:xfrm>
            <a:custGeom>
              <a:avLst/>
              <a:gdLst/>
              <a:ahLst/>
              <a:cxnLst/>
              <a:rect l="l" t="t" r="r" b="b"/>
              <a:pathLst>
                <a:path w="2909" h="6915" extrusionOk="0">
                  <a:moveTo>
                    <a:pt x="437" y="1"/>
                  </a:moveTo>
                  <a:cubicBezTo>
                    <a:pt x="437" y="1"/>
                    <a:pt x="437" y="242"/>
                    <a:pt x="419" y="634"/>
                  </a:cubicBezTo>
                  <a:cubicBezTo>
                    <a:pt x="393" y="1428"/>
                    <a:pt x="303" y="2838"/>
                    <a:pt x="0" y="4095"/>
                  </a:cubicBezTo>
                  <a:cubicBezTo>
                    <a:pt x="18" y="4149"/>
                    <a:pt x="36" y="4211"/>
                    <a:pt x="54" y="4274"/>
                  </a:cubicBezTo>
                  <a:cubicBezTo>
                    <a:pt x="303" y="5139"/>
                    <a:pt x="598" y="6031"/>
                    <a:pt x="910" y="6915"/>
                  </a:cubicBezTo>
                  <a:cubicBezTo>
                    <a:pt x="1891" y="5666"/>
                    <a:pt x="2391" y="4479"/>
                    <a:pt x="2641" y="3614"/>
                  </a:cubicBezTo>
                  <a:cubicBezTo>
                    <a:pt x="2882" y="2802"/>
                    <a:pt x="2908" y="2285"/>
                    <a:pt x="2908" y="2285"/>
                  </a:cubicBezTo>
                  <a:cubicBezTo>
                    <a:pt x="2079" y="1330"/>
                    <a:pt x="1187" y="572"/>
                    <a:pt x="437"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801;p29">
              <a:extLst>
                <a:ext uri="{FF2B5EF4-FFF2-40B4-BE49-F238E27FC236}">
                  <a16:creationId xmlns:a16="http://schemas.microsoft.com/office/drawing/2014/main" id="{D9CA5D22-7255-4E6E-0F0C-8B575DD5019C}"/>
                </a:ext>
              </a:extLst>
            </p:cNvPr>
            <p:cNvSpPr/>
            <p:nvPr/>
          </p:nvSpPr>
          <p:spPr>
            <a:xfrm>
              <a:off x="3995200" y="3959500"/>
              <a:ext cx="70950" cy="50025"/>
            </a:xfrm>
            <a:custGeom>
              <a:avLst/>
              <a:gdLst/>
              <a:ahLst/>
              <a:cxnLst/>
              <a:rect l="l" t="t" r="r" b="b"/>
              <a:pathLst>
                <a:path w="2838" h="2001" extrusionOk="0">
                  <a:moveTo>
                    <a:pt x="2624" y="1"/>
                  </a:moveTo>
                  <a:cubicBezTo>
                    <a:pt x="2133" y="1"/>
                    <a:pt x="1644" y="27"/>
                    <a:pt x="1161" y="74"/>
                  </a:cubicBezTo>
                  <a:cubicBezTo>
                    <a:pt x="1161" y="74"/>
                    <a:pt x="938" y="895"/>
                    <a:pt x="1" y="2001"/>
                  </a:cubicBezTo>
                  <a:cubicBezTo>
                    <a:pt x="465" y="1671"/>
                    <a:pt x="938" y="1421"/>
                    <a:pt x="1402" y="1234"/>
                  </a:cubicBezTo>
                  <a:cubicBezTo>
                    <a:pt x="1402" y="1231"/>
                    <a:pt x="1403" y="1230"/>
                    <a:pt x="1404" y="1230"/>
                  </a:cubicBezTo>
                  <a:cubicBezTo>
                    <a:pt x="1406" y="1230"/>
                    <a:pt x="1410" y="1234"/>
                    <a:pt x="1410" y="1234"/>
                  </a:cubicBezTo>
                  <a:cubicBezTo>
                    <a:pt x="1678" y="1118"/>
                    <a:pt x="1946" y="1029"/>
                    <a:pt x="2204" y="948"/>
                  </a:cubicBezTo>
                  <a:cubicBezTo>
                    <a:pt x="2561" y="511"/>
                    <a:pt x="2758" y="154"/>
                    <a:pt x="2838" y="3"/>
                  </a:cubicBezTo>
                  <a:cubicBezTo>
                    <a:pt x="2766" y="1"/>
                    <a:pt x="2695" y="1"/>
                    <a:pt x="26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802;p29">
              <a:extLst>
                <a:ext uri="{FF2B5EF4-FFF2-40B4-BE49-F238E27FC236}">
                  <a16:creationId xmlns:a16="http://schemas.microsoft.com/office/drawing/2014/main" id="{3959A0D9-91B8-213B-D629-7BC0A7556AD3}"/>
                </a:ext>
              </a:extLst>
            </p:cNvPr>
            <p:cNvSpPr/>
            <p:nvPr/>
          </p:nvSpPr>
          <p:spPr>
            <a:xfrm>
              <a:off x="3951500" y="4015975"/>
              <a:ext cx="98150" cy="158375"/>
            </a:xfrm>
            <a:custGeom>
              <a:avLst/>
              <a:gdLst/>
              <a:ahLst/>
              <a:cxnLst/>
              <a:rect l="l" t="t" r="r" b="b"/>
              <a:pathLst>
                <a:path w="3926" h="6335" extrusionOk="0">
                  <a:moveTo>
                    <a:pt x="3381" y="1"/>
                  </a:moveTo>
                  <a:lnTo>
                    <a:pt x="3381" y="1"/>
                  </a:lnTo>
                  <a:cubicBezTo>
                    <a:pt x="3346" y="18"/>
                    <a:pt x="3319" y="45"/>
                    <a:pt x="3283" y="63"/>
                  </a:cubicBezTo>
                  <a:cubicBezTo>
                    <a:pt x="2498" y="554"/>
                    <a:pt x="1811" y="1116"/>
                    <a:pt x="1205" y="1713"/>
                  </a:cubicBezTo>
                  <a:cubicBezTo>
                    <a:pt x="1205" y="1812"/>
                    <a:pt x="1312" y="4390"/>
                    <a:pt x="0" y="6335"/>
                  </a:cubicBezTo>
                  <a:cubicBezTo>
                    <a:pt x="500" y="6076"/>
                    <a:pt x="1062" y="5799"/>
                    <a:pt x="1678" y="5514"/>
                  </a:cubicBezTo>
                  <a:cubicBezTo>
                    <a:pt x="1856" y="5434"/>
                    <a:pt x="2025" y="5344"/>
                    <a:pt x="2204" y="5255"/>
                  </a:cubicBezTo>
                  <a:cubicBezTo>
                    <a:pt x="3926" y="3364"/>
                    <a:pt x="3382" y="1"/>
                    <a:pt x="3381"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803;p29">
              <a:extLst>
                <a:ext uri="{FF2B5EF4-FFF2-40B4-BE49-F238E27FC236}">
                  <a16:creationId xmlns:a16="http://schemas.microsoft.com/office/drawing/2014/main" id="{D9197BB3-FDE1-1B06-509F-9F168DB71FA2}"/>
                </a:ext>
              </a:extLst>
            </p:cNvPr>
            <p:cNvSpPr/>
            <p:nvPr/>
          </p:nvSpPr>
          <p:spPr>
            <a:xfrm>
              <a:off x="3920050" y="3940600"/>
              <a:ext cx="102175" cy="28575"/>
            </a:xfrm>
            <a:custGeom>
              <a:avLst/>
              <a:gdLst/>
              <a:ahLst/>
              <a:cxnLst/>
              <a:rect l="l" t="t" r="r" b="b"/>
              <a:pathLst>
                <a:path w="4087" h="1143" extrusionOk="0">
                  <a:moveTo>
                    <a:pt x="2534" y="0"/>
                  </a:moveTo>
                  <a:cubicBezTo>
                    <a:pt x="1651" y="0"/>
                    <a:pt x="803" y="125"/>
                    <a:pt x="1" y="330"/>
                  </a:cubicBezTo>
                  <a:cubicBezTo>
                    <a:pt x="1" y="330"/>
                    <a:pt x="447" y="384"/>
                    <a:pt x="1080" y="652"/>
                  </a:cubicBezTo>
                  <a:cubicBezTo>
                    <a:pt x="1357" y="768"/>
                    <a:pt x="1669" y="928"/>
                    <a:pt x="1990" y="1142"/>
                  </a:cubicBezTo>
                  <a:cubicBezTo>
                    <a:pt x="2677" y="1008"/>
                    <a:pt x="3373" y="901"/>
                    <a:pt x="4086" y="839"/>
                  </a:cubicBezTo>
                  <a:cubicBezTo>
                    <a:pt x="4086" y="839"/>
                    <a:pt x="3774" y="553"/>
                    <a:pt x="3328" y="295"/>
                  </a:cubicBezTo>
                  <a:cubicBezTo>
                    <a:pt x="3194" y="223"/>
                    <a:pt x="3060" y="152"/>
                    <a:pt x="2918" y="90"/>
                  </a:cubicBezTo>
                  <a:cubicBezTo>
                    <a:pt x="2793" y="63"/>
                    <a:pt x="2659" y="36"/>
                    <a:pt x="253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804;p29">
              <a:extLst>
                <a:ext uri="{FF2B5EF4-FFF2-40B4-BE49-F238E27FC236}">
                  <a16:creationId xmlns:a16="http://schemas.microsoft.com/office/drawing/2014/main" id="{2D6EE162-E51E-653F-25D1-7B1D2864F9E8}"/>
                </a:ext>
              </a:extLst>
            </p:cNvPr>
            <p:cNvSpPr/>
            <p:nvPr/>
          </p:nvSpPr>
          <p:spPr>
            <a:xfrm>
              <a:off x="3918925" y="3961325"/>
              <a:ext cx="105300" cy="95050"/>
            </a:xfrm>
            <a:custGeom>
              <a:avLst/>
              <a:gdLst/>
              <a:ahLst/>
              <a:cxnLst/>
              <a:rect l="l" t="t" r="r" b="b"/>
              <a:pathLst>
                <a:path w="4212" h="3802" extrusionOk="0">
                  <a:moveTo>
                    <a:pt x="4212" y="1"/>
                  </a:moveTo>
                  <a:cubicBezTo>
                    <a:pt x="4185" y="1"/>
                    <a:pt x="4158" y="1"/>
                    <a:pt x="4131" y="10"/>
                  </a:cubicBezTo>
                  <a:cubicBezTo>
                    <a:pt x="3418" y="72"/>
                    <a:pt x="2722" y="179"/>
                    <a:pt x="2035" y="313"/>
                  </a:cubicBezTo>
                  <a:cubicBezTo>
                    <a:pt x="1999" y="322"/>
                    <a:pt x="1972" y="322"/>
                    <a:pt x="1937" y="331"/>
                  </a:cubicBezTo>
                  <a:cubicBezTo>
                    <a:pt x="1937" y="331"/>
                    <a:pt x="1883" y="1946"/>
                    <a:pt x="1" y="3801"/>
                  </a:cubicBezTo>
                  <a:cubicBezTo>
                    <a:pt x="518" y="3694"/>
                    <a:pt x="991" y="3569"/>
                    <a:pt x="1428" y="3427"/>
                  </a:cubicBezTo>
                  <a:cubicBezTo>
                    <a:pt x="1723" y="3070"/>
                    <a:pt x="2026" y="2758"/>
                    <a:pt x="2329" y="2490"/>
                  </a:cubicBezTo>
                  <a:cubicBezTo>
                    <a:pt x="2570" y="2285"/>
                    <a:pt x="2811" y="2097"/>
                    <a:pt x="3052" y="1928"/>
                  </a:cubicBezTo>
                  <a:cubicBezTo>
                    <a:pt x="3989" y="822"/>
                    <a:pt x="4212" y="1"/>
                    <a:pt x="4212"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805;p29">
              <a:extLst>
                <a:ext uri="{FF2B5EF4-FFF2-40B4-BE49-F238E27FC236}">
                  <a16:creationId xmlns:a16="http://schemas.microsoft.com/office/drawing/2014/main" id="{C9C846F1-2A29-7E4F-720A-FBD616C011AD}"/>
                </a:ext>
              </a:extLst>
            </p:cNvPr>
            <p:cNvSpPr/>
            <p:nvPr/>
          </p:nvSpPr>
          <p:spPr>
            <a:xfrm>
              <a:off x="4030450" y="3975600"/>
              <a:ext cx="90575" cy="17875"/>
            </a:xfrm>
            <a:custGeom>
              <a:avLst/>
              <a:gdLst/>
              <a:ahLst/>
              <a:cxnLst/>
              <a:rect l="l" t="t" r="r" b="b"/>
              <a:pathLst>
                <a:path w="3623" h="715" extrusionOk="0">
                  <a:moveTo>
                    <a:pt x="2989" y="1"/>
                  </a:moveTo>
                  <a:cubicBezTo>
                    <a:pt x="2382" y="1"/>
                    <a:pt x="1624" y="63"/>
                    <a:pt x="794" y="304"/>
                  </a:cubicBezTo>
                  <a:cubicBezTo>
                    <a:pt x="536" y="385"/>
                    <a:pt x="268" y="474"/>
                    <a:pt x="0" y="590"/>
                  </a:cubicBezTo>
                  <a:cubicBezTo>
                    <a:pt x="232" y="538"/>
                    <a:pt x="470" y="519"/>
                    <a:pt x="698" y="519"/>
                  </a:cubicBezTo>
                  <a:cubicBezTo>
                    <a:pt x="1420" y="519"/>
                    <a:pt x="2043" y="715"/>
                    <a:pt x="2043" y="715"/>
                  </a:cubicBezTo>
                  <a:cubicBezTo>
                    <a:pt x="2088" y="697"/>
                    <a:pt x="2133" y="679"/>
                    <a:pt x="2177" y="661"/>
                  </a:cubicBezTo>
                  <a:cubicBezTo>
                    <a:pt x="2641" y="492"/>
                    <a:pt x="3114" y="349"/>
                    <a:pt x="3622" y="233"/>
                  </a:cubicBezTo>
                  <a:cubicBezTo>
                    <a:pt x="3408" y="153"/>
                    <a:pt x="3203" y="72"/>
                    <a:pt x="2989"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806;p29">
              <a:extLst>
                <a:ext uri="{FF2B5EF4-FFF2-40B4-BE49-F238E27FC236}">
                  <a16:creationId xmlns:a16="http://schemas.microsoft.com/office/drawing/2014/main" id="{67928A9A-1C3A-DAA5-2C73-FAE60293CE95}"/>
                </a:ext>
              </a:extLst>
            </p:cNvPr>
            <p:cNvSpPr/>
            <p:nvPr/>
          </p:nvSpPr>
          <p:spPr>
            <a:xfrm>
              <a:off x="3998550" y="3625750"/>
              <a:ext cx="201200" cy="353900"/>
            </a:xfrm>
            <a:custGeom>
              <a:avLst/>
              <a:gdLst/>
              <a:ahLst/>
              <a:cxnLst/>
              <a:rect l="l" t="t" r="r" b="b"/>
              <a:pathLst>
                <a:path w="8048" h="14156" extrusionOk="0">
                  <a:moveTo>
                    <a:pt x="170" y="221"/>
                  </a:moveTo>
                  <a:cubicBezTo>
                    <a:pt x="706" y="533"/>
                    <a:pt x="2784" y="1800"/>
                    <a:pt x="4497" y="3852"/>
                  </a:cubicBezTo>
                  <a:cubicBezTo>
                    <a:pt x="6299" y="6020"/>
                    <a:pt x="8048" y="9534"/>
                    <a:pt x="6156" y="13986"/>
                  </a:cubicBezTo>
                  <a:cubicBezTo>
                    <a:pt x="5621" y="13834"/>
                    <a:pt x="5086" y="13683"/>
                    <a:pt x="4586" y="13522"/>
                  </a:cubicBezTo>
                  <a:cubicBezTo>
                    <a:pt x="3257" y="12657"/>
                    <a:pt x="1544" y="10721"/>
                    <a:pt x="920" y="6403"/>
                  </a:cubicBezTo>
                  <a:cubicBezTo>
                    <a:pt x="509" y="3593"/>
                    <a:pt x="242" y="881"/>
                    <a:pt x="170" y="221"/>
                  </a:cubicBezTo>
                  <a:close/>
                  <a:moveTo>
                    <a:pt x="83" y="1"/>
                  </a:moveTo>
                  <a:cubicBezTo>
                    <a:pt x="68" y="1"/>
                    <a:pt x="52" y="5"/>
                    <a:pt x="36" y="16"/>
                  </a:cubicBezTo>
                  <a:cubicBezTo>
                    <a:pt x="10" y="34"/>
                    <a:pt x="1" y="60"/>
                    <a:pt x="1" y="87"/>
                  </a:cubicBezTo>
                  <a:cubicBezTo>
                    <a:pt x="1" y="114"/>
                    <a:pt x="295" y="3209"/>
                    <a:pt x="759" y="6421"/>
                  </a:cubicBezTo>
                  <a:cubicBezTo>
                    <a:pt x="1392" y="10810"/>
                    <a:pt x="3150" y="12782"/>
                    <a:pt x="4506" y="13665"/>
                  </a:cubicBezTo>
                  <a:cubicBezTo>
                    <a:pt x="4515" y="13665"/>
                    <a:pt x="4515" y="13665"/>
                    <a:pt x="4524" y="13674"/>
                  </a:cubicBezTo>
                  <a:cubicBezTo>
                    <a:pt x="5059" y="13843"/>
                    <a:pt x="5612" y="14004"/>
                    <a:pt x="6183" y="14155"/>
                  </a:cubicBezTo>
                  <a:lnTo>
                    <a:pt x="6201" y="14155"/>
                  </a:lnTo>
                  <a:cubicBezTo>
                    <a:pt x="6237" y="14155"/>
                    <a:pt x="6263" y="14138"/>
                    <a:pt x="6272" y="14111"/>
                  </a:cubicBezTo>
                  <a:cubicBezTo>
                    <a:pt x="7138" y="12095"/>
                    <a:pt x="7361" y="10105"/>
                    <a:pt x="6915" y="8187"/>
                  </a:cubicBezTo>
                  <a:cubicBezTo>
                    <a:pt x="6558" y="6644"/>
                    <a:pt x="5791" y="5154"/>
                    <a:pt x="4613" y="3745"/>
                  </a:cubicBezTo>
                  <a:cubicBezTo>
                    <a:pt x="2632" y="1363"/>
                    <a:pt x="143" y="25"/>
                    <a:pt x="117" y="7"/>
                  </a:cubicBezTo>
                  <a:cubicBezTo>
                    <a:pt x="106" y="3"/>
                    <a:pt x="95" y="1"/>
                    <a:pt x="83"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8807;p29">
              <a:extLst>
                <a:ext uri="{FF2B5EF4-FFF2-40B4-BE49-F238E27FC236}">
                  <a16:creationId xmlns:a16="http://schemas.microsoft.com/office/drawing/2014/main" id="{CDD42B07-DA59-9DC0-7B4F-3AC5F8956FE2}"/>
                </a:ext>
              </a:extLst>
            </p:cNvPr>
            <p:cNvSpPr/>
            <p:nvPr/>
          </p:nvSpPr>
          <p:spPr>
            <a:xfrm>
              <a:off x="4026425" y="3930100"/>
              <a:ext cx="301575" cy="92825"/>
            </a:xfrm>
            <a:custGeom>
              <a:avLst/>
              <a:gdLst/>
              <a:ahLst/>
              <a:cxnLst/>
              <a:rect l="l" t="t" r="r" b="b"/>
              <a:pathLst>
                <a:path w="12063" h="3713" extrusionOk="0">
                  <a:moveTo>
                    <a:pt x="402" y="331"/>
                  </a:moveTo>
                  <a:cubicBezTo>
                    <a:pt x="697" y="474"/>
                    <a:pt x="938" y="590"/>
                    <a:pt x="1143" y="670"/>
                  </a:cubicBezTo>
                  <a:cubicBezTo>
                    <a:pt x="1848" y="965"/>
                    <a:pt x="2615" y="1241"/>
                    <a:pt x="3409" y="1500"/>
                  </a:cubicBezTo>
                  <a:cubicBezTo>
                    <a:pt x="3944" y="1669"/>
                    <a:pt x="4497" y="1830"/>
                    <a:pt x="5068" y="1981"/>
                  </a:cubicBezTo>
                  <a:lnTo>
                    <a:pt x="5184" y="2008"/>
                  </a:lnTo>
                  <a:cubicBezTo>
                    <a:pt x="5318" y="2044"/>
                    <a:pt x="5443" y="2071"/>
                    <a:pt x="5577" y="2106"/>
                  </a:cubicBezTo>
                  <a:cubicBezTo>
                    <a:pt x="6130" y="2231"/>
                    <a:pt x="6701" y="2365"/>
                    <a:pt x="7263" y="2454"/>
                  </a:cubicBezTo>
                  <a:lnTo>
                    <a:pt x="9350" y="2838"/>
                  </a:lnTo>
                  <a:cubicBezTo>
                    <a:pt x="9404" y="2847"/>
                    <a:pt x="9466" y="2865"/>
                    <a:pt x="9520" y="2874"/>
                  </a:cubicBezTo>
                  <a:cubicBezTo>
                    <a:pt x="9636" y="2900"/>
                    <a:pt x="9752" y="2927"/>
                    <a:pt x="9868" y="2945"/>
                  </a:cubicBezTo>
                  <a:lnTo>
                    <a:pt x="10394" y="3025"/>
                  </a:lnTo>
                  <a:cubicBezTo>
                    <a:pt x="10483" y="3043"/>
                    <a:pt x="10572" y="3061"/>
                    <a:pt x="10662" y="3079"/>
                  </a:cubicBezTo>
                  <a:cubicBezTo>
                    <a:pt x="10911" y="3123"/>
                    <a:pt x="11179" y="3168"/>
                    <a:pt x="11447" y="3222"/>
                  </a:cubicBezTo>
                  <a:cubicBezTo>
                    <a:pt x="11768" y="3275"/>
                    <a:pt x="11893" y="3382"/>
                    <a:pt x="11884" y="3427"/>
                  </a:cubicBezTo>
                  <a:cubicBezTo>
                    <a:pt x="11884" y="3469"/>
                    <a:pt x="11770" y="3552"/>
                    <a:pt x="11459" y="3552"/>
                  </a:cubicBezTo>
                  <a:cubicBezTo>
                    <a:pt x="11443" y="3552"/>
                    <a:pt x="11427" y="3552"/>
                    <a:pt x="11411" y="3552"/>
                  </a:cubicBezTo>
                  <a:cubicBezTo>
                    <a:pt x="11295" y="3543"/>
                    <a:pt x="11179" y="3543"/>
                    <a:pt x="11054" y="3534"/>
                  </a:cubicBezTo>
                  <a:cubicBezTo>
                    <a:pt x="10465" y="3498"/>
                    <a:pt x="9859" y="3462"/>
                    <a:pt x="9261" y="3382"/>
                  </a:cubicBezTo>
                  <a:cubicBezTo>
                    <a:pt x="8913" y="3329"/>
                    <a:pt x="8556" y="3275"/>
                    <a:pt x="8199" y="3213"/>
                  </a:cubicBezTo>
                  <a:cubicBezTo>
                    <a:pt x="7941" y="3168"/>
                    <a:pt x="7673" y="3106"/>
                    <a:pt x="7423" y="3043"/>
                  </a:cubicBezTo>
                  <a:cubicBezTo>
                    <a:pt x="7334" y="3025"/>
                    <a:pt x="7245" y="2998"/>
                    <a:pt x="7147" y="2981"/>
                  </a:cubicBezTo>
                  <a:cubicBezTo>
                    <a:pt x="6620" y="2856"/>
                    <a:pt x="6085" y="2695"/>
                    <a:pt x="5577" y="2544"/>
                  </a:cubicBezTo>
                  <a:cubicBezTo>
                    <a:pt x="5407" y="2499"/>
                    <a:pt x="5238" y="2445"/>
                    <a:pt x="5068" y="2401"/>
                  </a:cubicBezTo>
                  <a:cubicBezTo>
                    <a:pt x="4863" y="2329"/>
                    <a:pt x="4658" y="2267"/>
                    <a:pt x="4444" y="2196"/>
                  </a:cubicBezTo>
                  <a:cubicBezTo>
                    <a:pt x="4024" y="2053"/>
                    <a:pt x="3596" y="1901"/>
                    <a:pt x="3177" y="1741"/>
                  </a:cubicBezTo>
                  <a:cubicBezTo>
                    <a:pt x="2650" y="1544"/>
                    <a:pt x="2133" y="1330"/>
                    <a:pt x="1625" y="1107"/>
                  </a:cubicBezTo>
                  <a:cubicBezTo>
                    <a:pt x="1455" y="1027"/>
                    <a:pt x="1268" y="947"/>
                    <a:pt x="1062" y="849"/>
                  </a:cubicBezTo>
                  <a:cubicBezTo>
                    <a:pt x="1018" y="831"/>
                    <a:pt x="973" y="804"/>
                    <a:pt x="929" y="786"/>
                  </a:cubicBezTo>
                  <a:cubicBezTo>
                    <a:pt x="884" y="759"/>
                    <a:pt x="839" y="741"/>
                    <a:pt x="795" y="715"/>
                  </a:cubicBezTo>
                  <a:lnTo>
                    <a:pt x="777" y="706"/>
                  </a:lnTo>
                  <a:cubicBezTo>
                    <a:pt x="768" y="697"/>
                    <a:pt x="768" y="688"/>
                    <a:pt x="759" y="688"/>
                  </a:cubicBezTo>
                  <a:cubicBezTo>
                    <a:pt x="634" y="572"/>
                    <a:pt x="518" y="456"/>
                    <a:pt x="402" y="331"/>
                  </a:cubicBezTo>
                  <a:close/>
                  <a:moveTo>
                    <a:pt x="86" y="1"/>
                  </a:moveTo>
                  <a:cubicBezTo>
                    <a:pt x="62" y="1"/>
                    <a:pt x="39" y="11"/>
                    <a:pt x="28" y="28"/>
                  </a:cubicBezTo>
                  <a:cubicBezTo>
                    <a:pt x="1" y="55"/>
                    <a:pt x="1" y="99"/>
                    <a:pt x="28" y="126"/>
                  </a:cubicBezTo>
                  <a:cubicBezTo>
                    <a:pt x="197" y="349"/>
                    <a:pt x="384" y="545"/>
                    <a:pt x="590" y="741"/>
                  </a:cubicBezTo>
                  <a:cubicBezTo>
                    <a:pt x="581" y="768"/>
                    <a:pt x="599" y="804"/>
                    <a:pt x="634" y="813"/>
                  </a:cubicBezTo>
                  <a:cubicBezTo>
                    <a:pt x="661" y="831"/>
                    <a:pt x="697" y="849"/>
                    <a:pt x="723" y="857"/>
                  </a:cubicBezTo>
                  <a:cubicBezTo>
                    <a:pt x="768" y="884"/>
                    <a:pt x="813" y="902"/>
                    <a:pt x="857" y="929"/>
                  </a:cubicBezTo>
                  <a:cubicBezTo>
                    <a:pt x="902" y="947"/>
                    <a:pt x="947" y="973"/>
                    <a:pt x="991" y="991"/>
                  </a:cubicBezTo>
                  <a:cubicBezTo>
                    <a:pt x="1205" y="1089"/>
                    <a:pt x="1384" y="1179"/>
                    <a:pt x="1562" y="1250"/>
                  </a:cubicBezTo>
                  <a:cubicBezTo>
                    <a:pt x="2071" y="1473"/>
                    <a:pt x="2597" y="1696"/>
                    <a:pt x="3123" y="1892"/>
                  </a:cubicBezTo>
                  <a:cubicBezTo>
                    <a:pt x="3543" y="2053"/>
                    <a:pt x="3971" y="2205"/>
                    <a:pt x="4399" y="2347"/>
                  </a:cubicBezTo>
                  <a:cubicBezTo>
                    <a:pt x="4604" y="2419"/>
                    <a:pt x="4818" y="2481"/>
                    <a:pt x="5023" y="2552"/>
                  </a:cubicBezTo>
                  <a:cubicBezTo>
                    <a:pt x="5193" y="2597"/>
                    <a:pt x="5362" y="2651"/>
                    <a:pt x="5532" y="2695"/>
                  </a:cubicBezTo>
                  <a:cubicBezTo>
                    <a:pt x="6049" y="2847"/>
                    <a:pt x="6576" y="3007"/>
                    <a:pt x="7111" y="3132"/>
                  </a:cubicBezTo>
                  <a:cubicBezTo>
                    <a:pt x="7200" y="3150"/>
                    <a:pt x="7298" y="3177"/>
                    <a:pt x="7388" y="3195"/>
                  </a:cubicBezTo>
                  <a:cubicBezTo>
                    <a:pt x="7637" y="3257"/>
                    <a:pt x="7905" y="3329"/>
                    <a:pt x="8173" y="3373"/>
                  </a:cubicBezTo>
                  <a:cubicBezTo>
                    <a:pt x="8529" y="3427"/>
                    <a:pt x="8886" y="3480"/>
                    <a:pt x="9243" y="3534"/>
                  </a:cubicBezTo>
                  <a:cubicBezTo>
                    <a:pt x="9841" y="3623"/>
                    <a:pt x="10456" y="3659"/>
                    <a:pt x="11045" y="3694"/>
                  </a:cubicBezTo>
                  <a:cubicBezTo>
                    <a:pt x="11170" y="3694"/>
                    <a:pt x="11286" y="3703"/>
                    <a:pt x="11402" y="3712"/>
                  </a:cubicBezTo>
                  <a:lnTo>
                    <a:pt x="11456" y="3712"/>
                  </a:lnTo>
                  <a:cubicBezTo>
                    <a:pt x="11803" y="3712"/>
                    <a:pt x="12026" y="3614"/>
                    <a:pt x="12044" y="3445"/>
                  </a:cubicBezTo>
                  <a:cubicBezTo>
                    <a:pt x="12062" y="3266"/>
                    <a:pt x="11839" y="3123"/>
                    <a:pt x="11473" y="3061"/>
                  </a:cubicBezTo>
                  <a:cubicBezTo>
                    <a:pt x="11206" y="3007"/>
                    <a:pt x="10947" y="2963"/>
                    <a:pt x="10688" y="2918"/>
                  </a:cubicBezTo>
                  <a:cubicBezTo>
                    <a:pt x="10599" y="2900"/>
                    <a:pt x="10510" y="2891"/>
                    <a:pt x="10421" y="2874"/>
                  </a:cubicBezTo>
                  <a:lnTo>
                    <a:pt x="9894" y="2784"/>
                  </a:lnTo>
                  <a:cubicBezTo>
                    <a:pt x="9787" y="2767"/>
                    <a:pt x="9671" y="2740"/>
                    <a:pt x="9555" y="2722"/>
                  </a:cubicBezTo>
                  <a:cubicBezTo>
                    <a:pt x="9493" y="2704"/>
                    <a:pt x="9439" y="2695"/>
                    <a:pt x="9377" y="2686"/>
                  </a:cubicBezTo>
                  <a:lnTo>
                    <a:pt x="7289" y="2294"/>
                  </a:lnTo>
                  <a:cubicBezTo>
                    <a:pt x="6727" y="2205"/>
                    <a:pt x="6156" y="2080"/>
                    <a:pt x="5612" y="1946"/>
                  </a:cubicBezTo>
                  <a:cubicBezTo>
                    <a:pt x="5478" y="1919"/>
                    <a:pt x="5354" y="1883"/>
                    <a:pt x="5220" y="1857"/>
                  </a:cubicBezTo>
                  <a:lnTo>
                    <a:pt x="5104" y="1830"/>
                  </a:lnTo>
                  <a:cubicBezTo>
                    <a:pt x="4542" y="1678"/>
                    <a:pt x="3989" y="1518"/>
                    <a:pt x="3453" y="1348"/>
                  </a:cubicBezTo>
                  <a:cubicBezTo>
                    <a:pt x="2668" y="1098"/>
                    <a:pt x="1910" y="822"/>
                    <a:pt x="1205" y="527"/>
                  </a:cubicBezTo>
                  <a:cubicBezTo>
                    <a:pt x="920" y="411"/>
                    <a:pt x="581" y="242"/>
                    <a:pt x="126" y="10"/>
                  </a:cubicBezTo>
                  <a:cubicBezTo>
                    <a:pt x="113" y="4"/>
                    <a:pt x="99" y="1"/>
                    <a:pt x="86"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8808;p29">
              <a:extLst>
                <a:ext uri="{FF2B5EF4-FFF2-40B4-BE49-F238E27FC236}">
                  <a16:creationId xmlns:a16="http://schemas.microsoft.com/office/drawing/2014/main" id="{3409B4DA-6E3E-7B7B-ADFC-6F9AC272A47B}"/>
                </a:ext>
              </a:extLst>
            </p:cNvPr>
            <p:cNvSpPr/>
            <p:nvPr/>
          </p:nvSpPr>
          <p:spPr>
            <a:xfrm>
              <a:off x="3882125" y="3973600"/>
              <a:ext cx="256950" cy="242900"/>
            </a:xfrm>
            <a:custGeom>
              <a:avLst/>
              <a:gdLst/>
              <a:ahLst/>
              <a:cxnLst/>
              <a:rect l="l" t="t" r="r" b="b"/>
              <a:pathLst>
                <a:path w="10278" h="9716" extrusionOk="0">
                  <a:moveTo>
                    <a:pt x="8904" y="161"/>
                  </a:moveTo>
                  <a:cubicBezTo>
                    <a:pt x="9297" y="304"/>
                    <a:pt x="9698" y="447"/>
                    <a:pt x="10100" y="580"/>
                  </a:cubicBezTo>
                  <a:cubicBezTo>
                    <a:pt x="9261" y="3614"/>
                    <a:pt x="7405" y="5755"/>
                    <a:pt x="4417" y="7137"/>
                  </a:cubicBezTo>
                  <a:cubicBezTo>
                    <a:pt x="2187" y="8163"/>
                    <a:pt x="670" y="9136"/>
                    <a:pt x="197" y="9457"/>
                  </a:cubicBezTo>
                  <a:cubicBezTo>
                    <a:pt x="724" y="6718"/>
                    <a:pt x="1651" y="4541"/>
                    <a:pt x="2954" y="2989"/>
                  </a:cubicBezTo>
                  <a:cubicBezTo>
                    <a:pt x="3998" y="1740"/>
                    <a:pt x="5273" y="893"/>
                    <a:pt x="6745" y="465"/>
                  </a:cubicBezTo>
                  <a:cubicBezTo>
                    <a:pt x="7441" y="259"/>
                    <a:pt x="8173" y="161"/>
                    <a:pt x="8904" y="161"/>
                  </a:cubicBezTo>
                  <a:close/>
                  <a:moveTo>
                    <a:pt x="8922" y="1"/>
                  </a:moveTo>
                  <a:cubicBezTo>
                    <a:pt x="8164" y="1"/>
                    <a:pt x="7414" y="108"/>
                    <a:pt x="6701" y="313"/>
                  </a:cubicBezTo>
                  <a:cubicBezTo>
                    <a:pt x="5202" y="750"/>
                    <a:pt x="3899" y="1615"/>
                    <a:pt x="2838" y="2882"/>
                  </a:cubicBezTo>
                  <a:cubicBezTo>
                    <a:pt x="1482" y="4488"/>
                    <a:pt x="536" y="6763"/>
                    <a:pt x="1" y="9617"/>
                  </a:cubicBezTo>
                  <a:cubicBezTo>
                    <a:pt x="1" y="9653"/>
                    <a:pt x="10" y="9680"/>
                    <a:pt x="37" y="9698"/>
                  </a:cubicBezTo>
                  <a:cubicBezTo>
                    <a:pt x="54" y="9707"/>
                    <a:pt x="72" y="9716"/>
                    <a:pt x="81" y="9716"/>
                  </a:cubicBezTo>
                  <a:cubicBezTo>
                    <a:pt x="99" y="9716"/>
                    <a:pt x="117" y="9707"/>
                    <a:pt x="126" y="9698"/>
                  </a:cubicBezTo>
                  <a:cubicBezTo>
                    <a:pt x="144" y="9689"/>
                    <a:pt x="1785" y="8529"/>
                    <a:pt x="4488" y="7280"/>
                  </a:cubicBezTo>
                  <a:cubicBezTo>
                    <a:pt x="7539" y="5871"/>
                    <a:pt x="9431" y="3667"/>
                    <a:pt x="10269" y="554"/>
                  </a:cubicBezTo>
                  <a:cubicBezTo>
                    <a:pt x="10278" y="509"/>
                    <a:pt x="10260" y="465"/>
                    <a:pt x="10216" y="456"/>
                  </a:cubicBezTo>
                  <a:cubicBezTo>
                    <a:pt x="9796" y="313"/>
                    <a:pt x="9368" y="161"/>
                    <a:pt x="8949"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809;p29">
              <a:extLst>
                <a:ext uri="{FF2B5EF4-FFF2-40B4-BE49-F238E27FC236}">
                  <a16:creationId xmlns:a16="http://schemas.microsoft.com/office/drawing/2014/main" id="{EC7F8747-067C-8F22-BC26-01CB75F8CCF0}"/>
                </a:ext>
              </a:extLst>
            </p:cNvPr>
            <p:cNvSpPr/>
            <p:nvPr/>
          </p:nvSpPr>
          <p:spPr>
            <a:xfrm>
              <a:off x="3730925" y="3662175"/>
              <a:ext cx="315150" cy="288475"/>
            </a:xfrm>
            <a:custGeom>
              <a:avLst/>
              <a:gdLst/>
              <a:ahLst/>
              <a:cxnLst/>
              <a:rect l="l" t="t" r="r" b="b"/>
              <a:pathLst>
                <a:path w="12606" h="11539" extrusionOk="0">
                  <a:moveTo>
                    <a:pt x="188" y="191"/>
                  </a:moveTo>
                  <a:lnTo>
                    <a:pt x="188" y="191"/>
                  </a:lnTo>
                  <a:cubicBezTo>
                    <a:pt x="1026" y="441"/>
                    <a:pt x="5781" y="1886"/>
                    <a:pt x="7958" y="3813"/>
                  </a:cubicBezTo>
                  <a:cubicBezTo>
                    <a:pt x="9171" y="4893"/>
                    <a:pt x="9716" y="6302"/>
                    <a:pt x="10242" y="7676"/>
                  </a:cubicBezTo>
                  <a:cubicBezTo>
                    <a:pt x="10652" y="8764"/>
                    <a:pt x="11080" y="9888"/>
                    <a:pt x="11848" y="10843"/>
                  </a:cubicBezTo>
                  <a:cubicBezTo>
                    <a:pt x="11990" y="11030"/>
                    <a:pt x="12151" y="11209"/>
                    <a:pt x="12320" y="11378"/>
                  </a:cubicBezTo>
                  <a:cubicBezTo>
                    <a:pt x="11946" y="11360"/>
                    <a:pt x="11143" y="11307"/>
                    <a:pt x="10117" y="11066"/>
                  </a:cubicBezTo>
                  <a:cubicBezTo>
                    <a:pt x="7146" y="10370"/>
                    <a:pt x="1927" y="8033"/>
                    <a:pt x="188" y="191"/>
                  </a:cubicBezTo>
                  <a:close/>
                  <a:moveTo>
                    <a:pt x="85" y="0"/>
                  </a:moveTo>
                  <a:cubicBezTo>
                    <a:pt x="63" y="0"/>
                    <a:pt x="40" y="9"/>
                    <a:pt x="27" y="22"/>
                  </a:cubicBezTo>
                  <a:cubicBezTo>
                    <a:pt x="9" y="40"/>
                    <a:pt x="0" y="66"/>
                    <a:pt x="9" y="102"/>
                  </a:cubicBezTo>
                  <a:cubicBezTo>
                    <a:pt x="1731" y="8122"/>
                    <a:pt x="7057" y="10513"/>
                    <a:pt x="10081" y="11218"/>
                  </a:cubicBezTo>
                  <a:cubicBezTo>
                    <a:pt x="11214" y="11485"/>
                    <a:pt x="12071" y="11530"/>
                    <a:pt x="12401" y="11539"/>
                  </a:cubicBezTo>
                  <a:lnTo>
                    <a:pt x="12526" y="11539"/>
                  </a:lnTo>
                  <a:cubicBezTo>
                    <a:pt x="12552" y="11539"/>
                    <a:pt x="12588" y="11521"/>
                    <a:pt x="12597" y="11485"/>
                  </a:cubicBezTo>
                  <a:cubicBezTo>
                    <a:pt x="12606" y="11458"/>
                    <a:pt x="12597" y="11423"/>
                    <a:pt x="12579" y="11405"/>
                  </a:cubicBezTo>
                  <a:cubicBezTo>
                    <a:pt x="12356" y="11200"/>
                    <a:pt x="12160" y="10986"/>
                    <a:pt x="11973" y="10745"/>
                  </a:cubicBezTo>
                  <a:cubicBezTo>
                    <a:pt x="11223" y="9808"/>
                    <a:pt x="10795" y="8693"/>
                    <a:pt x="10385" y="7622"/>
                  </a:cubicBezTo>
                  <a:cubicBezTo>
                    <a:pt x="9858" y="6231"/>
                    <a:pt x="9305" y="4794"/>
                    <a:pt x="8065" y="3697"/>
                  </a:cubicBezTo>
                  <a:cubicBezTo>
                    <a:pt x="5648" y="1565"/>
                    <a:pt x="161" y="22"/>
                    <a:pt x="108" y="4"/>
                  </a:cubicBezTo>
                  <a:cubicBezTo>
                    <a:pt x="100" y="2"/>
                    <a:pt x="93" y="0"/>
                    <a:pt x="85"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810;p29">
              <a:extLst>
                <a:ext uri="{FF2B5EF4-FFF2-40B4-BE49-F238E27FC236}">
                  <a16:creationId xmlns:a16="http://schemas.microsoft.com/office/drawing/2014/main" id="{9FF98999-CB67-2793-E20D-7447A7C87EE5}"/>
                </a:ext>
              </a:extLst>
            </p:cNvPr>
            <p:cNvSpPr/>
            <p:nvPr/>
          </p:nvSpPr>
          <p:spPr>
            <a:xfrm>
              <a:off x="3752550" y="3938800"/>
              <a:ext cx="315625" cy="125600"/>
            </a:xfrm>
            <a:custGeom>
              <a:avLst/>
              <a:gdLst/>
              <a:ahLst/>
              <a:cxnLst/>
              <a:rect l="l" t="t" r="r" b="b"/>
              <a:pathLst>
                <a:path w="12625" h="5024" extrusionOk="0">
                  <a:moveTo>
                    <a:pt x="9225" y="153"/>
                  </a:moveTo>
                  <a:cubicBezTo>
                    <a:pt x="10349" y="420"/>
                    <a:pt x="11206" y="465"/>
                    <a:pt x="11536" y="474"/>
                  </a:cubicBezTo>
                  <a:cubicBezTo>
                    <a:pt x="11589" y="483"/>
                    <a:pt x="11634" y="501"/>
                    <a:pt x="11687" y="518"/>
                  </a:cubicBezTo>
                  <a:cubicBezTo>
                    <a:pt x="11732" y="536"/>
                    <a:pt x="11777" y="554"/>
                    <a:pt x="11812" y="581"/>
                  </a:cubicBezTo>
                  <a:cubicBezTo>
                    <a:pt x="11857" y="599"/>
                    <a:pt x="11902" y="625"/>
                    <a:pt x="11946" y="643"/>
                  </a:cubicBezTo>
                  <a:cubicBezTo>
                    <a:pt x="12125" y="724"/>
                    <a:pt x="12285" y="804"/>
                    <a:pt x="12437" y="866"/>
                  </a:cubicBezTo>
                  <a:cubicBezTo>
                    <a:pt x="12339" y="1045"/>
                    <a:pt x="12151" y="1348"/>
                    <a:pt x="11866" y="1714"/>
                  </a:cubicBezTo>
                  <a:cubicBezTo>
                    <a:pt x="10376" y="2142"/>
                    <a:pt x="9091" y="3007"/>
                    <a:pt x="8030" y="4256"/>
                  </a:cubicBezTo>
                  <a:cubicBezTo>
                    <a:pt x="6820" y="4663"/>
                    <a:pt x="5461" y="4866"/>
                    <a:pt x="3967" y="4866"/>
                  </a:cubicBezTo>
                  <a:cubicBezTo>
                    <a:pt x="2805" y="4866"/>
                    <a:pt x="1561" y="4743"/>
                    <a:pt x="242" y="4497"/>
                  </a:cubicBezTo>
                  <a:cubicBezTo>
                    <a:pt x="518" y="4194"/>
                    <a:pt x="1419" y="3275"/>
                    <a:pt x="2740" y="2365"/>
                  </a:cubicBezTo>
                  <a:cubicBezTo>
                    <a:pt x="4203" y="1357"/>
                    <a:pt x="6504" y="153"/>
                    <a:pt x="9172" y="153"/>
                  </a:cubicBezTo>
                  <a:close/>
                  <a:moveTo>
                    <a:pt x="9172" y="1"/>
                  </a:moveTo>
                  <a:cubicBezTo>
                    <a:pt x="6469" y="1"/>
                    <a:pt x="4131" y="1214"/>
                    <a:pt x="2641" y="2231"/>
                  </a:cubicBezTo>
                  <a:cubicBezTo>
                    <a:pt x="1027" y="3346"/>
                    <a:pt x="37" y="4479"/>
                    <a:pt x="28" y="4497"/>
                  </a:cubicBezTo>
                  <a:cubicBezTo>
                    <a:pt x="10" y="4515"/>
                    <a:pt x="1" y="4542"/>
                    <a:pt x="10" y="4569"/>
                  </a:cubicBezTo>
                  <a:cubicBezTo>
                    <a:pt x="19" y="4595"/>
                    <a:pt x="45" y="4622"/>
                    <a:pt x="72" y="4622"/>
                  </a:cubicBezTo>
                  <a:cubicBezTo>
                    <a:pt x="1455" y="4890"/>
                    <a:pt x="2757" y="5023"/>
                    <a:pt x="3971" y="5023"/>
                  </a:cubicBezTo>
                  <a:cubicBezTo>
                    <a:pt x="5487" y="5023"/>
                    <a:pt x="6870" y="4818"/>
                    <a:pt x="8101" y="4399"/>
                  </a:cubicBezTo>
                  <a:cubicBezTo>
                    <a:pt x="8119" y="4399"/>
                    <a:pt x="8128" y="4390"/>
                    <a:pt x="8137" y="4372"/>
                  </a:cubicBezTo>
                  <a:cubicBezTo>
                    <a:pt x="9181" y="3132"/>
                    <a:pt x="10456" y="2285"/>
                    <a:pt x="11928" y="1857"/>
                  </a:cubicBezTo>
                  <a:cubicBezTo>
                    <a:pt x="11946" y="1848"/>
                    <a:pt x="11955" y="1839"/>
                    <a:pt x="11973" y="1830"/>
                  </a:cubicBezTo>
                  <a:cubicBezTo>
                    <a:pt x="12321" y="1393"/>
                    <a:pt x="12526" y="1036"/>
                    <a:pt x="12615" y="866"/>
                  </a:cubicBezTo>
                  <a:cubicBezTo>
                    <a:pt x="12624" y="848"/>
                    <a:pt x="12624" y="822"/>
                    <a:pt x="12624" y="804"/>
                  </a:cubicBezTo>
                  <a:cubicBezTo>
                    <a:pt x="12615" y="786"/>
                    <a:pt x="12597" y="768"/>
                    <a:pt x="12580" y="759"/>
                  </a:cubicBezTo>
                  <a:cubicBezTo>
                    <a:pt x="12410" y="679"/>
                    <a:pt x="12223" y="599"/>
                    <a:pt x="12017" y="501"/>
                  </a:cubicBezTo>
                  <a:cubicBezTo>
                    <a:pt x="11973" y="483"/>
                    <a:pt x="11928" y="456"/>
                    <a:pt x="11884" y="438"/>
                  </a:cubicBezTo>
                  <a:cubicBezTo>
                    <a:pt x="11839" y="411"/>
                    <a:pt x="11794" y="393"/>
                    <a:pt x="11750" y="367"/>
                  </a:cubicBezTo>
                  <a:lnTo>
                    <a:pt x="11741" y="367"/>
                  </a:lnTo>
                  <a:cubicBezTo>
                    <a:pt x="11678" y="349"/>
                    <a:pt x="11625" y="331"/>
                    <a:pt x="11571" y="322"/>
                  </a:cubicBezTo>
                  <a:cubicBezTo>
                    <a:pt x="11563" y="313"/>
                    <a:pt x="11554" y="313"/>
                    <a:pt x="11545" y="313"/>
                  </a:cubicBezTo>
                  <a:cubicBezTo>
                    <a:pt x="11232" y="304"/>
                    <a:pt x="10376" y="269"/>
                    <a:pt x="9252"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811;p29">
              <a:extLst>
                <a:ext uri="{FF2B5EF4-FFF2-40B4-BE49-F238E27FC236}">
                  <a16:creationId xmlns:a16="http://schemas.microsoft.com/office/drawing/2014/main" id="{E115D904-C030-56E6-F451-1C82CEA249AB}"/>
                </a:ext>
              </a:extLst>
            </p:cNvPr>
            <p:cNvSpPr/>
            <p:nvPr/>
          </p:nvSpPr>
          <p:spPr>
            <a:xfrm>
              <a:off x="3731825" y="3663150"/>
              <a:ext cx="313375" cy="286625"/>
            </a:xfrm>
            <a:custGeom>
              <a:avLst/>
              <a:gdLst/>
              <a:ahLst/>
              <a:cxnLst/>
              <a:rect l="l" t="t" r="r" b="b"/>
              <a:pathLst>
                <a:path w="12535" h="11465" extrusionOk="0">
                  <a:moveTo>
                    <a:pt x="36" y="1"/>
                  </a:moveTo>
                  <a:cubicBezTo>
                    <a:pt x="18" y="10"/>
                    <a:pt x="0" y="27"/>
                    <a:pt x="9" y="54"/>
                  </a:cubicBezTo>
                  <a:cubicBezTo>
                    <a:pt x="18" y="72"/>
                    <a:pt x="607" y="2231"/>
                    <a:pt x="2436" y="4702"/>
                  </a:cubicBezTo>
                  <a:cubicBezTo>
                    <a:pt x="3506" y="6147"/>
                    <a:pt x="4791" y="7423"/>
                    <a:pt x="6245" y="8484"/>
                  </a:cubicBezTo>
                  <a:cubicBezTo>
                    <a:pt x="8065" y="9814"/>
                    <a:pt x="10161" y="10813"/>
                    <a:pt x="12481" y="11455"/>
                  </a:cubicBezTo>
                  <a:cubicBezTo>
                    <a:pt x="12481" y="11455"/>
                    <a:pt x="12481" y="11464"/>
                    <a:pt x="12490" y="11464"/>
                  </a:cubicBezTo>
                  <a:cubicBezTo>
                    <a:pt x="12507" y="11464"/>
                    <a:pt x="12516" y="11446"/>
                    <a:pt x="12525" y="11428"/>
                  </a:cubicBezTo>
                  <a:cubicBezTo>
                    <a:pt x="12534" y="11411"/>
                    <a:pt x="12516" y="11384"/>
                    <a:pt x="12499" y="11384"/>
                  </a:cubicBezTo>
                  <a:cubicBezTo>
                    <a:pt x="7271" y="9930"/>
                    <a:pt x="4175" y="6923"/>
                    <a:pt x="2498" y="4657"/>
                  </a:cubicBezTo>
                  <a:cubicBezTo>
                    <a:pt x="678" y="2195"/>
                    <a:pt x="89" y="54"/>
                    <a:pt x="89" y="36"/>
                  </a:cubicBezTo>
                  <a:cubicBezTo>
                    <a:pt x="80" y="10"/>
                    <a:pt x="54" y="1"/>
                    <a:pt x="3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812;p29">
              <a:extLst>
                <a:ext uri="{FF2B5EF4-FFF2-40B4-BE49-F238E27FC236}">
                  <a16:creationId xmlns:a16="http://schemas.microsoft.com/office/drawing/2014/main" id="{2A4E26BE-AB09-55ED-ACB5-746BD95BD85F}"/>
                </a:ext>
              </a:extLst>
            </p:cNvPr>
            <p:cNvSpPr/>
            <p:nvPr/>
          </p:nvSpPr>
          <p:spPr>
            <a:xfrm>
              <a:off x="3999450" y="3626750"/>
              <a:ext cx="134950" cy="346200"/>
            </a:xfrm>
            <a:custGeom>
              <a:avLst/>
              <a:gdLst/>
              <a:ahLst/>
              <a:cxnLst/>
              <a:rect l="l" t="t" r="r" b="b"/>
              <a:pathLst>
                <a:path w="5398" h="13848" extrusionOk="0">
                  <a:moveTo>
                    <a:pt x="50" y="0"/>
                  </a:moveTo>
                  <a:cubicBezTo>
                    <a:pt x="46" y="0"/>
                    <a:pt x="41" y="1"/>
                    <a:pt x="36" y="2"/>
                  </a:cubicBezTo>
                  <a:cubicBezTo>
                    <a:pt x="18" y="2"/>
                    <a:pt x="0" y="29"/>
                    <a:pt x="9" y="47"/>
                  </a:cubicBezTo>
                  <a:cubicBezTo>
                    <a:pt x="27" y="163"/>
                    <a:pt x="2347" y="11154"/>
                    <a:pt x="5326" y="13839"/>
                  </a:cubicBezTo>
                  <a:cubicBezTo>
                    <a:pt x="5335" y="13848"/>
                    <a:pt x="5344" y="13848"/>
                    <a:pt x="5353" y="13848"/>
                  </a:cubicBezTo>
                  <a:cubicBezTo>
                    <a:pt x="5362" y="13848"/>
                    <a:pt x="5380" y="13848"/>
                    <a:pt x="5380" y="13839"/>
                  </a:cubicBezTo>
                  <a:cubicBezTo>
                    <a:pt x="5398" y="13821"/>
                    <a:pt x="5398" y="13794"/>
                    <a:pt x="5380" y="13785"/>
                  </a:cubicBezTo>
                  <a:cubicBezTo>
                    <a:pt x="2418" y="11118"/>
                    <a:pt x="107" y="145"/>
                    <a:pt x="81" y="29"/>
                  </a:cubicBezTo>
                  <a:cubicBezTo>
                    <a:pt x="81" y="15"/>
                    <a:pt x="69"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813;p29">
              <a:extLst>
                <a:ext uri="{FF2B5EF4-FFF2-40B4-BE49-F238E27FC236}">
                  <a16:creationId xmlns:a16="http://schemas.microsoft.com/office/drawing/2014/main" id="{2CDE0C00-940C-1158-93AC-7AC54C003FA2}"/>
                </a:ext>
              </a:extLst>
            </p:cNvPr>
            <p:cNvSpPr/>
            <p:nvPr/>
          </p:nvSpPr>
          <p:spPr>
            <a:xfrm>
              <a:off x="3753675" y="3958425"/>
              <a:ext cx="313600" cy="95050"/>
            </a:xfrm>
            <a:custGeom>
              <a:avLst/>
              <a:gdLst/>
              <a:ahLst/>
              <a:cxnLst/>
              <a:rect l="l" t="t" r="r" b="b"/>
              <a:pathLst>
                <a:path w="12544" h="3802" extrusionOk="0">
                  <a:moveTo>
                    <a:pt x="12407" y="1"/>
                  </a:moveTo>
                  <a:cubicBezTo>
                    <a:pt x="6036" y="1"/>
                    <a:pt x="80" y="3694"/>
                    <a:pt x="18" y="3730"/>
                  </a:cubicBezTo>
                  <a:cubicBezTo>
                    <a:pt x="0" y="3739"/>
                    <a:pt x="0" y="3766"/>
                    <a:pt x="9" y="3784"/>
                  </a:cubicBezTo>
                  <a:cubicBezTo>
                    <a:pt x="18" y="3792"/>
                    <a:pt x="27" y="3801"/>
                    <a:pt x="45" y="3801"/>
                  </a:cubicBezTo>
                  <a:cubicBezTo>
                    <a:pt x="45" y="3801"/>
                    <a:pt x="54" y="3801"/>
                    <a:pt x="63" y="3792"/>
                  </a:cubicBezTo>
                  <a:cubicBezTo>
                    <a:pt x="125" y="3757"/>
                    <a:pt x="6049" y="81"/>
                    <a:pt x="12392" y="81"/>
                  </a:cubicBezTo>
                  <a:lnTo>
                    <a:pt x="12499" y="81"/>
                  </a:lnTo>
                  <a:cubicBezTo>
                    <a:pt x="12526" y="81"/>
                    <a:pt x="12543" y="63"/>
                    <a:pt x="12543" y="46"/>
                  </a:cubicBezTo>
                  <a:cubicBezTo>
                    <a:pt x="12543" y="19"/>
                    <a:pt x="12526" y="1"/>
                    <a:pt x="12499" y="1"/>
                  </a:cubicBezTo>
                  <a:cubicBezTo>
                    <a:pt x="12468" y="1"/>
                    <a:pt x="12438" y="1"/>
                    <a:pt x="1240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814;p29">
              <a:extLst>
                <a:ext uri="{FF2B5EF4-FFF2-40B4-BE49-F238E27FC236}">
                  <a16:creationId xmlns:a16="http://schemas.microsoft.com/office/drawing/2014/main" id="{D1EE4C28-0B2F-9AF2-19A8-97146B0E1B0E}"/>
                </a:ext>
              </a:extLst>
            </p:cNvPr>
            <p:cNvSpPr/>
            <p:nvPr/>
          </p:nvSpPr>
          <p:spPr>
            <a:xfrm>
              <a:off x="3883025" y="3980300"/>
              <a:ext cx="239100" cy="235075"/>
            </a:xfrm>
            <a:custGeom>
              <a:avLst/>
              <a:gdLst/>
              <a:ahLst/>
              <a:cxnLst/>
              <a:rect l="l" t="t" r="r" b="b"/>
              <a:pathLst>
                <a:path w="9564" h="9403" extrusionOk="0">
                  <a:moveTo>
                    <a:pt x="9510" y="0"/>
                  </a:moveTo>
                  <a:cubicBezTo>
                    <a:pt x="5835" y="839"/>
                    <a:pt x="3444" y="3337"/>
                    <a:pt x="2088" y="5281"/>
                  </a:cubicBezTo>
                  <a:cubicBezTo>
                    <a:pt x="625" y="7396"/>
                    <a:pt x="18" y="9332"/>
                    <a:pt x="10" y="9349"/>
                  </a:cubicBezTo>
                  <a:cubicBezTo>
                    <a:pt x="1" y="9376"/>
                    <a:pt x="18" y="9394"/>
                    <a:pt x="36" y="9403"/>
                  </a:cubicBezTo>
                  <a:lnTo>
                    <a:pt x="45" y="9403"/>
                  </a:lnTo>
                  <a:cubicBezTo>
                    <a:pt x="63" y="9403"/>
                    <a:pt x="81" y="9394"/>
                    <a:pt x="81" y="9376"/>
                  </a:cubicBezTo>
                  <a:cubicBezTo>
                    <a:pt x="90" y="9358"/>
                    <a:pt x="696" y="7431"/>
                    <a:pt x="2160" y="5326"/>
                  </a:cubicBezTo>
                  <a:cubicBezTo>
                    <a:pt x="3498" y="3390"/>
                    <a:pt x="5871" y="910"/>
                    <a:pt x="9528" y="81"/>
                  </a:cubicBezTo>
                  <a:cubicBezTo>
                    <a:pt x="9546" y="72"/>
                    <a:pt x="9564" y="54"/>
                    <a:pt x="9555" y="36"/>
                  </a:cubicBezTo>
                  <a:cubicBezTo>
                    <a:pt x="9555" y="9"/>
                    <a:pt x="9528" y="0"/>
                    <a:pt x="951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815;p29">
              <a:extLst>
                <a:ext uri="{FF2B5EF4-FFF2-40B4-BE49-F238E27FC236}">
                  <a16:creationId xmlns:a16="http://schemas.microsoft.com/office/drawing/2014/main" id="{BB524D51-7B58-1481-8395-0A4E8B67A513}"/>
                </a:ext>
              </a:extLst>
            </p:cNvPr>
            <p:cNvSpPr/>
            <p:nvPr/>
          </p:nvSpPr>
          <p:spPr>
            <a:xfrm>
              <a:off x="4033125" y="3656250"/>
              <a:ext cx="13175" cy="104175"/>
            </a:xfrm>
            <a:custGeom>
              <a:avLst/>
              <a:gdLst/>
              <a:ahLst/>
              <a:cxnLst/>
              <a:rect l="l" t="t" r="r" b="b"/>
              <a:pathLst>
                <a:path w="527" h="4167" extrusionOk="0">
                  <a:moveTo>
                    <a:pt x="482" y="0"/>
                  </a:moveTo>
                  <a:cubicBezTo>
                    <a:pt x="455" y="0"/>
                    <a:pt x="438" y="18"/>
                    <a:pt x="438" y="36"/>
                  </a:cubicBezTo>
                  <a:cubicBezTo>
                    <a:pt x="438" y="63"/>
                    <a:pt x="455" y="2275"/>
                    <a:pt x="1" y="4113"/>
                  </a:cubicBezTo>
                  <a:cubicBezTo>
                    <a:pt x="1" y="4139"/>
                    <a:pt x="9" y="4157"/>
                    <a:pt x="36" y="4166"/>
                  </a:cubicBezTo>
                  <a:lnTo>
                    <a:pt x="45" y="4166"/>
                  </a:lnTo>
                  <a:cubicBezTo>
                    <a:pt x="63" y="4166"/>
                    <a:pt x="81" y="4157"/>
                    <a:pt x="81" y="4139"/>
                  </a:cubicBezTo>
                  <a:cubicBezTo>
                    <a:pt x="527" y="2284"/>
                    <a:pt x="518" y="54"/>
                    <a:pt x="518" y="36"/>
                  </a:cubicBezTo>
                  <a:cubicBezTo>
                    <a:pt x="518" y="18"/>
                    <a:pt x="500" y="0"/>
                    <a:pt x="4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816;p29">
              <a:extLst>
                <a:ext uri="{FF2B5EF4-FFF2-40B4-BE49-F238E27FC236}">
                  <a16:creationId xmlns:a16="http://schemas.microsoft.com/office/drawing/2014/main" id="{292DF700-496B-B2C7-F4D8-9A683EC22A17}"/>
                </a:ext>
              </a:extLst>
            </p:cNvPr>
            <p:cNvSpPr/>
            <p:nvPr/>
          </p:nvSpPr>
          <p:spPr>
            <a:xfrm>
              <a:off x="4055875" y="3713100"/>
              <a:ext cx="52000" cy="117800"/>
            </a:xfrm>
            <a:custGeom>
              <a:avLst/>
              <a:gdLst/>
              <a:ahLst/>
              <a:cxnLst/>
              <a:rect l="l" t="t" r="r" b="b"/>
              <a:pathLst>
                <a:path w="2080" h="4712" extrusionOk="0">
                  <a:moveTo>
                    <a:pt x="2043" y="1"/>
                  </a:moveTo>
                  <a:cubicBezTo>
                    <a:pt x="2017" y="1"/>
                    <a:pt x="1999" y="19"/>
                    <a:pt x="1999" y="46"/>
                  </a:cubicBezTo>
                  <a:cubicBezTo>
                    <a:pt x="1999" y="63"/>
                    <a:pt x="1874" y="2285"/>
                    <a:pt x="18" y="4649"/>
                  </a:cubicBezTo>
                  <a:cubicBezTo>
                    <a:pt x="0" y="4667"/>
                    <a:pt x="0" y="4693"/>
                    <a:pt x="18" y="4702"/>
                  </a:cubicBezTo>
                  <a:cubicBezTo>
                    <a:pt x="27" y="4711"/>
                    <a:pt x="36" y="4711"/>
                    <a:pt x="45" y="4711"/>
                  </a:cubicBezTo>
                  <a:cubicBezTo>
                    <a:pt x="54" y="4711"/>
                    <a:pt x="72" y="4711"/>
                    <a:pt x="81" y="4693"/>
                  </a:cubicBezTo>
                  <a:cubicBezTo>
                    <a:pt x="1954" y="2311"/>
                    <a:pt x="2079" y="72"/>
                    <a:pt x="2079" y="46"/>
                  </a:cubicBezTo>
                  <a:cubicBezTo>
                    <a:pt x="2079" y="28"/>
                    <a:pt x="2061" y="1"/>
                    <a:pt x="20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817;p29">
              <a:extLst>
                <a:ext uri="{FF2B5EF4-FFF2-40B4-BE49-F238E27FC236}">
                  <a16:creationId xmlns:a16="http://schemas.microsoft.com/office/drawing/2014/main" id="{5E3EAB20-308C-16B5-BE70-A7CF1050744B}"/>
                </a:ext>
              </a:extLst>
            </p:cNvPr>
            <p:cNvSpPr/>
            <p:nvPr/>
          </p:nvSpPr>
          <p:spPr>
            <a:xfrm>
              <a:off x="4096900" y="3796475"/>
              <a:ext cx="63150" cy="128750"/>
            </a:xfrm>
            <a:custGeom>
              <a:avLst/>
              <a:gdLst/>
              <a:ahLst/>
              <a:cxnLst/>
              <a:rect l="l" t="t" r="r" b="b"/>
              <a:pathLst>
                <a:path w="2526" h="5150" extrusionOk="0">
                  <a:moveTo>
                    <a:pt x="2480" y="0"/>
                  </a:moveTo>
                  <a:cubicBezTo>
                    <a:pt x="2463" y="0"/>
                    <a:pt x="2445" y="16"/>
                    <a:pt x="2445" y="38"/>
                  </a:cubicBezTo>
                  <a:cubicBezTo>
                    <a:pt x="2445" y="65"/>
                    <a:pt x="1981" y="3366"/>
                    <a:pt x="19" y="5078"/>
                  </a:cubicBezTo>
                  <a:cubicBezTo>
                    <a:pt x="1" y="5096"/>
                    <a:pt x="1" y="5123"/>
                    <a:pt x="19" y="5132"/>
                  </a:cubicBezTo>
                  <a:cubicBezTo>
                    <a:pt x="19" y="5141"/>
                    <a:pt x="37" y="5150"/>
                    <a:pt x="46" y="5150"/>
                  </a:cubicBezTo>
                  <a:cubicBezTo>
                    <a:pt x="54" y="5150"/>
                    <a:pt x="63" y="5150"/>
                    <a:pt x="72" y="5141"/>
                  </a:cubicBezTo>
                  <a:cubicBezTo>
                    <a:pt x="2053" y="3401"/>
                    <a:pt x="2517" y="83"/>
                    <a:pt x="2526" y="47"/>
                  </a:cubicBezTo>
                  <a:cubicBezTo>
                    <a:pt x="2526" y="20"/>
                    <a:pt x="2517" y="2"/>
                    <a:pt x="2490" y="2"/>
                  </a:cubicBezTo>
                  <a:cubicBezTo>
                    <a:pt x="2487" y="1"/>
                    <a:pt x="2483" y="0"/>
                    <a:pt x="248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818;p29">
              <a:extLst>
                <a:ext uri="{FF2B5EF4-FFF2-40B4-BE49-F238E27FC236}">
                  <a16:creationId xmlns:a16="http://schemas.microsoft.com/office/drawing/2014/main" id="{F46F495C-6FEC-E422-F7BF-6CBD8B9B906B}"/>
                </a:ext>
              </a:extLst>
            </p:cNvPr>
            <p:cNvSpPr/>
            <p:nvPr/>
          </p:nvSpPr>
          <p:spPr>
            <a:xfrm>
              <a:off x="4056775" y="3905350"/>
              <a:ext cx="44400" cy="23675"/>
            </a:xfrm>
            <a:custGeom>
              <a:avLst/>
              <a:gdLst/>
              <a:ahLst/>
              <a:cxnLst/>
              <a:rect l="l" t="t" r="r" b="b"/>
              <a:pathLst>
                <a:path w="1776" h="947" extrusionOk="0">
                  <a:moveTo>
                    <a:pt x="41" y="0"/>
                  </a:moveTo>
                  <a:cubicBezTo>
                    <a:pt x="33" y="0"/>
                    <a:pt x="25" y="3"/>
                    <a:pt x="18" y="10"/>
                  </a:cubicBezTo>
                  <a:cubicBezTo>
                    <a:pt x="9" y="19"/>
                    <a:pt x="0" y="45"/>
                    <a:pt x="18" y="63"/>
                  </a:cubicBezTo>
                  <a:cubicBezTo>
                    <a:pt x="616" y="822"/>
                    <a:pt x="1722" y="946"/>
                    <a:pt x="1731" y="946"/>
                  </a:cubicBezTo>
                  <a:lnTo>
                    <a:pt x="1740" y="946"/>
                  </a:lnTo>
                  <a:cubicBezTo>
                    <a:pt x="1758" y="946"/>
                    <a:pt x="1775" y="929"/>
                    <a:pt x="1775" y="911"/>
                  </a:cubicBezTo>
                  <a:cubicBezTo>
                    <a:pt x="1775" y="893"/>
                    <a:pt x="1758" y="866"/>
                    <a:pt x="1740" y="866"/>
                  </a:cubicBezTo>
                  <a:cubicBezTo>
                    <a:pt x="1731" y="866"/>
                    <a:pt x="651" y="750"/>
                    <a:pt x="80" y="19"/>
                  </a:cubicBezTo>
                  <a:cubicBezTo>
                    <a:pt x="69" y="8"/>
                    <a:pt x="55"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819;p29">
              <a:extLst>
                <a:ext uri="{FF2B5EF4-FFF2-40B4-BE49-F238E27FC236}">
                  <a16:creationId xmlns:a16="http://schemas.microsoft.com/office/drawing/2014/main" id="{7AE82C73-A011-2E55-B334-DECFD711B701}"/>
                </a:ext>
              </a:extLst>
            </p:cNvPr>
            <p:cNvSpPr/>
            <p:nvPr/>
          </p:nvSpPr>
          <p:spPr>
            <a:xfrm>
              <a:off x="4023100" y="3812475"/>
              <a:ext cx="37700" cy="26000"/>
            </a:xfrm>
            <a:custGeom>
              <a:avLst/>
              <a:gdLst/>
              <a:ahLst/>
              <a:cxnLst/>
              <a:rect l="l" t="t" r="r" b="b"/>
              <a:pathLst>
                <a:path w="1508" h="1040" extrusionOk="0">
                  <a:moveTo>
                    <a:pt x="49" y="0"/>
                  </a:moveTo>
                  <a:cubicBezTo>
                    <a:pt x="38" y="0"/>
                    <a:pt x="27" y="5"/>
                    <a:pt x="18" y="14"/>
                  </a:cubicBezTo>
                  <a:cubicBezTo>
                    <a:pt x="0" y="23"/>
                    <a:pt x="0" y="49"/>
                    <a:pt x="18" y="67"/>
                  </a:cubicBezTo>
                  <a:cubicBezTo>
                    <a:pt x="535" y="611"/>
                    <a:pt x="1436" y="1031"/>
                    <a:pt x="1454" y="1040"/>
                  </a:cubicBezTo>
                  <a:lnTo>
                    <a:pt x="1463" y="1040"/>
                  </a:lnTo>
                  <a:cubicBezTo>
                    <a:pt x="1481" y="1040"/>
                    <a:pt x="1499" y="1031"/>
                    <a:pt x="1499" y="1022"/>
                  </a:cubicBezTo>
                  <a:cubicBezTo>
                    <a:pt x="1508" y="995"/>
                    <a:pt x="1499" y="977"/>
                    <a:pt x="1481" y="968"/>
                  </a:cubicBezTo>
                  <a:cubicBezTo>
                    <a:pt x="1472" y="959"/>
                    <a:pt x="580" y="540"/>
                    <a:pt x="80" y="14"/>
                  </a:cubicBezTo>
                  <a:cubicBezTo>
                    <a:pt x="71" y="5"/>
                    <a:pt x="60" y="0"/>
                    <a:pt x="4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820;p29">
              <a:extLst>
                <a:ext uri="{FF2B5EF4-FFF2-40B4-BE49-F238E27FC236}">
                  <a16:creationId xmlns:a16="http://schemas.microsoft.com/office/drawing/2014/main" id="{E54C9293-7A0C-187B-B233-7D1D20FB9255}"/>
                </a:ext>
              </a:extLst>
            </p:cNvPr>
            <p:cNvSpPr/>
            <p:nvPr/>
          </p:nvSpPr>
          <p:spPr>
            <a:xfrm>
              <a:off x="4012600" y="3743300"/>
              <a:ext cx="24125" cy="21575"/>
            </a:xfrm>
            <a:custGeom>
              <a:avLst/>
              <a:gdLst/>
              <a:ahLst/>
              <a:cxnLst/>
              <a:rect l="l" t="t" r="r" b="b"/>
              <a:pathLst>
                <a:path w="965" h="863" extrusionOk="0">
                  <a:moveTo>
                    <a:pt x="50" y="0"/>
                  </a:moveTo>
                  <a:cubicBezTo>
                    <a:pt x="42" y="0"/>
                    <a:pt x="35" y="2"/>
                    <a:pt x="28" y="6"/>
                  </a:cubicBezTo>
                  <a:cubicBezTo>
                    <a:pt x="10" y="15"/>
                    <a:pt x="1" y="42"/>
                    <a:pt x="19" y="60"/>
                  </a:cubicBezTo>
                  <a:cubicBezTo>
                    <a:pt x="286" y="461"/>
                    <a:pt x="875" y="845"/>
                    <a:pt x="893" y="863"/>
                  </a:cubicBezTo>
                  <a:lnTo>
                    <a:pt x="920" y="863"/>
                  </a:lnTo>
                  <a:cubicBezTo>
                    <a:pt x="929" y="863"/>
                    <a:pt x="946" y="863"/>
                    <a:pt x="955" y="845"/>
                  </a:cubicBezTo>
                  <a:cubicBezTo>
                    <a:pt x="964" y="827"/>
                    <a:pt x="955" y="800"/>
                    <a:pt x="937" y="791"/>
                  </a:cubicBezTo>
                  <a:cubicBezTo>
                    <a:pt x="937" y="791"/>
                    <a:pt x="349" y="408"/>
                    <a:pt x="81" y="15"/>
                  </a:cubicBezTo>
                  <a:cubicBezTo>
                    <a:pt x="71" y="5"/>
                    <a:pt x="60" y="0"/>
                    <a:pt x="5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821;p29">
              <a:extLst>
                <a:ext uri="{FF2B5EF4-FFF2-40B4-BE49-F238E27FC236}">
                  <a16:creationId xmlns:a16="http://schemas.microsoft.com/office/drawing/2014/main" id="{FC7677D5-BD8F-C4F2-7F51-F2CCB0EEBC40}"/>
                </a:ext>
              </a:extLst>
            </p:cNvPr>
            <p:cNvSpPr/>
            <p:nvPr/>
          </p:nvSpPr>
          <p:spPr>
            <a:xfrm>
              <a:off x="3789350" y="3682025"/>
              <a:ext cx="22775" cy="102250"/>
            </a:xfrm>
            <a:custGeom>
              <a:avLst/>
              <a:gdLst/>
              <a:ahLst/>
              <a:cxnLst/>
              <a:rect l="l" t="t" r="r" b="b"/>
              <a:pathLst>
                <a:path w="911" h="4090" extrusionOk="0">
                  <a:moveTo>
                    <a:pt x="43" y="0"/>
                  </a:moveTo>
                  <a:cubicBezTo>
                    <a:pt x="38" y="0"/>
                    <a:pt x="32" y="1"/>
                    <a:pt x="28" y="4"/>
                  </a:cubicBezTo>
                  <a:cubicBezTo>
                    <a:pt x="10" y="13"/>
                    <a:pt x="1" y="31"/>
                    <a:pt x="10" y="57"/>
                  </a:cubicBezTo>
                  <a:cubicBezTo>
                    <a:pt x="19" y="75"/>
                    <a:pt x="822" y="1949"/>
                    <a:pt x="224" y="4036"/>
                  </a:cubicBezTo>
                  <a:cubicBezTo>
                    <a:pt x="215" y="4054"/>
                    <a:pt x="224" y="4081"/>
                    <a:pt x="251" y="4090"/>
                  </a:cubicBezTo>
                  <a:lnTo>
                    <a:pt x="260" y="4090"/>
                  </a:lnTo>
                  <a:cubicBezTo>
                    <a:pt x="277" y="4090"/>
                    <a:pt x="295" y="4072"/>
                    <a:pt x="295" y="4063"/>
                  </a:cubicBezTo>
                  <a:cubicBezTo>
                    <a:pt x="911" y="1940"/>
                    <a:pt x="90" y="40"/>
                    <a:pt x="81" y="22"/>
                  </a:cubicBezTo>
                  <a:cubicBezTo>
                    <a:pt x="75" y="9"/>
                    <a:pt x="58" y="0"/>
                    <a:pt x="4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822;p29">
              <a:extLst>
                <a:ext uri="{FF2B5EF4-FFF2-40B4-BE49-F238E27FC236}">
                  <a16:creationId xmlns:a16="http://schemas.microsoft.com/office/drawing/2014/main" id="{0BA7FC59-178F-B6BE-9A8A-39AF6492E44D}"/>
                </a:ext>
              </a:extLst>
            </p:cNvPr>
            <p:cNvSpPr/>
            <p:nvPr/>
          </p:nvSpPr>
          <p:spPr>
            <a:xfrm>
              <a:off x="3846000" y="3707225"/>
              <a:ext cx="29700" cy="134150"/>
            </a:xfrm>
            <a:custGeom>
              <a:avLst/>
              <a:gdLst/>
              <a:ahLst/>
              <a:cxnLst/>
              <a:rect l="l" t="t" r="r" b="b"/>
              <a:pathLst>
                <a:path w="1188" h="5366" extrusionOk="0">
                  <a:moveTo>
                    <a:pt x="256" y="0"/>
                  </a:moveTo>
                  <a:cubicBezTo>
                    <a:pt x="251" y="0"/>
                    <a:pt x="246" y="2"/>
                    <a:pt x="242" y="4"/>
                  </a:cubicBezTo>
                  <a:cubicBezTo>
                    <a:pt x="215" y="4"/>
                    <a:pt x="206" y="31"/>
                    <a:pt x="215" y="49"/>
                  </a:cubicBezTo>
                  <a:cubicBezTo>
                    <a:pt x="224" y="75"/>
                    <a:pt x="1107" y="2787"/>
                    <a:pt x="10" y="5303"/>
                  </a:cubicBezTo>
                  <a:cubicBezTo>
                    <a:pt x="1" y="5330"/>
                    <a:pt x="10" y="5348"/>
                    <a:pt x="28" y="5357"/>
                  </a:cubicBezTo>
                  <a:cubicBezTo>
                    <a:pt x="36" y="5357"/>
                    <a:pt x="36" y="5365"/>
                    <a:pt x="45" y="5365"/>
                  </a:cubicBezTo>
                  <a:cubicBezTo>
                    <a:pt x="63" y="5365"/>
                    <a:pt x="72" y="5357"/>
                    <a:pt x="81" y="5339"/>
                  </a:cubicBezTo>
                  <a:cubicBezTo>
                    <a:pt x="1187" y="2787"/>
                    <a:pt x="295" y="57"/>
                    <a:pt x="286" y="22"/>
                  </a:cubicBezTo>
                  <a:cubicBezTo>
                    <a:pt x="280" y="9"/>
                    <a:pt x="268" y="0"/>
                    <a:pt x="25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823;p29">
              <a:extLst>
                <a:ext uri="{FF2B5EF4-FFF2-40B4-BE49-F238E27FC236}">
                  <a16:creationId xmlns:a16="http://schemas.microsoft.com/office/drawing/2014/main" id="{E3416E17-5CC1-7B9D-E343-4EBEC3407F6F}"/>
                </a:ext>
              </a:extLst>
            </p:cNvPr>
            <p:cNvSpPr/>
            <p:nvPr/>
          </p:nvSpPr>
          <p:spPr>
            <a:xfrm>
              <a:off x="3922050" y="3759950"/>
              <a:ext cx="22550" cy="138525"/>
            </a:xfrm>
            <a:custGeom>
              <a:avLst/>
              <a:gdLst/>
              <a:ahLst/>
              <a:cxnLst/>
              <a:rect l="l" t="t" r="r" b="b"/>
              <a:pathLst>
                <a:path w="902" h="5541" extrusionOk="0">
                  <a:moveTo>
                    <a:pt x="572" y="0"/>
                  </a:moveTo>
                  <a:cubicBezTo>
                    <a:pt x="554" y="0"/>
                    <a:pt x="536" y="18"/>
                    <a:pt x="536" y="45"/>
                  </a:cubicBezTo>
                  <a:cubicBezTo>
                    <a:pt x="536" y="72"/>
                    <a:pt x="822" y="3256"/>
                    <a:pt x="10" y="5487"/>
                  </a:cubicBezTo>
                  <a:cubicBezTo>
                    <a:pt x="1" y="5505"/>
                    <a:pt x="10" y="5531"/>
                    <a:pt x="28" y="5540"/>
                  </a:cubicBezTo>
                  <a:lnTo>
                    <a:pt x="45" y="5540"/>
                  </a:lnTo>
                  <a:cubicBezTo>
                    <a:pt x="63" y="5540"/>
                    <a:pt x="81" y="5531"/>
                    <a:pt x="81" y="5513"/>
                  </a:cubicBezTo>
                  <a:cubicBezTo>
                    <a:pt x="902" y="3265"/>
                    <a:pt x="616" y="72"/>
                    <a:pt x="616" y="36"/>
                  </a:cubicBezTo>
                  <a:cubicBezTo>
                    <a:pt x="616" y="18"/>
                    <a:pt x="590" y="0"/>
                    <a:pt x="57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824;p29">
              <a:extLst>
                <a:ext uri="{FF2B5EF4-FFF2-40B4-BE49-F238E27FC236}">
                  <a16:creationId xmlns:a16="http://schemas.microsoft.com/office/drawing/2014/main" id="{78ABBDC6-8963-CFB4-6558-FB520D988CB9}"/>
                </a:ext>
              </a:extLst>
            </p:cNvPr>
            <p:cNvSpPr/>
            <p:nvPr/>
          </p:nvSpPr>
          <p:spPr>
            <a:xfrm>
              <a:off x="3989200" y="3856675"/>
              <a:ext cx="13850" cy="77700"/>
            </a:xfrm>
            <a:custGeom>
              <a:avLst/>
              <a:gdLst/>
              <a:ahLst/>
              <a:cxnLst/>
              <a:rect l="l" t="t" r="r" b="b"/>
              <a:pathLst>
                <a:path w="554" h="3108" extrusionOk="0">
                  <a:moveTo>
                    <a:pt x="50" y="1"/>
                  </a:moveTo>
                  <a:cubicBezTo>
                    <a:pt x="45" y="1"/>
                    <a:pt x="41" y="1"/>
                    <a:pt x="36" y="3"/>
                  </a:cubicBezTo>
                  <a:cubicBezTo>
                    <a:pt x="18" y="12"/>
                    <a:pt x="0" y="30"/>
                    <a:pt x="9" y="48"/>
                  </a:cubicBezTo>
                  <a:cubicBezTo>
                    <a:pt x="18" y="74"/>
                    <a:pt x="473" y="1992"/>
                    <a:pt x="303" y="3063"/>
                  </a:cubicBezTo>
                  <a:cubicBezTo>
                    <a:pt x="303" y="3090"/>
                    <a:pt x="312" y="3108"/>
                    <a:pt x="339" y="3108"/>
                  </a:cubicBezTo>
                  <a:lnTo>
                    <a:pt x="348" y="3108"/>
                  </a:lnTo>
                  <a:cubicBezTo>
                    <a:pt x="366" y="3108"/>
                    <a:pt x="384" y="3099"/>
                    <a:pt x="384" y="3081"/>
                  </a:cubicBezTo>
                  <a:cubicBezTo>
                    <a:pt x="553" y="1992"/>
                    <a:pt x="89" y="48"/>
                    <a:pt x="89" y="30"/>
                  </a:cubicBezTo>
                  <a:cubicBezTo>
                    <a:pt x="82" y="15"/>
                    <a:pt x="69" y="1"/>
                    <a:pt x="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825;p29">
              <a:extLst>
                <a:ext uri="{FF2B5EF4-FFF2-40B4-BE49-F238E27FC236}">
                  <a16:creationId xmlns:a16="http://schemas.microsoft.com/office/drawing/2014/main" id="{3620B547-F83A-D763-98F5-EC03311C54E9}"/>
                </a:ext>
              </a:extLst>
            </p:cNvPr>
            <p:cNvSpPr/>
            <p:nvPr/>
          </p:nvSpPr>
          <p:spPr>
            <a:xfrm>
              <a:off x="3956175" y="3931000"/>
              <a:ext cx="38825" cy="3825"/>
            </a:xfrm>
            <a:custGeom>
              <a:avLst/>
              <a:gdLst/>
              <a:ahLst/>
              <a:cxnLst/>
              <a:rect l="l" t="t" r="r" b="b"/>
              <a:pathLst>
                <a:path w="1553" h="153" extrusionOk="0">
                  <a:moveTo>
                    <a:pt x="1499" y="1"/>
                  </a:moveTo>
                  <a:cubicBezTo>
                    <a:pt x="1492" y="1"/>
                    <a:pt x="978" y="74"/>
                    <a:pt x="406" y="74"/>
                  </a:cubicBezTo>
                  <a:cubicBezTo>
                    <a:pt x="287" y="74"/>
                    <a:pt x="165" y="71"/>
                    <a:pt x="45" y="63"/>
                  </a:cubicBezTo>
                  <a:cubicBezTo>
                    <a:pt x="28" y="63"/>
                    <a:pt x="10" y="72"/>
                    <a:pt x="10" y="99"/>
                  </a:cubicBezTo>
                  <a:cubicBezTo>
                    <a:pt x="1" y="117"/>
                    <a:pt x="19" y="135"/>
                    <a:pt x="45" y="143"/>
                  </a:cubicBezTo>
                  <a:cubicBezTo>
                    <a:pt x="170" y="152"/>
                    <a:pt x="304" y="152"/>
                    <a:pt x="429" y="152"/>
                  </a:cubicBezTo>
                  <a:cubicBezTo>
                    <a:pt x="1000" y="152"/>
                    <a:pt x="1508" y="81"/>
                    <a:pt x="1517" y="81"/>
                  </a:cubicBezTo>
                  <a:cubicBezTo>
                    <a:pt x="1535" y="72"/>
                    <a:pt x="1553" y="54"/>
                    <a:pt x="1544" y="36"/>
                  </a:cubicBezTo>
                  <a:cubicBezTo>
                    <a:pt x="1544" y="10"/>
                    <a:pt x="1526" y="1"/>
                    <a:pt x="149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826;p29">
              <a:extLst>
                <a:ext uri="{FF2B5EF4-FFF2-40B4-BE49-F238E27FC236}">
                  <a16:creationId xmlns:a16="http://schemas.microsoft.com/office/drawing/2014/main" id="{E805198D-0196-E4E2-15B3-23D5B9AB3761}"/>
                </a:ext>
              </a:extLst>
            </p:cNvPr>
            <p:cNvSpPr/>
            <p:nvPr/>
          </p:nvSpPr>
          <p:spPr>
            <a:xfrm>
              <a:off x="3883700" y="3898000"/>
              <a:ext cx="43300" cy="3825"/>
            </a:xfrm>
            <a:custGeom>
              <a:avLst/>
              <a:gdLst/>
              <a:ahLst/>
              <a:cxnLst/>
              <a:rect l="l" t="t" r="r" b="b"/>
              <a:pathLst>
                <a:path w="1732" h="153" extrusionOk="0">
                  <a:moveTo>
                    <a:pt x="1678" y="0"/>
                  </a:moveTo>
                  <a:cubicBezTo>
                    <a:pt x="1671" y="7"/>
                    <a:pt x="1380" y="74"/>
                    <a:pt x="851" y="74"/>
                  </a:cubicBezTo>
                  <a:cubicBezTo>
                    <a:pt x="625" y="74"/>
                    <a:pt x="355" y="62"/>
                    <a:pt x="45" y="27"/>
                  </a:cubicBezTo>
                  <a:cubicBezTo>
                    <a:pt x="27" y="27"/>
                    <a:pt x="0" y="45"/>
                    <a:pt x="0" y="63"/>
                  </a:cubicBezTo>
                  <a:cubicBezTo>
                    <a:pt x="0" y="90"/>
                    <a:pt x="18" y="107"/>
                    <a:pt x="36" y="107"/>
                  </a:cubicBezTo>
                  <a:cubicBezTo>
                    <a:pt x="348" y="143"/>
                    <a:pt x="616" y="152"/>
                    <a:pt x="848" y="152"/>
                  </a:cubicBezTo>
                  <a:cubicBezTo>
                    <a:pt x="1383" y="152"/>
                    <a:pt x="1678" y="90"/>
                    <a:pt x="1695" y="81"/>
                  </a:cubicBezTo>
                  <a:cubicBezTo>
                    <a:pt x="1722" y="81"/>
                    <a:pt x="1731" y="54"/>
                    <a:pt x="1722" y="36"/>
                  </a:cubicBezTo>
                  <a:cubicBezTo>
                    <a:pt x="1722" y="9"/>
                    <a:pt x="1695" y="0"/>
                    <a:pt x="167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827;p29">
              <a:extLst>
                <a:ext uri="{FF2B5EF4-FFF2-40B4-BE49-F238E27FC236}">
                  <a16:creationId xmlns:a16="http://schemas.microsoft.com/office/drawing/2014/main" id="{A07F90AD-DAF1-B6E8-E32C-04BE75EC400F}"/>
                </a:ext>
              </a:extLst>
            </p:cNvPr>
            <p:cNvSpPr/>
            <p:nvPr/>
          </p:nvSpPr>
          <p:spPr>
            <a:xfrm>
              <a:off x="3809425" y="3833225"/>
              <a:ext cx="41950" cy="11050"/>
            </a:xfrm>
            <a:custGeom>
              <a:avLst/>
              <a:gdLst/>
              <a:ahLst/>
              <a:cxnLst/>
              <a:rect l="l" t="t" r="r" b="b"/>
              <a:pathLst>
                <a:path w="1678" h="442" extrusionOk="0">
                  <a:moveTo>
                    <a:pt x="52" y="1"/>
                  </a:moveTo>
                  <a:cubicBezTo>
                    <a:pt x="36" y="1"/>
                    <a:pt x="25" y="9"/>
                    <a:pt x="19" y="22"/>
                  </a:cubicBezTo>
                  <a:cubicBezTo>
                    <a:pt x="1" y="40"/>
                    <a:pt x="10" y="67"/>
                    <a:pt x="36" y="76"/>
                  </a:cubicBezTo>
                  <a:cubicBezTo>
                    <a:pt x="723" y="433"/>
                    <a:pt x="1624" y="441"/>
                    <a:pt x="1633" y="441"/>
                  </a:cubicBezTo>
                  <a:cubicBezTo>
                    <a:pt x="1660" y="441"/>
                    <a:pt x="1678" y="424"/>
                    <a:pt x="1678" y="397"/>
                  </a:cubicBezTo>
                  <a:cubicBezTo>
                    <a:pt x="1678" y="379"/>
                    <a:pt x="1660" y="361"/>
                    <a:pt x="1633" y="361"/>
                  </a:cubicBezTo>
                  <a:cubicBezTo>
                    <a:pt x="1624" y="361"/>
                    <a:pt x="741" y="352"/>
                    <a:pt x="72" y="4"/>
                  </a:cubicBezTo>
                  <a:cubicBezTo>
                    <a:pt x="65" y="2"/>
                    <a:pt x="58" y="1"/>
                    <a:pt x="5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828;p29">
              <a:extLst>
                <a:ext uri="{FF2B5EF4-FFF2-40B4-BE49-F238E27FC236}">
                  <a16:creationId xmlns:a16="http://schemas.microsoft.com/office/drawing/2014/main" id="{74F843F1-D726-728B-BE34-398C0E80FA2C}"/>
                </a:ext>
              </a:extLst>
            </p:cNvPr>
            <p:cNvSpPr/>
            <p:nvPr/>
          </p:nvSpPr>
          <p:spPr>
            <a:xfrm>
              <a:off x="3770850" y="3774350"/>
              <a:ext cx="27000" cy="11050"/>
            </a:xfrm>
            <a:custGeom>
              <a:avLst/>
              <a:gdLst/>
              <a:ahLst/>
              <a:cxnLst/>
              <a:rect l="l" t="t" r="r" b="b"/>
              <a:pathLst>
                <a:path w="1080" h="442" extrusionOk="0">
                  <a:moveTo>
                    <a:pt x="47" y="1"/>
                  </a:moveTo>
                  <a:cubicBezTo>
                    <a:pt x="32" y="1"/>
                    <a:pt x="16" y="9"/>
                    <a:pt x="9" y="22"/>
                  </a:cubicBezTo>
                  <a:cubicBezTo>
                    <a:pt x="0" y="40"/>
                    <a:pt x="9" y="67"/>
                    <a:pt x="27" y="76"/>
                  </a:cubicBezTo>
                  <a:cubicBezTo>
                    <a:pt x="669" y="432"/>
                    <a:pt x="1017" y="441"/>
                    <a:pt x="1035" y="441"/>
                  </a:cubicBezTo>
                  <a:cubicBezTo>
                    <a:pt x="1053" y="441"/>
                    <a:pt x="1071" y="423"/>
                    <a:pt x="1071" y="406"/>
                  </a:cubicBezTo>
                  <a:cubicBezTo>
                    <a:pt x="1080" y="379"/>
                    <a:pt x="1062" y="361"/>
                    <a:pt x="1035" y="361"/>
                  </a:cubicBezTo>
                  <a:cubicBezTo>
                    <a:pt x="1035" y="361"/>
                    <a:pt x="687" y="352"/>
                    <a:pt x="63" y="4"/>
                  </a:cubicBezTo>
                  <a:cubicBezTo>
                    <a:pt x="58" y="2"/>
                    <a:pt x="53" y="1"/>
                    <a:pt x="4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829;p29">
              <a:extLst>
                <a:ext uri="{FF2B5EF4-FFF2-40B4-BE49-F238E27FC236}">
                  <a16:creationId xmlns:a16="http://schemas.microsoft.com/office/drawing/2014/main" id="{7D70F1C4-B2AD-1FEB-2CC8-4F819EA90174}"/>
                </a:ext>
              </a:extLst>
            </p:cNvPr>
            <p:cNvSpPr/>
            <p:nvPr/>
          </p:nvSpPr>
          <p:spPr>
            <a:xfrm>
              <a:off x="4080400" y="3991125"/>
              <a:ext cx="26575" cy="100700"/>
            </a:xfrm>
            <a:custGeom>
              <a:avLst/>
              <a:gdLst/>
              <a:ahLst/>
              <a:cxnLst/>
              <a:rect l="l" t="t" r="r" b="b"/>
              <a:pathLst>
                <a:path w="1063" h="4028" extrusionOk="0">
                  <a:moveTo>
                    <a:pt x="185" y="1"/>
                  </a:moveTo>
                  <a:cubicBezTo>
                    <a:pt x="180" y="1"/>
                    <a:pt x="175" y="2"/>
                    <a:pt x="170" y="4"/>
                  </a:cubicBezTo>
                  <a:cubicBezTo>
                    <a:pt x="144" y="13"/>
                    <a:pt x="135" y="40"/>
                    <a:pt x="144" y="58"/>
                  </a:cubicBezTo>
                  <a:cubicBezTo>
                    <a:pt x="152" y="76"/>
                    <a:pt x="982" y="1896"/>
                    <a:pt x="10" y="3974"/>
                  </a:cubicBezTo>
                  <a:cubicBezTo>
                    <a:pt x="1" y="3992"/>
                    <a:pt x="10" y="4019"/>
                    <a:pt x="28" y="4028"/>
                  </a:cubicBezTo>
                  <a:lnTo>
                    <a:pt x="45" y="4028"/>
                  </a:lnTo>
                  <a:cubicBezTo>
                    <a:pt x="63" y="4028"/>
                    <a:pt x="72" y="4019"/>
                    <a:pt x="81" y="4010"/>
                  </a:cubicBezTo>
                  <a:cubicBezTo>
                    <a:pt x="1062" y="1896"/>
                    <a:pt x="224" y="40"/>
                    <a:pt x="224" y="22"/>
                  </a:cubicBezTo>
                  <a:cubicBezTo>
                    <a:pt x="211" y="9"/>
                    <a:pt x="198" y="1"/>
                    <a:pt x="1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830;p29">
              <a:extLst>
                <a:ext uri="{FF2B5EF4-FFF2-40B4-BE49-F238E27FC236}">
                  <a16:creationId xmlns:a16="http://schemas.microsoft.com/office/drawing/2014/main" id="{640A22D3-3BAE-6CB4-9432-527961753E36}"/>
                </a:ext>
              </a:extLst>
            </p:cNvPr>
            <p:cNvSpPr/>
            <p:nvPr/>
          </p:nvSpPr>
          <p:spPr>
            <a:xfrm>
              <a:off x="4005475" y="4015025"/>
              <a:ext cx="44850" cy="133450"/>
            </a:xfrm>
            <a:custGeom>
              <a:avLst/>
              <a:gdLst/>
              <a:ahLst/>
              <a:cxnLst/>
              <a:rect l="l" t="t" r="r" b="b"/>
              <a:pathLst>
                <a:path w="1794" h="5338" extrusionOk="0">
                  <a:moveTo>
                    <a:pt x="1227" y="1"/>
                  </a:moveTo>
                  <a:cubicBezTo>
                    <a:pt x="1223" y="1"/>
                    <a:pt x="1218" y="1"/>
                    <a:pt x="1214" y="3"/>
                  </a:cubicBezTo>
                  <a:cubicBezTo>
                    <a:pt x="1196" y="3"/>
                    <a:pt x="1178" y="30"/>
                    <a:pt x="1187" y="48"/>
                  </a:cubicBezTo>
                  <a:cubicBezTo>
                    <a:pt x="1187" y="83"/>
                    <a:pt x="1704" y="3411"/>
                    <a:pt x="9" y="5266"/>
                  </a:cubicBezTo>
                  <a:cubicBezTo>
                    <a:pt x="0" y="5284"/>
                    <a:pt x="0" y="5311"/>
                    <a:pt x="18" y="5320"/>
                  </a:cubicBezTo>
                  <a:cubicBezTo>
                    <a:pt x="27" y="5329"/>
                    <a:pt x="36" y="5338"/>
                    <a:pt x="45" y="5338"/>
                  </a:cubicBezTo>
                  <a:cubicBezTo>
                    <a:pt x="54" y="5338"/>
                    <a:pt x="63" y="5329"/>
                    <a:pt x="72" y="5320"/>
                  </a:cubicBezTo>
                  <a:cubicBezTo>
                    <a:pt x="1793" y="3438"/>
                    <a:pt x="1267" y="65"/>
                    <a:pt x="1267" y="39"/>
                  </a:cubicBezTo>
                  <a:cubicBezTo>
                    <a:pt x="1260" y="17"/>
                    <a:pt x="1246" y="1"/>
                    <a:pt x="12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831;p29">
              <a:extLst>
                <a:ext uri="{FF2B5EF4-FFF2-40B4-BE49-F238E27FC236}">
                  <a16:creationId xmlns:a16="http://schemas.microsoft.com/office/drawing/2014/main" id="{936DF160-7F82-C92B-439A-31B41C5766F9}"/>
                </a:ext>
              </a:extLst>
            </p:cNvPr>
            <p:cNvSpPr/>
            <p:nvPr/>
          </p:nvSpPr>
          <p:spPr>
            <a:xfrm>
              <a:off x="3950375" y="4057900"/>
              <a:ext cx="35275" cy="117575"/>
            </a:xfrm>
            <a:custGeom>
              <a:avLst/>
              <a:gdLst/>
              <a:ahLst/>
              <a:cxnLst/>
              <a:rect l="l" t="t" r="r" b="b"/>
              <a:pathLst>
                <a:path w="1411" h="4703" extrusionOk="0">
                  <a:moveTo>
                    <a:pt x="1250" y="1"/>
                  </a:moveTo>
                  <a:cubicBezTo>
                    <a:pt x="1223" y="1"/>
                    <a:pt x="1205" y="19"/>
                    <a:pt x="1205" y="36"/>
                  </a:cubicBezTo>
                  <a:cubicBezTo>
                    <a:pt x="1205" y="63"/>
                    <a:pt x="1330" y="2695"/>
                    <a:pt x="19" y="4640"/>
                  </a:cubicBezTo>
                  <a:cubicBezTo>
                    <a:pt x="1" y="4658"/>
                    <a:pt x="10" y="4684"/>
                    <a:pt x="28" y="4693"/>
                  </a:cubicBezTo>
                  <a:cubicBezTo>
                    <a:pt x="36" y="4702"/>
                    <a:pt x="36" y="4702"/>
                    <a:pt x="45" y="4702"/>
                  </a:cubicBezTo>
                  <a:cubicBezTo>
                    <a:pt x="63" y="4702"/>
                    <a:pt x="72" y="4693"/>
                    <a:pt x="81" y="4684"/>
                  </a:cubicBezTo>
                  <a:cubicBezTo>
                    <a:pt x="1410" y="2713"/>
                    <a:pt x="1285" y="63"/>
                    <a:pt x="1285" y="36"/>
                  </a:cubicBezTo>
                  <a:cubicBezTo>
                    <a:pt x="1285" y="19"/>
                    <a:pt x="1268" y="1"/>
                    <a:pt x="125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832;p29">
              <a:extLst>
                <a:ext uri="{FF2B5EF4-FFF2-40B4-BE49-F238E27FC236}">
                  <a16:creationId xmlns:a16="http://schemas.microsoft.com/office/drawing/2014/main" id="{8C9FB11B-A4A1-7E08-9D6C-DE7500FBBB1E}"/>
                </a:ext>
              </a:extLst>
            </p:cNvPr>
            <p:cNvSpPr/>
            <p:nvPr/>
          </p:nvSpPr>
          <p:spPr>
            <a:xfrm>
              <a:off x="3901550" y="4132175"/>
              <a:ext cx="22325" cy="71175"/>
            </a:xfrm>
            <a:custGeom>
              <a:avLst/>
              <a:gdLst/>
              <a:ahLst/>
              <a:cxnLst/>
              <a:rect l="l" t="t" r="r" b="b"/>
              <a:pathLst>
                <a:path w="893" h="2847" extrusionOk="0">
                  <a:moveTo>
                    <a:pt x="848" y="0"/>
                  </a:moveTo>
                  <a:cubicBezTo>
                    <a:pt x="830" y="0"/>
                    <a:pt x="812" y="18"/>
                    <a:pt x="812" y="45"/>
                  </a:cubicBezTo>
                  <a:cubicBezTo>
                    <a:pt x="812" y="54"/>
                    <a:pt x="749" y="1374"/>
                    <a:pt x="9" y="2784"/>
                  </a:cubicBezTo>
                  <a:cubicBezTo>
                    <a:pt x="0" y="2802"/>
                    <a:pt x="9" y="2828"/>
                    <a:pt x="27" y="2837"/>
                  </a:cubicBezTo>
                  <a:cubicBezTo>
                    <a:pt x="36" y="2846"/>
                    <a:pt x="45" y="2846"/>
                    <a:pt x="45" y="2846"/>
                  </a:cubicBezTo>
                  <a:cubicBezTo>
                    <a:pt x="63" y="2846"/>
                    <a:pt x="71" y="2837"/>
                    <a:pt x="80" y="2819"/>
                  </a:cubicBezTo>
                  <a:cubicBezTo>
                    <a:pt x="830" y="1392"/>
                    <a:pt x="892" y="63"/>
                    <a:pt x="892" y="45"/>
                  </a:cubicBezTo>
                  <a:cubicBezTo>
                    <a:pt x="892" y="27"/>
                    <a:pt x="874" y="9"/>
                    <a:pt x="848"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833;p29">
              <a:extLst>
                <a:ext uri="{FF2B5EF4-FFF2-40B4-BE49-F238E27FC236}">
                  <a16:creationId xmlns:a16="http://schemas.microsoft.com/office/drawing/2014/main" id="{77207F11-6FD8-1533-E978-27FF2E48E642}"/>
                </a:ext>
              </a:extLst>
            </p:cNvPr>
            <p:cNvSpPr/>
            <p:nvPr/>
          </p:nvSpPr>
          <p:spPr>
            <a:xfrm>
              <a:off x="3895300" y="4139825"/>
              <a:ext cx="24100" cy="23600"/>
            </a:xfrm>
            <a:custGeom>
              <a:avLst/>
              <a:gdLst/>
              <a:ahLst/>
              <a:cxnLst/>
              <a:rect l="l" t="t" r="r" b="b"/>
              <a:pathLst>
                <a:path w="964" h="944" extrusionOk="0">
                  <a:moveTo>
                    <a:pt x="918" y="1"/>
                  </a:moveTo>
                  <a:cubicBezTo>
                    <a:pt x="909" y="1"/>
                    <a:pt x="900" y="3"/>
                    <a:pt x="892" y="7"/>
                  </a:cubicBezTo>
                  <a:cubicBezTo>
                    <a:pt x="892" y="7"/>
                    <a:pt x="473" y="337"/>
                    <a:pt x="18" y="881"/>
                  </a:cubicBezTo>
                  <a:cubicBezTo>
                    <a:pt x="0" y="890"/>
                    <a:pt x="0" y="917"/>
                    <a:pt x="18" y="934"/>
                  </a:cubicBezTo>
                  <a:cubicBezTo>
                    <a:pt x="27" y="943"/>
                    <a:pt x="36" y="943"/>
                    <a:pt x="45" y="943"/>
                  </a:cubicBezTo>
                  <a:cubicBezTo>
                    <a:pt x="54" y="943"/>
                    <a:pt x="72" y="934"/>
                    <a:pt x="72" y="926"/>
                  </a:cubicBezTo>
                  <a:cubicBezTo>
                    <a:pt x="527" y="399"/>
                    <a:pt x="937" y="69"/>
                    <a:pt x="946" y="69"/>
                  </a:cubicBezTo>
                  <a:cubicBezTo>
                    <a:pt x="964" y="60"/>
                    <a:pt x="964" y="33"/>
                    <a:pt x="955" y="16"/>
                  </a:cubicBezTo>
                  <a:cubicBezTo>
                    <a:pt x="944" y="5"/>
                    <a:pt x="931" y="1"/>
                    <a:pt x="91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834;p29">
              <a:extLst>
                <a:ext uri="{FF2B5EF4-FFF2-40B4-BE49-F238E27FC236}">
                  <a16:creationId xmlns:a16="http://schemas.microsoft.com/office/drawing/2014/main" id="{B1E5CBD7-BC5E-6C36-23AF-945FBDBE6058}"/>
                </a:ext>
              </a:extLst>
            </p:cNvPr>
            <p:cNvSpPr/>
            <p:nvPr/>
          </p:nvSpPr>
          <p:spPr>
            <a:xfrm>
              <a:off x="3923625" y="4063925"/>
              <a:ext cx="52875" cy="28800"/>
            </a:xfrm>
            <a:custGeom>
              <a:avLst/>
              <a:gdLst/>
              <a:ahLst/>
              <a:cxnLst/>
              <a:rect l="l" t="t" r="r" b="b"/>
              <a:pathLst>
                <a:path w="2115" h="1152" extrusionOk="0">
                  <a:moveTo>
                    <a:pt x="2070" y="1"/>
                  </a:moveTo>
                  <a:cubicBezTo>
                    <a:pt x="2052" y="1"/>
                    <a:pt x="910" y="224"/>
                    <a:pt x="18" y="1080"/>
                  </a:cubicBezTo>
                  <a:cubicBezTo>
                    <a:pt x="0" y="1098"/>
                    <a:pt x="0" y="1116"/>
                    <a:pt x="9" y="1134"/>
                  </a:cubicBezTo>
                  <a:cubicBezTo>
                    <a:pt x="18" y="1143"/>
                    <a:pt x="36" y="1151"/>
                    <a:pt x="45" y="1151"/>
                  </a:cubicBezTo>
                  <a:cubicBezTo>
                    <a:pt x="54" y="1151"/>
                    <a:pt x="63" y="1143"/>
                    <a:pt x="72" y="1134"/>
                  </a:cubicBezTo>
                  <a:cubicBezTo>
                    <a:pt x="955" y="304"/>
                    <a:pt x="2070" y="81"/>
                    <a:pt x="2079" y="81"/>
                  </a:cubicBezTo>
                  <a:cubicBezTo>
                    <a:pt x="2106" y="81"/>
                    <a:pt x="2115" y="54"/>
                    <a:pt x="2115" y="36"/>
                  </a:cubicBezTo>
                  <a:cubicBezTo>
                    <a:pt x="2106" y="10"/>
                    <a:pt x="2088" y="1"/>
                    <a:pt x="207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835;p29">
              <a:extLst>
                <a:ext uri="{FF2B5EF4-FFF2-40B4-BE49-F238E27FC236}">
                  <a16:creationId xmlns:a16="http://schemas.microsoft.com/office/drawing/2014/main" id="{09331ADF-6A24-51AE-2AEF-8A26E4390B2A}"/>
                </a:ext>
              </a:extLst>
            </p:cNvPr>
            <p:cNvSpPr/>
            <p:nvPr/>
          </p:nvSpPr>
          <p:spPr>
            <a:xfrm>
              <a:off x="3976025" y="4016650"/>
              <a:ext cx="58475" cy="8050"/>
            </a:xfrm>
            <a:custGeom>
              <a:avLst/>
              <a:gdLst/>
              <a:ahLst/>
              <a:cxnLst/>
              <a:rect l="l" t="t" r="r" b="b"/>
              <a:pathLst>
                <a:path w="2339" h="322" extrusionOk="0">
                  <a:moveTo>
                    <a:pt x="2282" y="0"/>
                  </a:moveTo>
                  <a:cubicBezTo>
                    <a:pt x="2111" y="0"/>
                    <a:pt x="911" y="8"/>
                    <a:pt x="36" y="241"/>
                  </a:cubicBezTo>
                  <a:cubicBezTo>
                    <a:pt x="19" y="241"/>
                    <a:pt x="1" y="268"/>
                    <a:pt x="10" y="286"/>
                  </a:cubicBezTo>
                  <a:cubicBezTo>
                    <a:pt x="10" y="304"/>
                    <a:pt x="27" y="322"/>
                    <a:pt x="45" y="322"/>
                  </a:cubicBezTo>
                  <a:cubicBezTo>
                    <a:pt x="54" y="322"/>
                    <a:pt x="54" y="313"/>
                    <a:pt x="54" y="313"/>
                  </a:cubicBezTo>
                  <a:cubicBezTo>
                    <a:pt x="929" y="90"/>
                    <a:pt x="2133" y="81"/>
                    <a:pt x="2285" y="81"/>
                  </a:cubicBezTo>
                  <a:lnTo>
                    <a:pt x="2302" y="81"/>
                  </a:lnTo>
                  <a:cubicBezTo>
                    <a:pt x="2320" y="81"/>
                    <a:pt x="2338" y="63"/>
                    <a:pt x="2338" y="36"/>
                  </a:cubicBezTo>
                  <a:cubicBezTo>
                    <a:pt x="2338" y="18"/>
                    <a:pt x="2320" y="0"/>
                    <a:pt x="2302" y="0"/>
                  </a:cubicBezTo>
                  <a:cubicBezTo>
                    <a:pt x="2301" y="0"/>
                    <a:pt x="2294" y="0"/>
                    <a:pt x="228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836;p29">
              <a:extLst>
                <a:ext uri="{FF2B5EF4-FFF2-40B4-BE49-F238E27FC236}">
                  <a16:creationId xmlns:a16="http://schemas.microsoft.com/office/drawing/2014/main" id="{C9CD4B49-B43D-3042-3496-39E4F9AFE9FB}"/>
                </a:ext>
              </a:extLst>
            </p:cNvPr>
            <p:cNvSpPr/>
            <p:nvPr/>
          </p:nvSpPr>
          <p:spPr>
            <a:xfrm>
              <a:off x="4029100" y="3987550"/>
              <a:ext cx="53550" cy="6825"/>
            </a:xfrm>
            <a:custGeom>
              <a:avLst/>
              <a:gdLst/>
              <a:ahLst/>
              <a:cxnLst/>
              <a:rect l="l" t="t" r="r" b="b"/>
              <a:pathLst>
                <a:path w="2142" h="273" extrusionOk="0">
                  <a:moveTo>
                    <a:pt x="726" y="0"/>
                  </a:moveTo>
                  <a:cubicBezTo>
                    <a:pt x="500" y="0"/>
                    <a:pt x="264" y="19"/>
                    <a:pt x="37" y="67"/>
                  </a:cubicBezTo>
                  <a:cubicBezTo>
                    <a:pt x="19" y="76"/>
                    <a:pt x="1" y="94"/>
                    <a:pt x="10" y="121"/>
                  </a:cubicBezTo>
                  <a:cubicBezTo>
                    <a:pt x="10" y="135"/>
                    <a:pt x="28" y="150"/>
                    <a:pt x="44" y="150"/>
                  </a:cubicBezTo>
                  <a:cubicBezTo>
                    <a:pt x="48" y="150"/>
                    <a:pt x="51" y="149"/>
                    <a:pt x="54" y="147"/>
                  </a:cubicBezTo>
                  <a:cubicBezTo>
                    <a:pt x="277" y="99"/>
                    <a:pt x="507" y="80"/>
                    <a:pt x="729" y="80"/>
                  </a:cubicBezTo>
                  <a:cubicBezTo>
                    <a:pt x="1443" y="80"/>
                    <a:pt x="2073" y="272"/>
                    <a:pt x="2080" y="272"/>
                  </a:cubicBezTo>
                  <a:lnTo>
                    <a:pt x="2097" y="272"/>
                  </a:lnTo>
                  <a:cubicBezTo>
                    <a:pt x="2115" y="272"/>
                    <a:pt x="2124" y="263"/>
                    <a:pt x="2133" y="246"/>
                  </a:cubicBezTo>
                  <a:cubicBezTo>
                    <a:pt x="2142" y="228"/>
                    <a:pt x="2124" y="201"/>
                    <a:pt x="2106" y="201"/>
                  </a:cubicBezTo>
                  <a:cubicBezTo>
                    <a:pt x="2099" y="194"/>
                    <a:pt x="1458" y="0"/>
                    <a:pt x="72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837;p29">
              <a:extLst>
                <a:ext uri="{FF2B5EF4-FFF2-40B4-BE49-F238E27FC236}">
                  <a16:creationId xmlns:a16="http://schemas.microsoft.com/office/drawing/2014/main" id="{A811BD96-EE8C-54C0-F141-85B2D896F722}"/>
                </a:ext>
              </a:extLst>
            </p:cNvPr>
            <p:cNvSpPr/>
            <p:nvPr/>
          </p:nvSpPr>
          <p:spPr>
            <a:xfrm>
              <a:off x="3798950" y="4006725"/>
              <a:ext cx="43950" cy="5050"/>
            </a:xfrm>
            <a:custGeom>
              <a:avLst/>
              <a:gdLst/>
              <a:ahLst/>
              <a:cxnLst/>
              <a:rect l="l" t="t" r="r" b="b"/>
              <a:pathLst>
                <a:path w="1758" h="202" extrusionOk="0">
                  <a:moveTo>
                    <a:pt x="1085" y="1"/>
                  </a:moveTo>
                  <a:cubicBezTo>
                    <a:pt x="484" y="1"/>
                    <a:pt x="36" y="123"/>
                    <a:pt x="36" y="130"/>
                  </a:cubicBezTo>
                  <a:cubicBezTo>
                    <a:pt x="9" y="130"/>
                    <a:pt x="0" y="157"/>
                    <a:pt x="0" y="174"/>
                  </a:cubicBezTo>
                  <a:cubicBezTo>
                    <a:pt x="9" y="192"/>
                    <a:pt x="27" y="201"/>
                    <a:pt x="45" y="201"/>
                  </a:cubicBezTo>
                  <a:lnTo>
                    <a:pt x="54" y="201"/>
                  </a:lnTo>
                  <a:cubicBezTo>
                    <a:pt x="61" y="201"/>
                    <a:pt x="499" y="81"/>
                    <a:pt x="1083" y="81"/>
                  </a:cubicBezTo>
                  <a:cubicBezTo>
                    <a:pt x="1277" y="81"/>
                    <a:pt x="1488" y="94"/>
                    <a:pt x="1704" y="130"/>
                  </a:cubicBezTo>
                  <a:cubicBezTo>
                    <a:pt x="1731" y="130"/>
                    <a:pt x="1749" y="112"/>
                    <a:pt x="1749" y="94"/>
                  </a:cubicBezTo>
                  <a:cubicBezTo>
                    <a:pt x="1758" y="76"/>
                    <a:pt x="1740" y="49"/>
                    <a:pt x="1722" y="49"/>
                  </a:cubicBezTo>
                  <a:cubicBezTo>
                    <a:pt x="1500" y="14"/>
                    <a:pt x="1284" y="1"/>
                    <a:pt x="1085"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838;p29">
              <a:extLst>
                <a:ext uri="{FF2B5EF4-FFF2-40B4-BE49-F238E27FC236}">
                  <a16:creationId xmlns:a16="http://schemas.microsoft.com/office/drawing/2014/main" id="{4648846C-7812-45E5-BA99-D3DFE2C3CCBF}"/>
                </a:ext>
              </a:extLst>
            </p:cNvPr>
            <p:cNvSpPr/>
            <p:nvPr/>
          </p:nvSpPr>
          <p:spPr>
            <a:xfrm>
              <a:off x="3797175" y="4009575"/>
              <a:ext cx="41950" cy="50575"/>
            </a:xfrm>
            <a:custGeom>
              <a:avLst/>
              <a:gdLst/>
              <a:ahLst/>
              <a:cxnLst/>
              <a:rect l="l" t="t" r="r" b="b"/>
              <a:pathLst>
                <a:path w="1678" h="2023" extrusionOk="0">
                  <a:moveTo>
                    <a:pt x="1626" y="1"/>
                  </a:moveTo>
                  <a:cubicBezTo>
                    <a:pt x="1613" y="1"/>
                    <a:pt x="1602" y="5"/>
                    <a:pt x="1597" y="16"/>
                  </a:cubicBezTo>
                  <a:cubicBezTo>
                    <a:pt x="1588" y="34"/>
                    <a:pt x="964" y="1122"/>
                    <a:pt x="18" y="1961"/>
                  </a:cubicBezTo>
                  <a:cubicBezTo>
                    <a:pt x="9" y="1969"/>
                    <a:pt x="0" y="1996"/>
                    <a:pt x="18" y="2014"/>
                  </a:cubicBezTo>
                  <a:cubicBezTo>
                    <a:pt x="27" y="2023"/>
                    <a:pt x="36" y="2023"/>
                    <a:pt x="45" y="2023"/>
                  </a:cubicBezTo>
                  <a:cubicBezTo>
                    <a:pt x="54" y="2023"/>
                    <a:pt x="62" y="2023"/>
                    <a:pt x="71" y="2014"/>
                  </a:cubicBezTo>
                  <a:cubicBezTo>
                    <a:pt x="1026" y="1175"/>
                    <a:pt x="1659" y="69"/>
                    <a:pt x="1668" y="60"/>
                  </a:cubicBezTo>
                  <a:cubicBezTo>
                    <a:pt x="1677" y="43"/>
                    <a:pt x="1668" y="16"/>
                    <a:pt x="1650" y="7"/>
                  </a:cubicBezTo>
                  <a:cubicBezTo>
                    <a:pt x="1643" y="3"/>
                    <a:pt x="1634" y="1"/>
                    <a:pt x="162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839;p29">
              <a:extLst>
                <a:ext uri="{FF2B5EF4-FFF2-40B4-BE49-F238E27FC236}">
                  <a16:creationId xmlns:a16="http://schemas.microsoft.com/office/drawing/2014/main" id="{A595B838-BDA7-D886-237A-FDFDAE9F5E7A}"/>
                </a:ext>
              </a:extLst>
            </p:cNvPr>
            <p:cNvSpPr/>
            <p:nvPr/>
          </p:nvSpPr>
          <p:spPr>
            <a:xfrm>
              <a:off x="3852925" y="3974425"/>
              <a:ext cx="47075" cy="14375"/>
            </a:xfrm>
            <a:custGeom>
              <a:avLst/>
              <a:gdLst/>
              <a:ahLst/>
              <a:cxnLst/>
              <a:rect l="l" t="t" r="r" b="b"/>
              <a:pathLst>
                <a:path w="1883" h="575" extrusionOk="0">
                  <a:moveTo>
                    <a:pt x="27" y="1"/>
                  </a:moveTo>
                  <a:cubicBezTo>
                    <a:pt x="12" y="1"/>
                    <a:pt x="0" y="17"/>
                    <a:pt x="0" y="39"/>
                  </a:cubicBezTo>
                  <a:cubicBezTo>
                    <a:pt x="0" y="57"/>
                    <a:pt x="18" y="75"/>
                    <a:pt x="36" y="75"/>
                  </a:cubicBezTo>
                  <a:cubicBezTo>
                    <a:pt x="45" y="75"/>
                    <a:pt x="955" y="119"/>
                    <a:pt x="1820" y="565"/>
                  </a:cubicBezTo>
                  <a:cubicBezTo>
                    <a:pt x="1829" y="565"/>
                    <a:pt x="1838" y="574"/>
                    <a:pt x="1838" y="574"/>
                  </a:cubicBezTo>
                  <a:cubicBezTo>
                    <a:pt x="1856" y="574"/>
                    <a:pt x="1874" y="565"/>
                    <a:pt x="1874" y="547"/>
                  </a:cubicBezTo>
                  <a:cubicBezTo>
                    <a:pt x="1883" y="530"/>
                    <a:pt x="1883" y="503"/>
                    <a:pt x="1856" y="494"/>
                  </a:cubicBezTo>
                  <a:cubicBezTo>
                    <a:pt x="982" y="48"/>
                    <a:pt x="45" y="3"/>
                    <a:pt x="36" y="3"/>
                  </a:cubicBezTo>
                  <a:cubicBezTo>
                    <a:pt x="33" y="2"/>
                    <a:pt x="30" y="1"/>
                    <a:pt x="2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840;p29">
              <a:extLst>
                <a:ext uri="{FF2B5EF4-FFF2-40B4-BE49-F238E27FC236}">
                  <a16:creationId xmlns:a16="http://schemas.microsoft.com/office/drawing/2014/main" id="{E947571C-CD3D-E92A-2C72-C609FFF4BD4F}"/>
                </a:ext>
              </a:extLst>
            </p:cNvPr>
            <p:cNvSpPr/>
            <p:nvPr/>
          </p:nvSpPr>
          <p:spPr>
            <a:xfrm>
              <a:off x="3858725" y="3987425"/>
              <a:ext cx="38825" cy="75850"/>
            </a:xfrm>
            <a:custGeom>
              <a:avLst/>
              <a:gdLst/>
              <a:ahLst/>
              <a:cxnLst/>
              <a:rect l="l" t="t" r="r" b="b"/>
              <a:pathLst>
                <a:path w="1553" h="3034" extrusionOk="0">
                  <a:moveTo>
                    <a:pt x="1517" y="1"/>
                  </a:moveTo>
                  <a:cubicBezTo>
                    <a:pt x="1490" y="1"/>
                    <a:pt x="1472" y="19"/>
                    <a:pt x="1472" y="36"/>
                  </a:cubicBezTo>
                  <a:cubicBezTo>
                    <a:pt x="1463" y="54"/>
                    <a:pt x="1214" y="1482"/>
                    <a:pt x="9" y="2971"/>
                  </a:cubicBezTo>
                  <a:cubicBezTo>
                    <a:pt x="0" y="2989"/>
                    <a:pt x="0" y="3016"/>
                    <a:pt x="18" y="3025"/>
                  </a:cubicBezTo>
                  <a:cubicBezTo>
                    <a:pt x="27" y="3034"/>
                    <a:pt x="36" y="3034"/>
                    <a:pt x="45" y="3034"/>
                  </a:cubicBezTo>
                  <a:cubicBezTo>
                    <a:pt x="54" y="3034"/>
                    <a:pt x="63" y="3034"/>
                    <a:pt x="72" y="3025"/>
                  </a:cubicBezTo>
                  <a:cubicBezTo>
                    <a:pt x="1285" y="1517"/>
                    <a:pt x="1544" y="63"/>
                    <a:pt x="1544" y="54"/>
                  </a:cubicBezTo>
                  <a:cubicBezTo>
                    <a:pt x="1553" y="27"/>
                    <a:pt x="1535" y="10"/>
                    <a:pt x="1517"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841;p29">
              <a:extLst>
                <a:ext uri="{FF2B5EF4-FFF2-40B4-BE49-F238E27FC236}">
                  <a16:creationId xmlns:a16="http://schemas.microsoft.com/office/drawing/2014/main" id="{5A5D1239-2587-1F89-D784-41CBFDBA2E5F}"/>
                </a:ext>
              </a:extLst>
            </p:cNvPr>
            <p:cNvSpPr/>
            <p:nvPr/>
          </p:nvSpPr>
          <p:spPr>
            <a:xfrm>
              <a:off x="3919150" y="3947900"/>
              <a:ext cx="52000" cy="22150"/>
            </a:xfrm>
            <a:custGeom>
              <a:avLst/>
              <a:gdLst/>
              <a:ahLst/>
              <a:cxnLst/>
              <a:rect l="l" t="t" r="r" b="b"/>
              <a:pathLst>
                <a:path w="2080" h="886" extrusionOk="0">
                  <a:moveTo>
                    <a:pt x="32" y="0"/>
                  </a:moveTo>
                  <a:cubicBezTo>
                    <a:pt x="13" y="0"/>
                    <a:pt x="1" y="16"/>
                    <a:pt x="1" y="38"/>
                  </a:cubicBezTo>
                  <a:cubicBezTo>
                    <a:pt x="1" y="56"/>
                    <a:pt x="10" y="74"/>
                    <a:pt x="37" y="83"/>
                  </a:cubicBezTo>
                  <a:cubicBezTo>
                    <a:pt x="45" y="83"/>
                    <a:pt x="955" y="181"/>
                    <a:pt x="2008" y="886"/>
                  </a:cubicBezTo>
                  <a:lnTo>
                    <a:pt x="2026" y="886"/>
                  </a:lnTo>
                  <a:cubicBezTo>
                    <a:pt x="2044" y="886"/>
                    <a:pt x="2053" y="886"/>
                    <a:pt x="2062" y="868"/>
                  </a:cubicBezTo>
                  <a:cubicBezTo>
                    <a:pt x="2079" y="850"/>
                    <a:pt x="2071" y="832"/>
                    <a:pt x="2053" y="815"/>
                  </a:cubicBezTo>
                  <a:cubicBezTo>
                    <a:pt x="982" y="110"/>
                    <a:pt x="54" y="3"/>
                    <a:pt x="45" y="3"/>
                  </a:cubicBezTo>
                  <a:cubicBezTo>
                    <a:pt x="41" y="1"/>
                    <a:pt x="36" y="0"/>
                    <a:pt x="3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842;p29">
              <a:extLst>
                <a:ext uri="{FF2B5EF4-FFF2-40B4-BE49-F238E27FC236}">
                  <a16:creationId xmlns:a16="http://schemas.microsoft.com/office/drawing/2014/main" id="{8BDD0992-2761-AA85-29A5-61CB9F50BF89}"/>
                </a:ext>
              </a:extLst>
            </p:cNvPr>
            <p:cNvSpPr/>
            <p:nvPr/>
          </p:nvSpPr>
          <p:spPr>
            <a:xfrm>
              <a:off x="3917825" y="3968650"/>
              <a:ext cx="50650" cy="88600"/>
            </a:xfrm>
            <a:custGeom>
              <a:avLst/>
              <a:gdLst/>
              <a:ahLst/>
              <a:cxnLst/>
              <a:rect l="l" t="t" r="r" b="b"/>
              <a:pathLst>
                <a:path w="2026" h="3544" extrusionOk="0">
                  <a:moveTo>
                    <a:pt x="1974" y="1"/>
                  </a:moveTo>
                  <a:cubicBezTo>
                    <a:pt x="1958" y="1"/>
                    <a:pt x="1945" y="23"/>
                    <a:pt x="1945" y="38"/>
                  </a:cubicBezTo>
                  <a:cubicBezTo>
                    <a:pt x="1936" y="56"/>
                    <a:pt x="1865" y="1653"/>
                    <a:pt x="18" y="3482"/>
                  </a:cubicBezTo>
                  <a:cubicBezTo>
                    <a:pt x="0" y="3490"/>
                    <a:pt x="0" y="3517"/>
                    <a:pt x="18" y="3535"/>
                  </a:cubicBezTo>
                  <a:cubicBezTo>
                    <a:pt x="27" y="3544"/>
                    <a:pt x="36" y="3544"/>
                    <a:pt x="45" y="3544"/>
                  </a:cubicBezTo>
                  <a:cubicBezTo>
                    <a:pt x="54" y="3544"/>
                    <a:pt x="63" y="3544"/>
                    <a:pt x="72" y="3535"/>
                  </a:cubicBezTo>
                  <a:cubicBezTo>
                    <a:pt x="1945" y="1688"/>
                    <a:pt x="2016" y="56"/>
                    <a:pt x="2016" y="38"/>
                  </a:cubicBezTo>
                  <a:cubicBezTo>
                    <a:pt x="2025" y="20"/>
                    <a:pt x="2008" y="2"/>
                    <a:pt x="1981" y="2"/>
                  </a:cubicBezTo>
                  <a:cubicBezTo>
                    <a:pt x="1978" y="1"/>
                    <a:pt x="1976" y="1"/>
                    <a:pt x="197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843;p29">
              <a:extLst>
                <a:ext uri="{FF2B5EF4-FFF2-40B4-BE49-F238E27FC236}">
                  <a16:creationId xmlns:a16="http://schemas.microsoft.com/office/drawing/2014/main" id="{A1680F80-13E4-D480-E677-8CC755E75FE1}"/>
                </a:ext>
              </a:extLst>
            </p:cNvPr>
            <p:cNvSpPr/>
            <p:nvPr/>
          </p:nvSpPr>
          <p:spPr>
            <a:xfrm>
              <a:off x="3993875" y="3960350"/>
              <a:ext cx="31250" cy="50300"/>
            </a:xfrm>
            <a:custGeom>
              <a:avLst/>
              <a:gdLst/>
              <a:ahLst/>
              <a:cxnLst/>
              <a:rect l="l" t="t" r="r" b="b"/>
              <a:pathLst>
                <a:path w="1250" h="2012" extrusionOk="0">
                  <a:moveTo>
                    <a:pt x="1204" y="1"/>
                  </a:moveTo>
                  <a:cubicBezTo>
                    <a:pt x="1187" y="1"/>
                    <a:pt x="1176" y="11"/>
                    <a:pt x="1169" y="31"/>
                  </a:cubicBezTo>
                  <a:cubicBezTo>
                    <a:pt x="1169" y="40"/>
                    <a:pt x="937" y="852"/>
                    <a:pt x="18" y="1940"/>
                  </a:cubicBezTo>
                  <a:cubicBezTo>
                    <a:pt x="0" y="1958"/>
                    <a:pt x="0" y="1985"/>
                    <a:pt x="18" y="2003"/>
                  </a:cubicBezTo>
                  <a:cubicBezTo>
                    <a:pt x="27" y="2003"/>
                    <a:pt x="36" y="2012"/>
                    <a:pt x="45" y="2012"/>
                  </a:cubicBezTo>
                  <a:cubicBezTo>
                    <a:pt x="54" y="2012"/>
                    <a:pt x="72" y="2003"/>
                    <a:pt x="72" y="1994"/>
                  </a:cubicBezTo>
                  <a:cubicBezTo>
                    <a:pt x="1008" y="896"/>
                    <a:pt x="1249" y="58"/>
                    <a:pt x="1249" y="49"/>
                  </a:cubicBezTo>
                  <a:cubicBezTo>
                    <a:pt x="1249" y="31"/>
                    <a:pt x="1240" y="4"/>
                    <a:pt x="1223" y="4"/>
                  </a:cubicBezTo>
                  <a:cubicBezTo>
                    <a:pt x="1216" y="2"/>
                    <a:pt x="1210" y="1"/>
                    <a:pt x="120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844;p29">
              <a:extLst>
                <a:ext uri="{FF2B5EF4-FFF2-40B4-BE49-F238E27FC236}">
                  <a16:creationId xmlns:a16="http://schemas.microsoft.com/office/drawing/2014/main" id="{80D7AE00-DFBF-22DC-B3F1-14180BD53462}"/>
                </a:ext>
              </a:extLst>
            </p:cNvPr>
            <p:cNvSpPr/>
            <p:nvPr/>
          </p:nvSpPr>
          <p:spPr>
            <a:xfrm>
              <a:off x="3991875" y="3941850"/>
              <a:ext cx="31450" cy="20625"/>
            </a:xfrm>
            <a:custGeom>
              <a:avLst/>
              <a:gdLst/>
              <a:ahLst/>
              <a:cxnLst/>
              <a:rect l="l" t="t" r="r" b="b"/>
              <a:pathLst>
                <a:path w="1258" h="825" extrusionOk="0">
                  <a:moveTo>
                    <a:pt x="39" y="0"/>
                  </a:moveTo>
                  <a:cubicBezTo>
                    <a:pt x="27" y="0"/>
                    <a:pt x="16" y="9"/>
                    <a:pt x="9" y="22"/>
                  </a:cubicBezTo>
                  <a:cubicBezTo>
                    <a:pt x="0" y="40"/>
                    <a:pt x="9" y="66"/>
                    <a:pt x="27" y="75"/>
                  </a:cubicBezTo>
                  <a:cubicBezTo>
                    <a:pt x="669" y="352"/>
                    <a:pt x="1187" y="807"/>
                    <a:pt x="1187" y="816"/>
                  </a:cubicBezTo>
                  <a:cubicBezTo>
                    <a:pt x="1196" y="825"/>
                    <a:pt x="1204" y="825"/>
                    <a:pt x="1213" y="825"/>
                  </a:cubicBezTo>
                  <a:cubicBezTo>
                    <a:pt x="1222" y="825"/>
                    <a:pt x="1240" y="825"/>
                    <a:pt x="1240" y="816"/>
                  </a:cubicBezTo>
                  <a:cubicBezTo>
                    <a:pt x="1258" y="798"/>
                    <a:pt x="1258" y="771"/>
                    <a:pt x="1240" y="753"/>
                  </a:cubicBezTo>
                  <a:cubicBezTo>
                    <a:pt x="1240" y="753"/>
                    <a:pt x="714" y="280"/>
                    <a:pt x="54" y="4"/>
                  </a:cubicBezTo>
                  <a:cubicBezTo>
                    <a:pt x="49" y="1"/>
                    <a:pt x="44" y="0"/>
                    <a:pt x="39"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1" name="Google Shape;9072;p29">
            <a:extLst>
              <a:ext uri="{FF2B5EF4-FFF2-40B4-BE49-F238E27FC236}">
                <a16:creationId xmlns:a16="http://schemas.microsoft.com/office/drawing/2014/main" id="{8C68FDB5-4BB7-5766-A8A7-05E6075C5CC5}"/>
              </a:ext>
            </a:extLst>
          </p:cNvPr>
          <p:cNvGrpSpPr/>
          <p:nvPr/>
        </p:nvGrpSpPr>
        <p:grpSpPr>
          <a:xfrm rot="1016999" flipH="1">
            <a:off x="-305510" y="7008995"/>
            <a:ext cx="2225376" cy="1335633"/>
            <a:chOff x="4267075" y="2130800"/>
            <a:chExt cx="1362982" cy="818039"/>
          </a:xfrm>
        </p:grpSpPr>
        <p:sp>
          <p:nvSpPr>
            <p:cNvPr id="282" name="Google Shape;9073;p29">
              <a:extLst>
                <a:ext uri="{FF2B5EF4-FFF2-40B4-BE49-F238E27FC236}">
                  <a16:creationId xmlns:a16="http://schemas.microsoft.com/office/drawing/2014/main" id="{3E06B925-1773-8F5F-A854-4D426C08669B}"/>
                </a:ext>
              </a:extLst>
            </p:cNvPr>
            <p:cNvSpPr/>
            <p:nvPr/>
          </p:nvSpPr>
          <p:spPr>
            <a:xfrm>
              <a:off x="4693055" y="2136722"/>
              <a:ext cx="542751" cy="545310"/>
            </a:xfrm>
            <a:custGeom>
              <a:avLst/>
              <a:gdLst/>
              <a:ahLst/>
              <a:cxnLst/>
              <a:rect l="l" t="t" r="r" b="b"/>
              <a:pathLst>
                <a:path w="7423" h="7458" extrusionOk="0">
                  <a:moveTo>
                    <a:pt x="0" y="0"/>
                  </a:moveTo>
                  <a:lnTo>
                    <a:pt x="0" y="0"/>
                  </a:lnTo>
                  <a:cubicBezTo>
                    <a:pt x="27" y="9"/>
                    <a:pt x="3934" y="1998"/>
                    <a:pt x="3693" y="6334"/>
                  </a:cubicBezTo>
                  <a:lnTo>
                    <a:pt x="3685" y="6352"/>
                  </a:lnTo>
                  <a:cubicBezTo>
                    <a:pt x="4300" y="6664"/>
                    <a:pt x="5094" y="7057"/>
                    <a:pt x="5933" y="7458"/>
                  </a:cubicBezTo>
                  <a:cubicBezTo>
                    <a:pt x="7422" y="4505"/>
                    <a:pt x="4497" y="1445"/>
                    <a:pt x="4496" y="1445"/>
                  </a:cubicBezTo>
                  <a:lnTo>
                    <a:pt x="4496" y="1445"/>
                  </a:lnTo>
                  <a:lnTo>
                    <a:pt x="4514" y="1838"/>
                  </a:lnTo>
                  <a:cubicBezTo>
                    <a:pt x="4514" y="1838"/>
                    <a:pt x="2462" y="419"/>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9074;p29">
              <a:extLst>
                <a:ext uri="{FF2B5EF4-FFF2-40B4-BE49-F238E27FC236}">
                  <a16:creationId xmlns:a16="http://schemas.microsoft.com/office/drawing/2014/main" id="{199E4F53-60E5-8490-DE29-846102A7C696}"/>
                </a:ext>
              </a:extLst>
            </p:cNvPr>
            <p:cNvSpPr/>
            <p:nvPr/>
          </p:nvSpPr>
          <p:spPr>
            <a:xfrm>
              <a:off x="4537535" y="2388462"/>
              <a:ext cx="1092522" cy="508020"/>
            </a:xfrm>
            <a:custGeom>
              <a:avLst/>
              <a:gdLst/>
              <a:ahLst/>
              <a:cxnLst/>
              <a:rect l="l" t="t" r="r" b="b"/>
              <a:pathLst>
                <a:path w="14942" h="6948" extrusionOk="0">
                  <a:moveTo>
                    <a:pt x="89" y="1"/>
                  </a:moveTo>
                  <a:cubicBezTo>
                    <a:pt x="0" y="1"/>
                    <a:pt x="306" y="225"/>
                    <a:pt x="1030" y="643"/>
                  </a:cubicBezTo>
                  <a:cubicBezTo>
                    <a:pt x="1779" y="1080"/>
                    <a:pt x="2555" y="1490"/>
                    <a:pt x="3323" y="1892"/>
                  </a:cubicBezTo>
                  <a:cubicBezTo>
                    <a:pt x="3920" y="2204"/>
                    <a:pt x="4509" y="2516"/>
                    <a:pt x="5089" y="2846"/>
                  </a:cubicBezTo>
                  <a:cubicBezTo>
                    <a:pt x="5258" y="2936"/>
                    <a:pt x="5455" y="3043"/>
                    <a:pt x="5687" y="3167"/>
                  </a:cubicBezTo>
                  <a:cubicBezTo>
                    <a:pt x="6293" y="3489"/>
                    <a:pt x="7078" y="3899"/>
                    <a:pt x="7917" y="4309"/>
                  </a:cubicBezTo>
                  <a:cubicBezTo>
                    <a:pt x="8595" y="4648"/>
                    <a:pt x="9309" y="4996"/>
                    <a:pt x="9987" y="5300"/>
                  </a:cubicBezTo>
                  <a:cubicBezTo>
                    <a:pt x="10593" y="5585"/>
                    <a:pt x="11173" y="5835"/>
                    <a:pt x="11664" y="6040"/>
                  </a:cubicBezTo>
                  <a:cubicBezTo>
                    <a:pt x="11690" y="6049"/>
                    <a:pt x="11708" y="6058"/>
                    <a:pt x="11735" y="6067"/>
                  </a:cubicBezTo>
                  <a:cubicBezTo>
                    <a:pt x="12440" y="6379"/>
                    <a:pt x="13154" y="6673"/>
                    <a:pt x="13876" y="6932"/>
                  </a:cubicBezTo>
                  <a:cubicBezTo>
                    <a:pt x="13903" y="6942"/>
                    <a:pt x="13935" y="6947"/>
                    <a:pt x="13969" y="6947"/>
                  </a:cubicBezTo>
                  <a:cubicBezTo>
                    <a:pt x="14322" y="6947"/>
                    <a:pt x="14942" y="6436"/>
                    <a:pt x="13234" y="6102"/>
                  </a:cubicBezTo>
                  <a:cubicBezTo>
                    <a:pt x="12752" y="6004"/>
                    <a:pt x="12288" y="5871"/>
                    <a:pt x="11833" y="5710"/>
                  </a:cubicBezTo>
                  <a:cubicBezTo>
                    <a:pt x="11253" y="5514"/>
                    <a:pt x="10700" y="5264"/>
                    <a:pt x="10138" y="5005"/>
                  </a:cubicBezTo>
                  <a:cubicBezTo>
                    <a:pt x="9764" y="4827"/>
                    <a:pt x="9389" y="4648"/>
                    <a:pt x="9005" y="4470"/>
                  </a:cubicBezTo>
                  <a:cubicBezTo>
                    <a:pt x="8684" y="4318"/>
                    <a:pt x="8372" y="4167"/>
                    <a:pt x="8060" y="4015"/>
                  </a:cubicBezTo>
                  <a:cubicBezTo>
                    <a:pt x="7221" y="3614"/>
                    <a:pt x="6427" y="3221"/>
                    <a:pt x="5812" y="2909"/>
                  </a:cubicBezTo>
                  <a:cubicBezTo>
                    <a:pt x="5588" y="2793"/>
                    <a:pt x="5383" y="2695"/>
                    <a:pt x="5223" y="2605"/>
                  </a:cubicBezTo>
                  <a:cubicBezTo>
                    <a:pt x="4625" y="2293"/>
                    <a:pt x="4027" y="1990"/>
                    <a:pt x="3430" y="1687"/>
                  </a:cubicBezTo>
                  <a:cubicBezTo>
                    <a:pt x="2662" y="1294"/>
                    <a:pt x="1886" y="902"/>
                    <a:pt x="1128" y="491"/>
                  </a:cubicBezTo>
                  <a:cubicBezTo>
                    <a:pt x="514" y="158"/>
                    <a:pt x="163" y="1"/>
                    <a:pt x="89"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9075;p29">
              <a:extLst>
                <a:ext uri="{FF2B5EF4-FFF2-40B4-BE49-F238E27FC236}">
                  <a16:creationId xmlns:a16="http://schemas.microsoft.com/office/drawing/2014/main" id="{057C0A37-BEB8-D05F-CFF2-7709B2626C11}"/>
                </a:ext>
              </a:extLst>
            </p:cNvPr>
            <p:cNvSpPr/>
            <p:nvPr/>
          </p:nvSpPr>
          <p:spPr>
            <a:xfrm>
              <a:off x="4431442" y="2620021"/>
              <a:ext cx="684965" cy="237632"/>
            </a:xfrm>
            <a:custGeom>
              <a:avLst/>
              <a:gdLst/>
              <a:ahLst/>
              <a:cxnLst/>
              <a:rect l="l" t="t" r="r" b="b"/>
              <a:pathLst>
                <a:path w="9368" h="3250" extrusionOk="0">
                  <a:moveTo>
                    <a:pt x="7138" y="0"/>
                  </a:moveTo>
                  <a:lnTo>
                    <a:pt x="7129" y="18"/>
                  </a:lnTo>
                  <a:cubicBezTo>
                    <a:pt x="5750" y="833"/>
                    <a:pt x="4359" y="1082"/>
                    <a:pt x="3182" y="1082"/>
                  </a:cubicBezTo>
                  <a:cubicBezTo>
                    <a:pt x="2980" y="1082"/>
                    <a:pt x="2785" y="1075"/>
                    <a:pt x="2597" y="1062"/>
                  </a:cubicBezTo>
                  <a:cubicBezTo>
                    <a:pt x="1063" y="955"/>
                    <a:pt x="1" y="473"/>
                    <a:pt x="1" y="473"/>
                  </a:cubicBezTo>
                  <a:lnTo>
                    <a:pt x="1" y="473"/>
                  </a:lnTo>
                  <a:cubicBezTo>
                    <a:pt x="1794" y="2213"/>
                    <a:pt x="4158" y="3016"/>
                    <a:pt x="4158" y="3016"/>
                  </a:cubicBezTo>
                  <a:lnTo>
                    <a:pt x="3828" y="3239"/>
                  </a:lnTo>
                  <a:cubicBezTo>
                    <a:pt x="3849" y="3239"/>
                    <a:pt x="3999" y="3249"/>
                    <a:pt x="4241" y="3249"/>
                  </a:cubicBezTo>
                  <a:cubicBezTo>
                    <a:pt x="4711" y="3249"/>
                    <a:pt x="5527" y="3210"/>
                    <a:pt x="6406" y="2980"/>
                  </a:cubicBezTo>
                  <a:cubicBezTo>
                    <a:pt x="7450" y="2712"/>
                    <a:pt x="8583" y="2186"/>
                    <a:pt x="9359" y="1142"/>
                  </a:cubicBezTo>
                  <a:lnTo>
                    <a:pt x="9368" y="1142"/>
                  </a:lnTo>
                  <a:cubicBezTo>
                    <a:pt x="8529" y="732"/>
                    <a:pt x="7744" y="322"/>
                    <a:pt x="7138"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9076;p29">
              <a:extLst>
                <a:ext uri="{FF2B5EF4-FFF2-40B4-BE49-F238E27FC236}">
                  <a16:creationId xmlns:a16="http://schemas.microsoft.com/office/drawing/2014/main" id="{808894EE-85CE-BAC8-81F7-C025B5DE51F9}"/>
                </a:ext>
              </a:extLst>
            </p:cNvPr>
            <p:cNvSpPr/>
            <p:nvPr/>
          </p:nvSpPr>
          <p:spPr>
            <a:xfrm>
              <a:off x="5251377" y="2411274"/>
              <a:ext cx="151426" cy="394688"/>
            </a:xfrm>
            <a:custGeom>
              <a:avLst/>
              <a:gdLst/>
              <a:ahLst/>
              <a:cxnLst/>
              <a:rect l="l" t="t" r="r" b="b"/>
              <a:pathLst>
                <a:path w="2071" h="5398" extrusionOk="0">
                  <a:moveTo>
                    <a:pt x="1" y="1"/>
                  </a:moveTo>
                  <a:lnTo>
                    <a:pt x="1" y="1"/>
                  </a:lnTo>
                  <a:cubicBezTo>
                    <a:pt x="81" y="143"/>
                    <a:pt x="1285" y="2436"/>
                    <a:pt x="375" y="4693"/>
                  </a:cubicBezTo>
                  <a:cubicBezTo>
                    <a:pt x="937" y="4952"/>
                    <a:pt x="1490" y="5202"/>
                    <a:pt x="2070" y="5398"/>
                  </a:cubicBezTo>
                  <a:cubicBezTo>
                    <a:pt x="2026" y="4658"/>
                    <a:pt x="1731" y="2026"/>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9077;p29">
              <a:extLst>
                <a:ext uri="{FF2B5EF4-FFF2-40B4-BE49-F238E27FC236}">
                  <a16:creationId xmlns:a16="http://schemas.microsoft.com/office/drawing/2014/main" id="{EF5F22E9-877D-9AE1-D24C-32B182C5D1D9}"/>
                </a:ext>
              </a:extLst>
            </p:cNvPr>
            <p:cNvSpPr/>
            <p:nvPr/>
          </p:nvSpPr>
          <p:spPr>
            <a:xfrm>
              <a:off x="4315990" y="2436719"/>
              <a:ext cx="637365" cy="262492"/>
            </a:xfrm>
            <a:custGeom>
              <a:avLst/>
              <a:gdLst/>
              <a:ahLst/>
              <a:cxnLst/>
              <a:rect l="l" t="t" r="r" b="b"/>
              <a:pathLst>
                <a:path w="8717" h="3590" extrusionOk="0">
                  <a:moveTo>
                    <a:pt x="1" y="1"/>
                  </a:moveTo>
                  <a:lnTo>
                    <a:pt x="1" y="1"/>
                  </a:lnTo>
                  <a:cubicBezTo>
                    <a:pt x="625" y="1705"/>
                    <a:pt x="2070" y="2838"/>
                    <a:pt x="2070" y="2838"/>
                  </a:cubicBezTo>
                  <a:lnTo>
                    <a:pt x="1580" y="2980"/>
                  </a:lnTo>
                  <a:cubicBezTo>
                    <a:pt x="1580" y="2980"/>
                    <a:pt x="2641" y="3462"/>
                    <a:pt x="4176" y="3569"/>
                  </a:cubicBezTo>
                  <a:cubicBezTo>
                    <a:pt x="4364" y="3582"/>
                    <a:pt x="4559" y="3589"/>
                    <a:pt x="4761" y="3589"/>
                  </a:cubicBezTo>
                  <a:cubicBezTo>
                    <a:pt x="5938" y="3589"/>
                    <a:pt x="7329" y="3340"/>
                    <a:pt x="8708" y="2525"/>
                  </a:cubicBezTo>
                  <a:lnTo>
                    <a:pt x="8717" y="2507"/>
                  </a:lnTo>
                  <a:cubicBezTo>
                    <a:pt x="8485" y="2383"/>
                    <a:pt x="8288" y="2276"/>
                    <a:pt x="8119" y="2186"/>
                  </a:cubicBezTo>
                  <a:cubicBezTo>
                    <a:pt x="7539" y="1856"/>
                    <a:pt x="6950" y="1544"/>
                    <a:pt x="6353" y="1232"/>
                  </a:cubicBezTo>
                  <a:cubicBezTo>
                    <a:pt x="5971" y="1285"/>
                    <a:pt x="5592" y="1308"/>
                    <a:pt x="5219" y="1308"/>
                  </a:cubicBezTo>
                  <a:cubicBezTo>
                    <a:pt x="3952" y="1308"/>
                    <a:pt x="2762" y="1040"/>
                    <a:pt x="1839" y="750"/>
                  </a:cubicBezTo>
                  <a:cubicBezTo>
                    <a:pt x="723" y="393"/>
                    <a:pt x="1" y="1"/>
                    <a:pt x="1"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9078;p29">
              <a:extLst>
                <a:ext uri="{FF2B5EF4-FFF2-40B4-BE49-F238E27FC236}">
                  <a16:creationId xmlns:a16="http://schemas.microsoft.com/office/drawing/2014/main" id="{4E145850-11B7-C302-AE56-8C9ECB16BE29}"/>
                </a:ext>
              </a:extLst>
            </p:cNvPr>
            <p:cNvSpPr/>
            <p:nvPr/>
          </p:nvSpPr>
          <p:spPr>
            <a:xfrm>
              <a:off x="5021789" y="2242375"/>
              <a:ext cx="323618" cy="512115"/>
            </a:xfrm>
            <a:custGeom>
              <a:avLst/>
              <a:gdLst/>
              <a:ahLst/>
              <a:cxnLst/>
              <a:rect l="l" t="t" r="r" b="b"/>
              <a:pathLst>
                <a:path w="4426" h="7004" extrusionOk="0">
                  <a:moveTo>
                    <a:pt x="0" y="0"/>
                  </a:moveTo>
                  <a:lnTo>
                    <a:pt x="0" y="0"/>
                  </a:lnTo>
                  <a:cubicBezTo>
                    <a:pt x="1" y="0"/>
                    <a:pt x="2926" y="3060"/>
                    <a:pt x="1437" y="6013"/>
                  </a:cubicBezTo>
                  <a:cubicBezTo>
                    <a:pt x="1749" y="6165"/>
                    <a:pt x="2061" y="6316"/>
                    <a:pt x="2382" y="6468"/>
                  </a:cubicBezTo>
                  <a:cubicBezTo>
                    <a:pt x="2766" y="6646"/>
                    <a:pt x="3141" y="6825"/>
                    <a:pt x="3515" y="7003"/>
                  </a:cubicBezTo>
                  <a:cubicBezTo>
                    <a:pt x="4425" y="4746"/>
                    <a:pt x="3221" y="2453"/>
                    <a:pt x="3141" y="2311"/>
                  </a:cubicBezTo>
                  <a:cubicBezTo>
                    <a:pt x="3141" y="2311"/>
                    <a:pt x="3141" y="2311"/>
                    <a:pt x="3141" y="2302"/>
                  </a:cubicBezTo>
                  <a:lnTo>
                    <a:pt x="2998" y="2596"/>
                  </a:lnTo>
                  <a:cubicBezTo>
                    <a:pt x="2998" y="2596"/>
                    <a:pt x="1704" y="830"/>
                    <a:pt x="0"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9079;p29">
              <a:extLst>
                <a:ext uri="{FF2B5EF4-FFF2-40B4-BE49-F238E27FC236}">
                  <a16:creationId xmlns:a16="http://schemas.microsoft.com/office/drawing/2014/main" id="{E7EC2CFB-F8C7-6CDC-7781-99B499BC3BE8}"/>
                </a:ext>
              </a:extLst>
            </p:cNvPr>
            <p:cNvSpPr/>
            <p:nvPr/>
          </p:nvSpPr>
          <p:spPr>
            <a:xfrm>
              <a:off x="4449063" y="2136722"/>
              <a:ext cx="531710" cy="464442"/>
            </a:xfrm>
            <a:custGeom>
              <a:avLst/>
              <a:gdLst/>
              <a:ahLst/>
              <a:cxnLst/>
              <a:rect l="l" t="t" r="r" b="b"/>
              <a:pathLst>
                <a:path w="7272" h="6352" extrusionOk="0">
                  <a:moveTo>
                    <a:pt x="3337" y="0"/>
                  </a:moveTo>
                  <a:lnTo>
                    <a:pt x="3516" y="482"/>
                  </a:lnTo>
                  <a:cubicBezTo>
                    <a:pt x="3516" y="482"/>
                    <a:pt x="2746" y="273"/>
                    <a:pt x="1723" y="273"/>
                  </a:cubicBezTo>
                  <a:cubicBezTo>
                    <a:pt x="1193" y="273"/>
                    <a:pt x="595" y="329"/>
                    <a:pt x="1" y="500"/>
                  </a:cubicBezTo>
                  <a:cubicBezTo>
                    <a:pt x="1" y="500"/>
                    <a:pt x="3551" y="1989"/>
                    <a:pt x="4640" y="5130"/>
                  </a:cubicBezTo>
                  <a:cubicBezTo>
                    <a:pt x="5237" y="5433"/>
                    <a:pt x="5835" y="5736"/>
                    <a:pt x="6433" y="6048"/>
                  </a:cubicBezTo>
                  <a:cubicBezTo>
                    <a:pt x="6593" y="6138"/>
                    <a:pt x="6798" y="6236"/>
                    <a:pt x="7022" y="6352"/>
                  </a:cubicBezTo>
                  <a:lnTo>
                    <a:pt x="7030" y="6334"/>
                  </a:lnTo>
                  <a:cubicBezTo>
                    <a:pt x="7271" y="1998"/>
                    <a:pt x="3364" y="9"/>
                    <a:pt x="3337"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9080;p29">
              <a:extLst>
                <a:ext uri="{FF2B5EF4-FFF2-40B4-BE49-F238E27FC236}">
                  <a16:creationId xmlns:a16="http://schemas.microsoft.com/office/drawing/2014/main" id="{4C98030E-D321-7698-6082-A4FC0C75EEE3}"/>
                </a:ext>
              </a:extLst>
            </p:cNvPr>
            <p:cNvSpPr/>
            <p:nvPr/>
          </p:nvSpPr>
          <p:spPr>
            <a:xfrm>
              <a:off x="4272924" y="2173207"/>
              <a:ext cx="515405" cy="359153"/>
            </a:xfrm>
            <a:custGeom>
              <a:avLst/>
              <a:gdLst/>
              <a:ahLst/>
              <a:cxnLst/>
              <a:rect l="l" t="t" r="r" b="b"/>
              <a:pathLst>
                <a:path w="7049" h="4912" extrusionOk="0">
                  <a:moveTo>
                    <a:pt x="2410" y="1"/>
                  </a:moveTo>
                  <a:lnTo>
                    <a:pt x="2624" y="331"/>
                  </a:lnTo>
                  <a:lnTo>
                    <a:pt x="1" y="1044"/>
                  </a:lnTo>
                  <a:lnTo>
                    <a:pt x="982" y="3587"/>
                  </a:lnTo>
                  <a:lnTo>
                    <a:pt x="590" y="3605"/>
                  </a:lnTo>
                  <a:cubicBezTo>
                    <a:pt x="590" y="3605"/>
                    <a:pt x="1312" y="3997"/>
                    <a:pt x="2428" y="4354"/>
                  </a:cubicBezTo>
                  <a:cubicBezTo>
                    <a:pt x="3351" y="4644"/>
                    <a:pt x="4541" y="4912"/>
                    <a:pt x="5808" y="4912"/>
                  </a:cubicBezTo>
                  <a:cubicBezTo>
                    <a:pt x="6181" y="4912"/>
                    <a:pt x="6560" y="4889"/>
                    <a:pt x="6942" y="4836"/>
                  </a:cubicBezTo>
                  <a:cubicBezTo>
                    <a:pt x="6174" y="4434"/>
                    <a:pt x="5398" y="4024"/>
                    <a:pt x="4649" y="3587"/>
                  </a:cubicBezTo>
                  <a:cubicBezTo>
                    <a:pt x="3925" y="3169"/>
                    <a:pt x="3619" y="2945"/>
                    <a:pt x="3708" y="2945"/>
                  </a:cubicBezTo>
                  <a:cubicBezTo>
                    <a:pt x="3782" y="2945"/>
                    <a:pt x="4133" y="3102"/>
                    <a:pt x="4747" y="3435"/>
                  </a:cubicBezTo>
                  <a:cubicBezTo>
                    <a:pt x="5505" y="3846"/>
                    <a:pt x="6281" y="4238"/>
                    <a:pt x="7049" y="4631"/>
                  </a:cubicBezTo>
                  <a:cubicBezTo>
                    <a:pt x="5960" y="1491"/>
                    <a:pt x="2410" y="1"/>
                    <a:pt x="2410"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9081;p29">
              <a:extLst>
                <a:ext uri="{FF2B5EF4-FFF2-40B4-BE49-F238E27FC236}">
                  <a16:creationId xmlns:a16="http://schemas.microsoft.com/office/drawing/2014/main" id="{00FF1431-BDD9-6A00-CD40-9BE58C780EE0}"/>
                </a:ext>
              </a:extLst>
            </p:cNvPr>
            <p:cNvSpPr/>
            <p:nvPr/>
          </p:nvSpPr>
          <p:spPr>
            <a:xfrm>
              <a:off x="4983915" y="2775905"/>
              <a:ext cx="406460" cy="167220"/>
            </a:xfrm>
            <a:custGeom>
              <a:avLst/>
              <a:gdLst/>
              <a:ahLst/>
              <a:cxnLst/>
              <a:rect l="l" t="t" r="r" b="b"/>
              <a:pathLst>
                <a:path w="5559" h="2287" extrusionOk="0">
                  <a:moveTo>
                    <a:pt x="3882" y="1"/>
                  </a:moveTo>
                  <a:cubicBezTo>
                    <a:pt x="3427" y="714"/>
                    <a:pt x="2838" y="1205"/>
                    <a:pt x="2258" y="1535"/>
                  </a:cubicBezTo>
                  <a:cubicBezTo>
                    <a:pt x="1170" y="2177"/>
                    <a:pt x="99" y="2258"/>
                    <a:pt x="1" y="2267"/>
                  </a:cubicBezTo>
                  <a:cubicBezTo>
                    <a:pt x="182" y="2280"/>
                    <a:pt x="361" y="2286"/>
                    <a:pt x="538" y="2286"/>
                  </a:cubicBezTo>
                  <a:cubicBezTo>
                    <a:pt x="2931" y="2286"/>
                    <a:pt x="4952" y="1123"/>
                    <a:pt x="5550" y="741"/>
                  </a:cubicBezTo>
                  <a:lnTo>
                    <a:pt x="5559" y="741"/>
                  </a:lnTo>
                  <a:cubicBezTo>
                    <a:pt x="5068" y="536"/>
                    <a:pt x="4488" y="286"/>
                    <a:pt x="3882" y="1"/>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9082;p29">
              <a:extLst>
                <a:ext uri="{FF2B5EF4-FFF2-40B4-BE49-F238E27FC236}">
                  <a16:creationId xmlns:a16="http://schemas.microsoft.com/office/drawing/2014/main" id="{28845D24-A2B2-1763-D4D2-27DDBC0ABAF0}"/>
                </a:ext>
              </a:extLst>
            </p:cNvPr>
            <p:cNvSpPr/>
            <p:nvPr/>
          </p:nvSpPr>
          <p:spPr>
            <a:xfrm>
              <a:off x="4711261" y="2703520"/>
              <a:ext cx="556497" cy="238144"/>
            </a:xfrm>
            <a:custGeom>
              <a:avLst/>
              <a:gdLst/>
              <a:ahLst/>
              <a:cxnLst/>
              <a:rect l="l" t="t" r="r" b="b"/>
              <a:pathLst>
                <a:path w="7611" h="3257" extrusionOk="0">
                  <a:moveTo>
                    <a:pt x="5532" y="0"/>
                  </a:moveTo>
                  <a:cubicBezTo>
                    <a:pt x="4756" y="1044"/>
                    <a:pt x="3623" y="1570"/>
                    <a:pt x="2579" y="1838"/>
                  </a:cubicBezTo>
                  <a:cubicBezTo>
                    <a:pt x="1700" y="2068"/>
                    <a:pt x="884" y="2107"/>
                    <a:pt x="414" y="2107"/>
                  </a:cubicBezTo>
                  <a:cubicBezTo>
                    <a:pt x="172" y="2107"/>
                    <a:pt x="22" y="2097"/>
                    <a:pt x="1" y="2097"/>
                  </a:cubicBezTo>
                  <a:cubicBezTo>
                    <a:pt x="1678" y="2971"/>
                    <a:pt x="3864" y="2971"/>
                    <a:pt x="3864" y="2971"/>
                  </a:cubicBezTo>
                  <a:lnTo>
                    <a:pt x="3721" y="3257"/>
                  </a:lnTo>
                  <a:lnTo>
                    <a:pt x="3730" y="3257"/>
                  </a:lnTo>
                  <a:cubicBezTo>
                    <a:pt x="3828" y="3248"/>
                    <a:pt x="4899" y="3167"/>
                    <a:pt x="5987" y="2525"/>
                  </a:cubicBezTo>
                  <a:cubicBezTo>
                    <a:pt x="6567" y="2195"/>
                    <a:pt x="7156" y="1704"/>
                    <a:pt x="7611" y="991"/>
                  </a:cubicBezTo>
                  <a:cubicBezTo>
                    <a:pt x="6933" y="687"/>
                    <a:pt x="6219" y="339"/>
                    <a:pt x="5541" y="0"/>
                  </a:cubicBezTo>
                  <a:close/>
                </a:path>
              </a:pathLst>
            </a:custGeom>
            <a:solidFill>
              <a:srgbClr val="F7A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9083;p29">
              <a:extLst>
                <a:ext uri="{FF2B5EF4-FFF2-40B4-BE49-F238E27FC236}">
                  <a16:creationId xmlns:a16="http://schemas.microsoft.com/office/drawing/2014/main" id="{5D93F356-1DD2-2B0C-F2F5-32D976CF3162}"/>
                </a:ext>
              </a:extLst>
            </p:cNvPr>
            <p:cNvSpPr/>
            <p:nvPr/>
          </p:nvSpPr>
          <p:spPr>
            <a:xfrm>
              <a:off x="4267075" y="2130800"/>
              <a:ext cx="1141584" cy="818039"/>
            </a:xfrm>
            <a:custGeom>
              <a:avLst/>
              <a:gdLst/>
              <a:ahLst/>
              <a:cxnLst/>
              <a:rect l="l" t="t" r="r" b="b"/>
              <a:pathLst>
                <a:path w="15613" h="11188" extrusionOk="0">
                  <a:moveTo>
                    <a:pt x="5844" y="1"/>
                  </a:moveTo>
                  <a:cubicBezTo>
                    <a:pt x="5817" y="1"/>
                    <a:pt x="5790" y="10"/>
                    <a:pt x="5773" y="36"/>
                  </a:cubicBezTo>
                  <a:cubicBezTo>
                    <a:pt x="5755" y="54"/>
                    <a:pt x="5746" y="81"/>
                    <a:pt x="5755" y="108"/>
                  </a:cubicBezTo>
                  <a:lnTo>
                    <a:pt x="5880" y="447"/>
                  </a:lnTo>
                  <a:cubicBezTo>
                    <a:pt x="5606" y="389"/>
                    <a:pt x="4975" y="272"/>
                    <a:pt x="4205" y="272"/>
                  </a:cubicBezTo>
                  <a:cubicBezTo>
                    <a:pt x="3670" y="272"/>
                    <a:pt x="3068" y="328"/>
                    <a:pt x="2472" y="500"/>
                  </a:cubicBezTo>
                  <a:cubicBezTo>
                    <a:pt x="2445" y="509"/>
                    <a:pt x="2427" y="527"/>
                    <a:pt x="2418" y="554"/>
                  </a:cubicBezTo>
                  <a:cubicBezTo>
                    <a:pt x="2409" y="572"/>
                    <a:pt x="2409" y="598"/>
                    <a:pt x="2427" y="625"/>
                  </a:cubicBezTo>
                  <a:lnTo>
                    <a:pt x="2579" y="857"/>
                  </a:lnTo>
                  <a:lnTo>
                    <a:pt x="63" y="1544"/>
                  </a:lnTo>
                  <a:cubicBezTo>
                    <a:pt x="36" y="1553"/>
                    <a:pt x="19" y="1571"/>
                    <a:pt x="10" y="1589"/>
                  </a:cubicBezTo>
                  <a:cubicBezTo>
                    <a:pt x="1" y="1607"/>
                    <a:pt x="1" y="1633"/>
                    <a:pt x="10" y="1651"/>
                  </a:cubicBezTo>
                  <a:lnTo>
                    <a:pt x="946" y="4087"/>
                  </a:lnTo>
                  <a:lnTo>
                    <a:pt x="661" y="4104"/>
                  </a:lnTo>
                  <a:cubicBezTo>
                    <a:pt x="634" y="4104"/>
                    <a:pt x="616" y="4122"/>
                    <a:pt x="598" y="4140"/>
                  </a:cubicBezTo>
                  <a:cubicBezTo>
                    <a:pt x="589" y="4158"/>
                    <a:pt x="581" y="4185"/>
                    <a:pt x="589" y="4211"/>
                  </a:cubicBezTo>
                  <a:cubicBezTo>
                    <a:pt x="1116" y="5630"/>
                    <a:pt x="2213" y="6674"/>
                    <a:pt x="2570" y="6995"/>
                  </a:cubicBezTo>
                  <a:lnTo>
                    <a:pt x="2231" y="7093"/>
                  </a:lnTo>
                  <a:cubicBezTo>
                    <a:pt x="2204" y="7102"/>
                    <a:pt x="2177" y="7120"/>
                    <a:pt x="2169" y="7146"/>
                  </a:cubicBezTo>
                  <a:cubicBezTo>
                    <a:pt x="2169" y="7173"/>
                    <a:pt x="2177" y="7200"/>
                    <a:pt x="2195" y="7227"/>
                  </a:cubicBezTo>
                  <a:cubicBezTo>
                    <a:pt x="3721" y="8699"/>
                    <a:pt x="5683" y="9519"/>
                    <a:pt x="6228" y="9725"/>
                  </a:cubicBezTo>
                  <a:lnTo>
                    <a:pt x="6031" y="9858"/>
                  </a:lnTo>
                  <a:cubicBezTo>
                    <a:pt x="6005" y="9876"/>
                    <a:pt x="5996" y="9903"/>
                    <a:pt x="5996" y="9930"/>
                  </a:cubicBezTo>
                  <a:cubicBezTo>
                    <a:pt x="5996" y="9957"/>
                    <a:pt x="6013" y="9983"/>
                    <a:pt x="6040" y="10001"/>
                  </a:cubicBezTo>
                  <a:cubicBezTo>
                    <a:pt x="7485" y="10751"/>
                    <a:pt x="9314" y="10866"/>
                    <a:pt x="9814" y="10884"/>
                  </a:cubicBezTo>
                  <a:lnTo>
                    <a:pt x="9725" y="11054"/>
                  </a:lnTo>
                  <a:cubicBezTo>
                    <a:pt x="9707" y="11081"/>
                    <a:pt x="9707" y="11107"/>
                    <a:pt x="9725" y="11125"/>
                  </a:cubicBezTo>
                  <a:cubicBezTo>
                    <a:pt x="9734" y="11152"/>
                    <a:pt x="9760" y="11170"/>
                    <a:pt x="9787" y="11170"/>
                  </a:cubicBezTo>
                  <a:cubicBezTo>
                    <a:pt x="9965" y="11179"/>
                    <a:pt x="10153" y="11188"/>
                    <a:pt x="10322" y="11188"/>
                  </a:cubicBezTo>
                  <a:cubicBezTo>
                    <a:pt x="12758" y="11188"/>
                    <a:pt x="14801" y="10010"/>
                    <a:pt x="15407" y="9626"/>
                  </a:cubicBezTo>
                  <a:cubicBezTo>
                    <a:pt x="15443" y="9600"/>
                    <a:pt x="15452" y="9555"/>
                    <a:pt x="15434" y="9519"/>
                  </a:cubicBezTo>
                  <a:cubicBezTo>
                    <a:pt x="15416" y="9496"/>
                    <a:pt x="15387" y="9480"/>
                    <a:pt x="15358" y="9480"/>
                  </a:cubicBezTo>
                  <a:cubicBezTo>
                    <a:pt x="15344" y="9480"/>
                    <a:pt x="15330" y="9484"/>
                    <a:pt x="15318" y="9493"/>
                  </a:cubicBezTo>
                  <a:cubicBezTo>
                    <a:pt x="14727" y="9873"/>
                    <a:pt x="12711" y="11029"/>
                    <a:pt x="10324" y="11029"/>
                  </a:cubicBezTo>
                  <a:cubicBezTo>
                    <a:pt x="10191" y="11029"/>
                    <a:pt x="10056" y="11026"/>
                    <a:pt x="9921" y="11018"/>
                  </a:cubicBezTo>
                  <a:lnTo>
                    <a:pt x="10010" y="10840"/>
                  </a:lnTo>
                  <a:cubicBezTo>
                    <a:pt x="10019" y="10813"/>
                    <a:pt x="10019" y="10786"/>
                    <a:pt x="10001" y="10759"/>
                  </a:cubicBezTo>
                  <a:cubicBezTo>
                    <a:pt x="9992" y="10742"/>
                    <a:pt x="9965" y="10724"/>
                    <a:pt x="9939" y="10724"/>
                  </a:cubicBezTo>
                  <a:cubicBezTo>
                    <a:pt x="9912" y="10724"/>
                    <a:pt x="7860" y="10715"/>
                    <a:pt x="6228" y="9921"/>
                  </a:cubicBezTo>
                  <a:lnTo>
                    <a:pt x="6451" y="9769"/>
                  </a:lnTo>
                  <a:cubicBezTo>
                    <a:pt x="6477" y="9760"/>
                    <a:pt x="6486" y="9725"/>
                    <a:pt x="6486" y="9698"/>
                  </a:cubicBezTo>
                  <a:cubicBezTo>
                    <a:pt x="6477" y="9671"/>
                    <a:pt x="6460" y="9644"/>
                    <a:pt x="6433" y="9635"/>
                  </a:cubicBezTo>
                  <a:cubicBezTo>
                    <a:pt x="6406" y="9626"/>
                    <a:pt x="4158" y="8841"/>
                    <a:pt x="2400" y="7200"/>
                  </a:cubicBezTo>
                  <a:lnTo>
                    <a:pt x="2757" y="7102"/>
                  </a:lnTo>
                  <a:cubicBezTo>
                    <a:pt x="2784" y="7093"/>
                    <a:pt x="2811" y="7066"/>
                    <a:pt x="2811" y="7039"/>
                  </a:cubicBezTo>
                  <a:cubicBezTo>
                    <a:pt x="2820" y="7013"/>
                    <a:pt x="2811" y="6986"/>
                    <a:pt x="2784" y="6959"/>
                  </a:cubicBezTo>
                  <a:cubicBezTo>
                    <a:pt x="2775" y="6950"/>
                    <a:pt x="1410" y="5862"/>
                    <a:pt x="777" y="4256"/>
                  </a:cubicBezTo>
                  <a:lnTo>
                    <a:pt x="1062" y="4247"/>
                  </a:lnTo>
                  <a:cubicBezTo>
                    <a:pt x="1089" y="4238"/>
                    <a:pt x="1116" y="4229"/>
                    <a:pt x="1125" y="4211"/>
                  </a:cubicBezTo>
                  <a:cubicBezTo>
                    <a:pt x="1143" y="4185"/>
                    <a:pt x="1143" y="4158"/>
                    <a:pt x="1134" y="4131"/>
                  </a:cubicBezTo>
                  <a:lnTo>
                    <a:pt x="188" y="1678"/>
                  </a:lnTo>
                  <a:lnTo>
                    <a:pt x="2731" y="982"/>
                  </a:lnTo>
                  <a:cubicBezTo>
                    <a:pt x="2748" y="982"/>
                    <a:pt x="2775" y="964"/>
                    <a:pt x="2784" y="937"/>
                  </a:cubicBezTo>
                  <a:cubicBezTo>
                    <a:pt x="2793" y="911"/>
                    <a:pt x="2784" y="884"/>
                    <a:pt x="2775" y="866"/>
                  </a:cubicBezTo>
                  <a:lnTo>
                    <a:pt x="2615" y="625"/>
                  </a:lnTo>
                  <a:cubicBezTo>
                    <a:pt x="3163" y="481"/>
                    <a:pt x="3714" y="433"/>
                    <a:pt x="4206" y="433"/>
                  </a:cubicBezTo>
                  <a:cubicBezTo>
                    <a:pt x="5211" y="433"/>
                    <a:pt x="5975" y="634"/>
                    <a:pt x="5987" y="634"/>
                  </a:cubicBezTo>
                  <a:cubicBezTo>
                    <a:pt x="5994" y="637"/>
                    <a:pt x="6001" y="638"/>
                    <a:pt x="6008" y="638"/>
                  </a:cubicBezTo>
                  <a:cubicBezTo>
                    <a:pt x="6028" y="638"/>
                    <a:pt x="6047" y="629"/>
                    <a:pt x="6067" y="616"/>
                  </a:cubicBezTo>
                  <a:cubicBezTo>
                    <a:pt x="6085" y="590"/>
                    <a:pt x="6094" y="563"/>
                    <a:pt x="6076" y="536"/>
                  </a:cubicBezTo>
                  <a:lnTo>
                    <a:pt x="5951" y="188"/>
                  </a:lnTo>
                  <a:lnTo>
                    <a:pt x="5951" y="188"/>
                  </a:lnTo>
                  <a:cubicBezTo>
                    <a:pt x="8306" y="625"/>
                    <a:pt x="10278" y="1972"/>
                    <a:pt x="10296" y="1990"/>
                  </a:cubicBezTo>
                  <a:cubicBezTo>
                    <a:pt x="10309" y="1999"/>
                    <a:pt x="10322" y="2003"/>
                    <a:pt x="10336" y="2003"/>
                  </a:cubicBezTo>
                  <a:cubicBezTo>
                    <a:pt x="10349" y="2003"/>
                    <a:pt x="10362" y="1999"/>
                    <a:pt x="10376" y="1990"/>
                  </a:cubicBezTo>
                  <a:cubicBezTo>
                    <a:pt x="10403" y="1972"/>
                    <a:pt x="10420" y="1946"/>
                    <a:pt x="10420" y="1919"/>
                  </a:cubicBezTo>
                  <a:lnTo>
                    <a:pt x="10403" y="1660"/>
                  </a:lnTo>
                  <a:lnTo>
                    <a:pt x="10403" y="1660"/>
                  </a:lnTo>
                  <a:cubicBezTo>
                    <a:pt x="12017" y="2499"/>
                    <a:pt x="13240" y="4149"/>
                    <a:pt x="13257" y="4167"/>
                  </a:cubicBezTo>
                  <a:cubicBezTo>
                    <a:pt x="13265" y="4181"/>
                    <a:pt x="13284" y="4196"/>
                    <a:pt x="13305" y="4196"/>
                  </a:cubicBezTo>
                  <a:cubicBezTo>
                    <a:pt x="13310" y="4196"/>
                    <a:pt x="13315" y="4195"/>
                    <a:pt x="13320" y="4194"/>
                  </a:cubicBezTo>
                  <a:cubicBezTo>
                    <a:pt x="13355" y="4194"/>
                    <a:pt x="13373" y="4176"/>
                    <a:pt x="13391" y="4149"/>
                  </a:cubicBezTo>
                  <a:lnTo>
                    <a:pt x="13480" y="3971"/>
                  </a:lnTo>
                  <a:cubicBezTo>
                    <a:pt x="15131" y="5960"/>
                    <a:pt x="15407" y="8502"/>
                    <a:pt x="15452" y="9243"/>
                  </a:cubicBezTo>
                  <a:cubicBezTo>
                    <a:pt x="15460" y="9283"/>
                    <a:pt x="15489" y="9316"/>
                    <a:pt x="15527" y="9316"/>
                  </a:cubicBezTo>
                  <a:cubicBezTo>
                    <a:pt x="15532" y="9316"/>
                    <a:pt x="15536" y="9315"/>
                    <a:pt x="15541" y="9314"/>
                  </a:cubicBezTo>
                  <a:cubicBezTo>
                    <a:pt x="15586" y="9314"/>
                    <a:pt x="15613" y="9279"/>
                    <a:pt x="15613" y="9234"/>
                  </a:cubicBezTo>
                  <a:cubicBezTo>
                    <a:pt x="15568" y="8467"/>
                    <a:pt x="15274" y="5817"/>
                    <a:pt x="13525" y="3783"/>
                  </a:cubicBezTo>
                  <a:cubicBezTo>
                    <a:pt x="13512" y="3763"/>
                    <a:pt x="13493" y="3753"/>
                    <a:pt x="13474" y="3753"/>
                  </a:cubicBezTo>
                  <a:cubicBezTo>
                    <a:pt x="13467" y="3753"/>
                    <a:pt x="13460" y="3754"/>
                    <a:pt x="13454" y="3756"/>
                  </a:cubicBezTo>
                  <a:cubicBezTo>
                    <a:pt x="13427" y="3756"/>
                    <a:pt x="13400" y="3774"/>
                    <a:pt x="13391" y="3792"/>
                  </a:cubicBezTo>
                  <a:lnTo>
                    <a:pt x="13302" y="3971"/>
                  </a:lnTo>
                  <a:cubicBezTo>
                    <a:pt x="12999" y="3578"/>
                    <a:pt x="11821" y="2169"/>
                    <a:pt x="10358" y="1455"/>
                  </a:cubicBezTo>
                  <a:cubicBezTo>
                    <a:pt x="10345" y="1450"/>
                    <a:pt x="10331" y="1448"/>
                    <a:pt x="10318" y="1448"/>
                  </a:cubicBezTo>
                  <a:cubicBezTo>
                    <a:pt x="10304" y="1448"/>
                    <a:pt x="10291" y="1450"/>
                    <a:pt x="10278" y="1455"/>
                  </a:cubicBezTo>
                  <a:cubicBezTo>
                    <a:pt x="10251" y="1473"/>
                    <a:pt x="10242" y="1499"/>
                    <a:pt x="10242" y="1526"/>
                  </a:cubicBezTo>
                  <a:lnTo>
                    <a:pt x="10251" y="1767"/>
                  </a:lnTo>
                  <a:cubicBezTo>
                    <a:pt x="9760" y="1455"/>
                    <a:pt x="7940" y="358"/>
                    <a:pt x="5844"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9084;p29">
              <a:extLst>
                <a:ext uri="{FF2B5EF4-FFF2-40B4-BE49-F238E27FC236}">
                  <a16:creationId xmlns:a16="http://schemas.microsoft.com/office/drawing/2014/main" id="{9C4DE3D2-AE39-EC9F-CEBB-BEDC0D66C205}"/>
                </a:ext>
              </a:extLst>
            </p:cNvPr>
            <p:cNvSpPr/>
            <p:nvPr/>
          </p:nvSpPr>
          <p:spPr>
            <a:xfrm>
              <a:off x="4532563" y="2382612"/>
              <a:ext cx="1063275" cy="519280"/>
            </a:xfrm>
            <a:custGeom>
              <a:avLst/>
              <a:gdLst/>
              <a:ahLst/>
              <a:cxnLst/>
              <a:rect l="l" t="t" r="r" b="b"/>
              <a:pathLst>
                <a:path w="14542" h="7102" extrusionOk="0">
                  <a:moveTo>
                    <a:pt x="723" y="411"/>
                  </a:moveTo>
                  <a:lnTo>
                    <a:pt x="723" y="411"/>
                  </a:lnTo>
                  <a:cubicBezTo>
                    <a:pt x="848" y="473"/>
                    <a:pt x="991" y="544"/>
                    <a:pt x="1160" y="634"/>
                  </a:cubicBezTo>
                  <a:cubicBezTo>
                    <a:pt x="1936" y="1062"/>
                    <a:pt x="2739" y="1472"/>
                    <a:pt x="3524" y="1865"/>
                  </a:cubicBezTo>
                  <a:cubicBezTo>
                    <a:pt x="4095" y="2150"/>
                    <a:pt x="4675" y="2454"/>
                    <a:pt x="5255" y="2757"/>
                  </a:cubicBezTo>
                  <a:cubicBezTo>
                    <a:pt x="6094" y="3194"/>
                    <a:pt x="7655" y="3961"/>
                    <a:pt x="9038" y="4621"/>
                  </a:cubicBezTo>
                  <a:cubicBezTo>
                    <a:pt x="9189" y="4693"/>
                    <a:pt x="9341" y="4764"/>
                    <a:pt x="9493" y="4835"/>
                  </a:cubicBezTo>
                  <a:cubicBezTo>
                    <a:pt x="10295" y="5219"/>
                    <a:pt x="11063" y="5585"/>
                    <a:pt x="11874" y="5870"/>
                  </a:cubicBezTo>
                  <a:cubicBezTo>
                    <a:pt x="12365" y="6040"/>
                    <a:pt x="12829" y="6165"/>
                    <a:pt x="13284" y="6254"/>
                  </a:cubicBezTo>
                  <a:cubicBezTo>
                    <a:pt x="14212" y="6441"/>
                    <a:pt x="14346" y="6655"/>
                    <a:pt x="14363" y="6718"/>
                  </a:cubicBezTo>
                  <a:cubicBezTo>
                    <a:pt x="14372" y="6753"/>
                    <a:pt x="14355" y="6798"/>
                    <a:pt x="14310" y="6843"/>
                  </a:cubicBezTo>
                  <a:cubicBezTo>
                    <a:pt x="14237" y="6909"/>
                    <a:pt x="14130" y="6946"/>
                    <a:pt x="14047" y="6946"/>
                  </a:cubicBezTo>
                  <a:cubicBezTo>
                    <a:pt x="14018" y="6946"/>
                    <a:pt x="13992" y="6941"/>
                    <a:pt x="13971" y="6932"/>
                  </a:cubicBezTo>
                  <a:cubicBezTo>
                    <a:pt x="13320" y="6709"/>
                    <a:pt x="12624" y="6423"/>
                    <a:pt x="11830" y="6075"/>
                  </a:cubicBezTo>
                  <a:cubicBezTo>
                    <a:pt x="11821" y="6067"/>
                    <a:pt x="11812" y="6058"/>
                    <a:pt x="11794" y="6058"/>
                  </a:cubicBezTo>
                  <a:cubicBezTo>
                    <a:pt x="11785" y="6049"/>
                    <a:pt x="11776" y="6049"/>
                    <a:pt x="11758" y="6040"/>
                  </a:cubicBezTo>
                  <a:cubicBezTo>
                    <a:pt x="9760" y="5237"/>
                    <a:pt x="6477" y="3560"/>
                    <a:pt x="5193" y="2855"/>
                  </a:cubicBezTo>
                  <a:cubicBezTo>
                    <a:pt x="4613" y="2525"/>
                    <a:pt x="4006" y="2204"/>
                    <a:pt x="3417" y="1891"/>
                  </a:cubicBezTo>
                  <a:cubicBezTo>
                    <a:pt x="2659" y="1499"/>
                    <a:pt x="1883" y="1089"/>
                    <a:pt x="1134" y="651"/>
                  </a:cubicBezTo>
                  <a:cubicBezTo>
                    <a:pt x="973" y="562"/>
                    <a:pt x="839" y="482"/>
                    <a:pt x="723" y="411"/>
                  </a:cubicBezTo>
                  <a:close/>
                  <a:moveTo>
                    <a:pt x="146" y="0"/>
                  </a:moveTo>
                  <a:cubicBezTo>
                    <a:pt x="100" y="0"/>
                    <a:pt x="86" y="22"/>
                    <a:pt x="72" y="45"/>
                  </a:cubicBezTo>
                  <a:cubicBezTo>
                    <a:pt x="36" y="116"/>
                    <a:pt x="1" y="179"/>
                    <a:pt x="1053" y="794"/>
                  </a:cubicBezTo>
                  <a:cubicBezTo>
                    <a:pt x="1803" y="1222"/>
                    <a:pt x="2588" y="1633"/>
                    <a:pt x="3346" y="2034"/>
                  </a:cubicBezTo>
                  <a:cubicBezTo>
                    <a:pt x="3926" y="2346"/>
                    <a:pt x="4532" y="2668"/>
                    <a:pt x="5121" y="2989"/>
                  </a:cubicBezTo>
                  <a:cubicBezTo>
                    <a:pt x="6397" y="3702"/>
                    <a:pt x="9698" y="5380"/>
                    <a:pt x="11705" y="6191"/>
                  </a:cubicBezTo>
                  <a:cubicBezTo>
                    <a:pt x="11714" y="6191"/>
                    <a:pt x="11723" y="6200"/>
                    <a:pt x="11741" y="6209"/>
                  </a:cubicBezTo>
                  <a:cubicBezTo>
                    <a:pt x="11750" y="6209"/>
                    <a:pt x="11758" y="6209"/>
                    <a:pt x="11767" y="6218"/>
                  </a:cubicBezTo>
                  <a:cubicBezTo>
                    <a:pt x="12561" y="6575"/>
                    <a:pt x="13266" y="6852"/>
                    <a:pt x="13917" y="7083"/>
                  </a:cubicBezTo>
                  <a:cubicBezTo>
                    <a:pt x="13953" y="7101"/>
                    <a:pt x="13989" y="7101"/>
                    <a:pt x="14033" y="7101"/>
                  </a:cubicBezTo>
                  <a:cubicBezTo>
                    <a:pt x="14167" y="7101"/>
                    <a:pt x="14319" y="7048"/>
                    <a:pt x="14417" y="6959"/>
                  </a:cubicBezTo>
                  <a:cubicBezTo>
                    <a:pt x="14506" y="6869"/>
                    <a:pt x="14542" y="6771"/>
                    <a:pt x="14515" y="6673"/>
                  </a:cubicBezTo>
                  <a:cubicBezTo>
                    <a:pt x="14444" y="6432"/>
                    <a:pt x="14042" y="6245"/>
                    <a:pt x="13320" y="6102"/>
                  </a:cubicBezTo>
                  <a:cubicBezTo>
                    <a:pt x="12865" y="6013"/>
                    <a:pt x="12419" y="5888"/>
                    <a:pt x="11928" y="5719"/>
                  </a:cubicBezTo>
                  <a:cubicBezTo>
                    <a:pt x="11125" y="5433"/>
                    <a:pt x="10367" y="5076"/>
                    <a:pt x="9564" y="4693"/>
                  </a:cubicBezTo>
                  <a:cubicBezTo>
                    <a:pt x="9412" y="4621"/>
                    <a:pt x="9261" y="4550"/>
                    <a:pt x="9109" y="4479"/>
                  </a:cubicBezTo>
                  <a:cubicBezTo>
                    <a:pt x="7717" y="3818"/>
                    <a:pt x="6165" y="3051"/>
                    <a:pt x="5326" y="2614"/>
                  </a:cubicBezTo>
                  <a:cubicBezTo>
                    <a:pt x="4755" y="2311"/>
                    <a:pt x="4167" y="2016"/>
                    <a:pt x="3596" y="1722"/>
                  </a:cubicBezTo>
                  <a:cubicBezTo>
                    <a:pt x="2811" y="1329"/>
                    <a:pt x="2008" y="928"/>
                    <a:pt x="1232" y="500"/>
                  </a:cubicBezTo>
                  <a:cubicBezTo>
                    <a:pt x="497" y="99"/>
                    <a:pt x="246" y="0"/>
                    <a:pt x="146"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9085;p29">
              <a:extLst>
                <a:ext uri="{FF2B5EF4-FFF2-40B4-BE49-F238E27FC236}">
                  <a16:creationId xmlns:a16="http://schemas.microsoft.com/office/drawing/2014/main" id="{B293C38C-C657-CA9F-4704-32D76BE5379E}"/>
                </a:ext>
              </a:extLst>
            </p:cNvPr>
            <p:cNvSpPr/>
            <p:nvPr/>
          </p:nvSpPr>
          <p:spPr>
            <a:xfrm>
              <a:off x="4312115" y="2433867"/>
              <a:ext cx="471681" cy="101414"/>
            </a:xfrm>
            <a:custGeom>
              <a:avLst/>
              <a:gdLst/>
              <a:ahLst/>
              <a:cxnLst/>
              <a:rect l="l" t="t" r="r" b="b"/>
              <a:pathLst>
                <a:path w="6451" h="1387" extrusionOk="0">
                  <a:moveTo>
                    <a:pt x="52" y="0"/>
                  </a:moveTo>
                  <a:cubicBezTo>
                    <a:pt x="36" y="0"/>
                    <a:pt x="25" y="9"/>
                    <a:pt x="18" y="22"/>
                  </a:cubicBezTo>
                  <a:cubicBezTo>
                    <a:pt x="0" y="40"/>
                    <a:pt x="9" y="66"/>
                    <a:pt x="27" y="75"/>
                  </a:cubicBezTo>
                  <a:cubicBezTo>
                    <a:pt x="54" y="93"/>
                    <a:pt x="2498" y="1387"/>
                    <a:pt x="5290" y="1387"/>
                  </a:cubicBezTo>
                  <a:cubicBezTo>
                    <a:pt x="5656" y="1387"/>
                    <a:pt x="6040" y="1369"/>
                    <a:pt x="6414" y="1315"/>
                  </a:cubicBezTo>
                  <a:cubicBezTo>
                    <a:pt x="6441" y="1306"/>
                    <a:pt x="6450" y="1289"/>
                    <a:pt x="6450" y="1271"/>
                  </a:cubicBezTo>
                  <a:cubicBezTo>
                    <a:pt x="6450" y="1244"/>
                    <a:pt x="6423" y="1235"/>
                    <a:pt x="6406" y="1235"/>
                  </a:cubicBezTo>
                  <a:cubicBezTo>
                    <a:pt x="6031" y="1286"/>
                    <a:pt x="5658" y="1309"/>
                    <a:pt x="5291" y="1309"/>
                  </a:cubicBezTo>
                  <a:cubicBezTo>
                    <a:pt x="2519" y="1309"/>
                    <a:pt x="95" y="20"/>
                    <a:pt x="72" y="4"/>
                  </a:cubicBezTo>
                  <a:cubicBezTo>
                    <a:pt x="64" y="2"/>
                    <a:pt x="58" y="0"/>
                    <a:pt x="5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9086;p29">
              <a:extLst>
                <a:ext uri="{FF2B5EF4-FFF2-40B4-BE49-F238E27FC236}">
                  <a16:creationId xmlns:a16="http://schemas.microsoft.com/office/drawing/2014/main" id="{557496E0-8627-8FFE-D658-29693862A856}"/>
                </a:ext>
              </a:extLst>
            </p:cNvPr>
            <p:cNvSpPr/>
            <p:nvPr/>
          </p:nvSpPr>
          <p:spPr>
            <a:xfrm>
              <a:off x="4428225" y="2617974"/>
              <a:ext cx="527762" cy="83646"/>
            </a:xfrm>
            <a:custGeom>
              <a:avLst/>
              <a:gdLst/>
              <a:ahLst/>
              <a:cxnLst/>
              <a:rect l="l" t="t" r="r" b="b"/>
              <a:pathLst>
                <a:path w="7218" h="1144" extrusionOk="0">
                  <a:moveTo>
                    <a:pt x="7173" y="1"/>
                  </a:moveTo>
                  <a:cubicBezTo>
                    <a:pt x="7165" y="1"/>
                    <a:pt x="7156" y="4"/>
                    <a:pt x="7146" y="11"/>
                  </a:cubicBezTo>
                  <a:cubicBezTo>
                    <a:pt x="5786" y="817"/>
                    <a:pt x="4406" y="1063"/>
                    <a:pt x="3231" y="1063"/>
                  </a:cubicBezTo>
                  <a:cubicBezTo>
                    <a:pt x="1414" y="1063"/>
                    <a:pt x="84" y="476"/>
                    <a:pt x="63" y="466"/>
                  </a:cubicBezTo>
                  <a:cubicBezTo>
                    <a:pt x="58" y="463"/>
                    <a:pt x="52" y="462"/>
                    <a:pt x="47" y="462"/>
                  </a:cubicBezTo>
                  <a:cubicBezTo>
                    <a:pt x="32" y="462"/>
                    <a:pt x="16" y="470"/>
                    <a:pt x="9" y="483"/>
                  </a:cubicBezTo>
                  <a:cubicBezTo>
                    <a:pt x="0" y="510"/>
                    <a:pt x="9" y="528"/>
                    <a:pt x="27" y="537"/>
                  </a:cubicBezTo>
                  <a:cubicBezTo>
                    <a:pt x="36" y="546"/>
                    <a:pt x="946" y="947"/>
                    <a:pt x="2284" y="1099"/>
                  </a:cubicBezTo>
                  <a:cubicBezTo>
                    <a:pt x="2561" y="1126"/>
                    <a:pt x="2873" y="1144"/>
                    <a:pt x="3203" y="1144"/>
                  </a:cubicBezTo>
                  <a:cubicBezTo>
                    <a:pt x="4345" y="1144"/>
                    <a:pt x="5772" y="912"/>
                    <a:pt x="7191" y="73"/>
                  </a:cubicBezTo>
                  <a:cubicBezTo>
                    <a:pt x="7208" y="64"/>
                    <a:pt x="7217" y="37"/>
                    <a:pt x="7208" y="20"/>
                  </a:cubicBezTo>
                  <a:cubicBezTo>
                    <a:pt x="7197" y="9"/>
                    <a:pt x="7186" y="1"/>
                    <a:pt x="717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9087;p29">
              <a:extLst>
                <a:ext uri="{FF2B5EF4-FFF2-40B4-BE49-F238E27FC236}">
                  <a16:creationId xmlns:a16="http://schemas.microsoft.com/office/drawing/2014/main" id="{1794154E-9FB8-CD1C-FED1-7A781850D636}"/>
                </a:ext>
              </a:extLst>
            </p:cNvPr>
            <p:cNvSpPr/>
            <p:nvPr/>
          </p:nvSpPr>
          <p:spPr>
            <a:xfrm>
              <a:off x="4708044" y="2700815"/>
              <a:ext cx="411652" cy="159981"/>
            </a:xfrm>
            <a:custGeom>
              <a:avLst/>
              <a:gdLst/>
              <a:ahLst/>
              <a:cxnLst/>
              <a:rect l="l" t="t" r="r" b="b"/>
              <a:pathLst>
                <a:path w="5630" h="2188" extrusionOk="0">
                  <a:moveTo>
                    <a:pt x="5580" y="1"/>
                  </a:moveTo>
                  <a:cubicBezTo>
                    <a:pt x="5567" y="1"/>
                    <a:pt x="5555" y="8"/>
                    <a:pt x="5549" y="20"/>
                  </a:cubicBezTo>
                  <a:cubicBezTo>
                    <a:pt x="4136" y="1901"/>
                    <a:pt x="1507" y="2104"/>
                    <a:pt x="476" y="2104"/>
                  </a:cubicBezTo>
                  <a:cubicBezTo>
                    <a:pt x="212" y="2104"/>
                    <a:pt x="52" y="2091"/>
                    <a:pt x="45" y="2089"/>
                  </a:cubicBezTo>
                  <a:cubicBezTo>
                    <a:pt x="27" y="2089"/>
                    <a:pt x="9" y="2107"/>
                    <a:pt x="0" y="2125"/>
                  </a:cubicBezTo>
                  <a:cubicBezTo>
                    <a:pt x="0" y="2152"/>
                    <a:pt x="18" y="2169"/>
                    <a:pt x="36" y="2169"/>
                  </a:cubicBezTo>
                  <a:cubicBezTo>
                    <a:pt x="45" y="2169"/>
                    <a:pt x="197" y="2187"/>
                    <a:pt x="455" y="2187"/>
                  </a:cubicBezTo>
                  <a:cubicBezTo>
                    <a:pt x="1481" y="2187"/>
                    <a:pt x="4166" y="1991"/>
                    <a:pt x="5612" y="64"/>
                  </a:cubicBezTo>
                  <a:cubicBezTo>
                    <a:pt x="5629" y="46"/>
                    <a:pt x="5621" y="20"/>
                    <a:pt x="5603" y="11"/>
                  </a:cubicBezTo>
                  <a:cubicBezTo>
                    <a:pt x="5596" y="4"/>
                    <a:pt x="5588" y="1"/>
                    <a:pt x="558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9088;p29">
              <a:extLst>
                <a:ext uri="{FF2B5EF4-FFF2-40B4-BE49-F238E27FC236}">
                  <a16:creationId xmlns:a16="http://schemas.microsoft.com/office/drawing/2014/main" id="{FABC0419-991E-080F-6491-4C817272A131}"/>
                </a:ext>
              </a:extLst>
            </p:cNvPr>
            <p:cNvSpPr/>
            <p:nvPr/>
          </p:nvSpPr>
          <p:spPr>
            <a:xfrm>
              <a:off x="4980039" y="2773273"/>
              <a:ext cx="291008" cy="171022"/>
            </a:xfrm>
            <a:custGeom>
              <a:avLst/>
              <a:gdLst/>
              <a:ahLst/>
              <a:cxnLst/>
              <a:rect l="l" t="t" r="r" b="b"/>
              <a:pathLst>
                <a:path w="3980" h="2339" extrusionOk="0">
                  <a:moveTo>
                    <a:pt x="3930" y="0"/>
                  </a:moveTo>
                  <a:cubicBezTo>
                    <a:pt x="3917" y="0"/>
                    <a:pt x="3904" y="8"/>
                    <a:pt x="3899" y="19"/>
                  </a:cubicBezTo>
                  <a:cubicBezTo>
                    <a:pt x="2570" y="2097"/>
                    <a:pt x="63" y="2258"/>
                    <a:pt x="45" y="2267"/>
                  </a:cubicBezTo>
                  <a:cubicBezTo>
                    <a:pt x="18" y="2267"/>
                    <a:pt x="0" y="2285"/>
                    <a:pt x="0" y="2303"/>
                  </a:cubicBezTo>
                  <a:cubicBezTo>
                    <a:pt x="0" y="2329"/>
                    <a:pt x="18" y="2338"/>
                    <a:pt x="45" y="2338"/>
                  </a:cubicBezTo>
                  <a:cubicBezTo>
                    <a:pt x="72" y="2338"/>
                    <a:pt x="2614" y="2178"/>
                    <a:pt x="3961" y="63"/>
                  </a:cubicBezTo>
                  <a:cubicBezTo>
                    <a:pt x="3979" y="46"/>
                    <a:pt x="3970" y="19"/>
                    <a:pt x="3952" y="10"/>
                  </a:cubicBezTo>
                  <a:cubicBezTo>
                    <a:pt x="3946" y="3"/>
                    <a:pt x="3937" y="0"/>
                    <a:pt x="3930"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9089;p29">
              <a:extLst>
                <a:ext uri="{FF2B5EF4-FFF2-40B4-BE49-F238E27FC236}">
                  <a16:creationId xmlns:a16="http://schemas.microsoft.com/office/drawing/2014/main" id="{A5B4113E-1A1F-BDDF-0172-F26B2536A06D}"/>
                </a:ext>
              </a:extLst>
            </p:cNvPr>
            <p:cNvSpPr/>
            <p:nvPr/>
          </p:nvSpPr>
          <p:spPr>
            <a:xfrm>
              <a:off x="4445846" y="2169917"/>
              <a:ext cx="345773" cy="344530"/>
            </a:xfrm>
            <a:custGeom>
              <a:avLst/>
              <a:gdLst/>
              <a:ahLst/>
              <a:cxnLst/>
              <a:rect l="l" t="t" r="r" b="b"/>
              <a:pathLst>
                <a:path w="4729" h="4712" extrusionOk="0">
                  <a:moveTo>
                    <a:pt x="63" y="1"/>
                  </a:moveTo>
                  <a:cubicBezTo>
                    <a:pt x="36" y="1"/>
                    <a:pt x="18" y="10"/>
                    <a:pt x="9" y="28"/>
                  </a:cubicBezTo>
                  <a:cubicBezTo>
                    <a:pt x="0" y="46"/>
                    <a:pt x="9" y="72"/>
                    <a:pt x="27" y="81"/>
                  </a:cubicBezTo>
                  <a:cubicBezTo>
                    <a:pt x="63" y="90"/>
                    <a:pt x="3577" y="1607"/>
                    <a:pt x="4648" y="4685"/>
                  </a:cubicBezTo>
                  <a:cubicBezTo>
                    <a:pt x="4657" y="4702"/>
                    <a:pt x="4666" y="4711"/>
                    <a:pt x="4684" y="4711"/>
                  </a:cubicBezTo>
                  <a:lnTo>
                    <a:pt x="4701" y="4711"/>
                  </a:lnTo>
                  <a:cubicBezTo>
                    <a:pt x="4719" y="4702"/>
                    <a:pt x="4728" y="4685"/>
                    <a:pt x="4728" y="4658"/>
                  </a:cubicBezTo>
                  <a:cubicBezTo>
                    <a:pt x="3640" y="1544"/>
                    <a:pt x="98" y="19"/>
                    <a:pt x="6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9090;p29">
              <a:extLst>
                <a:ext uri="{FF2B5EF4-FFF2-40B4-BE49-F238E27FC236}">
                  <a16:creationId xmlns:a16="http://schemas.microsoft.com/office/drawing/2014/main" id="{9F097DCF-C970-D771-27C7-FF1AC1ADD17E}"/>
                </a:ext>
              </a:extLst>
            </p:cNvPr>
            <p:cNvSpPr/>
            <p:nvPr/>
          </p:nvSpPr>
          <p:spPr>
            <a:xfrm>
              <a:off x="4689765" y="2133798"/>
              <a:ext cx="285743" cy="469341"/>
            </a:xfrm>
            <a:custGeom>
              <a:avLst/>
              <a:gdLst/>
              <a:ahLst/>
              <a:cxnLst/>
              <a:rect l="l" t="t" r="r" b="b"/>
              <a:pathLst>
                <a:path w="3908" h="6419" extrusionOk="0">
                  <a:moveTo>
                    <a:pt x="49" y="1"/>
                  </a:moveTo>
                  <a:cubicBezTo>
                    <a:pt x="36" y="1"/>
                    <a:pt x="23" y="9"/>
                    <a:pt x="9" y="22"/>
                  </a:cubicBezTo>
                  <a:cubicBezTo>
                    <a:pt x="1" y="49"/>
                    <a:pt x="9" y="67"/>
                    <a:pt x="27" y="76"/>
                  </a:cubicBezTo>
                  <a:cubicBezTo>
                    <a:pt x="45" y="85"/>
                    <a:pt x="1018" y="584"/>
                    <a:pt x="1954" y="1601"/>
                  </a:cubicBezTo>
                  <a:cubicBezTo>
                    <a:pt x="2820" y="2547"/>
                    <a:pt x="3828" y="4144"/>
                    <a:pt x="3703" y="6374"/>
                  </a:cubicBezTo>
                  <a:cubicBezTo>
                    <a:pt x="3694" y="6392"/>
                    <a:pt x="3712" y="6419"/>
                    <a:pt x="3738" y="6419"/>
                  </a:cubicBezTo>
                  <a:cubicBezTo>
                    <a:pt x="3756" y="6419"/>
                    <a:pt x="3774" y="6401"/>
                    <a:pt x="3783" y="6374"/>
                  </a:cubicBezTo>
                  <a:cubicBezTo>
                    <a:pt x="3908" y="4117"/>
                    <a:pt x="2891" y="2502"/>
                    <a:pt x="2017" y="1548"/>
                  </a:cubicBezTo>
                  <a:cubicBezTo>
                    <a:pt x="1071" y="522"/>
                    <a:pt x="81" y="13"/>
                    <a:pt x="63" y="4"/>
                  </a:cubicBezTo>
                  <a:cubicBezTo>
                    <a:pt x="58" y="2"/>
                    <a:pt x="53" y="1"/>
                    <a:pt x="49"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9091;p29">
              <a:extLst>
                <a:ext uri="{FF2B5EF4-FFF2-40B4-BE49-F238E27FC236}">
                  <a16:creationId xmlns:a16="http://schemas.microsoft.com/office/drawing/2014/main" id="{4944BBF6-75FA-0354-7657-8F33C4E0AD2D}"/>
                </a:ext>
              </a:extLst>
            </p:cNvPr>
            <p:cNvSpPr/>
            <p:nvPr/>
          </p:nvSpPr>
          <p:spPr>
            <a:xfrm>
              <a:off x="5018499" y="2239451"/>
              <a:ext cx="212699" cy="445871"/>
            </a:xfrm>
            <a:custGeom>
              <a:avLst/>
              <a:gdLst/>
              <a:ahLst/>
              <a:cxnLst/>
              <a:rect l="l" t="t" r="r" b="b"/>
              <a:pathLst>
                <a:path w="2909" h="6098" extrusionOk="0">
                  <a:moveTo>
                    <a:pt x="42" y="0"/>
                  </a:moveTo>
                  <a:cubicBezTo>
                    <a:pt x="32" y="0"/>
                    <a:pt x="23" y="5"/>
                    <a:pt x="19" y="13"/>
                  </a:cubicBezTo>
                  <a:cubicBezTo>
                    <a:pt x="1" y="22"/>
                    <a:pt x="1" y="49"/>
                    <a:pt x="19" y="67"/>
                  </a:cubicBezTo>
                  <a:cubicBezTo>
                    <a:pt x="45" y="94"/>
                    <a:pt x="2909" y="3136"/>
                    <a:pt x="1446" y="6035"/>
                  </a:cubicBezTo>
                  <a:cubicBezTo>
                    <a:pt x="1437" y="6062"/>
                    <a:pt x="1446" y="6080"/>
                    <a:pt x="1464" y="6089"/>
                  </a:cubicBezTo>
                  <a:cubicBezTo>
                    <a:pt x="1473" y="6098"/>
                    <a:pt x="1482" y="6098"/>
                    <a:pt x="1482" y="6098"/>
                  </a:cubicBezTo>
                  <a:cubicBezTo>
                    <a:pt x="1499" y="6098"/>
                    <a:pt x="1508" y="6089"/>
                    <a:pt x="1517" y="6071"/>
                  </a:cubicBezTo>
                  <a:cubicBezTo>
                    <a:pt x="2293" y="4527"/>
                    <a:pt x="1856" y="2966"/>
                    <a:pt x="1357" y="1923"/>
                  </a:cubicBezTo>
                  <a:cubicBezTo>
                    <a:pt x="813" y="798"/>
                    <a:pt x="81" y="22"/>
                    <a:pt x="72" y="13"/>
                  </a:cubicBezTo>
                  <a:cubicBezTo>
                    <a:pt x="63" y="5"/>
                    <a:pt x="52" y="0"/>
                    <a:pt x="42"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9092;p29">
              <a:extLst>
                <a:ext uri="{FF2B5EF4-FFF2-40B4-BE49-F238E27FC236}">
                  <a16:creationId xmlns:a16="http://schemas.microsoft.com/office/drawing/2014/main" id="{D1EAF523-B039-7F90-B669-25D7441FEBF0}"/>
                </a:ext>
              </a:extLst>
            </p:cNvPr>
            <p:cNvSpPr/>
            <p:nvPr/>
          </p:nvSpPr>
          <p:spPr>
            <a:xfrm>
              <a:off x="5248087" y="2407984"/>
              <a:ext cx="101853" cy="349063"/>
            </a:xfrm>
            <a:custGeom>
              <a:avLst/>
              <a:gdLst/>
              <a:ahLst/>
              <a:cxnLst/>
              <a:rect l="l" t="t" r="r" b="b"/>
              <a:pathLst>
                <a:path w="1393" h="4774" extrusionOk="0">
                  <a:moveTo>
                    <a:pt x="51" y="0"/>
                  </a:moveTo>
                  <a:cubicBezTo>
                    <a:pt x="43" y="0"/>
                    <a:pt x="35" y="3"/>
                    <a:pt x="28" y="10"/>
                  </a:cubicBezTo>
                  <a:cubicBezTo>
                    <a:pt x="10" y="19"/>
                    <a:pt x="1" y="37"/>
                    <a:pt x="10" y="64"/>
                  </a:cubicBezTo>
                  <a:cubicBezTo>
                    <a:pt x="28" y="81"/>
                    <a:pt x="1303" y="2445"/>
                    <a:pt x="376" y="4720"/>
                  </a:cubicBezTo>
                  <a:cubicBezTo>
                    <a:pt x="376" y="4738"/>
                    <a:pt x="385" y="4765"/>
                    <a:pt x="402" y="4774"/>
                  </a:cubicBezTo>
                  <a:lnTo>
                    <a:pt x="420" y="4774"/>
                  </a:lnTo>
                  <a:cubicBezTo>
                    <a:pt x="429" y="4774"/>
                    <a:pt x="447" y="4765"/>
                    <a:pt x="456" y="4747"/>
                  </a:cubicBezTo>
                  <a:cubicBezTo>
                    <a:pt x="1393" y="2437"/>
                    <a:pt x="90" y="46"/>
                    <a:pt x="81" y="19"/>
                  </a:cubicBezTo>
                  <a:cubicBezTo>
                    <a:pt x="76" y="8"/>
                    <a:pt x="63" y="0"/>
                    <a:pt x="5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 name="Google Shape;9093;p29">
            <a:extLst>
              <a:ext uri="{FF2B5EF4-FFF2-40B4-BE49-F238E27FC236}">
                <a16:creationId xmlns:a16="http://schemas.microsoft.com/office/drawing/2014/main" id="{1801D93E-6198-6FFF-1D8C-1D308D0AC46B}"/>
              </a:ext>
            </a:extLst>
          </p:cNvPr>
          <p:cNvGrpSpPr/>
          <p:nvPr/>
        </p:nvGrpSpPr>
        <p:grpSpPr>
          <a:xfrm rot="2052123" flipH="1">
            <a:off x="142421" y="6117290"/>
            <a:ext cx="1329515" cy="1833075"/>
            <a:chOff x="4491450" y="1330000"/>
            <a:chExt cx="409500" cy="564600"/>
          </a:xfrm>
        </p:grpSpPr>
        <p:sp>
          <p:nvSpPr>
            <p:cNvPr id="303" name="Google Shape;9094;p29">
              <a:extLst>
                <a:ext uri="{FF2B5EF4-FFF2-40B4-BE49-F238E27FC236}">
                  <a16:creationId xmlns:a16="http://schemas.microsoft.com/office/drawing/2014/main" id="{DCF6ECA7-3B94-29DD-A261-DD290556556A}"/>
                </a:ext>
              </a:extLst>
            </p:cNvPr>
            <p:cNvSpPr/>
            <p:nvPr/>
          </p:nvSpPr>
          <p:spPr>
            <a:xfrm>
              <a:off x="4600500" y="1380500"/>
              <a:ext cx="112200" cy="246025"/>
            </a:xfrm>
            <a:custGeom>
              <a:avLst/>
              <a:gdLst/>
              <a:ahLst/>
              <a:cxnLst/>
              <a:rect l="l" t="t" r="r" b="b"/>
              <a:pathLst>
                <a:path w="4488" h="9841" extrusionOk="0">
                  <a:moveTo>
                    <a:pt x="848" y="0"/>
                  </a:moveTo>
                  <a:lnTo>
                    <a:pt x="411" y="321"/>
                  </a:lnTo>
                  <a:cubicBezTo>
                    <a:pt x="411" y="321"/>
                    <a:pt x="1" y="2935"/>
                    <a:pt x="1374" y="5781"/>
                  </a:cubicBezTo>
                  <a:lnTo>
                    <a:pt x="4158" y="9840"/>
                  </a:lnTo>
                  <a:cubicBezTo>
                    <a:pt x="2311" y="6504"/>
                    <a:pt x="4158" y="2097"/>
                    <a:pt x="4158" y="2097"/>
                  </a:cubicBezTo>
                  <a:lnTo>
                    <a:pt x="4488" y="1838"/>
                  </a:lnTo>
                  <a:cubicBezTo>
                    <a:pt x="4408" y="1615"/>
                    <a:pt x="4381" y="1463"/>
                    <a:pt x="4381" y="1463"/>
                  </a:cubicBezTo>
                  <a:cubicBezTo>
                    <a:pt x="4184" y="1496"/>
                    <a:pt x="3993" y="1511"/>
                    <a:pt x="3810" y="1511"/>
                  </a:cubicBezTo>
                  <a:cubicBezTo>
                    <a:pt x="2348" y="1511"/>
                    <a:pt x="1324" y="555"/>
                    <a:pt x="84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9095;p29">
              <a:extLst>
                <a:ext uri="{FF2B5EF4-FFF2-40B4-BE49-F238E27FC236}">
                  <a16:creationId xmlns:a16="http://schemas.microsoft.com/office/drawing/2014/main" id="{AC0D1CF4-A9EB-F74F-BC91-F27174CBE1BF}"/>
                </a:ext>
              </a:extLst>
            </p:cNvPr>
            <p:cNvSpPr/>
            <p:nvPr/>
          </p:nvSpPr>
          <p:spPr>
            <a:xfrm>
              <a:off x="4658275" y="1426425"/>
              <a:ext cx="138075" cy="232425"/>
            </a:xfrm>
            <a:custGeom>
              <a:avLst/>
              <a:gdLst/>
              <a:ahLst/>
              <a:cxnLst/>
              <a:rect l="l" t="t" r="r" b="b"/>
              <a:pathLst>
                <a:path w="5523" h="9297" extrusionOk="0">
                  <a:moveTo>
                    <a:pt x="2177" y="1"/>
                  </a:moveTo>
                  <a:lnTo>
                    <a:pt x="1847" y="260"/>
                  </a:lnTo>
                  <a:cubicBezTo>
                    <a:pt x="1847" y="260"/>
                    <a:pt x="0" y="4667"/>
                    <a:pt x="1847" y="8003"/>
                  </a:cubicBezTo>
                  <a:lnTo>
                    <a:pt x="2739" y="9297"/>
                  </a:lnTo>
                  <a:cubicBezTo>
                    <a:pt x="3016" y="6495"/>
                    <a:pt x="4951" y="3186"/>
                    <a:pt x="5076" y="2981"/>
                  </a:cubicBezTo>
                  <a:lnTo>
                    <a:pt x="5522" y="2677"/>
                  </a:lnTo>
                  <a:cubicBezTo>
                    <a:pt x="5478" y="2499"/>
                    <a:pt x="5460" y="2392"/>
                    <a:pt x="5460" y="2392"/>
                  </a:cubicBezTo>
                  <a:cubicBezTo>
                    <a:pt x="3212" y="2249"/>
                    <a:pt x="2427" y="724"/>
                    <a:pt x="2177"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9096;p29">
              <a:extLst>
                <a:ext uri="{FF2B5EF4-FFF2-40B4-BE49-F238E27FC236}">
                  <a16:creationId xmlns:a16="http://schemas.microsoft.com/office/drawing/2014/main" id="{6763633A-2F11-411A-FC66-D6B1DDF8FA0B}"/>
                </a:ext>
              </a:extLst>
            </p:cNvPr>
            <p:cNvSpPr/>
            <p:nvPr/>
          </p:nvSpPr>
          <p:spPr>
            <a:xfrm>
              <a:off x="4775800" y="1577425"/>
              <a:ext cx="119800" cy="219475"/>
            </a:xfrm>
            <a:custGeom>
              <a:avLst/>
              <a:gdLst/>
              <a:ahLst/>
              <a:cxnLst/>
              <a:rect l="l" t="t" r="r" b="b"/>
              <a:pathLst>
                <a:path w="4792" h="8779" extrusionOk="0">
                  <a:moveTo>
                    <a:pt x="3257" y="0"/>
                  </a:moveTo>
                  <a:lnTo>
                    <a:pt x="2811" y="295"/>
                  </a:lnTo>
                  <a:cubicBezTo>
                    <a:pt x="2579" y="625"/>
                    <a:pt x="714" y="3382"/>
                    <a:pt x="10" y="6227"/>
                  </a:cubicBezTo>
                  <a:lnTo>
                    <a:pt x="1" y="6227"/>
                  </a:lnTo>
                  <a:cubicBezTo>
                    <a:pt x="563" y="7066"/>
                    <a:pt x="1160" y="7958"/>
                    <a:pt x="1713" y="8779"/>
                  </a:cubicBezTo>
                  <a:cubicBezTo>
                    <a:pt x="3712" y="6245"/>
                    <a:pt x="4417" y="3783"/>
                    <a:pt x="4417" y="3783"/>
                  </a:cubicBezTo>
                  <a:lnTo>
                    <a:pt x="4773" y="3542"/>
                  </a:lnTo>
                  <a:cubicBezTo>
                    <a:pt x="4791" y="3203"/>
                    <a:pt x="4782" y="3016"/>
                    <a:pt x="4782" y="3016"/>
                  </a:cubicBezTo>
                  <a:cubicBezTo>
                    <a:pt x="3310" y="2329"/>
                    <a:pt x="3203" y="768"/>
                    <a:pt x="3257"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9097;p29">
              <a:extLst>
                <a:ext uri="{FF2B5EF4-FFF2-40B4-BE49-F238E27FC236}">
                  <a16:creationId xmlns:a16="http://schemas.microsoft.com/office/drawing/2014/main" id="{75B6BE8E-C18E-CF70-6FB6-29255E06102B}"/>
                </a:ext>
              </a:extLst>
            </p:cNvPr>
            <p:cNvSpPr/>
            <p:nvPr/>
          </p:nvSpPr>
          <p:spPr>
            <a:xfrm>
              <a:off x="4568600" y="1430850"/>
              <a:ext cx="311875" cy="461750"/>
            </a:xfrm>
            <a:custGeom>
              <a:avLst/>
              <a:gdLst/>
              <a:ahLst/>
              <a:cxnLst/>
              <a:rect l="l" t="t" r="r" b="b"/>
              <a:pathLst>
                <a:path w="12475" h="18470" extrusionOk="0">
                  <a:moveTo>
                    <a:pt x="42" y="1"/>
                  </a:moveTo>
                  <a:cubicBezTo>
                    <a:pt x="0" y="1"/>
                    <a:pt x="134" y="274"/>
                    <a:pt x="465" y="805"/>
                  </a:cubicBezTo>
                  <a:cubicBezTo>
                    <a:pt x="768" y="1287"/>
                    <a:pt x="1063" y="1769"/>
                    <a:pt x="1357" y="2259"/>
                  </a:cubicBezTo>
                  <a:lnTo>
                    <a:pt x="2445" y="3892"/>
                  </a:lnTo>
                  <a:lnTo>
                    <a:pt x="5104" y="7897"/>
                  </a:lnTo>
                  <a:lnTo>
                    <a:pt x="6040" y="9298"/>
                  </a:lnTo>
                  <a:cubicBezTo>
                    <a:pt x="6397" y="9869"/>
                    <a:pt x="7102" y="10975"/>
                    <a:pt x="7896" y="12215"/>
                  </a:cubicBezTo>
                  <a:cubicBezTo>
                    <a:pt x="8467" y="13089"/>
                    <a:pt x="9074" y="14026"/>
                    <a:pt x="9636" y="14874"/>
                  </a:cubicBezTo>
                  <a:cubicBezTo>
                    <a:pt x="9894" y="15275"/>
                    <a:pt x="10144" y="15659"/>
                    <a:pt x="10385" y="16007"/>
                  </a:cubicBezTo>
                  <a:cubicBezTo>
                    <a:pt x="10813" y="16649"/>
                    <a:pt x="11188" y="17193"/>
                    <a:pt x="11429" y="17514"/>
                  </a:cubicBezTo>
                  <a:cubicBezTo>
                    <a:pt x="11918" y="18163"/>
                    <a:pt x="12240" y="18470"/>
                    <a:pt x="12348" y="18470"/>
                  </a:cubicBezTo>
                  <a:cubicBezTo>
                    <a:pt x="12475" y="18470"/>
                    <a:pt x="12307" y="18049"/>
                    <a:pt x="11768" y="17264"/>
                  </a:cubicBezTo>
                  <a:cubicBezTo>
                    <a:pt x="11545" y="16934"/>
                    <a:pt x="11179" y="16408"/>
                    <a:pt x="10751" y="15766"/>
                  </a:cubicBezTo>
                  <a:cubicBezTo>
                    <a:pt x="10519" y="15418"/>
                    <a:pt x="10260" y="15043"/>
                    <a:pt x="10001" y="14642"/>
                  </a:cubicBezTo>
                  <a:cubicBezTo>
                    <a:pt x="9448" y="13821"/>
                    <a:pt x="8851" y="12929"/>
                    <a:pt x="8298" y="12090"/>
                  </a:cubicBezTo>
                  <a:cubicBezTo>
                    <a:pt x="7459" y="10824"/>
                    <a:pt x="6701" y="9691"/>
                    <a:pt x="6326" y="9120"/>
                  </a:cubicBezTo>
                  <a:lnTo>
                    <a:pt x="5434" y="7826"/>
                  </a:lnTo>
                  <a:lnTo>
                    <a:pt x="2650" y="3767"/>
                  </a:lnTo>
                  <a:lnTo>
                    <a:pt x="1535" y="2143"/>
                  </a:lnTo>
                  <a:cubicBezTo>
                    <a:pt x="1223" y="1662"/>
                    <a:pt x="902" y="1180"/>
                    <a:pt x="581" y="698"/>
                  </a:cubicBezTo>
                  <a:cubicBezTo>
                    <a:pt x="265" y="229"/>
                    <a:pt x="80" y="1"/>
                    <a:pt x="42" y="1"/>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9098;p29">
              <a:extLst>
                <a:ext uri="{FF2B5EF4-FFF2-40B4-BE49-F238E27FC236}">
                  <a16:creationId xmlns:a16="http://schemas.microsoft.com/office/drawing/2014/main" id="{F66795D1-3685-0F75-8D67-CF115F7240DC}"/>
                </a:ext>
              </a:extLst>
            </p:cNvPr>
            <p:cNvSpPr/>
            <p:nvPr/>
          </p:nvSpPr>
          <p:spPr>
            <a:xfrm>
              <a:off x="4587350" y="1732700"/>
              <a:ext cx="222150" cy="91625"/>
            </a:xfrm>
            <a:custGeom>
              <a:avLst/>
              <a:gdLst/>
              <a:ahLst/>
              <a:cxnLst/>
              <a:rect l="l" t="t" r="r" b="b"/>
              <a:pathLst>
                <a:path w="8886" h="3665" extrusionOk="0">
                  <a:moveTo>
                    <a:pt x="5078" y="0"/>
                  </a:moveTo>
                  <a:cubicBezTo>
                    <a:pt x="3715" y="0"/>
                    <a:pt x="2422" y="156"/>
                    <a:pt x="1544" y="293"/>
                  </a:cubicBezTo>
                  <a:cubicBezTo>
                    <a:pt x="848" y="391"/>
                    <a:pt x="420" y="489"/>
                    <a:pt x="420" y="489"/>
                  </a:cubicBezTo>
                  <a:lnTo>
                    <a:pt x="0" y="819"/>
                  </a:lnTo>
                  <a:cubicBezTo>
                    <a:pt x="643" y="1007"/>
                    <a:pt x="2329" y="1667"/>
                    <a:pt x="2400" y="3442"/>
                  </a:cubicBezTo>
                  <a:cubicBezTo>
                    <a:pt x="2400" y="3442"/>
                    <a:pt x="2596" y="3540"/>
                    <a:pt x="2962" y="3665"/>
                  </a:cubicBezTo>
                  <a:lnTo>
                    <a:pt x="3274" y="3380"/>
                  </a:lnTo>
                  <a:cubicBezTo>
                    <a:pt x="3274" y="3380"/>
                    <a:pt x="3649" y="3415"/>
                    <a:pt x="4220" y="3424"/>
                  </a:cubicBezTo>
                  <a:cubicBezTo>
                    <a:pt x="4277" y="3425"/>
                    <a:pt x="4336" y="3425"/>
                    <a:pt x="4396" y="3425"/>
                  </a:cubicBezTo>
                  <a:cubicBezTo>
                    <a:pt x="5567" y="3425"/>
                    <a:pt x="7444" y="3334"/>
                    <a:pt x="8886" y="2800"/>
                  </a:cubicBezTo>
                  <a:cubicBezTo>
                    <a:pt x="8324" y="1952"/>
                    <a:pt x="7717" y="1015"/>
                    <a:pt x="7146" y="141"/>
                  </a:cubicBezTo>
                  <a:cubicBezTo>
                    <a:pt x="6468" y="40"/>
                    <a:pt x="5764" y="0"/>
                    <a:pt x="5078"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9099;p29">
              <a:extLst>
                <a:ext uri="{FF2B5EF4-FFF2-40B4-BE49-F238E27FC236}">
                  <a16:creationId xmlns:a16="http://schemas.microsoft.com/office/drawing/2014/main" id="{80F5F705-213E-9907-DAF4-16867C165B50}"/>
                </a:ext>
              </a:extLst>
            </p:cNvPr>
            <p:cNvSpPr/>
            <p:nvPr/>
          </p:nvSpPr>
          <p:spPr>
            <a:xfrm>
              <a:off x="4661400" y="1802675"/>
              <a:ext cx="166850" cy="37000"/>
            </a:xfrm>
            <a:custGeom>
              <a:avLst/>
              <a:gdLst/>
              <a:ahLst/>
              <a:cxnLst/>
              <a:rect l="l" t="t" r="r" b="b"/>
              <a:pathLst>
                <a:path w="6674" h="1480" extrusionOk="0">
                  <a:moveTo>
                    <a:pt x="5924" y="1"/>
                  </a:moveTo>
                  <a:cubicBezTo>
                    <a:pt x="4482" y="535"/>
                    <a:pt x="2605" y="626"/>
                    <a:pt x="1434" y="626"/>
                  </a:cubicBezTo>
                  <a:cubicBezTo>
                    <a:pt x="1374" y="626"/>
                    <a:pt x="1315" y="626"/>
                    <a:pt x="1258" y="625"/>
                  </a:cubicBezTo>
                  <a:cubicBezTo>
                    <a:pt x="687" y="616"/>
                    <a:pt x="312" y="581"/>
                    <a:pt x="312" y="581"/>
                  </a:cubicBezTo>
                  <a:lnTo>
                    <a:pt x="0" y="866"/>
                  </a:lnTo>
                  <a:cubicBezTo>
                    <a:pt x="712" y="1112"/>
                    <a:pt x="2061" y="1480"/>
                    <a:pt x="3773" y="1480"/>
                  </a:cubicBezTo>
                  <a:cubicBezTo>
                    <a:pt x="4422" y="1480"/>
                    <a:pt x="5123" y="1427"/>
                    <a:pt x="5861" y="1294"/>
                  </a:cubicBezTo>
                  <a:lnTo>
                    <a:pt x="5879" y="1294"/>
                  </a:lnTo>
                  <a:cubicBezTo>
                    <a:pt x="6138" y="1250"/>
                    <a:pt x="6405" y="1196"/>
                    <a:pt x="6673" y="1134"/>
                  </a:cubicBezTo>
                  <a:cubicBezTo>
                    <a:pt x="6432" y="786"/>
                    <a:pt x="6182" y="402"/>
                    <a:pt x="5924" y="1"/>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9100;p29">
              <a:extLst>
                <a:ext uri="{FF2B5EF4-FFF2-40B4-BE49-F238E27FC236}">
                  <a16:creationId xmlns:a16="http://schemas.microsoft.com/office/drawing/2014/main" id="{93B58705-FD3A-6F3E-6ACC-80B8C19A5DEC}"/>
                </a:ext>
              </a:extLst>
            </p:cNvPr>
            <p:cNvSpPr/>
            <p:nvPr/>
          </p:nvSpPr>
          <p:spPr>
            <a:xfrm>
              <a:off x="4493675" y="1332100"/>
              <a:ext cx="141200" cy="196050"/>
            </a:xfrm>
            <a:custGeom>
              <a:avLst/>
              <a:gdLst/>
              <a:ahLst/>
              <a:cxnLst/>
              <a:rect l="l" t="t" r="r" b="b"/>
              <a:pathLst>
                <a:path w="5648" h="7842" extrusionOk="0">
                  <a:moveTo>
                    <a:pt x="286" y="0"/>
                  </a:moveTo>
                  <a:lnTo>
                    <a:pt x="286" y="0"/>
                  </a:lnTo>
                  <a:cubicBezTo>
                    <a:pt x="286" y="0"/>
                    <a:pt x="289" y="3"/>
                    <a:pt x="295" y="9"/>
                  </a:cubicBezTo>
                  <a:lnTo>
                    <a:pt x="295" y="9"/>
                  </a:lnTo>
                  <a:cubicBezTo>
                    <a:pt x="294" y="0"/>
                    <a:pt x="286" y="0"/>
                    <a:pt x="286" y="0"/>
                  </a:cubicBezTo>
                  <a:close/>
                  <a:moveTo>
                    <a:pt x="295" y="9"/>
                  </a:moveTo>
                  <a:cubicBezTo>
                    <a:pt x="295" y="9"/>
                    <a:pt x="295" y="9"/>
                    <a:pt x="295" y="9"/>
                  </a:cubicBezTo>
                  <a:cubicBezTo>
                    <a:pt x="357" y="179"/>
                    <a:pt x="1098" y="2302"/>
                    <a:pt x="0" y="4782"/>
                  </a:cubicBezTo>
                  <a:cubicBezTo>
                    <a:pt x="0" y="4782"/>
                    <a:pt x="90" y="4907"/>
                    <a:pt x="197" y="5121"/>
                  </a:cubicBezTo>
                  <a:lnTo>
                    <a:pt x="580" y="4880"/>
                  </a:lnTo>
                  <a:cubicBezTo>
                    <a:pt x="580" y="4880"/>
                    <a:pt x="973" y="4916"/>
                    <a:pt x="1579" y="5103"/>
                  </a:cubicBezTo>
                  <a:cubicBezTo>
                    <a:pt x="2552" y="5406"/>
                    <a:pt x="4086" y="6138"/>
                    <a:pt x="5442" y="7842"/>
                  </a:cubicBezTo>
                  <a:lnTo>
                    <a:pt x="4354" y="6209"/>
                  </a:lnTo>
                  <a:cubicBezTo>
                    <a:pt x="4060" y="5719"/>
                    <a:pt x="3765" y="5237"/>
                    <a:pt x="3462" y="4755"/>
                  </a:cubicBezTo>
                  <a:cubicBezTo>
                    <a:pt x="3131" y="4224"/>
                    <a:pt x="2997" y="3951"/>
                    <a:pt x="3039" y="3951"/>
                  </a:cubicBezTo>
                  <a:cubicBezTo>
                    <a:pt x="3077" y="3951"/>
                    <a:pt x="3262" y="4179"/>
                    <a:pt x="3578" y="4648"/>
                  </a:cubicBezTo>
                  <a:cubicBezTo>
                    <a:pt x="3899" y="5130"/>
                    <a:pt x="4220" y="5612"/>
                    <a:pt x="4532" y="6093"/>
                  </a:cubicBezTo>
                  <a:lnTo>
                    <a:pt x="5647" y="7717"/>
                  </a:lnTo>
                  <a:cubicBezTo>
                    <a:pt x="4274" y="4871"/>
                    <a:pt x="4684" y="2257"/>
                    <a:pt x="4684" y="2257"/>
                  </a:cubicBezTo>
                  <a:lnTo>
                    <a:pt x="5121" y="1936"/>
                  </a:lnTo>
                  <a:cubicBezTo>
                    <a:pt x="4925" y="1713"/>
                    <a:pt x="4827" y="1553"/>
                    <a:pt x="4827" y="1553"/>
                  </a:cubicBezTo>
                  <a:cubicBezTo>
                    <a:pt x="4766" y="1554"/>
                    <a:pt x="4705" y="1555"/>
                    <a:pt x="4645" y="1555"/>
                  </a:cubicBezTo>
                  <a:cubicBezTo>
                    <a:pt x="2034" y="1555"/>
                    <a:pt x="427" y="130"/>
                    <a:pt x="295" y="9"/>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9101;p29">
              <a:extLst>
                <a:ext uri="{FF2B5EF4-FFF2-40B4-BE49-F238E27FC236}">
                  <a16:creationId xmlns:a16="http://schemas.microsoft.com/office/drawing/2014/main" id="{C0A15E26-17CE-E7ED-AB93-EDF667A15514}"/>
                </a:ext>
              </a:extLst>
            </p:cNvPr>
            <p:cNvSpPr/>
            <p:nvPr/>
          </p:nvSpPr>
          <p:spPr>
            <a:xfrm>
              <a:off x="4726725" y="1493350"/>
              <a:ext cx="131625" cy="239775"/>
            </a:xfrm>
            <a:custGeom>
              <a:avLst/>
              <a:gdLst/>
              <a:ahLst/>
              <a:cxnLst/>
              <a:rect l="l" t="t" r="r" b="b"/>
              <a:pathLst>
                <a:path w="5265" h="9591" extrusionOk="0">
                  <a:moveTo>
                    <a:pt x="2784" y="0"/>
                  </a:moveTo>
                  <a:lnTo>
                    <a:pt x="2338" y="304"/>
                  </a:lnTo>
                  <a:cubicBezTo>
                    <a:pt x="2213" y="509"/>
                    <a:pt x="278" y="3818"/>
                    <a:pt x="1" y="6620"/>
                  </a:cubicBezTo>
                  <a:cubicBezTo>
                    <a:pt x="376" y="7191"/>
                    <a:pt x="1134" y="8324"/>
                    <a:pt x="1973" y="9590"/>
                  </a:cubicBezTo>
                  <a:cubicBezTo>
                    <a:pt x="2677" y="6745"/>
                    <a:pt x="4542" y="3988"/>
                    <a:pt x="4774" y="3658"/>
                  </a:cubicBezTo>
                  <a:lnTo>
                    <a:pt x="5220" y="3363"/>
                  </a:lnTo>
                  <a:cubicBezTo>
                    <a:pt x="5229" y="3087"/>
                    <a:pt x="5264" y="2908"/>
                    <a:pt x="5264" y="2908"/>
                  </a:cubicBezTo>
                  <a:cubicBezTo>
                    <a:pt x="3596" y="2418"/>
                    <a:pt x="2972" y="696"/>
                    <a:pt x="278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9102;p29">
              <a:extLst>
                <a:ext uri="{FF2B5EF4-FFF2-40B4-BE49-F238E27FC236}">
                  <a16:creationId xmlns:a16="http://schemas.microsoft.com/office/drawing/2014/main" id="{0A1CF8C2-9079-D837-159B-A181B9065801}"/>
                </a:ext>
              </a:extLst>
            </p:cNvPr>
            <p:cNvSpPr/>
            <p:nvPr/>
          </p:nvSpPr>
          <p:spPr>
            <a:xfrm>
              <a:off x="4818625" y="1665975"/>
              <a:ext cx="76525" cy="159025"/>
            </a:xfrm>
            <a:custGeom>
              <a:avLst/>
              <a:gdLst/>
              <a:ahLst/>
              <a:cxnLst/>
              <a:rect l="l" t="t" r="r" b="b"/>
              <a:pathLst>
                <a:path w="3061" h="6361" extrusionOk="0">
                  <a:moveTo>
                    <a:pt x="3060" y="0"/>
                  </a:moveTo>
                  <a:lnTo>
                    <a:pt x="2704" y="241"/>
                  </a:lnTo>
                  <a:cubicBezTo>
                    <a:pt x="2704" y="241"/>
                    <a:pt x="1999" y="2703"/>
                    <a:pt x="0" y="5237"/>
                  </a:cubicBezTo>
                  <a:cubicBezTo>
                    <a:pt x="259" y="5638"/>
                    <a:pt x="518" y="6013"/>
                    <a:pt x="750" y="6361"/>
                  </a:cubicBezTo>
                  <a:cubicBezTo>
                    <a:pt x="2659" y="3774"/>
                    <a:pt x="3007" y="1106"/>
                    <a:pt x="3060"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9103;p29">
              <a:extLst>
                <a:ext uri="{FF2B5EF4-FFF2-40B4-BE49-F238E27FC236}">
                  <a16:creationId xmlns:a16="http://schemas.microsoft.com/office/drawing/2014/main" id="{89C74A44-D0FE-CB9A-1780-C1F5702E23FD}"/>
                </a:ext>
              </a:extLst>
            </p:cNvPr>
            <p:cNvSpPr/>
            <p:nvPr/>
          </p:nvSpPr>
          <p:spPr>
            <a:xfrm>
              <a:off x="4537600" y="1653125"/>
              <a:ext cx="228425" cy="100075"/>
            </a:xfrm>
            <a:custGeom>
              <a:avLst/>
              <a:gdLst/>
              <a:ahLst/>
              <a:cxnLst/>
              <a:rect l="l" t="t" r="r" b="b"/>
              <a:pathLst>
                <a:path w="9137" h="4003" extrusionOk="0">
                  <a:moveTo>
                    <a:pt x="3902" y="0"/>
                  </a:moveTo>
                  <a:cubicBezTo>
                    <a:pt x="2951" y="0"/>
                    <a:pt x="2070" y="70"/>
                    <a:pt x="1428" y="139"/>
                  </a:cubicBezTo>
                  <a:cubicBezTo>
                    <a:pt x="786" y="211"/>
                    <a:pt x="385" y="282"/>
                    <a:pt x="385" y="282"/>
                  </a:cubicBezTo>
                  <a:lnTo>
                    <a:pt x="1" y="541"/>
                  </a:lnTo>
                  <a:cubicBezTo>
                    <a:pt x="572" y="978"/>
                    <a:pt x="1928" y="2209"/>
                    <a:pt x="1749" y="3949"/>
                  </a:cubicBezTo>
                  <a:cubicBezTo>
                    <a:pt x="1749" y="3949"/>
                    <a:pt x="1839" y="3958"/>
                    <a:pt x="1990" y="4002"/>
                  </a:cubicBezTo>
                  <a:lnTo>
                    <a:pt x="2410" y="3672"/>
                  </a:lnTo>
                  <a:cubicBezTo>
                    <a:pt x="2410" y="3672"/>
                    <a:pt x="2838" y="3574"/>
                    <a:pt x="3534" y="3476"/>
                  </a:cubicBezTo>
                  <a:cubicBezTo>
                    <a:pt x="4412" y="3339"/>
                    <a:pt x="5705" y="3183"/>
                    <a:pt x="7068" y="3183"/>
                  </a:cubicBezTo>
                  <a:cubicBezTo>
                    <a:pt x="7754" y="3183"/>
                    <a:pt x="8458" y="3223"/>
                    <a:pt x="9136" y="3324"/>
                  </a:cubicBezTo>
                  <a:cubicBezTo>
                    <a:pt x="8342" y="2084"/>
                    <a:pt x="7637" y="978"/>
                    <a:pt x="7280" y="407"/>
                  </a:cubicBezTo>
                  <a:cubicBezTo>
                    <a:pt x="6246" y="98"/>
                    <a:pt x="5026" y="0"/>
                    <a:pt x="390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9104;p29">
              <a:extLst>
                <a:ext uri="{FF2B5EF4-FFF2-40B4-BE49-F238E27FC236}">
                  <a16:creationId xmlns:a16="http://schemas.microsoft.com/office/drawing/2014/main" id="{A95EA6F4-0500-C8CB-A339-B146C67DA606}"/>
                </a:ext>
              </a:extLst>
            </p:cNvPr>
            <p:cNvSpPr/>
            <p:nvPr/>
          </p:nvSpPr>
          <p:spPr>
            <a:xfrm>
              <a:off x="4498575" y="1454100"/>
              <a:ext cx="197625" cy="174200"/>
            </a:xfrm>
            <a:custGeom>
              <a:avLst/>
              <a:gdLst/>
              <a:ahLst/>
              <a:cxnLst/>
              <a:rect l="l" t="t" r="r" b="b"/>
              <a:pathLst>
                <a:path w="7905" h="6968" extrusionOk="0">
                  <a:moveTo>
                    <a:pt x="384" y="0"/>
                  </a:moveTo>
                  <a:lnTo>
                    <a:pt x="1" y="241"/>
                  </a:lnTo>
                  <a:cubicBezTo>
                    <a:pt x="375" y="928"/>
                    <a:pt x="1044" y="2569"/>
                    <a:pt x="54" y="4148"/>
                  </a:cubicBezTo>
                  <a:cubicBezTo>
                    <a:pt x="54" y="4148"/>
                    <a:pt x="215" y="4255"/>
                    <a:pt x="429" y="4452"/>
                  </a:cubicBezTo>
                  <a:lnTo>
                    <a:pt x="750" y="4166"/>
                  </a:lnTo>
                  <a:cubicBezTo>
                    <a:pt x="750" y="4166"/>
                    <a:pt x="810" y="4163"/>
                    <a:pt x="920" y="4163"/>
                  </a:cubicBezTo>
                  <a:cubicBezTo>
                    <a:pt x="1086" y="4163"/>
                    <a:pt x="1364" y="4170"/>
                    <a:pt x="1722" y="4202"/>
                  </a:cubicBezTo>
                  <a:cubicBezTo>
                    <a:pt x="3239" y="4318"/>
                    <a:pt x="6192" y="4835"/>
                    <a:pt x="7905" y="6967"/>
                  </a:cubicBezTo>
                  <a:lnTo>
                    <a:pt x="5246" y="2962"/>
                  </a:lnTo>
                  <a:cubicBezTo>
                    <a:pt x="3890" y="1258"/>
                    <a:pt x="2356" y="526"/>
                    <a:pt x="1383" y="223"/>
                  </a:cubicBezTo>
                  <a:cubicBezTo>
                    <a:pt x="777" y="36"/>
                    <a:pt x="384" y="0"/>
                    <a:pt x="384"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9105;p29">
              <a:extLst>
                <a:ext uri="{FF2B5EF4-FFF2-40B4-BE49-F238E27FC236}">
                  <a16:creationId xmlns:a16="http://schemas.microsoft.com/office/drawing/2014/main" id="{E9469168-6ED7-102F-814E-49B465770B3A}"/>
                </a:ext>
              </a:extLst>
            </p:cNvPr>
            <p:cNvSpPr/>
            <p:nvPr/>
          </p:nvSpPr>
          <p:spPr>
            <a:xfrm>
              <a:off x="4509275" y="1558175"/>
              <a:ext cx="210350" cy="108475"/>
            </a:xfrm>
            <a:custGeom>
              <a:avLst/>
              <a:gdLst/>
              <a:ahLst/>
              <a:cxnLst/>
              <a:rect l="l" t="t" r="r" b="b"/>
              <a:pathLst>
                <a:path w="8414" h="4339" extrusionOk="0">
                  <a:moveTo>
                    <a:pt x="492" y="0"/>
                  </a:moveTo>
                  <a:cubicBezTo>
                    <a:pt x="382" y="0"/>
                    <a:pt x="322" y="3"/>
                    <a:pt x="322" y="3"/>
                  </a:cubicBezTo>
                  <a:lnTo>
                    <a:pt x="1" y="289"/>
                  </a:lnTo>
                  <a:cubicBezTo>
                    <a:pt x="590" y="833"/>
                    <a:pt x="1589" y="2118"/>
                    <a:pt x="893" y="4169"/>
                  </a:cubicBezTo>
                  <a:cubicBezTo>
                    <a:pt x="893" y="4169"/>
                    <a:pt x="991" y="4232"/>
                    <a:pt x="1134" y="4339"/>
                  </a:cubicBezTo>
                  <a:lnTo>
                    <a:pt x="1518" y="4080"/>
                  </a:lnTo>
                  <a:cubicBezTo>
                    <a:pt x="1518" y="4080"/>
                    <a:pt x="1919" y="4009"/>
                    <a:pt x="2561" y="3937"/>
                  </a:cubicBezTo>
                  <a:cubicBezTo>
                    <a:pt x="3203" y="3868"/>
                    <a:pt x="4084" y="3798"/>
                    <a:pt x="5035" y="3798"/>
                  </a:cubicBezTo>
                  <a:cubicBezTo>
                    <a:pt x="6159" y="3798"/>
                    <a:pt x="7379" y="3896"/>
                    <a:pt x="8413" y="4205"/>
                  </a:cubicBezTo>
                  <a:lnTo>
                    <a:pt x="7477" y="2804"/>
                  </a:lnTo>
                  <a:cubicBezTo>
                    <a:pt x="5764" y="672"/>
                    <a:pt x="2811" y="155"/>
                    <a:pt x="1294" y="39"/>
                  </a:cubicBezTo>
                  <a:cubicBezTo>
                    <a:pt x="936" y="7"/>
                    <a:pt x="658" y="0"/>
                    <a:pt x="492" y="0"/>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9106;p29">
              <a:extLst>
                <a:ext uri="{FF2B5EF4-FFF2-40B4-BE49-F238E27FC236}">
                  <a16:creationId xmlns:a16="http://schemas.microsoft.com/office/drawing/2014/main" id="{A720230F-9F2A-2496-2B11-4ED9D7543492}"/>
                </a:ext>
              </a:extLst>
            </p:cNvPr>
            <p:cNvSpPr/>
            <p:nvPr/>
          </p:nvSpPr>
          <p:spPr>
            <a:xfrm>
              <a:off x="4491450" y="1330000"/>
              <a:ext cx="409500" cy="511500"/>
            </a:xfrm>
            <a:custGeom>
              <a:avLst/>
              <a:gdLst/>
              <a:ahLst/>
              <a:cxnLst/>
              <a:rect l="l" t="t" r="r" b="b"/>
              <a:pathLst>
                <a:path w="16380" h="20460" extrusionOk="0">
                  <a:moveTo>
                    <a:pt x="378" y="1"/>
                  </a:moveTo>
                  <a:cubicBezTo>
                    <a:pt x="362" y="1"/>
                    <a:pt x="346" y="5"/>
                    <a:pt x="330" y="13"/>
                  </a:cubicBezTo>
                  <a:cubicBezTo>
                    <a:pt x="304" y="40"/>
                    <a:pt x="286" y="75"/>
                    <a:pt x="304" y="111"/>
                  </a:cubicBezTo>
                  <a:cubicBezTo>
                    <a:pt x="312" y="129"/>
                    <a:pt x="1133" y="2306"/>
                    <a:pt x="18" y="4839"/>
                  </a:cubicBezTo>
                  <a:cubicBezTo>
                    <a:pt x="0" y="4857"/>
                    <a:pt x="9" y="4893"/>
                    <a:pt x="27" y="4911"/>
                  </a:cubicBezTo>
                  <a:cubicBezTo>
                    <a:pt x="36" y="4937"/>
                    <a:pt x="1517" y="7069"/>
                    <a:pt x="277" y="9077"/>
                  </a:cubicBezTo>
                  <a:cubicBezTo>
                    <a:pt x="250" y="9112"/>
                    <a:pt x="259" y="9157"/>
                    <a:pt x="304" y="9184"/>
                  </a:cubicBezTo>
                  <a:cubicBezTo>
                    <a:pt x="304" y="9184"/>
                    <a:pt x="848" y="9532"/>
                    <a:pt x="1267" y="10201"/>
                  </a:cubicBezTo>
                  <a:cubicBezTo>
                    <a:pt x="1829" y="11102"/>
                    <a:pt x="1918" y="12137"/>
                    <a:pt x="1535" y="13270"/>
                  </a:cubicBezTo>
                  <a:cubicBezTo>
                    <a:pt x="1517" y="13305"/>
                    <a:pt x="1535" y="13341"/>
                    <a:pt x="1561" y="13368"/>
                  </a:cubicBezTo>
                  <a:cubicBezTo>
                    <a:pt x="1588" y="13377"/>
                    <a:pt x="3729" y="14742"/>
                    <a:pt x="3515" y="16865"/>
                  </a:cubicBezTo>
                  <a:cubicBezTo>
                    <a:pt x="3506" y="16900"/>
                    <a:pt x="3533" y="16936"/>
                    <a:pt x="3578" y="16945"/>
                  </a:cubicBezTo>
                  <a:cubicBezTo>
                    <a:pt x="3604" y="16954"/>
                    <a:pt x="6067" y="17445"/>
                    <a:pt x="6156" y="19559"/>
                  </a:cubicBezTo>
                  <a:cubicBezTo>
                    <a:pt x="6156" y="19586"/>
                    <a:pt x="6174" y="19612"/>
                    <a:pt x="6200" y="19621"/>
                  </a:cubicBezTo>
                  <a:cubicBezTo>
                    <a:pt x="6227" y="19639"/>
                    <a:pt x="8020" y="20460"/>
                    <a:pt x="10607" y="20460"/>
                  </a:cubicBezTo>
                  <a:cubicBezTo>
                    <a:pt x="11491" y="20460"/>
                    <a:pt x="12463" y="20371"/>
                    <a:pt x="13489" y="20112"/>
                  </a:cubicBezTo>
                  <a:cubicBezTo>
                    <a:pt x="13525" y="20103"/>
                    <a:pt x="13551" y="20058"/>
                    <a:pt x="13542" y="20014"/>
                  </a:cubicBezTo>
                  <a:cubicBezTo>
                    <a:pt x="13535" y="19983"/>
                    <a:pt x="13500" y="19959"/>
                    <a:pt x="13462" y="19959"/>
                  </a:cubicBezTo>
                  <a:cubicBezTo>
                    <a:pt x="13456" y="19959"/>
                    <a:pt x="13450" y="19959"/>
                    <a:pt x="13444" y="19960"/>
                  </a:cubicBezTo>
                  <a:cubicBezTo>
                    <a:pt x="12429" y="20212"/>
                    <a:pt x="11469" y="20306"/>
                    <a:pt x="10601" y="20306"/>
                  </a:cubicBezTo>
                  <a:cubicBezTo>
                    <a:pt x="8271" y="20306"/>
                    <a:pt x="6602" y="19629"/>
                    <a:pt x="6316" y="19505"/>
                  </a:cubicBezTo>
                  <a:cubicBezTo>
                    <a:pt x="6191" y="17516"/>
                    <a:pt x="4095" y="16909"/>
                    <a:pt x="3676" y="16811"/>
                  </a:cubicBezTo>
                  <a:cubicBezTo>
                    <a:pt x="3836" y="14822"/>
                    <a:pt x="2034" y="13493"/>
                    <a:pt x="1704" y="13261"/>
                  </a:cubicBezTo>
                  <a:cubicBezTo>
                    <a:pt x="2516" y="10745"/>
                    <a:pt x="812" y="9353"/>
                    <a:pt x="446" y="9095"/>
                  </a:cubicBezTo>
                  <a:cubicBezTo>
                    <a:pt x="1588" y="7168"/>
                    <a:pt x="375" y="5160"/>
                    <a:pt x="179" y="4857"/>
                  </a:cubicBezTo>
                  <a:cubicBezTo>
                    <a:pt x="1071" y="2805"/>
                    <a:pt x="723" y="976"/>
                    <a:pt x="536" y="316"/>
                  </a:cubicBezTo>
                  <a:lnTo>
                    <a:pt x="536" y="316"/>
                  </a:lnTo>
                  <a:cubicBezTo>
                    <a:pt x="1062" y="727"/>
                    <a:pt x="2561" y="1717"/>
                    <a:pt x="4728" y="1717"/>
                  </a:cubicBezTo>
                  <a:lnTo>
                    <a:pt x="4871" y="1717"/>
                  </a:lnTo>
                  <a:cubicBezTo>
                    <a:pt x="5060" y="1988"/>
                    <a:pt x="6254" y="3611"/>
                    <a:pt x="8167" y="3611"/>
                  </a:cubicBezTo>
                  <a:cubicBezTo>
                    <a:pt x="8333" y="3611"/>
                    <a:pt x="8504" y="3599"/>
                    <a:pt x="8680" y="3572"/>
                  </a:cubicBezTo>
                  <a:cubicBezTo>
                    <a:pt x="8787" y="4010"/>
                    <a:pt x="9430" y="6124"/>
                    <a:pt x="12062" y="6320"/>
                  </a:cubicBezTo>
                  <a:cubicBezTo>
                    <a:pt x="12151" y="6713"/>
                    <a:pt x="12695" y="8889"/>
                    <a:pt x="14586" y="9496"/>
                  </a:cubicBezTo>
                  <a:cubicBezTo>
                    <a:pt x="14524" y="9924"/>
                    <a:pt x="14283" y="12092"/>
                    <a:pt x="16076" y="12957"/>
                  </a:cubicBezTo>
                  <a:cubicBezTo>
                    <a:pt x="16085" y="13386"/>
                    <a:pt x="16067" y="16642"/>
                    <a:pt x="13774" y="19755"/>
                  </a:cubicBezTo>
                  <a:cubicBezTo>
                    <a:pt x="13748" y="19791"/>
                    <a:pt x="13757" y="19835"/>
                    <a:pt x="13792" y="19862"/>
                  </a:cubicBezTo>
                  <a:cubicBezTo>
                    <a:pt x="13806" y="19873"/>
                    <a:pt x="13822" y="19878"/>
                    <a:pt x="13837" y="19878"/>
                  </a:cubicBezTo>
                  <a:cubicBezTo>
                    <a:pt x="13860" y="19878"/>
                    <a:pt x="13883" y="19866"/>
                    <a:pt x="13899" y="19844"/>
                  </a:cubicBezTo>
                  <a:cubicBezTo>
                    <a:pt x="16379" y="16481"/>
                    <a:pt x="16237" y="12940"/>
                    <a:pt x="16237" y="12904"/>
                  </a:cubicBezTo>
                  <a:cubicBezTo>
                    <a:pt x="16237" y="12877"/>
                    <a:pt x="16219" y="12850"/>
                    <a:pt x="16192" y="12841"/>
                  </a:cubicBezTo>
                  <a:cubicBezTo>
                    <a:pt x="14274" y="11949"/>
                    <a:pt x="14756" y="9487"/>
                    <a:pt x="14756" y="9460"/>
                  </a:cubicBezTo>
                  <a:cubicBezTo>
                    <a:pt x="14765" y="9416"/>
                    <a:pt x="14738" y="9380"/>
                    <a:pt x="14702" y="9371"/>
                  </a:cubicBezTo>
                  <a:cubicBezTo>
                    <a:pt x="12659" y="8764"/>
                    <a:pt x="12213" y="6258"/>
                    <a:pt x="12213" y="6231"/>
                  </a:cubicBezTo>
                  <a:cubicBezTo>
                    <a:pt x="12204" y="6195"/>
                    <a:pt x="12177" y="6168"/>
                    <a:pt x="12133" y="6168"/>
                  </a:cubicBezTo>
                  <a:cubicBezTo>
                    <a:pt x="10937" y="6088"/>
                    <a:pt x="10019" y="5615"/>
                    <a:pt x="9403" y="4759"/>
                  </a:cubicBezTo>
                  <a:cubicBezTo>
                    <a:pt x="8939" y="4108"/>
                    <a:pt x="8823" y="3483"/>
                    <a:pt x="8823" y="3474"/>
                  </a:cubicBezTo>
                  <a:cubicBezTo>
                    <a:pt x="8815" y="3435"/>
                    <a:pt x="8787" y="3410"/>
                    <a:pt x="8751" y="3410"/>
                  </a:cubicBezTo>
                  <a:cubicBezTo>
                    <a:pt x="8745" y="3410"/>
                    <a:pt x="8740" y="3411"/>
                    <a:pt x="8734" y="3412"/>
                  </a:cubicBezTo>
                  <a:cubicBezTo>
                    <a:pt x="8546" y="3443"/>
                    <a:pt x="8363" y="3457"/>
                    <a:pt x="8187" y="3457"/>
                  </a:cubicBezTo>
                  <a:cubicBezTo>
                    <a:pt x="6187" y="3457"/>
                    <a:pt x="4995" y="1617"/>
                    <a:pt x="4978" y="1592"/>
                  </a:cubicBezTo>
                  <a:cubicBezTo>
                    <a:pt x="4969" y="1565"/>
                    <a:pt x="4943" y="1556"/>
                    <a:pt x="4916" y="1556"/>
                  </a:cubicBezTo>
                  <a:cubicBezTo>
                    <a:pt x="4855" y="1558"/>
                    <a:pt x="4794" y="1559"/>
                    <a:pt x="4734" y="1559"/>
                  </a:cubicBezTo>
                  <a:cubicBezTo>
                    <a:pt x="2068" y="1559"/>
                    <a:pt x="446" y="39"/>
                    <a:pt x="428" y="22"/>
                  </a:cubicBezTo>
                  <a:cubicBezTo>
                    <a:pt x="414" y="7"/>
                    <a:pt x="396" y="1"/>
                    <a:pt x="378" y="1"/>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9107;p29">
              <a:extLst>
                <a:ext uri="{FF2B5EF4-FFF2-40B4-BE49-F238E27FC236}">
                  <a16:creationId xmlns:a16="http://schemas.microsoft.com/office/drawing/2014/main" id="{F5541EE4-6814-C2C0-981E-D58213783AAE}"/>
                </a:ext>
              </a:extLst>
            </p:cNvPr>
            <p:cNvSpPr/>
            <p:nvPr/>
          </p:nvSpPr>
          <p:spPr>
            <a:xfrm>
              <a:off x="4565500" y="1428850"/>
              <a:ext cx="318950" cy="465750"/>
            </a:xfrm>
            <a:custGeom>
              <a:avLst/>
              <a:gdLst/>
              <a:ahLst/>
              <a:cxnLst/>
              <a:rect l="l" t="t" r="r" b="b"/>
              <a:pathLst>
                <a:path w="12758" h="18630" extrusionOk="0">
                  <a:moveTo>
                    <a:pt x="651" y="841"/>
                  </a:moveTo>
                  <a:lnTo>
                    <a:pt x="651" y="841"/>
                  </a:lnTo>
                  <a:cubicBezTo>
                    <a:pt x="972" y="1313"/>
                    <a:pt x="1285" y="1795"/>
                    <a:pt x="1588" y="2259"/>
                  </a:cubicBezTo>
                  <a:lnTo>
                    <a:pt x="6379" y="9244"/>
                  </a:lnTo>
                  <a:lnTo>
                    <a:pt x="6602" y="9565"/>
                  </a:lnTo>
                  <a:cubicBezTo>
                    <a:pt x="7467" y="10877"/>
                    <a:pt x="9483" y="13919"/>
                    <a:pt x="10812" y="15890"/>
                  </a:cubicBezTo>
                  <a:cubicBezTo>
                    <a:pt x="11214" y="16488"/>
                    <a:pt x="11588" y="17041"/>
                    <a:pt x="11829" y="17389"/>
                  </a:cubicBezTo>
                  <a:cubicBezTo>
                    <a:pt x="12258" y="18022"/>
                    <a:pt x="12400" y="18326"/>
                    <a:pt x="12427" y="18451"/>
                  </a:cubicBezTo>
                  <a:cubicBezTo>
                    <a:pt x="12329" y="18379"/>
                    <a:pt x="12070" y="18156"/>
                    <a:pt x="11615" y="17550"/>
                  </a:cubicBezTo>
                  <a:cubicBezTo>
                    <a:pt x="11401" y="17264"/>
                    <a:pt x="11071" y="16782"/>
                    <a:pt x="10571" y="16042"/>
                  </a:cubicBezTo>
                  <a:cubicBezTo>
                    <a:pt x="9082" y="13821"/>
                    <a:pt x="6896" y="10395"/>
                    <a:pt x="6227" y="9342"/>
                  </a:cubicBezTo>
                  <a:lnTo>
                    <a:pt x="1552" y="2295"/>
                  </a:lnTo>
                  <a:cubicBezTo>
                    <a:pt x="1222" y="1751"/>
                    <a:pt x="928" y="1278"/>
                    <a:pt x="651" y="841"/>
                  </a:cubicBezTo>
                  <a:close/>
                  <a:moveTo>
                    <a:pt x="167" y="0"/>
                  </a:moveTo>
                  <a:cubicBezTo>
                    <a:pt x="147" y="0"/>
                    <a:pt x="132" y="10"/>
                    <a:pt x="116" y="20"/>
                  </a:cubicBezTo>
                  <a:cubicBezTo>
                    <a:pt x="54" y="56"/>
                    <a:pt x="0" y="91"/>
                    <a:pt x="517" y="930"/>
                  </a:cubicBezTo>
                  <a:cubicBezTo>
                    <a:pt x="794" y="1358"/>
                    <a:pt x="1088" y="1831"/>
                    <a:pt x="1418" y="2375"/>
                  </a:cubicBezTo>
                  <a:lnTo>
                    <a:pt x="6093" y="9423"/>
                  </a:lnTo>
                  <a:cubicBezTo>
                    <a:pt x="6762" y="10484"/>
                    <a:pt x="8948" y="13910"/>
                    <a:pt x="10438" y="16131"/>
                  </a:cubicBezTo>
                  <a:cubicBezTo>
                    <a:pt x="10937" y="16872"/>
                    <a:pt x="11276" y="17353"/>
                    <a:pt x="11490" y="17648"/>
                  </a:cubicBezTo>
                  <a:cubicBezTo>
                    <a:pt x="12133" y="18495"/>
                    <a:pt x="12374" y="18629"/>
                    <a:pt x="12481" y="18629"/>
                  </a:cubicBezTo>
                  <a:cubicBezTo>
                    <a:pt x="12507" y="18629"/>
                    <a:pt x="12534" y="18620"/>
                    <a:pt x="12543" y="18611"/>
                  </a:cubicBezTo>
                  <a:cubicBezTo>
                    <a:pt x="12597" y="18567"/>
                    <a:pt x="12757" y="18460"/>
                    <a:pt x="11963" y="17300"/>
                  </a:cubicBezTo>
                  <a:cubicBezTo>
                    <a:pt x="11713" y="16952"/>
                    <a:pt x="11348" y="16399"/>
                    <a:pt x="10937" y="15801"/>
                  </a:cubicBezTo>
                  <a:cubicBezTo>
                    <a:pt x="9617" y="13839"/>
                    <a:pt x="7592" y="10788"/>
                    <a:pt x="6735" y="9485"/>
                  </a:cubicBezTo>
                  <a:lnTo>
                    <a:pt x="6512" y="9155"/>
                  </a:lnTo>
                  <a:lnTo>
                    <a:pt x="1731" y="2179"/>
                  </a:lnTo>
                  <a:lnTo>
                    <a:pt x="1722" y="2170"/>
                  </a:lnTo>
                  <a:cubicBezTo>
                    <a:pt x="1418" y="1697"/>
                    <a:pt x="1097" y="1215"/>
                    <a:pt x="776" y="734"/>
                  </a:cubicBezTo>
                  <a:cubicBezTo>
                    <a:pt x="360" y="116"/>
                    <a:pt x="235" y="0"/>
                    <a:pt x="16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9108;p29">
              <a:extLst>
                <a:ext uri="{FF2B5EF4-FFF2-40B4-BE49-F238E27FC236}">
                  <a16:creationId xmlns:a16="http://schemas.microsoft.com/office/drawing/2014/main" id="{93BDF433-A31C-BF63-CDC2-D29517ECC40A}"/>
                </a:ext>
              </a:extLst>
            </p:cNvPr>
            <p:cNvSpPr/>
            <p:nvPr/>
          </p:nvSpPr>
          <p:spPr>
            <a:xfrm>
              <a:off x="4507275" y="1453200"/>
              <a:ext cx="123800" cy="76075"/>
            </a:xfrm>
            <a:custGeom>
              <a:avLst/>
              <a:gdLst/>
              <a:ahLst/>
              <a:cxnLst/>
              <a:rect l="l" t="t" r="r" b="b"/>
              <a:pathLst>
                <a:path w="4952" h="3043" extrusionOk="0">
                  <a:moveTo>
                    <a:pt x="45" y="0"/>
                  </a:moveTo>
                  <a:cubicBezTo>
                    <a:pt x="18" y="0"/>
                    <a:pt x="1" y="18"/>
                    <a:pt x="1" y="36"/>
                  </a:cubicBezTo>
                  <a:cubicBezTo>
                    <a:pt x="1" y="63"/>
                    <a:pt x="10" y="81"/>
                    <a:pt x="36" y="81"/>
                  </a:cubicBezTo>
                  <a:cubicBezTo>
                    <a:pt x="63" y="81"/>
                    <a:pt x="2722" y="313"/>
                    <a:pt x="4872" y="3034"/>
                  </a:cubicBezTo>
                  <a:cubicBezTo>
                    <a:pt x="4880" y="3043"/>
                    <a:pt x="4898" y="3043"/>
                    <a:pt x="4907" y="3043"/>
                  </a:cubicBezTo>
                  <a:cubicBezTo>
                    <a:pt x="4916" y="3043"/>
                    <a:pt x="4925" y="3043"/>
                    <a:pt x="4934" y="3034"/>
                  </a:cubicBezTo>
                  <a:cubicBezTo>
                    <a:pt x="4952" y="3025"/>
                    <a:pt x="4952" y="2998"/>
                    <a:pt x="4934" y="2980"/>
                  </a:cubicBezTo>
                  <a:cubicBezTo>
                    <a:pt x="2766" y="232"/>
                    <a:pt x="72" y="0"/>
                    <a:pt x="45"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9109;p29">
              <a:extLst>
                <a:ext uri="{FF2B5EF4-FFF2-40B4-BE49-F238E27FC236}">
                  <a16:creationId xmlns:a16="http://schemas.microsoft.com/office/drawing/2014/main" id="{D8BA0581-72DC-A1D0-3610-D7AD1FE144A4}"/>
                </a:ext>
              </a:extLst>
            </p:cNvPr>
            <p:cNvSpPr/>
            <p:nvPr/>
          </p:nvSpPr>
          <p:spPr>
            <a:xfrm>
              <a:off x="4516200" y="1557100"/>
              <a:ext cx="181350" cy="72525"/>
            </a:xfrm>
            <a:custGeom>
              <a:avLst/>
              <a:gdLst/>
              <a:ahLst/>
              <a:cxnLst/>
              <a:rect l="l" t="t" r="r" b="b"/>
              <a:pathLst>
                <a:path w="7254" h="2901" extrusionOk="0">
                  <a:moveTo>
                    <a:pt x="138" y="1"/>
                  </a:moveTo>
                  <a:cubicBezTo>
                    <a:pt x="81" y="1"/>
                    <a:pt x="49" y="2"/>
                    <a:pt x="45" y="2"/>
                  </a:cubicBezTo>
                  <a:cubicBezTo>
                    <a:pt x="18" y="2"/>
                    <a:pt x="0" y="19"/>
                    <a:pt x="0" y="46"/>
                  </a:cubicBezTo>
                  <a:cubicBezTo>
                    <a:pt x="9" y="64"/>
                    <a:pt x="27" y="82"/>
                    <a:pt x="45" y="82"/>
                  </a:cubicBezTo>
                  <a:cubicBezTo>
                    <a:pt x="49" y="82"/>
                    <a:pt x="81" y="81"/>
                    <a:pt x="139" y="81"/>
                  </a:cubicBezTo>
                  <a:cubicBezTo>
                    <a:pt x="821" y="81"/>
                    <a:pt x="5020" y="187"/>
                    <a:pt x="7182" y="2883"/>
                  </a:cubicBezTo>
                  <a:cubicBezTo>
                    <a:pt x="7191" y="2892"/>
                    <a:pt x="7200" y="2901"/>
                    <a:pt x="7209" y="2901"/>
                  </a:cubicBezTo>
                  <a:cubicBezTo>
                    <a:pt x="7218" y="2901"/>
                    <a:pt x="7227" y="2892"/>
                    <a:pt x="7235" y="2892"/>
                  </a:cubicBezTo>
                  <a:cubicBezTo>
                    <a:pt x="7253" y="2874"/>
                    <a:pt x="7253" y="2847"/>
                    <a:pt x="7244" y="2839"/>
                  </a:cubicBezTo>
                  <a:cubicBezTo>
                    <a:pt x="5056" y="107"/>
                    <a:pt x="819" y="1"/>
                    <a:pt x="138"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9110;p29">
              <a:extLst>
                <a:ext uri="{FF2B5EF4-FFF2-40B4-BE49-F238E27FC236}">
                  <a16:creationId xmlns:a16="http://schemas.microsoft.com/office/drawing/2014/main" id="{C25F4CBF-D26C-8803-D315-445E49E13E17}"/>
                </a:ext>
              </a:extLst>
            </p:cNvPr>
            <p:cNvSpPr/>
            <p:nvPr/>
          </p:nvSpPr>
          <p:spPr>
            <a:xfrm>
              <a:off x="4546075" y="1652225"/>
              <a:ext cx="174675" cy="12200"/>
            </a:xfrm>
            <a:custGeom>
              <a:avLst/>
              <a:gdLst/>
              <a:ahLst/>
              <a:cxnLst/>
              <a:rect l="l" t="t" r="r" b="b"/>
              <a:pathLst>
                <a:path w="6987" h="488" extrusionOk="0">
                  <a:moveTo>
                    <a:pt x="3577" y="0"/>
                  </a:moveTo>
                  <a:cubicBezTo>
                    <a:pt x="1690" y="0"/>
                    <a:pt x="68" y="274"/>
                    <a:pt x="46" y="274"/>
                  </a:cubicBezTo>
                  <a:cubicBezTo>
                    <a:pt x="19" y="282"/>
                    <a:pt x="1" y="300"/>
                    <a:pt x="10" y="327"/>
                  </a:cubicBezTo>
                  <a:cubicBezTo>
                    <a:pt x="10" y="342"/>
                    <a:pt x="28" y="356"/>
                    <a:pt x="44" y="356"/>
                  </a:cubicBezTo>
                  <a:cubicBezTo>
                    <a:pt x="48" y="356"/>
                    <a:pt x="51" y="355"/>
                    <a:pt x="54" y="354"/>
                  </a:cubicBezTo>
                  <a:cubicBezTo>
                    <a:pt x="82" y="348"/>
                    <a:pt x="1689" y="78"/>
                    <a:pt x="3559" y="78"/>
                  </a:cubicBezTo>
                  <a:cubicBezTo>
                    <a:pt x="4684" y="78"/>
                    <a:pt x="5904" y="176"/>
                    <a:pt x="6933" y="488"/>
                  </a:cubicBezTo>
                  <a:lnTo>
                    <a:pt x="6941" y="488"/>
                  </a:lnTo>
                  <a:cubicBezTo>
                    <a:pt x="6959" y="488"/>
                    <a:pt x="6977" y="479"/>
                    <a:pt x="6977" y="461"/>
                  </a:cubicBezTo>
                  <a:cubicBezTo>
                    <a:pt x="6986" y="434"/>
                    <a:pt x="6977" y="416"/>
                    <a:pt x="6950" y="407"/>
                  </a:cubicBezTo>
                  <a:cubicBezTo>
                    <a:pt x="5921" y="97"/>
                    <a:pt x="4702" y="0"/>
                    <a:pt x="357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9111;p29">
              <a:extLst>
                <a:ext uri="{FF2B5EF4-FFF2-40B4-BE49-F238E27FC236}">
                  <a16:creationId xmlns:a16="http://schemas.microsoft.com/office/drawing/2014/main" id="{161E8209-4341-E969-1A67-C547D40A9130}"/>
                </a:ext>
              </a:extLst>
            </p:cNvPr>
            <p:cNvSpPr/>
            <p:nvPr/>
          </p:nvSpPr>
          <p:spPr>
            <a:xfrm>
              <a:off x="4596700" y="1731700"/>
              <a:ext cx="170425" cy="14350"/>
            </a:xfrm>
            <a:custGeom>
              <a:avLst/>
              <a:gdLst/>
              <a:ahLst/>
              <a:cxnLst/>
              <a:rect l="l" t="t" r="r" b="b"/>
              <a:pathLst>
                <a:path w="6817" h="574" extrusionOk="0">
                  <a:moveTo>
                    <a:pt x="4730" y="1"/>
                  </a:moveTo>
                  <a:cubicBezTo>
                    <a:pt x="2296" y="1"/>
                    <a:pt x="65" y="486"/>
                    <a:pt x="37" y="493"/>
                  </a:cubicBezTo>
                  <a:cubicBezTo>
                    <a:pt x="19" y="493"/>
                    <a:pt x="1" y="520"/>
                    <a:pt x="10" y="538"/>
                  </a:cubicBezTo>
                  <a:cubicBezTo>
                    <a:pt x="10" y="556"/>
                    <a:pt x="28" y="574"/>
                    <a:pt x="46" y="574"/>
                  </a:cubicBezTo>
                  <a:cubicBezTo>
                    <a:pt x="46" y="574"/>
                    <a:pt x="55" y="565"/>
                    <a:pt x="55" y="565"/>
                  </a:cubicBezTo>
                  <a:cubicBezTo>
                    <a:pt x="82" y="558"/>
                    <a:pt x="2292" y="80"/>
                    <a:pt x="4710" y="80"/>
                  </a:cubicBezTo>
                  <a:cubicBezTo>
                    <a:pt x="5395" y="80"/>
                    <a:pt x="6098" y="118"/>
                    <a:pt x="6772" y="217"/>
                  </a:cubicBezTo>
                  <a:cubicBezTo>
                    <a:pt x="6775" y="218"/>
                    <a:pt x="6778" y="219"/>
                    <a:pt x="6781" y="219"/>
                  </a:cubicBezTo>
                  <a:cubicBezTo>
                    <a:pt x="6796" y="219"/>
                    <a:pt x="6809" y="203"/>
                    <a:pt x="6817" y="181"/>
                  </a:cubicBezTo>
                  <a:cubicBezTo>
                    <a:pt x="6817" y="163"/>
                    <a:pt x="6799" y="146"/>
                    <a:pt x="6781" y="137"/>
                  </a:cubicBezTo>
                  <a:cubicBezTo>
                    <a:pt x="6111" y="39"/>
                    <a:pt x="5412" y="1"/>
                    <a:pt x="4730"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9112;p29">
              <a:extLst>
                <a:ext uri="{FF2B5EF4-FFF2-40B4-BE49-F238E27FC236}">
                  <a16:creationId xmlns:a16="http://schemas.microsoft.com/office/drawing/2014/main" id="{18715D7C-0F89-4A4F-5FDC-99E1A6461DEE}"/>
                </a:ext>
              </a:extLst>
            </p:cNvPr>
            <p:cNvSpPr/>
            <p:nvPr/>
          </p:nvSpPr>
          <p:spPr>
            <a:xfrm>
              <a:off x="4668300" y="1801700"/>
              <a:ext cx="142325" cy="17500"/>
            </a:xfrm>
            <a:custGeom>
              <a:avLst/>
              <a:gdLst/>
              <a:ahLst/>
              <a:cxnLst/>
              <a:rect l="l" t="t" r="r" b="b"/>
              <a:pathLst>
                <a:path w="5693" h="700" extrusionOk="0">
                  <a:moveTo>
                    <a:pt x="5644" y="1"/>
                  </a:moveTo>
                  <a:cubicBezTo>
                    <a:pt x="5639" y="1"/>
                    <a:pt x="5634" y="2"/>
                    <a:pt x="5630" y="4"/>
                  </a:cubicBezTo>
                  <a:cubicBezTo>
                    <a:pt x="4238" y="522"/>
                    <a:pt x="2418" y="619"/>
                    <a:pt x="1241" y="619"/>
                  </a:cubicBezTo>
                  <a:cubicBezTo>
                    <a:pt x="532" y="619"/>
                    <a:pt x="55" y="584"/>
                    <a:pt x="45" y="584"/>
                  </a:cubicBezTo>
                  <a:cubicBezTo>
                    <a:pt x="18" y="584"/>
                    <a:pt x="1" y="602"/>
                    <a:pt x="1" y="620"/>
                  </a:cubicBezTo>
                  <a:cubicBezTo>
                    <a:pt x="1" y="646"/>
                    <a:pt x="18" y="664"/>
                    <a:pt x="36" y="664"/>
                  </a:cubicBezTo>
                  <a:cubicBezTo>
                    <a:pt x="45" y="664"/>
                    <a:pt x="527" y="700"/>
                    <a:pt x="1241" y="700"/>
                  </a:cubicBezTo>
                  <a:cubicBezTo>
                    <a:pt x="2427" y="700"/>
                    <a:pt x="4256" y="602"/>
                    <a:pt x="5657" y="75"/>
                  </a:cubicBezTo>
                  <a:cubicBezTo>
                    <a:pt x="5674" y="66"/>
                    <a:pt x="5692" y="49"/>
                    <a:pt x="5683" y="31"/>
                  </a:cubicBezTo>
                  <a:cubicBezTo>
                    <a:pt x="5677" y="11"/>
                    <a:pt x="5660" y="1"/>
                    <a:pt x="56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9113;p29">
              <a:extLst>
                <a:ext uri="{FF2B5EF4-FFF2-40B4-BE49-F238E27FC236}">
                  <a16:creationId xmlns:a16="http://schemas.microsoft.com/office/drawing/2014/main" id="{0E4A2999-8730-6FF0-85F1-F797157396AE}"/>
                </a:ext>
              </a:extLst>
            </p:cNvPr>
            <p:cNvSpPr/>
            <p:nvPr/>
          </p:nvSpPr>
          <p:spPr>
            <a:xfrm>
              <a:off x="4599825" y="1387575"/>
              <a:ext cx="36175" cy="138350"/>
            </a:xfrm>
            <a:custGeom>
              <a:avLst/>
              <a:gdLst/>
              <a:ahLst/>
              <a:cxnLst/>
              <a:rect l="l" t="t" r="r" b="b"/>
              <a:pathLst>
                <a:path w="1447" h="5534" extrusionOk="0">
                  <a:moveTo>
                    <a:pt x="433" y="0"/>
                  </a:moveTo>
                  <a:cubicBezTo>
                    <a:pt x="414" y="0"/>
                    <a:pt x="402" y="15"/>
                    <a:pt x="402" y="29"/>
                  </a:cubicBezTo>
                  <a:cubicBezTo>
                    <a:pt x="393" y="56"/>
                    <a:pt x="1" y="2697"/>
                    <a:pt x="1366" y="5516"/>
                  </a:cubicBezTo>
                  <a:cubicBezTo>
                    <a:pt x="1375" y="5525"/>
                    <a:pt x="1393" y="5534"/>
                    <a:pt x="1401" y="5534"/>
                  </a:cubicBezTo>
                  <a:lnTo>
                    <a:pt x="1419" y="5534"/>
                  </a:lnTo>
                  <a:cubicBezTo>
                    <a:pt x="1446" y="5525"/>
                    <a:pt x="1446" y="5498"/>
                    <a:pt x="1437" y="5480"/>
                  </a:cubicBezTo>
                  <a:cubicBezTo>
                    <a:pt x="81" y="2679"/>
                    <a:pt x="474" y="74"/>
                    <a:pt x="483" y="47"/>
                  </a:cubicBezTo>
                  <a:cubicBezTo>
                    <a:pt x="483" y="21"/>
                    <a:pt x="465" y="3"/>
                    <a:pt x="447" y="3"/>
                  </a:cubicBezTo>
                  <a:cubicBezTo>
                    <a:pt x="442" y="1"/>
                    <a:pt x="437" y="0"/>
                    <a:pt x="43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9114;p29">
              <a:extLst>
                <a:ext uri="{FF2B5EF4-FFF2-40B4-BE49-F238E27FC236}">
                  <a16:creationId xmlns:a16="http://schemas.microsoft.com/office/drawing/2014/main" id="{D94A2151-99CE-EBC8-C45A-FDD449822228}"/>
                </a:ext>
              </a:extLst>
            </p:cNvPr>
            <p:cNvSpPr/>
            <p:nvPr/>
          </p:nvSpPr>
          <p:spPr>
            <a:xfrm>
              <a:off x="4657825" y="1431925"/>
              <a:ext cx="47975" cy="195475"/>
            </a:xfrm>
            <a:custGeom>
              <a:avLst/>
              <a:gdLst/>
              <a:ahLst/>
              <a:cxnLst/>
              <a:rect l="l" t="t" r="r" b="b"/>
              <a:pathLst>
                <a:path w="1919" h="7819" extrusionOk="0">
                  <a:moveTo>
                    <a:pt x="1863" y="0"/>
                  </a:moveTo>
                  <a:cubicBezTo>
                    <a:pt x="1847" y="0"/>
                    <a:pt x="1836" y="9"/>
                    <a:pt x="1829" y="22"/>
                  </a:cubicBezTo>
                  <a:cubicBezTo>
                    <a:pt x="1811" y="66"/>
                    <a:pt x="0" y="4482"/>
                    <a:pt x="1838" y="7801"/>
                  </a:cubicBezTo>
                  <a:cubicBezTo>
                    <a:pt x="1838" y="7819"/>
                    <a:pt x="1856" y="7819"/>
                    <a:pt x="1865" y="7819"/>
                  </a:cubicBezTo>
                  <a:lnTo>
                    <a:pt x="1892" y="7819"/>
                  </a:lnTo>
                  <a:cubicBezTo>
                    <a:pt x="1909" y="7810"/>
                    <a:pt x="1918" y="7783"/>
                    <a:pt x="1901" y="7765"/>
                  </a:cubicBezTo>
                  <a:cubicBezTo>
                    <a:pt x="90" y="4482"/>
                    <a:pt x="1883" y="93"/>
                    <a:pt x="1901" y="49"/>
                  </a:cubicBezTo>
                  <a:cubicBezTo>
                    <a:pt x="1909" y="31"/>
                    <a:pt x="1901" y="13"/>
                    <a:pt x="1883" y="4"/>
                  </a:cubicBezTo>
                  <a:cubicBezTo>
                    <a:pt x="1876" y="2"/>
                    <a:pt x="1869" y="0"/>
                    <a:pt x="186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9115;p29">
              <a:extLst>
                <a:ext uri="{FF2B5EF4-FFF2-40B4-BE49-F238E27FC236}">
                  <a16:creationId xmlns:a16="http://schemas.microsoft.com/office/drawing/2014/main" id="{B2E7D70A-B2A5-B625-B833-8A9FBF389A24}"/>
                </a:ext>
              </a:extLst>
            </p:cNvPr>
            <p:cNvSpPr/>
            <p:nvPr/>
          </p:nvSpPr>
          <p:spPr>
            <a:xfrm>
              <a:off x="4725625" y="1499725"/>
              <a:ext cx="60675" cy="160025"/>
            </a:xfrm>
            <a:custGeom>
              <a:avLst/>
              <a:gdLst/>
              <a:ahLst/>
              <a:cxnLst/>
              <a:rect l="l" t="t" r="r" b="b"/>
              <a:pathLst>
                <a:path w="2427" h="6401" extrusionOk="0">
                  <a:moveTo>
                    <a:pt x="2393" y="0"/>
                  </a:moveTo>
                  <a:cubicBezTo>
                    <a:pt x="2378" y="0"/>
                    <a:pt x="2362" y="9"/>
                    <a:pt x="2356" y="22"/>
                  </a:cubicBezTo>
                  <a:cubicBezTo>
                    <a:pt x="2329" y="57"/>
                    <a:pt x="286" y="3492"/>
                    <a:pt x="0" y="6356"/>
                  </a:cubicBezTo>
                  <a:cubicBezTo>
                    <a:pt x="0" y="6382"/>
                    <a:pt x="18" y="6400"/>
                    <a:pt x="36" y="6400"/>
                  </a:cubicBezTo>
                  <a:lnTo>
                    <a:pt x="45" y="6400"/>
                  </a:lnTo>
                  <a:cubicBezTo>
                    <a:pt x="63" y="6400"/>
                    <a:pt x="81" y="6391"/>
                    <a:pt x="81" y="6365"/>
                  </a:cubicBezTo>
                  <a:cubicBezTo>
                    <a:pt x="366" y="3519"/>
                    <a:pt x="2400" y="93"/>
                    <a:pt x="2418" y="57"/>
                  </a:cubicBezTo>
                  <a:cubicBezTo>
                    <a:pt x="2427" y="40"/>
                    <a:pt x="2427" y="13"/>
                    <a:pt x="2409" y="4"/>
                  </a:cubicBezTo>
                  <a:cubicBezTo>
                    <a:pt x="2404" y="2"/>
                    <a:pt x="2399" y="0"/>
                    <a:pt x="2393"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9116;p29">
              <a:extLst>
                <a:ext uri="{FF2B5EF4-FFF2-40B4-BE49-F238E27FC236}">
                  <a16:creationId xmlns:a16="http://schemas.microsoft.com/office/drawing/2014/main" id="{AA7D48FB-CFB3-3920-E5EE-D84243B9894A}"/>
                </a:ext>
              </a:extLst>
            </p:cNvPr>
            <p:cNvSpPr/>
            <p:nvPr/>
          </p:nvSpPr>
          <p:spPr>
            <a:xfrm>
              <a:off x="4774900" y="1582900"/>
              <a:ext cx="72975" cy="151100"/>
            </a:xfrm>
            <a:custGeom>
              <a:avLst/>
              <a:gdLst/>
              <a:ahLst/>
              <a:cxnLst/>
              <a:rect l="l" t="t" r="r" b="b"/>
              <a:pathLst>
                <a:path w="2919" h="6044" extrusionOk="0">
                  <a:moveTo>
                    <a:pt x="2876" y="1"/>
                  </a:moveTo>
                  <a:cubicBezTo>
                    <a:pt x="2860" y="1"/>
                    <a:pt x="2844" y="9"/>
                    <a:pt x="2838" y="22"/>
                  </a:cubicBezTo>
                  <a:cubicBezTo>
                    <a:pt x="2820" y="49"/>
                    <a:pt x="750" y="2993"/>
                    <a:pt x="1" y="5999"/>
                  </a:cubicBezTo>
                  <a:cubicBezTo>
                    <a:pt x="1" y="6017"/>
                    <a:pt x="10" y="6035"/>
                    <a:pt x="37" y="6044"/>
                  </a:cubicBezTo>
                  <a:lnTo>
                    <a:pt x="46" y="6044"/>
                  </a:lnTo>
                  <a:cubicBezTo>
                    <a:pt x="63" y="6044"/>
                    <a:pt x="72" y="6035"/>
                    <a:pt x="81" y="6017"/>
                  </a:cubicBezTo>
                  <a:cubicBezTo>
                    <a:pt x="822" y="3029"/>
                    <a:pt x="2882" y="94"/>
                    <a:pt x="2900" y="67"/>
                  </a:cubicBezTo>
                  <a:cubicBezTo>
                    <a:pt x="2918" y="49"/>
                    <a:pt x="2909" y="22"/>
                    <a:pt x="2891" y="4"/>
                  </a:cubicBezTo>
                  <a:cubicBezTo>
                    <a:pt x="2887" y="2"/>
                    <a:pt x="2881" y="1"/>
                    <a:pt x="28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9117;p29">
              <a:extLst>
                <a:ext uri="{FF2B5EF4-FFF2-40B4-BE49-F238E27FC236}">
                  <a16:creationId xmlns:a16="http://schemas.microsoft.com/office/drawing/2014/main" id="{44F8BA2D-3CC9-43AA-73E3-46483CDDC23B}"/>
                </a:ext>
              </a:extLst>
            </p:cNvPr>
            <p:cNvSpPr/>
            <p:nvPr/>
          </p:nvSpPr>
          <p:spPr>
            <a:xfrm>
              <a:off x="4817500" y="1671000"/>
              <a:ext cx="69850" cy="127025"/>
            </a:xfrm>
            <a:custGeom>
              <a:avLst/>
              <a:gdLst/>
              <a:ahLst/>
              <a:cxnLst/>
              <a:rect l="l" t="t" r="r" b="b"/>
              <a:pathLst>
                <a:path w="2794" h="5081" extrusionOk="0">
                  <a:moveTo>
                    <a:pt x="2743" y="1"/>
                  </a:moveTo>
                  <a:cubicBezTo>
                    <a:pt x="2728" y="1"/>
                    <a:pt x="2713" y="11"/>
                    <a:pt x="2713" y="31"/>
                  </a:cubicBezTo>
                  <a:cubicBezTo>
                    <a:pt x="2704" y="49"/>
                    <a:pt x="1990" y="2511"/>
                    <a:pt x="10" y="5009"/>
                  </a:cubicBezTo>
                  <a:cubicBezTo>
                    <a:pt x="1" y="5027"/>
                    <a:pt x="1" y="5054"/>
                    <a:pt x="19" y="5071"/>
                  </a:cubicBezTo>
                  <a:cubicBezTo>
                    <a:pt x="28" y="5071"/>
                    <a:pt x="37" y="5080"/>
                    <a:pt x="45" y="5080"/>
                  </a:cubicBezTo>
                  <a:cubicBezTo>
                    <a:pt x="54" y="5080"/>
                    <a:pt x="63" y="5071"/>
                    <a:pt x="72" y="5062"/>
                  </a:cubicBezTo>
                  <a:cubicBezTo>
                    <a:pt x="2062" y="2547"/>
                    <a:pt x="2784" y="76"/>
                    <a:pt x="2784" y="49"/>
                  </a:cubicBezTo>
                  <a:cubicBezTo>
                    <a:pt x="2793" y="31"/>
                    <a:pt x="2784" y="4"/>
                    <a:pt x="2757" y="4"/>
                  </a:cubicBezTo>
                  <a:cubicBezTo>
                    <a:pt x="2753" y="2"/>
                    <a:pt x="2748" y="1"/>
                    <a:pt x="27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9118;p29">
            <a:extLst>
              <a:ext uri="{FF2B5EF4-FFF2-40B4-BE49-F238E27FC236}">
                <a16:creationId xmlns:a16="http://schemas.microsoft.com/office/drawing/2014/main" id="{EB0908C1-D9D5-98E0-473A-FFEE62A5411C}"/>
              </a:ext>
            </a:extLst>
          </p:cNvPr>
          <p:cNvGrpSpPr/>
          <p:nvPr/>
        </p:nvGrpSpPr>
        <p:grpSpPr>
          <a:xfrm flipH="1">
            <a:off x="-653449" y="5044501"/>
            <a:ext cx="1841853" cy="2620137"/>
            <a:chOff x="4591675" y="3052375"/>
            <a:chExt cx="490350" cy="697550"/>
          </a:xfrm>
        </p:grpSpPr>
        <p:sp>
          <p:nvSpPr>
            <p:cNvPr id="328" name="Google Shape;9119;p29">
              <a:extLst>
                <a:ext uri="{FF2B5EF4-FFF2-40B4-BE49-F238E27FC236}">
                  <a16:creationId xmlns:a16="http://schemas.microsoft.com/office/drawing/2014/main" id="{E78D2622-DA1E-55CF-C649-1F6572CE38D5}"/>
                </a:ext>
              </a:extLst>
            </p:cNvPr>
            <p:cNvSpPr/>
            <p:nvPr/>
          </p:nvSpPr>
          <p:spPr>
            <a:xfrm>
              <a:off x="4767575" y="3614300"/>
              <a:ext cx="153000" cy="59425"/>
            </a:xfrm>
            <a:custGeom>
              <a:avLst/>
              <a:gdLst/>
              <a:ahLst/>
              <a:cxnLst/>
              <a:rect l="l" t="t" r="r" b="b"/>
              <a:pathLst>
                <a:path w="6120" h="2377" extrusionOk="0">
                  <a:moveTo>
                    <a:pt x="1088" y="1"/>
                  </a:moveTo>
                  <a:lnTo>
                    <a:pt x="490" y="197"/>
                  </a:lnTo>
                  <a:cubicBezTo>
                    <a:pt x="184" y="850"/>
                    <a:pt x="1" y="2377"/>
                    <a:pt x="4868" y="2377"/>
                  </a:cubicBezTo>
                  <a:cubicBezTo>
                    <a:pt x="5253" y="2377"/>
                    <a:pt x="5669" y="2367"/>
                    <a:pt x="6119" y="2347"/>
                  </a:cubicBezTo>
                  <a:cubicBezTo>
                    <a:pt x="6119" y="2347"/>
                    <a:pt x="6110" y="2338"/>
                    <a:pt x="6110" y="2338"/>
                  </a:cubicBezTo>
                  <a:cubicBezTo>
                    <a:pt x="5691" y="1580"/>
                    <a:pt x="5325" y="795"/>
                    <a:pt x="4960" y="1"/>
                  </a:cubicBezTo>
                  <a:cubicBezTo>
                    <a:pt x="4371" y="251"/>
                    <a:pt x="3773" y="331"/>
                    <a:pt x="3220" y="349"/>
                  </a:cubicBezTo>
                  <a:cubicBezTo>
                    <a:pt x="3192" y="349"/>
                    <a:pt x="3164" y="349"/>
                    <a:pt x="3136" y="349"/>
                  </a:cubicBezTo>
                  <a:cubicBezTo>
                    <a:pt x="1989" y="349"/>
                    <a:pt x="1088" y="1"/>
                    <a:pt x="1088"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9120;p29">
              <a:extLst>
                <a:ext uri="{FF2B5EF4-FFF2-40B4-BE49-F238E27FC236}">
                  <a16:creationId xmlns:a16="http://schemas.microsoft.com/office/drawing/2014/main" id="{4A4C6A27-62D6-19F2-E56D-9DFF23B95D63}"/>
                </a:ext>
              </a:extLst>
            </p:cNvPr>
            <p:cNvSpPr/>
            <p:nvPr/>
          </p:nvSpPr>
          <p:spPr>
            <a:xfrm>
              <a:off x="4718350" y="3165650"/>
              <a:ext cx="255350" cy="582400"/>
            </a:xfrm>
            <a:custGeom>
              <a:avLst/>
              <a:gdLst/>
              <a:ahLst/>
              <a:cxnLst/>
              <a:rect l="l" t="t" r="r" b="b"/>
              <a:pathLst>
                <a:path w="10214" h="23296" extrusionOk="0">
                  <a:moveTo>
                    <a:pt x="59" y="0"/>
                  </a:moveTo>
                  <a:cubicBezTo>
                    <a:pt x="0" y="0"/>
                    <a:pt x="8" y="183"/>
                    <a:pt x="131" y="524"/>
                  </a:cubicBezTo>
                  <a:cubicBezTo>
                    <a:pt x="675" y="1960"/>
                    <a:pt x="916" y="2808"/>
                    <a:pt x="1442" y="4253"/>
                  </a:cubicBezTo>
                  <a:cubicBezTo>
                    <a:pt x="2129" y="6144"/>
                    <a:pt x="2887" y="8134"/>
                    <a:pt x="3619" y="10034"/>
                  </a:cubicBezTo>
                  <a:cubicBezTo>
                    <a:pt x="3699" y="10239"/>
                    <a:pt x="3779" y="10444"/>
                    <a:pt x="3851" y="10650"/>
                  </a:cubicBezTo>
                  <a:cubicBezTo>
                    <a:pt x="4342" y="11925"/>
                    <a:pt x="4912" y="13370"/>
                    <a:pt x="5501" y="14762"/>
                  </a:cubicBezTo>
                  <a:cubicBezTo>
                    <a:pt x="5867" y="15645"/>
                    <a:pt x="6251" y="16502"/>
                    <a:pt x="6616" y="17287"/>
                  </a:cubicBezTo>
                  <a:cubicBezTo>
                    <a:pt x="6715" y="17510"/>
                    <a:pt x="6822" y="17733"/>
                    <a:pt x="6929" y="17947"/>
                  </a:cubicBezTo>
                  <a:cubicBezTo>
                    <a:pt x="7294" y="18741"/>
                    <a:pt x="7660" y="19526"/>
                    <a:pt x="8079" y="20284"/>
                  </a:cubicBezTo>
                  <a:cubicBezTo>
                    <a:pt x="8079" y="20284"/>
                    <a:pt x="8088" y="20293"/>
                    <a:pt x="8088" y="20293"/>
                  </a:cubicBezTo>
                  <a:cubicBezTo>
                    <a:pt x="8204" y="20525"/>
                    <a:pt x="9079" y="22220"/>
                    <a:pt x="9435" y="22711"/>
                  </a:cubicBezTo>
                  <a:cubicBezTo>
                    <a:pt x="9742" y="23145"/>
                    <a:pt x="9921" y="23295"/>
                    <a:pt x="10020" y="23295"/>
                  </a:cubicBezTo>
                  <a:cubicBezTo>
                    <a:pt x="10213" y="23295"/>
                    <a:pt x="10110" y="22733"/>
                    <a:pt x="10069" y="22586"/>
                  </a:cubicBezTo>
                  <a:cubicBezTo>
                    <a:pt x="10051" y="22497"/>
                    <a:pt x="9587" y="21613"/>
                    <a:pt x="8793" y="20186"/>
                  </a:cubicBezTo>
                  <a:cubicBezTo>
                    <a:pt x="8766" y="20141"/>
                    <a:pt x="8740" y="20097"/>
                    <a:pt x="8722" y="20061"/>
                  </a:cubicBezTo>
                  <a:cubicBezTo>
                    <a:pt x="8240" y="19196"/>
                    <a:pt x="8044" y="18830"/>
                    <a:pt x="7464" y="17724"/>
                  </a:cubicBezTo>
                  <a:cubicBezTo>
                    <a:pt x="7375" y="17545"/>
                    <a:pt x="7268" y="17349"/>
                    <a:pt x="7152" y="17126"/>
                  </a:cubicBezTo>
                  <a:cubicBezTo>
                    <a:pt x="6741" y="16279"/>
                    <a:pt x="6349" y="15431"/>
                    <a:pt x="5965" y="14575"/>
                  </a:cubicBezTo>
                  <a:cubicBezTo>
                    <a:pt x="5421" y="13370"/>
                    <a:pt x="4904" y="12166"/>
                    <a:pt x="4413" y="10962"/>
                  </a:cubicBezTo>
                  <a:cubicBezTo>
                    <a:pt x="4261" y="10596"/>
                    <a:pt x="4118" y="10230"/>
                    <a:pt x="3967" y="9856"/>
                  </a:cubicBezTo>
                  <a:cubicBezTo>
                    <a:pt x="3280" y="8161"/>
                    <a:pt x="2593" y="6457"/>
                    <a:pt x="1933" y="4753"/>
                  </a:cubicBezTo>
                  <a:cubicBezTo>
                    <a:pt x="1371" y="3325"/>
                    <a:pt x="916" y="1871"/>
                    <a:pt x="336" y="444"/>
                  </a:cubicBezTo>
                  <a:cubicBezTo>
                    <a:pt x="215" y="143"/>
                    <a:pt x="111" y="0"/>
                    <a:pt x="59" y="0"/>
                  </a:cubicBezTo>
                  <a:close/>
                </a:path>
              </a:pathLst>
            </a:custGeom>
            <a:solidFill>
              <a:srgbClr val="A483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9121;p29">
              <a:extLst>
                <a:ext uri="{FF2B5EF4-FFF2-40B4-BE49-F238E27FC236}">
                  <a16:creationId xmlns:a16="http://schemas.microsoft.com/office/drawing/2014/main" id="{50A1D73D-C93C-0B7A-168B-A711F9977F57}"/>
                </a:ext>
              </a:extLst>
            </p:cNvPr>
            <p:cNvSpPr/>
            <p:nvPr/>
          </p:nvSpPr>
          <p:spPr>
            <a:xfrm>
              <a:off x="4591675" y="3054375"/>
              <a:ext cx="431825" cy="568675"/>
            </a:xfrm>
            <a:custGeom>
              <a:avLst/>
              <a:gdLst/>
              <a:ahLst/>
              <a:cxnLst/>
              <a:rect l="l" t="t" r="r" b="b"/>
              <a:pathLst>
                <a:path w="17273" h="22747" extrusionOk="0">
                  <a:moveTo>
                    <a:pt x="4162" y="0"/>
                  </a:moveTo>
                  <a:cubicBezTo>
                    <a:pt x="3950" y="0"/>
                    <a:pt x="3741" y="42"/>
                    <a:pt x="3547" y="122"/>
                  </a:cubicBezTo>
                  <a:cubicBezTo>
                    <a:pt x="3128" y="283"/>
                    <a:pt x="2789" y="622"/>
                    <a:pt x="2629" y="1086"/>
                  </a:cubicBezTo>
                  <a:cubicBezTo>
                    <a:pt x="2066" y="2674"/>
                    <a:pt x="1522" y="5582"/>
                    <a:pt x="2459" y="9989"/>
                  </a:cubicBezTo>
                  <a:cubicBezTo>
                    <a:pt x="2459" y="9989"/>
                    <a:pt x="2266" y="9926"/>
                    <a:pt x="2031" y="9926"/>
                  </a:cubicBezTo>
                  <a:cubicBezTo>
                    <a:pt x="1249" y="9926"/>
                    <a:pt x="0" y="10623"/>
                    <a:pt x="3877" y="16662"/>
                  </a:cubicBezTo>
                  <a:cubicBezTo>
                    <a:pt x="3877" y="16662"/>
                    <a:pt x="318" y="17313"/>
                    <a:pt x="7705" y="22300"/>
                  </a:cubicBezTo>
                  <a:cubicBezTo>
                    <a:pt x="7705" y="22300"/>
                    <a:pt x="7606" y="22416"/>
                    <a:pt x="7526" y="22594"/>
                  </a:cubicBezTo>
                  <a:lnTo>
                    <a:pt x="8124" y="22398"/>
                  </a:lnTo>
                  <a:cubicBezTo>
                    <a:pt x="8124" y="22398"/>
                    <a:pt x="9025" y="22746"/>
                    <a:pt x="10172" y="22746"/>
                  </a:cubicBezTo>
                  <a:cubicBezTo>
                    <a:pt x="10200" y="22746"/>
                    <a:pt x="10228" y="22746"/>
                    <a:pt x="10256" y="22746"/>
                  </a:cubicBezTo>
                  <a:cubicBezTo>
                    <a:pt x="10809" y="22728"/>
                    <a:pt x="11407" y="22648"/>
                    <a:pt x="11996" y="22398"/>
                  </a:cubicBezTo>
                  <a:cubicBezTo>
                    <a:pt x="11889" y="22184"/>
                    <a:pt x="11782" y="21961"/>
                    <a:pt x="11683" y="21738"/>
                  </a:cubicBezTo>
                  <a:cubicBezTo>
                    <a:pt x="11318" y="20953"/>
                    <a:pt x="10934" y="20096"/>
                    <a:pt x="10568" y="19213"/>
                  </a:cubicBezTo>
                  <a:cubicBezTo>
                    <a:pt x="9979" y="17821"/>
                    <a:pt x="9409" y="16376"/>
                    <a:pt x="8918" y="15101"/>
                  </a:cubicBezTo>
                  <a:cubicBezTo>
                    <a:pt x="8846" y="14895"/>
                    <a:pt x="8766" y="14690"/>
                    <a:pt x="8686" y="14485"/>
                  </a:cubicBezTo>
                  <a:cubicBezTo>
                    <a:pt x="7954" y="12585"/>
                    <a:pt x="7196" y="10595"/>
                    <a:pt x="6509" y="8704"/>
                  </a:cubicBezTo>
                  <a:cubicBezTo>
                    <a:pt x="5983" y="7259"/>
                    <a:pt x="5742" y="6411"/>
                    <a:pt x="5198" y="4975"/>
                  </a:cubicBezTo>
                  <a:cubicBezTo>
                    <a:pt x="5075" y="4634"/>
                    <a:pt x="5067" y="4451"/>
                    <a:pt x="5126" y="4451"/>
                  </a:cubicBezTo>
                  <a:cubicBezTo>
                    <a:pt x="5178" y="4451"/>
                    <a:pt x="5282" y="4594"/>
                    <a:pt x="5403" y="4895"/>
                  </a:cubicBezTo>
                  <a:cubicBezTo>
                    <a:pt x="5983" y="6322"/>
                    <a:pt x="6438" y="7776"/>
                    <a:pt x="7000" y="9204"/>
                  </a:cubicBezTo>
                  <a:cubicBezTo>
                    <a:pt x="7651" y="10908"/>
                    <a:pt x="8347" y="12612"/>
                    <a:pt x="9034" y="14307"/>
                  </a:cubicBezTo>
                  <a:cubicBezTo>
                    <a:pt x="9185" y="14681"/>
                    <a:pt x="9328" y="15047"/>
                    <a:pt x="9480" y="15413"/>
                  </a:cubicBezTo>
                  <a:cubicBezTo>
                    <a:pt x="9971" y="16617"/>
                    <a:pt x="10488" y="17821"/>
                    <a:pt x="11032" y="19026"/>
                  </a:cubicBezTo>
                  <a:cubicBezTo>
                    <a:pt x="11416" y="19882"/>
                    <a:pt x="11808" y="20730"/>
                    <a:pt x="12219" y="21577"/>
                  </a:cubicBezTo>
                  <a:cubicBezTo>
                    <a:pt x="12335" y="21800"/>
                    <a:pt x="12442" y="21996"/>
                    <a:pt x="12531" y="22175"/>
                  </a:cubicBezTo>
                  <a:cubicBezTo>
                    <a:pt x="14467" y="21461"/>
                    <a:pt x="15760" y="19338"/>
                    <a:pt x="15760" y="19338"/>
                  </a:cubicBezTo>
                  <a:lnTo>
                    <a:pt x="16028" y="18919"/>
                  </a:lnTo>
                  <a:cubicBezTo>
                    <a:pt x="17273" y="12952"/>
                    <a:pt x="16260" y="12009"/>
                    <a:pt x="15495" y="12009"/>
                  </a:cubicBezTo>
                  <a:cubicBezTo>
                    <a:pt x="15142" y="12009"/>
                    <a:pt x="14841" y="12210"/>
                    <a:pt x="14841" y="12210"/>
                  </a:cubicBezTo>
                  <a:cubicBezTo>
                    <a:pt x="13774" y="6948"/>
                    <a:pt x="12729" y="5831"/>
                    <a:pt x="12035" y="5831"/>
                  </a:cubicBezTo>
                  <a:cubicBezTo>
                    <a:pt x="11523" y="5831"/>
                    <a:pt x="11202" y="6438"/>
                    <a:pt x="11202" y="6438"/>
                  </a:cubicBezTo>
                  <a:cubicBezTo>
                    <a:pt x="8811" y="2629"/>
                    <a:pt x="6384" y="916"/>
                    <a:pt x="4877" y="167"/>
                  </a:cubicBezTo>
                  <a:cubicBezTo>
                    <a:pt x="4645" y="53"/>
                    <a:pt x="4401" y="0"/>
                    <a:pt x="4162" y="0"/>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9122;p29">
              <a:extLst>
                <a:ext uri="{FF2B5EF4-FFF2-40B4-BE49-F238E27FC236}">
                  <a16:creationId xmlns:a16="http://schemas.microsoft.com/office/drawing/2014/main" id="{C5307833-1AB9-6505-750E-5D1E70E9AF17}"/>
                </a:ext>
              </a:extLst>
            </p:cNvPr>
            <p:cNvSpPr/>
            <p:nvPr/>
          </p:nvSpPr>
          <p:spPr>
            <a:xfrm>
              <a:off x="4904925" y="3527325"/>
              <a:ext cx="177100" cy="139875"/>
            </a:xfrm>
            <a:custGeom>
              <a:avLst/>
              <a:gdLst/>
              <a:ahLst/>
              <a:cxnLst/>
              <a:rect l="l" t="t" r="r" b="b"/>
              <a:pathLst>
                <a:path w="7084" h="5595" extrusionOk="0">
                  <a:moveTo>
                    <a:pt x="3498" y="1"/>
                  </a:moveTo>
                  <a:lnTo>
                    <a:pt x="3230" y="420"/>
                  </a:lnTo>
                  <a:cubicBezTo>
                    <a:pt x="3230" y="420"/>
                    <a:pt x="1937" y="2543"/>
                    <a:pt x="1" y="3257"/>
                  </a:cubicBezTo>
                  <a:cubicBezTo>
                    <a:pt x="581" y="4363"/>
                    <a:pt x="777" y="4729"/>
                    <a:pt x="1259" y="5594"/>
                  </a:cubicBezTo>
                  <a:cubicBezTo>
                    <a:pt x="7084" y="429"/>
                    <a:pt x="3498" y="1"/>
                    <a:pt x="3498" y="1"/>
                  </a:cubicBezTo>
                  <a:close/>
                </a:path>
              </a:pathLst>
            </a:custGeom>
            <a:solidFill>
              <a:srgbClr val="DE85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9123;p29">
              <a:extLst>
                <a:ext uri="{FF2B5EF4-FFF2-40B4-BE49-F238E27FC236}">
                  <a16:creationId xmlns:a16="http://schemas.microsoft.com/office/drawing/2014/main" id="{0F78B762-B424-5514-D457-730C790B535B}"/>
                </a:ext>
              </a:extLst>
            </p:cNvPr>
            <p:cNvSpPr/>
            <p:nvPr/>
          </p:nvSpPr>
          <p:spPr>
            <a:xfrm>
              <a:off x="4609200" y="3052375"/>
              <a:ext cx="419100" cy="623525"/>
            </a:xfrm>
            <a:custGeom>
              <a:avLst/>
              <a:gdLst/>
              <a:ahLst/>
              <a:cxnLst/>
              <a:rect l="l" t="t" r="r" b="b"/>
              <a:pathLst>
                <a:path w="16764" h="24941" extrusionOk="0">
                  <a:moveTo>
                    <a:pt x="3453" y="0"/>
                  </a:moveTo>
                  <a:cubicBezTo>
                    <a:pt x="3235" y="0"/>
                    <a:pt x="3018" y="41"/>
                    <a:pt x="2811" y="122"/>
                  </a:cubicBezTo>
                  <a:cubicBezTo>
                    <a:pt x="2365" y="309"/>
                    <a:pt x="2008" y="675"/>
                    <a:pt x="1847" y="1139"/>
                  </a:cubicBezTo>
                  <a:cubicBezTo>
                    <a:pt x="1267" y="2798"/>
                    <a:pt x="759" y="5662"/>
                    <a:pt x="1660" y="9962"/>
                  </a:cubicBezTo>
                  <a:cubicBezTo>
                    <a:pt x="1578" y="9944"/>
                    <a:pt x="1464" y="9926"/>
                    <a:pt x="1338" y="9926"/>
                  </a:cubicBezTo>
                  <a:cubicBezTo>
                    <a:pt x="1094" y="9926"/>
                    <a:pt x="805" y="9991"/>
                    <a:pt x="616" y="10238"/>
                  </a:cubicBezTo>
                  <a:cubicBezTo>
                    <a:pt x="1" y="11032"/>
                    <a:pt x="821" y="13209"/>
                    <a:pt x="3052" y="16697"/>
                  </a:cubicBezTo>
                  <a:cubicBezTo>
                    <a:pt x="2829" y="16760"/>
                    <a:pt x="2365" y="16956"/>
                    <a:pt x="2258" y="17446"/>
                  </a:cubicBezTo>
                  <a:cubicBezTo>
                    <a:pt x="2035" y="18499"/>
                    <a:pt x="3596" y="20167"/>
                    <a:pt x="6888" y="22398"/>
                  </a:cubicBezTo>
                  <a:cubicBezTo>
                    <a:pt x="6754" y="22585"/>
                    <a:pt x="6442" y="23138"/>
                    <a:pt x="6727" y="23700"/>
                  </a:cubicBezTo>
                  <a:cubicBezTo>
                    <a:pt x="7137" y="24521"/>
                    <a:pt x="8645" y="24940"/>
                    <a:pt x="11196" y="24940"/>
                  </a:cubicBezTo>
                  <a:cubicBezTo>
                    <a:pt x="11589" y="24940"/>
                    <a:pt x="12017" y="24922"/>
                    <a:pt x="12454" y="24904"/>
                  </a:cubicBezTo>
                  <a:cubicBezTo>
                    <a:pt x="12490" y="24904"/>
                    <a:pt x="12517" y="24887"/>
                    <a:pt x="12526" y="24860"/>
                  </a:cubicBezTo>
                  <a:cubicBezTo>
                    <a:pt x="12535" y="24833"/>
                    <a:pt x="12535" y="24806"/>
                    <a:pt x="12517" y="24780"/>
                  </a:cubicBezTo>
                  <a:cubicBezTo>
                    <a:pt x="12504" y="24753"/>
                    <a:pt x="12476" y="24737"/>
                    <a:pt x="12449" y="24737"/>
                  </a:cubicBezTo>
                  <a:cubicBezTo>
                    <a:pt x="12438" y="24737"/>
                    <a:pt x="12428" y="24739"/>
                    <a:pt x="12419" y="24744"/>
                  </a:cubicBezTo>
                  <a:cubicBezTo>
                    <a:pt x="12410" y="24744"/>
                    <a:pt x="12410" y="24744"/>
                    <a:pt x="12401" y="24753"/>
                  </a:cubicBezTo>
                  <a:cubicBezTo>
                    <a:pt x="11979" y="24771"/>
                    <a:pt x="11589" y="24779"/>
                    <a:pt x="11227" y="24779"/>
                  </a:cubicBezTo>
                  <a:cubicBezTo>
                    <a:pt x="8142" y="24779"/>
                    <a:pt x="7141" y="24172"/>
                    <a:pt x="6870" y="23629"/>
                  </a:cubicBezTo>
                  <a:cubicBezTo>
                    <a:pt x="6575" y="23049"/>
                    <a:pt x="7057" y="22433"/>
                    <a:pt x="7066" y="22424"/>
                  </a:cubicBezTo>
                  <a:cubicBezTo>
                    <a:pt x="7075" y="22407"/>
                    <a:pt x="7084" y="22389"/>
                    <a:pt x="7084" y="22362"/>
                  </a:cubicBezTo>
                  <a:cubicBezTo>
                    <a:pt x="7075" y="22344"/>
                    <a:pt x="7066" y="22326"/>
                    <a:pt x="7048" y="22308"/>
                  </a:cubicBezTo>
                  <a:cubicBezTo>
                    <a:pt x="2962" y="19552"/>
                    <a:pt x="2275" y="18160"/>
                    <a:pt x="2418" y="17482"/>
                  </a:cubicBezTo>
                  <a:cubicBezTo>
                    <a:pt x="2525" y="16947"/>
                    <a:pt x="3185" y="16822"/>
                    <a:pt x="3194" y="16822"/>
                  </a:cubicBezTo>
                  <a:cubicBezTo>
                    <a:pt x="3221" y="16813"/>
                    <a:pt x="3239" y="16804"/>
                    <a:pt x="3248" y="16777"/>
                  </a:cubicBezTo>
                  <a:cubicBezTo>
                    <a:pt x="3266" y="16751"/>
                    <a:pt x="3257" y="16724"/>
                    <a:pt x="3248" y="16697"/>
                  </a:cubicBezTo>
                  <a:cubicBezTo>
                    <a:pt x="464" y="12370"/>
                    <a:pt x="348" y="10845"/>
                    <a:pt x="741" y="10336"/>
                  </a:cubicBezTo>
                  <a:cubicBezTo>
                    <a:pt x="894" y="10140"/>
                    <a:pt x="1134" y="10089"/>
                    <a:pt x="1340" y="10089"/>
                  </a:cubicBezTo>
                  <a:cubicBezTo>
                    <a:pt x="1554" y="10089"/>
                    <a:pt x="1731" y="10145"/>
                    <a:pt x="1731" y="10149"/>
                  </a:cubicBezTo>
                  <a:cubicBezTo>
                    <a:pt x="1738" y="10151"/>
                    <a:pt x="1746" y="10153"/>
                    <a:pt x="1754" y="10153"/>
                  </a:cubicBezTo>
                  <a:cubicBezTo>
                    <a:pt x="1776" y="10153"/>
                    <a:pt x="1798" y="10144"/>
                    <a:pt x="1812" y="10131"/>
                  </a:cubicBezTo>
                  <a:cubicBezTo>
                    <a:pt x="1829" y="10113"/>
                    <a:pt x="1847" y="10078"/>
                    <a:pt x="1838" y="10051"/>
                  </a:cubicBezTo>
                  <a:cubicBezTo>
                    <a:pt x="911" y="5724"/>
                    <a:pt x="1419" y="2843"/>
                    <a:pt x="1999" y="1192"/>
                  </a:cubicBezTo>
                  <a:cubicBezTo>
                    <a:pt x="2142" y="773"/>
                    <a:pt x="2463" y="443"/>
                    <a:pt x="2873" y="274"/>
                  </a:cubicBezTo>
                  <a:cubicBezTo>
                    <a:pt x="3061" y="196"/>
                    <a:pt x="3260" y="158"/>
                    <a:pt x="3458" y="158"/>
                  </a:cubicBezTo>
                  <a:cubicBezTo>
                    <a:pt x="3693" y="158"/>
                    <a:pt x="3927" y="212"/>
                    <a:pt x="4140" y="318"/>
                  </a:cubicBezTo>
                  <a:cubicBezTo>
                    <a:pt x="5710" y="1103"/>
                    <a:pt x="8083" y="2816"/>
                    <a:pt x="10438" y="6563"/>
                  </a:cubicBezTo>
                  <a:cubicBezTo>
                    <a:pt x="10447" y="6590"/>
                    <a:pt x="10474" y="6599"/>
                    <a:pt x="10501" y="6599"/>
                  </a:cubicBezTo>
                  <a:cubicBezTo>
                    <a:pt x="10536" y="6599"/>
                    <a:pt x="10563" y="6581"/>
                    <a:pt x="10572" y="6554"/>
                  </a:cubicBezTo>
                  <a:cubicBezTo>
                    <a:pt x="10572" y="6554"/>
                    <a:pt x="10875" y="5995"/>
                    <a:pt x="11339" y="5995"/>
                  </a:cubicBezTo>
                  <a:cubicBezTo>
                    <a:pt x="11365" y="5995"/>
                    <a:pt x="11392" y="5997"/>
                    <a:pt x="11420" y="6001"/>
                  </a:cubicBezTo>
                  <a:cubicBezTo>
                    <a:pt x="12053" y="6090"/>
                    <a:pt x="13034" y="7259"/>
                    <a:pt x="14060" y="12308"/>
                  </a:cubicBezTo>
                  <a:cubicBezTo>
                    <a:pt x="14069" y="12335"/>
                    <a:pt x="14087" y="12353"/>
                    <a:pt x="14114" y="12370"/>
                  </a:cubicBezTo>
                  <a:cubicBezTo>
                    <a:pt x="14119" y="12373"/>
                    <a:pt x="14125" y="12374"/>
                    <a:pt x="14131" y="12374"/>
                  </a:cubicBezTo>
                  <a:cubicBezTo>
                    <a:pt x="14147" y="12374"/>
                    <a:pt x="14166" y="12368"/>
                    <a:pt x="14185" y="12361"/>
                  </a:cubicBezTo>
                  <a:cubicBezTo>
                    <a:pt x="14191" y="12355"/>
                    <a:pt x="14470" y="12170"/>
                    <a:pt x="14794" y="12170"/>
                  </a:cubicBezTo>
                  <a:cubicBezTo>
                    <a:pt x="14928" y="12170"/>
                    <a:pt x="15069" y="12202"/>
                    <a:pt x="15202" y="12290"/>
                  </a:cubicBezTo>
                  <a:cubicBezTo>
                    <a:pt x="15782" y="12674"/>
                    <a:pt x="16255" y="14155"/>
                    <a:pt x="15247" y="18981"/>
                  </a:cubicBezTo>
                  <a:cubicBezTo>
                    <a:pt x="15247" y="18999"/>
                    <a:pt x="15247" y="19025"/>
                    <a:pt x="15256" y="19043"/>
                  </a:cubicBezTo>
                  <a:cubicBezTo>
                    <a:pt x="15273" y="19061"/>
                    <a:pt x="15291" y="19070"/>
                    <a:pt x="15318" y="19079"/>
                  </a:cubicBezTo>
                  <a:cubicBezTo>
                    <a:pt x="15327" y="19079"/>
                    <a:pt x="16094" y="19177"/>
                    <a:pt x="16290" y="19802"/>
                  </a:cubicBezTo>
                  <a:cubicBezTo>
                    <a:pt x="16496" y="20453"/>
                    <a:pt x="16103" y="21809"/>
                    <a:pt x="13034" y="24530"/>
                  </a:cubicBezTo>
                  <a:cubicBezTo>
                    <a:pt x="12999" y="24556"/>
                    <a:pt x="12999" y="24610"/>
                    <a:pt x="13025" y="24637"/>
                  </a:cubicBezTo>
                  <a:cubicBezTo>
                    <a:pt x="13040" y="24656"/>
                    <a:pt x="13062" y="24665"/>
                    <a:pt x="13085" y="24665"/>
                  </a:cubicBezTo>
                  <a:cubicBezTo>
                    <a:pt x="13104" y="24665"/>
                    <a:pt x="13125" y="24658"/>
                    <a:pt x="13141" y="24646"/>
                  </a:cubicBezTo>
                  <a:cubicBezTo>
                    <a:pt x="15648" y="22424"/>
                    <a:pt x="16763" y="20774"/>
                    <a:pt x="16442" y="19748"/>
                  </a:cubicBezTo>
                  <a:cubicBezTo>
                    <a:pt x="16255" y="19159"/>
                    <a:pt x="15648" y="18981"/>
                    <a:pt x="15416" y="18936"/>
                  </a:cubicBezTo>
                  <a:cubicBezTo>
                    <a:pt x="16228" y="15038"/>
                    <a:pt x="16183" y="12754"/>
                    <a:pt x="15291" y="12156"/>
                  </a:cubicBezTo>
                  <a:cubicBezTo>
                    <a:pt x="15129" y="12049"/>
                    <a:pt x="14958" y="12012"/>
                    <a:pt x="14798" y="12012"/>
                  </a:cubicBezTo>
                  <a:cubicBezTo>
                    <a:pt x="14546" y="12012"/>
                    <a:pt x="14320" y="12105"/>
                    <a:pt x="14194" y="12165"/>
                  </a:cubicBezTo>
                  <a:cubicBezTo>
                    <a:pt x="13364" y="8115"/>
                    <a:pt x="12437" y="5983"/>
                    <a:pt x="11437" y="5840"/>
                  </a:cubicBezTo>
                  <a:cubicBezTo>
                    <a:pt x="11400" y="5835"/>
                    <a:pt x="11364" y="5832"/>
                    <a:pt x="11328" y="5832"/>
                  </a:cubicBezTo>
                  <a:cubicBezTo>
                    <a:pt x="10920" y="5832"/>
                    <a:pt x="10624" y="6186"/>
                    <a:pt x="10501" y="6367"/>
                  </a:cubicBezTo>
                  <a:cubicBezTo>
                    <a:pt x="8154" y="2664"/>
                    <a:pt x="5790" y="960"/>
                    <a:pt x="4211" y="175"/>
                  </a:cubicBezTo>
                  <a:cubicBezTo>
                    <a:pt x="3973" y="59"/>
                    <a:pt x="3713" y="0"/>
                    <a:pt x="3453" y="0"/>
                  </a:cubicBezTo>
                  <a:close/>
                </a:path>
              </a:pathLst>
            </a:custGeom>
            <a:solidFill>
              <a:srgbClr val="49352B"/>
            </a:solidFill>
            <a:ln w="19050" cap="flat" cmpd="sng">
              <a:solidFill>
                <a:srgbClr val="49352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9124;p29">
              <a:extLst>
                <a:ext uri="{FF2B5EF4-FFF2-40B4-BE49-F238E27FC236}">
                  <a16:creationId xmlns:a16="http://schemas.microsoft.com/office/drawing/2014/main" id="{4BFAB2D5-F516-9347-034B-68B85C7EB6A4}"/>
                </a:ext>
              </a:extLst>
            </p:cNvPr>
            <p:cNvSpPr/>
            <p:nvPr/>
          </p:nvSpPr>
          <p:spPr>
            <a:xfrm>
              <a:off x="4714700" y="3163575"/>
              <a:ext cx="261850" cy="586350"/>
            </a:xfrm>
            <a:custGeom>
              <a:avLst/>
              <a:gdLst/>
              <a:ahLst/>
              <a:cxnLst/>
              <a:rect l="l" t="t" r="r" b="b"/>
              <a:pathLst>
                <a:path w="10474" h="23454" extrusionOk="0">
                  <a:moveTo>
                    <a:pt x="259" y="241"/>
                  </a:moveTo>
                  <a:lnTo>
                    <a:pt x="259" y="241"/>
                  </a:lnTo>
                  <a:cubicBezTo>
                    <a:pt x="295" y="304"/>
                    <a:pt x="348" y="402"/>
                    <a:pt x="411" y="554"/>
                  </a:cubicBezTo>
                  <a:cubicBezTo>
                    <a:pt x="714" y="1312"/>
                    <a:pt x="990" y="2097"/>
                    <a:pt x="1258" y="2846"/>
                  </a:cubicBezTo>
                  <a:cubicBezTo>
                    <a:pt x="1499" y="3507"/>
                    <a:pt x="1740" y="4193"/>
                    <a:pt x="1999" y="4863"/>
                  </a:cubicBezTo>
                  <a:cubicBezTo>
                    <a:pt x="2703" y="6673"/>
                    <a:pt x="3444" y="8502"/>
                    <a:pt x="4157" y="10269"/>
                  </a:cubicBezTo>
                  <a:lnTo>
                    <a:pt x="4488" y="11072"/>
                  </a:lnTo>
                  <a:cubicBezTo>
                    <a:pt x="5308" y="13106"/>
                    <a:pt x="6227" y="15175"/>
                    <a:pt x="7226" y="17245"/>
                  </a:cubicBezTo>
                  <a:cubicBezTo>
                    <a:pt x="8074" y="18877"/>
                    <a:pt x="8243" y="19181"/>
                    <a:pt x="8796" y="20180"/>
                  </a:cubicBezTo>
                  <a:lnTo>
                    <a:pt x="8868" y="20305"/>
                  </a:lnTo>
                  <a:cubicBezTo>
                    <a:pt x="9697" y="21795"/>
                    <a:pt x="10117" y="22606"/>
                    <a:pt x="10143" y="22687"/>
                  </a:cubicBezTo>
                  <a:cubicBezTo>
                    <a:pt x="10206" y="22936"/>
                    <a:pt x="10224" y="23267"/>
                    <a:pt x="10170" y="23302"/>
                  </a:cubicBezTo>
                  <a:cubicBezTo>
                    <a:pt x="10170" y="23302"/>
                    <a:pt x="10170" y="23302"/>
                    <a:pt x="10169" y="23302"/>
                  </a:cubicBezTo>
                  <a:cubicBezTo>
                    <a:pt x="10156" y="23302"/>
                    <a:pt x="10030" y="23286"/>
                    <a:pt x="9644" y="22749"/>
                  </a:cubicBezTo>
                  <a:cubicBezTo>
                    <a:pt x="9439" y="22455"/>
                    <a:pt x="9002" y="21679"/>
                    <a:pt x="8359" y="20439"/>
                  </a:cubicBezTo>
                  <a:lnTo>
                    <a:pt x="8306" y="20340"/>
                  </a:lnTo>
                  <a:cubicBezTo>
                    <a:pt x="8306" y="20340"/>
                    <a:pt x="8306" y="20332"/>
                    <a:pt x="8297" y="20332"/>
                  </a:cubicBezTo>
                  <a:cubicBezTo>
                    <a:pt x="7869" y="19555"/>
                    <a:pt x="7494" y="18744"/>
                    <a:pt x="7119" y="17959"/>
                  </a:cubicBezTo>
                  <a:cubicBezTo>
                    <a:pt x="7030" y="17744"/>
                    <a:pt x="6932" y="17539"/>
                    <a:pt x="6834" y="17334"/>
                  </a:cubicBezTo>
                  <a:cubicBezTo>
                    <a:pt x="5736" y="14997"/>
                    <a:pt x="4630" y="12178"/>
                    <a:pt x="4077" y="10706"/>
                  </a:cubicBezTo>
                  <a:cubicBezTo>
                    <a:pt x="3934" y="10349"/>
                    <a:pt x="3801" y="9983"/>
                    <a:pt x="3658" y="9617"/>
                  </a:cubicBezTo>
                  <a:cubicBezTo>
                    <a:pt x="2989" y="7860"/>
                    <a:pt x="2293" y="6049"/>
                    <a:pt x="1660" y="4309"/>
                  </a:cubicBezTo>
                  <a:cubicBezTo>
                    <a:pt x="1428" y="3667"/>
                    <a:pt x="1249" y="3150"/>
                    <a:pt x="1080" y="2641"/>
                  </a:cubicBezTo>
                  <a:cubicBezTo>
                    <a:pt x="857" y="1990"/>
                    <a:pt x="651" y="1383"/>
                    <a:pt x="357" y="580"/>
                  </a:cubicBezTo>
                  <a:cubicBezTo>
                    <a:pt x="295" y="420"/>
                    <a:pt x="268" y="313"/>
                    <a:pt x="259" y="241"/>
                  </a:cubicBezTo>
                  <a:close/>
                  <a:moveTo>
                    <a:pt x="207" y="0"/>
                  </a:moveTo>
                  <a:cubicBezTo>
                    <a:pt x="190" y="0"/>
                    <a:pt x="177" y="6"/>
                    <a:pt x="170" y="9"/>
                  </a:cubicBezTo>
                  <a:cubicBezTo>
                    <a:pt x="125" y="27"/>
                    <a:pt x="0" y="72"/>
                    <a:pt x="205" y="634"/>
                  </a:cubicBezTo>
                  <a:cubicBezTo>
                    <a:pt x="509" y="1437"/>
                    <a:pt x="714" y="2043"/>
                    <a:pt x="928" y="2686"/>
                  </a:cubicBezTo>
                  <a:cubicBezTo>
                    <a:pt x="1106" y="3194"/>
                    <a:pt x="1285" y="3721"/>
                    <a:pt x="1508" y="4363"/>
                  </a:cubicBezTo>
                  <a:cubicBezTo>
                    <a:pt x="2141" y="6103"/>
                    <a:pt x="2837" y="7922"/>
                    <a:pt x="3515" y="9680"/>
                  </a:cubicBezTo>
                  <a:cubicBezTo>
                    <a:pt x="3649" y="10046"/>
                    <a:pt x="3792" y="10402"/>
                    <a:pt x="3925" y="10759"/>
                  </a:cubicBezTo>
                  <a:cubicBezTo>
                    <a:pt x="4488" y="12231"/>
                    <a:pt x="5594" y="15059"/>
                    <a:pt x="6691" y="17405"/>
                  </a:cubicBezTo>
                  <a:cubicBezTo>
                    <a:pt x="6789" y="17611"/>
                    <a:pt x="6887" y="17816"/>
                    <a:pt x="6976" y="18021"/>
                  </a:cubicBezTo>
                  <a:cubicBezTo>
                    <a:pt x="7342" y="18806"/>
                    <a:pt x="7726" y="19627"/>
                    <a:pt x="8154" y="20403"/>
                  </a:cubicBezTo>
                  <a:cubicBezTo>
                    <a:pt x="8154" y="20403"/>
                    <a:pt x="8163" y="20412"/>
                    <a:pt x="8172" y="20421"/>
                  </a:cubicBezTo>
                  <a:lnTo>
                    <a:pt x="8217" y="20510"/>
                  </a:lnTo>
                  <a:cubicBezTo>
                    <a:pt x="8457" y="20974"/>
                    <a:pt x="9198" y="22383"/>
                    <a:pt x="9519" y="22847"/>
                  </a:cubicBezTo>
                  <a:cubicBezTo>
                    <a:pt x="9813" y="23267"/>
                    <a:pt x="10019" y="23454"/>
                    <a:pt x="10170" y="23454"/>
                  </a:cubicBezTo>
                  <a:cubicBezTo>
                    <a:pt x="10188" y="23454"/>
                    <a:pt x="10215" y="23454"/>
                    <a:pt x="10233" y="23445"/>
                  </a:cubicBezTo>
                  <a:cubicBezTo>
                    <a:pt x="10474" y="23329"/>
                    <a:pt x="10304" y="22678"/>
                    <a:pt x="10295" y="22651"/>
                  </a:cubicBezTo>
                  <a:cubicBezTo>
                    <a:pt x="10259" y="22526"/>
                    <a:pt x="9724" y="21518"/>
                    <a:pt x="9010" y="20233"/>
                  </a:cubicBezTo>
                  <a:lnTo>
                    <a:pt x="8939" y="20100"/>
                  </a:lnTo>
                  <a:cubicBezTo>
                    <a:pt x="8386" y="19109"/>
                    <a:pt x="8217" y="18797"/>
                    <a:pt x="7369" y="17173"/>
                  </a:cubicBezTo>
                  <a:cubicBezTo>
                    <a:pt x="6379" y="15113"/>
                    <a:pt x="5451" y="13043"/>
                    <a:pt x="4630" y="11018"/>
                  </a:cubicBezTo>
                  <a:lnTo>
                    <a:pt x="4309" y="10206"/>
                  </a:lnTo>
                  <a:cubicBezTo>
                    <a:pt x="3586" y="8440"/>
                    <a:pt x="2846" y="6611"/>
                    <a:pt x="2150" y="4809"/>
                  </a:cubicBezTo>
                  <a:cubicBezTo>
                    <a:pt x="1891" y="4140"/>
                    <a:pt x="1642" y="3453"/>
                    <a:pt x="1410" y="2793"/>
                  </a:cubicBezTo>
                  <a:cubicBezTo>
                    <a:pt x="1142" y="2043"/>
                    <a:pt x="866" y="1258"/>
                    <a:pt x="562" y="500"/>
                  </a:cubicBezTo>
                  <a:cubicBezTo>
                    <a:pt x="388" y="67"/>
                    <a:pt x="268" y="0"/>
                    <a:pt x="207"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9125;p29">
              <a:extLst>
                <a:ext uri="{FF2B5EF4-FFF2-40B4-BE49-F238E27FC236}">
                  <a16:creationId xmlns:a16="http://schemas.microsoft.com/office/drawing/2014/main" id="{74DB9D3F-4667-E7D1-6257-44BBB27483C2}"/>
                </a:ext>
              </a:extLst>
            </p:cNvPr>
            <p:cNvSpPr/>
            <p:nvPr/>
          </p:nvSpPr>
          <p:spPr>
            <a:xfrm>
              <a:off x="4662050" y="3319375"/>
              <a:ext cx="147900" cy="98025"/>
            </a:xfrm>
            <a:custGeom>
              <a:avLst/>
              <a:gdLst/>
              <a:ahLst/>
              <a:cxnLst/>
              <a:rect l="l" t="t" r="r" b="b"/>
              <a:pathLst>
                <a:path w="5916" h="3921" extrusionOk="0">
                  <a:moveTo>
                    <a:pt x="43" y="1"/>
                  </a:moveTo>
                  <a:cubicBezTo>
                    <a:pt x="38" y="1"/>
                    <a:pt x="32" y="2"/>
                    <a:pt x="28" y="4"/>
                  </a:cubicBezTo>
                  <a:cubicBezTo>
                    <a:pt x="10" y="22"/>
                    <a:pt x="1" y="40"/>
                    <a:pt x="10" y="58"/>
                  </a:cubicBezTo>
                  <a:cubicBezTo>
                    <a:pt x="19" y="67"/>
                    <a:pt x="465" y="923"/>
                    <a:pt x="1401" y="1815"/>
                  </a:cubicBezTo>
                  <a:cubicBezTo>
                    <a:pt x="2276" y="2645"/>
                    <a:pt x="3757" y="3680"/>
                    <a:pt x="5862" y="3921"/>
                  </a:cubicBezTo>
                  <a:lnTo>
                    <a:pt x="5871" y="3921"/>
                  </a:lnTo>
                  <a:cubicBezTo>
                    <a:pt x="5889" y="3921"/>
                    <a:pt x="5907" y="3912"/>
                    <a:pt x="5907" y="3885"/>
                  </a:cubicBezTo>
                  <a:cubicBezTo>
                    <a:pt x="5916" y="3867"/>
                    <a:pt x="5898" y="3849"/>
                    <a:pt x="5871" y="3849"/>
                  </a:cubicBezTo>
                  <a:cubicBezTo>
                    <a:pt x="1874" y="3385"/>
                    <a:pt x="99" y="58"/>
                    <a:pt x="81" y="22"/>
                  </a:cubicBezTo>
                  <a:cubicBezTo>
                    <a:pt x="75" y="9"/>
                    <a:pt x="59" y="1"/>
                    <a:pt x="4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9126;p29">
              <a:extLst>
                <a:ext uri="{FF2B5EF4-FFF2-40B4-BE49-F238E27FC236}">
                  <a16:creationId xmlns:a16="http://schemas.microsoft.com/office/drawing/2014/main" id="{EB3091A2-A24D-242F-9146-6B6E92B948C2}"/>
                </a:ext>
              </a:extLst>
            </p:cNvPr>
            <p:cNvSpPr/>
            <p:nvPr/>
          </p:nvSpPr>
          <p:spPr>
            <a:xfrm>
              <a:off x="4816400" y="3230700"/>
              <a:ext cx="71600" cy="182475"/>
            </a:xfrm>
            <a:custGeom>
              <a:avLst/>
              <a:gdLst/>
              <a:ahLst/>
              <a:cxnLst/>
              <a:rect l="l" t="t" r="r" b="b"/>
              <a:pathLst>
                <a:path w="2864" h="7299" extrusionOk="0">
                  <a:moveTo>
                    <a:pt x="2382" y="1"/>
                  </a:moveTo>
                  <a:cubicBezTo>
                    <a:pt x="2355" y="1"/>
                    <a:pt x="2346" y="19"/>
                    <a:pt x="2346" y="45"/>
                  </a:cubicBezTo>
                  <a:cubicBezTo>
                    <a:pt x="2346" y="90"/>
                    <a:pt x="2864" y="4854"/>
                    <a:pt x="18" y="7227"/>
                  </a:cubicBezTo>
                  <a:cubicBezTo>
                    <a:pt x="0" y="7245"/>
                    <a:pt x="0" y="7262"/>
                    <a:pt x="9" y="7280"/>
                  </a:cubicBezTo>
                  <a:cubicBezTo>
                    <a:pt x="18" y="7289"/>
                    <a:pt x="36" y="7298"/>
                    <a:pt x="45" y="7298"/>
                  </a:cubicBezTo>
                  <a:cubicBezTo>
                    <a:pt x="54" y="7298"/>
                    <a:pt x="63" y="7298"/>
                    <a:pt x="72" y="7289"/>
                  </a:cubicBezTo>
                  <a:cubicBezTo>
                    <a:pt x="1570" y="6031"/>
                    <a:pt x="2132" y="4122"/>
                    <a:pt x="2338" y="2748"/>
                  </a:cubicBezTo>
                  <a:cubicBezTo>
                    <a:pt x="2561" y="1259"/>
                    <a:pt x="2427" y="45"/>
                    <a:pt x="2427" y="36"/>
                  </a:cubicBezTo>
                  <a:cubicBezTo>
                    <a:pt x="2418" y="10"/>
                    <a:pt x="2400" y="1"/>
                    <a:pt x="2382"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9127;p29">
              <a:extLst>
                <a:ext uri="{FF2B5EF4-FFF2-40B4-BE49-F238E27FC236}">
                  <a16:creationId xmlns:a16="http://schemas.microsoft.com/office/drawing/2014/main" id="{847704C9-79FD-5011-34FA-470E52CFFEF9}"/>
                </a:ext>
              </a:extLst>
            </p:cNvPr>
            <p:cNvSpPr/>
            <p:nvPr/>
          </p:nvSpPr>
          <p:spPr>
            <a:xfrm>
              <a:off x="4699750" y="3480775"/>
              <a:ext cx="157250" cy="58175"/>
            </a:xfrm>
            <a:custGeom>
              <a:avLst/>
              <a:gdLst/>
              <a:ahLst/>
              <a:cxnLst/>
              <a:rect l="l" t="t" r="r" b="b"/>
              <a:pathLst>
                <a:path w="6290" h="2327" extrusionOk="0">
                  <a:moveTo>
                    <a:pt x="41" y="0"/>
                  </a:moveTo>
                  <a:cubicBezTo>
                    <a:pt x="30" y="0"/>
                    <a:pt x="18" y="3"/>
                    <a:pt x="9" y="7"/>
                  </a:cubicBezTo>
                  <a:cubicBezTo>
                    <a:pt x="1" y="25"/>
                    <a:pt x="1" y="52"/>
                    <a:pt x="9" y="70"/>
                  </a:cubicBezTo>
                  <a:cubicBezTo>
                    <a:pt x="36" y="87"/>
                    <a:pt x="2365" y="2327"/>
                    <a:pt x="5130" y="2327"/>
                  </a:cubicBezTo>
                  <a:cubicBezTo>
                    <a:pt x="5496" y="2327"/>
                    <a:pt x="5871" y="2282"/>
                    <a:pt x="6254" y="2193"/>
                  </a:cubicBezTo>
                  <a:cubicBezTo>
                    <a:pt x="6272" y="2193"/>
                    <a:pt x="6290" y="2166"/>
                    <a:pt x="6281" y="2148"/>
                  </a:cubicBezTo>
                  <a:cubicBezTo>
                    <a:pt x="6274" y="2134"/>
                    <a:pt x="6260" y="2119"/>
                    <a:pt x="6246" y="2119"/>
                  </a:cubicBezTo>
                  <a:cubicBezTo>
                    <a:pt x="6243" y="2119"/>
                    <a:pt x="6240" y="2120"/>
                    <a:pt x="6236" y="2121"/>
                  </a:cubicBezTo>
                  <a:cubicBezTo>
                    <a:pt x="5865" y="2209"/>
                    <a:pt x="5497" y="2247"/>
                    <a:pt x="5136" y="2247"/>
                  </a:cubicBezTo>
                  <a:cubicBezTo>
                    <a:pt x="2403" y="2247"/>
                    <a:pt x="96" y="31"/>
                    <a:pt x="72" y="7"/>
                  </a:cubicBezTo>
                  <a:cubicBezTo>
                    <a:pt x="63" y="3"/>
                    <a:pt x="52" y="0"/>
                    <a:pt x="41" y="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9128;p29">
              <a:extLst>
                <a:ext uri="{FF2B5EF4-FFF2-40B4-BE49-F238E27FC236}">
                  <a16:creationId xmlns:a16="http://schemas.microsoft.com/office/drawing/2014/main" id="{1DB82E0D-6E33-003A-2D0B-60E01FD3982E}"/>
                </a:ext>
              </a:extLst>
            </p:cNvPr>
            <p:cNvSpPr/>
            <p:nvPr/>
          </p:nvSpPr>
          <p:spPr>
            <a:xfrm>
              <a:off x="4866350" y="3375000"/>
              <a:ext cx="95475" cy="155925"/>
            </a:xfrm>
            <a:custGeom>
              <a:avLst/>
              <a:gdLst/>
              <a:ahLst/>
              <a:cxnLst/>
              <a:rect l="l" t="t" r="r" b="b"/>
              <a:pathLst>
                <a:path w="3819" h="6237" extrusionOk="0">
                  <a:moveTo>
                    <a:pt x="3783" y="1"/>
                  </a:moveTo>
                  <a:cubicBezTo>
                    <a:pt x="3756" y="1"/>
                    <a:pt x="3738" y="19"/>
                    <a:pt x="3738" y="45"/>
                  </a:cubicBezTo>
                  <a:cubicBezTo>
                    <a:pt x="3738" y="54"/>
                    <a:pt x="3694" y="1098"/>
                    <a:pt x="3203" y="2365"/>
                  </a:cubicBezTo>
                  <a:cubicBezTo>
                    <a:pt x="2766" y="3542"/>
                    <a:pt x="1847" y="5148"/>
                    <a:pt x="18" y="6165"/>
                  </a:cubicBezTo>
                  <a:cubicBezTo>
                    <a:pt x="1" y="6174"/>
                    <a:pt x="1" y="6201"/>
                    <a:pt x="9" y="6219"/>
                  </a:cubicBezTo>
                  <a:cubicBezTo>
                    <a:pt x="18" y="6236"/>
                    <a:pt x="27" y="6236"/>
                    <a:pt x="45" y="6236"/>
                  </a:cubicBezTo>
                  <a:lnTo>
                    <a:pt x="63" y="6236"/>
                  </a:lnTo>
                  <a:cubicBezTo>
                    <a:pt x="1910" y="5202"/>
                    <a:pt x="2837" y="3578"/>
                    <a:pt x="3283" y="2392"/>
                  </a:cubicBezTo>
                  <a:cubicBezTo>
                    <a:pt x="3765" y="1107"/>
                    <a:pt x="3819" y="54"/>
                    <a:pt x="3819" y="45"/>
                  </a:cubicBezTo>
                  <a:cubicBezTo>
                    <a:pt x="3819" y="27"/>
                    <a:pt x="3801" y="10"/>
                    <a:pt x="3783"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9129;p29">
              <a:extLst>
                <a:ext uri="{FF2B5EF4-FFF2-40B4-BE49-F238E27FC236}">
                  <a16:creationId xmlns:a16="http://schemas.microsoft.com/office/drawing/2014/main" id="{356B96F5-03BD-6A4B-BFFB-5A0055169CB1}"/>
                </a:ext>
              </a:extLst>
            </p:cNvPr>
            <p:cNvSpPr/>
            <p:nvPr/>
          </p:nvSpPr>
          <p:spPr>
            <a:xfrm>
              <a:off x="4793650" y="3613325"/>
              <a:ext cx="99050" cy="10600"/>
            </a:xfrm>
            <a:custGeom>
              <a:avLst/>
              <a:gdLst/>
              <a:ahLst/>
              <a:cxnLst/>
              <a:rect l="l" t="t" r="r" b="b"/>
              <a:pathLst>
                <a:path w="3962" h="424" extrusionOk="0">
                  <a:moveTo>
                    <a:pt x="44" y="1"/>
                  </a:moveTo>
                  <a:cubicBezTo>
                    <a:pt x="28" y="1"/>
                    <a:pt x="16" y="11"/>
                    <a:pt x="9" y="31"/>
                  </a:cubicBezTo>
                  <a:cubicBezTo>
                    <a:pt x="0" y="49"/>
                    <a:pt x="9" y="76"/>
                    <a:pt x="27" y="76"/>
                  </a:cubicBezTo>
                  <a:cubicBezTo>
                    <a:pt x="45" y="85"/>
                    <a:pt x="937" y="424"/>
                    <a:pt x="2088" y="424"/>
                  </a:cubicBezTo>
                  <a:cubicBezTo>
                    <a:pt x="2668" y="424"/>
                    <a:pt x="3310" y="334"/>
                    <a:pt x="3926" y="85"/>
                  </a:cubicBezTo>
                  <a:cubicBezTo>
                    <a:pt x="3952" y="76"/>
                    <a:pt x="3961" y="49"/>
                    <a:pt x="3952" y="31"/>
                  </a:cubicBezTo>
                  <a:cubicBezTo>
                    <a:pt x="3946" y="11"/>
                    <a:pt x="3929" y="1"/>
                    <a:pt x="3913" y="1"/>
                  </a:cubicBezTo>
                  <a:cubicBezTo>
                    <a:pt x="3908" y="1"/>
                    <a:pt x="3903" y="2"/>
                    <a:pt x="3899" y="4"/>
                  </a:cubicBezTo>
                  <a:cubicBezTo>
                    <a:pt x="3286" y="258"/>
                    <a:pt x="2654" y="343"/>
                    <a:pt x="2085" y="343"/>
                  </a:cubicBezTo>
                  <a:cubicBezTo>
                    <a:pt x="958" y="343"/>
                    <a:pt x="75" y="10"/>
                    <a:pt x="63" y="4"/>
                  </a:cubicBezTo>
                  <a:cubicBezTo>
                    <a:pt x="56" y="2"/>
                    <a:pt x="50" y="1"/>
                    <a:pt x="44"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9130;p29">
              <a:extLst>
                <a:ext uri="{FF2B5EF4-FFF2-40B4-BE49-F238E27FC236}">
                  <a16:creationId xmlns:a16="http://schemas.microsoft.com/office/drawing/2014/main" id="{3CC03765-706C-B554-17D1-D2B755C73CA2}"/>
                </a:ext>
              </a:extLst>
            </p:cNvPr>
            <p:cNvSpPr/>
            <p:nvPr/>
          </p:nvSpPr>
          <p:spPr>
            <a:xfrm>
              <a:off x="4903825" y="3536825"/>
              <a:ext cx="82975" cy="73050"/>
            </a:xfrm>
            <a:custGeom>
              <a:avLst/>
              <a:gdLst/>
              <a:ahLst/>
              <a:cxnLst/>
              <a:rect l="l" t="t" r="r" b="b"/>
              <a:pathLst>
                <a:path w="3319" h="2922" extrusionOk="0">
                  <a:moveTo>
                    <a:pt x="3276" y="1"/>
                  </a:moveTo>
                  <a:cubicBezTo>
                    <a:pt x="3261" y="1"/>
                    <a:pt x="3245" y="9"/>
                    <a:pt x="3239" y="22"/>
                  </a:cubicBezTo>
                  <a:cubicBezTo>
                    <a:pt x="3230" y="40"/>
                    <a:pt x="1936" y="2136"/>
                    <a:pt x="36" y="2841"/>
                  </a:cubicBezTo>
                  <a:cubicBezTo>
                    <a:pt x="18" y="2850"/>
                    <a:pt x="0" y="2877"/>
                    <a:pt x="9" y="2895"/>
                  </a:cubicBezTo>
                  <a:cubicBezTo>
                    <a:pt x="18" y="2913"/>
                    <a:pt x="36" y="2921"/>
                    <a:pt x="45" y="2921"/>
                  </a:cubicBezTo>
                  <a:lnTo>
                    <a:pt x="63" y="2921"/>
                  </a:lnTo>
                  <a:cubicBezTo>
                    <a:pt x="1990" y="2208"/>
                    <a:pt x="3292" y="85"/>
                    <a:pt x="3310" y="58"/>
                  </a:cubicBezTo>
                  <a:cubicBezTo>
                    <a:pt x="3319" y="40"/>
                    <a:pt x="3310" y="13"/>
                    <a:pt x="3292" y="4"/>
                  </a:cubicBezTo>
                  <a:cubicBezTo>
                    <a:pt x="3287" y="2"/>
                    <a:pt x="3282" y="1"/>
                    <a:pt x="3276" y="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6" name="Google Shape;9369;p29">
            <a:extLst>
              <a:ext uri="{FF2B5EF4-FFF2-40B4-BE49-F238E27FC236}">
                <a16:creationId xmlns:a16="http://schemas.microsoft.com/office/drawing/2014/main" id="{94DFDECF-075E-0664-4BE3-69FC6411F708}"/>
              </a:ext>
            </a:extLst>
          </p:cNvPr>
          <p:cNvGrpSpPr/>
          <p:nvPr/>
        </p:nvGrpSpPr>
        <p:grpSpPr>
          <a:xfrm>
            <a:off x="2509697" y="7693436"/>
            <a:ext cx="145274" cy="140748"/>
            <a:chOff x="3829100" y="1124075"/>
            <a:chExt cx="60175" cy="58300"/>
          </a:xfrm>
        </p:grpSpPr>
        <p:sp>
          <p:nvSpPr>
            <p:cNvPr id="477" name="Google Shape;9370;p29">
              <a:extLst>
                <a:ext uri="{FF2B5EF4-FFF2-40B4-BE49-F238E27FC236}">
                  <a16:creationId xmlns:a16="http://schemas.microsoft.com/office/drawing/2014/main" id="{292AB159-1B8B-B562-A95B-9777FF9E5955}"/>
                </a:ext>
              </a:extLst>
            </p:cNvPr>
            <p:cNvSpPr/>
            <p:nvPr/>
          </p:nvSpPr>
          <p:spPr>
            <a:xfrm>
              <a:off x="3832850" y="1124075"/>
              <a:ext cx="51400" cy="53300"/>
            </a:xfrm>
            <a:custGeom>
              <a:avLst/>
              <a:gdLst/>
              <a:ahLst/>
              <a:cxnLst/>
              <a:rect l="l" t="t" r="r" b="b"/>
              <a:pathLst>
                <a:path w="2056" h="2132" extrusionOk="0">
                  <a:moveTo>
                    <a:pt x="953" y="2006"/>
                  </a:moveTo>
                  <a:cubicBezTo>
                    <a:pt x="953" y="2006"/>
                    <a:pt x="1906" y="2131"/>
                    <a:pt x="1981" y="1204"/>
                  </a:cubicBezTo>
                  <a:cubicBezTo>
                    <a:pt x="2056" y="101"/>
                    <a:pt x="377" y="1"/>
                    <a:pt x="176" y="978"/>
                  </a:cubicBezTo>
                  <a:cubicBezTo>
                    <a:pt x="1" y="1931"/>
                    <a:pt x="577" y="1981"/>
                    <a:pt x="953" y="2006"/>
                  </a:cubicBezTo>
                  <a:close/>
                </a:path>
              </a:pathLst>
            </a:custGeom>
            <a:solidFill>
              <a:srgbClr val="EE6D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9371;p29">
              <a:extLst>
                <a:ext uri="{FF2B5EF4-FFF2-40B4-BE49-F238E27FC236}">
                  <a16:creationId xmlns:a16="http://schemas.microsoft.com/office/drawing/2014/main" id="{879A0E93-BF10-1A37-4BCD-6B083FAD9278}"/>
                </a:ext>
              </a:extLst>
            </p:cNvPr>
            <p:cNvSpPr/>
            <p:nvPr/>
          </p:nvSpPr>
          <p:spPr>
            <a:xfrm>
              <a:off x="3829100" y="1125950"/>
              <a:ext cx="60175" cy="56425"/>
            </a:xfrm>
            <a:custGeom>
              <a:avLst/>
              <a:gdLst/>
              <a:ahLst/>
              <a:cxnLst/>
              <a:rect l="l" t="t" r="r" b="b"/>
              <a:pathLst>
                <a:path w="2407" h="2257" extrusionOk="0">
                  <a:moveTo>
                    <a:pt x="2356" y="1154"/>
                  </a:moveTo>
                  <a:cubicBezTo>
                    <a:pt x="2281" y="2257"/>
                    <a:pt x="1228" y="2156"/>
                    <a:pt x="1103" y="2156"/>
                  </a:cubicBezTo>
                  <a:cubicBezTo>
                    <a:pt x="878" y="2131"/>
                    <a:pt x="602" y="2106"/>
                    <a:pt x="376" y="1931"/>
                  </a:cubicBezTo>
                  <a:cubicBezTo>
                    <a:pt x="126" y="1755"/>
                    <a:pt x="0" y="1430"/>
                    <a:pt x="101" y="853"/>
                  </a:cubicBezTo>
                  <a:cubicBezTo>
                    <a:pt x="176" y="402"/>
                    <a:pt x="502" y="151"/>
                    <a:pt x="878" y="51"/>
                  </a:cubicBezTo>
                  <a:cubicBezTo>
                    <a:pt x="1053" y="1"/>
                    <a:pt x="1228" y="1"/>
                    <a:pt x="1379" y="1"/>
                  </a:cubicBezTo>
                  <a:cubicBezTo>
                    <a:pt x="1554" y="26"/>
                    <a:pt x="1730" y="76"/>
                    <a:pt x="1855" y="176"/>
                  </a:cubicBezTo>
                  <a:cubicBezTo>
                    <a:pt x="2181" y="352"/>
                    <a:pt x="2406" y="678"/>
                    <a:pt x="2356" y="1154"/>
                  </a:cubicBezTo>
                  <a:close/>
                  <a:moveTo>
                    <a:pt x="1153" y="1680"/>
                  </a:moveTo>
                  <a:cubicBezTo>
                    <a:pt x="1203" y="1705"/>
                    <a:pt x="1855" y="1755"/>
                    <a:pt x="1905" y="1104"/>
                  </a:cubicBezTo>
                  <a:cubicBezTo>
                    <a:pt x="1930" y="853"/>
                    <a:pt x="1805" y="678"/>
                    <a:pt x="1630" y="577"/>
                  </a:cubicBezTo>
                  <a:cubicBezTo>
                    <a:pt x="1554" y="527"/>
                    <a:pt x="1429" y="477"/>
                    <a:pt x="1329" y="477"/>
                  </a:cubicBezTo>
                  <a:cubicBezTo>
                    <a:pt x="1228" y="452"/>
                    <a:pt x="1103" y="477"/>
                    <a:pt x="1003" y="502"/>
                  </a:cubicBezTo>
                  <a:cubicBezTo>
                    <a:pt x="777" y="552"/>
                    <a:pt x="602" y="703"/>
                    <a:pt x="552" y="928"/>
                  </a:cubicBezTo>
                  <a:cubicBezTo>
                    <a:pt x="477" y="1304"/>
                    <a:pt x="552" y="1505"/>
                    <a:pt x="652" y="1580"/>
                  </a:cubicBezTo>
                  <a:cubicBezTo>
                    <a:pt x="777" y="1680"/>
                    <a:pt x="978" y="1680"/>
                    <a:pt x="1128" y="1680"/>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9372;p29">
              <a:extLst>
                <a:ext uri="{FF2B5EF4-FFF2-40B4-BE49-F238E27FC236}">
                  <a16:creationId xmlns:a16="http://schemas.microsoft.com/office/drawing/2014/main" id="{A753AC42-4B23-1F69-E287-517B06E88B5F}"/>
                </a:ext>
              </a:extLst>
            </p:cNvPr>
            <p:cNvSpPr/>
            <p:nvPr/>
          </p:nvSpPr>
          <p:spPr>
            <a:xfrm>
              <a:off x="3854150" y="1137875"/>
              <a:ext cx="21350" cy="16300"/>
            </a:xfrm>
            <a:custGeom>
              <a:avLst/>
              <a:gdLst/>
              <a:ahLst/>
              <a:cxnLst/>
              <a:rect l="l" t="t" r="r" b="b"/>
              <a:pathLst>
                <a:path w="854" h="652" extrusionOk="0">
                  <a:moveTo>
                    <a:pt x="26" y="151"/>
                  </a:moveTo>
                  <a:cubicBezTo>
                    <a:pt x="176" y="151"/>
                    <a:pt x="352" y="201"/>
                    <a:pt x="477" y="276"/>
                  </a:cubicBezTo>
                  <a:cubicBezTo>
                    <a:pt x="602" y="376"/>
                    <a:pt x="678" y="526"/>
                    <a:pt x="778" y="652"/>
                  </a:cubicBezTo>
                  <a:cubicBezTo>
                    <a:pt x="803" y="652"/>
                    <a:pt x="828" y="652"/>
                    <a:pt x="828" y="627"/>
                  </a:cubicBezTo>
                  <a:cubicBezTo>
                    <a:pt x="853" y="201"/>
                    <a:pt x="352" y="0"/>
                    <a:pt x="26" y="125"/>
                  </a:cubicBezTo>
                  <a:cubicBezTo>
                    <a:pt x="1" y="125"/>
                    <a:pt x="1" y="151"/>
                    <a:pt x="26" y="151"/>
                  </a:cubicBezTo>
                  <a:close/>
                </a:path>
              </a:pathLst>
            </a:custGeom>
            <a:solidFill>
              <a:srgbClr val="493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85" name="Picture 484" descr="A picture containing indoor, plant, flower, decorated&#10;&#10;Description automatically generated">
            <a:extLst>
              <a:ext uri="{FF2B5EF4-FFF2-40B4-BE49-F238E27FC236}">
                <a16:creationId xmlns:a16="http://schemas.microsoft.com/office/drawing/2014/main" id="{46E1E6CB-C78D-9139-97DD-E6D23AC0FC32}"/>
              </a:ext>
            </a:extLst>
          </p:cNvPr>
          <p:cNvPicPr>
            <a:picLocks noChangeAspect="1"/>
          </p:cNvPicPr>
          <p:nvPr/>
        </p:nvPicPr>
        <p:blipFill>
          <a:blip r:embed="rId4"/>
          <a:stretch>
            <a:fillRect/>
          </a:stretch>
        </p:blipFill>
        <p:spPr>
          <a:xfrm>
            <a:off x="2318177" y="-494849"/>
            <a:ext cx="7360475" cy="4076026"/>
          </a:xfrm>
          <a:prstGeom prst="rect">
            <a:avLst/>
          </a:prstGeom>
        </p:spPr>
      </p:pic>
    </p:spTree>
    <p:extLst>
      <p:ext uri="{BB962C8B-B14F-4D97-AF65-F5344CB8AC3E}">
        <p14:creationId xmlns:p14="http://schemas.microsoft.com/office/powerpoint/2010/main" val="287735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A73D3C4-0AA5-47E9-BFA8-55FCF207B71C}"/>
              </a:ext>
            </a:extLst>
          </p:cNvPr>
          <p:cNvPicPr>
            <a:picLocks noChangeAspect="1"/>
          </p:cNvPicPr>
          <p:nvPr/>
        </p:nvPicPr>
        <p:blipFill rotWithShape="1">
          <a:blip r:embed="rId3">
            <a:extLst>
              <a:ext uri="{28A0092B-C50C-407E-A947-70E740481C1C}">
                <a14:useLocalDpi xmlns:a14="http://schemas.microsoft.com/office/drawing/2010/main" val="0"/>
              </a:ext>
            </a:extLst>
          </a:blip>
          <a:srcRect l="7839" r="7609"/>
          <a:stretch/>
        </p:blipFill>
        <p:spPr>
          <a:xfrm rot="5400000">
            <a:off x="2666999" y="-2666999"/>
            <a:ext cx="6858002" cy="12192001"/>
          </a:xfrm>
          <a:prstGeom prst="rect">
            <a:avLst/>
          </a:prstGeom>
        </p:spPr>
      </p:pic>
      <p:sp>
        <p:nvSpPr>
          <p:cNvPr id="26" name="矩形: 圆角 25">
            <a:extLst>
              <a:ext uri="{FF2B5EF4-FFF2-40B4-BE49-F238E27FC236}">
                <a16:creationId xmlns:a16="http://schemas.microsoft.com/office/drawing/2014/main" id="{1F3AC0E7-4831-440A-957D-26ADEB9B778F}"/>
              </a:ext>
            </a:extLst>
          </p:cNvPr>
          <p:cNvSpPr/>
          <p:nvPr/>
        </p:nvSpPr>
        <p:spPr>
          <a:xfrm>
            <a:off x="877454" y="840507"/>
            <a:ext cx="10612581" cy="5089237"/>
          </a:xfrm>
          <a:prstGeom prst="roundRect">
            <a:avLst>
              <a:gd name="adj" fmla="val 5129"/>
            </a:avLst>
          </a:prstGeom>
          <a:solidFill>
            <a:srgbClr val="FDE3C1">
              <a:alpha val="74118"/>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 name="矩形 56">
            <a:extLst>
              <a:ext uri="{FF2B5EF4-FFF2-40B4-BE49-F238E27FC236}">
                <a16:creationId xmlns:a16="http://schemas.microsoft.com/office/drawing/2014/main" id="{FF3F4FD5-B732-45DD-199E-512C7176DBD3}"/>
              </a:ext>
            </a:extLst>
          </p:cNvPr>
          <p:cNvSpPr/>
          <p:nvPr/>
        </p:nvSpPr>
        <p:spPr>
          <a:xfrm>
            <a:off x="1715784" y="2377679"/>
            <a:ext cx="9598762" cy="2466915"/>
          </a:xfrm>
          <a:prstGeom prst="ellipse">
            <a:avLst/>
          </a:prstGeom>
          <a:noFill/>
          <a:ln>
            <a:noFill/>
          </a:ln>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TRẢI</a:t>
            </a:r>
            <a:r>
              <a:rPr kumimoji="0" lang="en-US" altLang="zh-CN" sz="5400" b="1" i="0" u="none" strike="noStrike" kern="1200" cap="none" spc="0" normalizeH="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NGHIỆM CÙNG VĂN BẢN</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7" name="组合 21">
            <a:extLst>
              <a:ext uri="{FF2B5EF4-FFF2-40B4-BE49-F238E27FC236}">
                <a16:creationId xmlns:a16="http://schemas.microsoft.com/office/drawing/2014/main" id="{F5BAA53E-9536-F92E-208C-84BC26C10072}"/>
              </a:ext>
            </a:extLst>
          </p:cNvPr>
          <p:cNvGrpSpPr/>
          <p:nvPr/>
        </p:nvGrpSpPr>
        <p:grpSpPr>
          <a:xfrm>
            <a:off x="5895801" y="1423130"/>
            <a:ext cx="1260917" cy="1140852"/>
            <a:chOff x="523672" y="445851"/>
            <a:chExt cx="2250332" cy="2250332"/>
          </a:xfrm>
        </p:grpSpPr>
        <p:sp>
          <p:nvSpPr>
            <p:cNvPr id="9" name="椭圆 20">
              <a:extLst>
                <a:ext uri="{FF2B5EF4-FFF2-40B4-BE49-F238E27FC236}">
                  <a16:creationId xmlns:a16="http://schemas.microsoft.com/office/drawing/2014/main" id="{BBCDE719-52AC-4682-6C81-7E08201E068F}"/>
                </a:ext>
              </a:extLst>
            </p:cNvPr>
            <p:cNvSpPr/>
            <p:nvPr/>
          </p:nvSpPr>
          <p:spPr>
            <a:xfrm>
              <a:off x="719847" y="642026"/>
              <a:ext cx="1857983" cy="1857983"/>
            </a:xfrm>
            <a:prstGeom prst="ellipse">
              <a:avLst/>
            </a:prstGeom>
            <a:solidFill>
              <a:schemeClr val="accent4">
                <a:lumMod val="60000"/>
                <a:lumOff val="40000"/>
              </a:schemeClr>
            </a:solidFill>
            <a:ln w="12700" cap="flat" cmpd="sng" algn="ctr">
              <a:noFill/>
              <a:prstDash val="solid"/>
              <a:miter lim="800000"/>
            </a:ln>
            <a:effectLst>
              <a:outerShdw blurRad="152400" sx="102000" sy="102000" algn="ctr" rotWithShape="0">
                <a:prstClr val="black">
                  <a:alpha val="1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印品丫丫体-D版" panose="02010601030101010101" pitchFamily="2" charset="-122"/>
                  <a:ea typeface="印品丫丫体-D版" panose="02010601030101010101" pitchFamily="2" charset="-122"/>
                  <a:cs typeface="+mn-cs"/>
                </a:rPr>
                <a:t>I</a:t>
              </a:r>
              <a:endParaRPr kumimoji="0" lang="zh-CN" altLang="en-US" sz="3600" b="1"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0" name="椭圆 59">
              <a:extLst>
                <a:ext uri="{FF2B5EF4-FFF2-40B4-BE49-F238E27FC236}">
                  <a16:creationId xmlns:a16="http://schemas.microsoft.com/office/drawing/2014/main" id="{C2DAB58C-92FF-8551-67BE-1C86F63F57B0}"/>
                </a:ext>
              </a:extLst>
            </p:cNvPr>
            <p:cNvSpPr/>
            <p:nvPr/>
          </p:nvSpPr>
          <p:spPr>
            <a:xfrm>
              <a:off x="523672" y="445851"/>
              <a:ext cx="2250332" cy="2250332"/>
            </a:xfrm>
            <a:prstGeom prst="ellipse">
              <a:avLst/>
            </a:prstGeom>
            <a:noFill/>
            <a:ln w="28575" cap="rnd" cmpd="sng" algn="ctr">
              <a:solidFill>
                <a:sysClr val="windowText" lastClr="000000"/>
              </a:solidFill>
              <a:prstDash val="dash"/>
              <a:round/>
            </a:ln>
            <a:effectLst>
              <a:outerShdw blurRad="152400" sx="102000" sy="102000" algn="ctr" rotWithShape="0">
                <a:prstClr val="black">
                  <a:alpha val="1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11" name="Picture 10" descr="A picture containing plant&#10;&#10;Description automatically generated">
            <a:extLst>
              <a:ext uri="{FF2B5EF4-FFF2-40B4-BE49-F238E27FC236}">
                <a16:creationId xmlns:a16="http://schemas.microsoft.com/office/drawing/2014/main" id="{1A664751-B9AF-9F71-79E4-D1C52165A8EF}"/>
              </a:ext>
            </a:extLst>
          </p:cNvPr>
          <p:cNvPicPr>
            <a:picLocks noChangeAspect="1"/>
          </p:cNvPicPr>
          <p:nvPr/>
        </p:nvPicPr>
        <p:blipFill>
          <a:blip r:embed="rId4"/>
          <a:stretch>
            <a:fillRect/>
          </a:stretch>
        </p:blipFill>
        <p:spPr>
          <a:xfrm>
            <a:off x="-601640" y="-1214303"/>
            <a:ext cx="7156719" cy="4861570"/>
          </a:xfrm>
          <a:prstGeom prst="rect">
            <a:avLst/>
          </a:prstGeom>
        </p:spPr>
      </p:pic>
      <p:pic>
        <p:nvPicPr>
          <p:cNvPr id="12" name="Picture 11" descr="A picture containing indoor, plant, flower, decorated&#10;&#10;Description automatically generated">
            <a:extLst>
              <a:ext uri="{FF2B5EF4-FFF2-40B4-BE49-F238E27FC236}">
                <a16:creationId xmlns:a16="http://schemas.microsoft.com/office/drawing/2014/main" id="{E26D1975-C943-6CDB-DD73-110CF646CA5F}"/>
              </a:ext>
            </a:extLst>
          </p:cNvPr>
          <p:cNvPicPr>
            <a:picLocks noChangeAspect="1"/>
          </p:cNvPicPr>
          <p:nvPr/>
        </p:nvPicPr>
        <p:blipFill>
          <a:blip r:embed="rId5"/>
          <a:stretch>
            <a:fillRect/>
          </a:stretch>
        </p:blipFill>
        <p:spPr>
          <a:xfrm>
            <a:off x="8312423" y="3829634"/>
            <a:ext cx="6004246" cy="3324984"/>
          </a:xfrm>
          <a:prstGeom prst="rect">
            <a:avLst/>
          </a:prstGeom>
        </p:spPr>
      </p:pic>
    </p:spTree>
    <p:extLst>
      <p:ext uri="{BB962C8B-B14F-4D97-AF65-F5344CB8AC3E}">
        <p14:creationId xmlns:p14="http://schemas.microsoft.com/office/powerpoint/2010/main" val="86707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467342" y="563542"/>
            <a:ext cx="2177534" cy="615553"/>
            <a:chOff x="1387115" y="647250"/>
            <a:chExt cx="2008936" cy="820739"/>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1387115" y="647250"/>
              <a:ext cx="200893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0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1. </a:t>
              </a:r>
              <a:r>
                <a:rPr lang="en-US" altLang="zh-CN" sz="4000" b="1"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Đọc</a:t>
              </a:r>
              <a:r>
                <a:rPr lang="en-US" altLang="zh-CN" sz="40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3"/>
          <a:stretch>
            <a:fillRect/>
          </a:stretch>
        </p:blipFill>
        <p:spPr>
          <a:xfrm>
            <a:off x="10679459" y="5276699"/>
            <a:ext cx="2438405" cy="2179324"/>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pic>
        <p:nvPicPr>
          <p:cNvPr id="2" name="图片 12">
            <a:extLst>
              <a:ext uri="{FF2B5EF4-FFF2-40B4-BE49-F238E27FC236}">
                <a16:creationId xmlns:a16="http://schemas.microsoft.com/office/drawing/2014/main" id="{98D5AB30-C7FB-AA9D-58FC-D015E07763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82"/>
          <a:stretch/>
        </p:blipFill>
        <p:spPr>
          <a:xfrm>
            <a:off x="128704" y="2168730"/>
            <a:ext cx="5775543" cy="4244149"/>
          </a:xfrm>
          <a:prstGeom prst="rect">
            <a:avLst/>
          </a:prstGeom>
        </p:spPr>
      </p:pic>
      <p:grpSp>
        <p:nvGrpSpPr>
          <p:cNvPr id="3" name="组合 10">
            <a:extLst>
              <a:ext uri="{FF2B5EF4-FFF2-40B4-BE49-F238E27FC236}">
                <a16:creationId xmlns:a16="http://schemas.microsoft.com/office/drawing/2014/main" id="{EC973119-2348-9308-1D5D-FB0C5A20C295}"/>
              </a:ext>
            </a:extLst>
          </p:cNvPr>
          <p:cNvGrpSpPr/>
          <p:nvPr/>
        </p:nvGrpSpPr>
        <p:grpSpPr>
          <a:xfrm>
            <a:off x="6631385" y="2270798"/>
            <a:ext cx="5087620" cy="991235"/>
            <a:chOff x="2522" y="6012"/>
            <a:chExt cx="8012" cy="1561"/>
          </a:xfrm>
        </p:grpSpPr>
        <p:grpSp>
          <p:nvGrpSpPr>
            <p:cNvPr id="4" name="组合 11">
              <a:extLst>
                <a:ext uri="{FF2B5EF4-FFF2-40B4-BE49-F238E27FC236}">
                  <a16:creationId xmlns:a16="http://schemas.microsoft.com/office/drawing/2014/main" id="{0FB5FAA1-0106-5AB6-9E1F-964E6C472435}"/>
                </a:ext>
              </a:extLst>
            </p:cNvPr>
            <p:cNvGrpSpPr/>
            <p:nvPr/>
          </p:nvGrpSpPr>
          <p:grpSpPr>
            <a:xfrm>
              <a:off x="2522" y="6427"/>
              <a:ext cx="1166" cy="1146"/>
              <a:chOff x="3250" y="6121"/>
              <a:chExt cx="1166" cy="1146"/>
            </a:xfrm>
          </p:grpSpPr>
          <p:sp>
            <p:nvSpPr>
              <p:cNvPr id="6" name="椭圆 1">
                <a:extLst>
                  <a:ext uri="{FF2B5EF4-FFF2-40B4-BE49-F238E27FC236}">
                    <a16:creationId xmlns:a16="http://schemas.microsoft.com/office/drawing/2014/main" id="{6A66A576-6C48-3DFB-1606-E429A3D15CF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3" name="TextBox 32">
                <a:extLst>
                  <a:ext uri="{FF2B5EF4-FFF2-40B4-BE49-F238E27FC236}">
                    <a16:creationId xmlns:a16="http://schemas.microsoft.com/office/drawing/2014/main" id="{20E00BFB-8612-20BA-577D-1029FF025A7C}"/>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5" name="TextBox 76">
              <a:extLst>
                <a:ext uri="{FF2B5EF4-FFF2-40B4-BE49-F238E27FC236}">
                  <a16:creationId xmlns:a16="http://schemas.microsoft.com/office/drawing/2014/main" id="{E9063DB7-7CA1-71B9-5187-E57B5C9B158E}"/>
                </a:ext>
              </a:extLst>
            </p:cNvPr>
            <p:cNvSpPr txBox="1"/>
            <p:nvPr/>
          </p:nvSpPr>
          <p:spPr>
            <a:xfrm>
              <a:off x="4432" y="6012"/>
              <a:ext cx="6102" cy="104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Hs lần lượt đọc văn bản</a:t>
              </a:r>
              <a:endParaRPr kumimoji="0" lang="en-US" sz="28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14" name="组合 33">
            <a:extLst>
              <a:ext uri="{FF2B5EF4-FFF2-40B4-BE49-F238E27FC236}">
                <a16:creationId xmlns:a16="http://schemas.microsoft.com/office/drawing/2014/main" id="{F44CC81F-0054-1BF6-8929-5288B69FFB1C}"/>
              </a:ext>
            </a:extLst>
          </p:cNvPr>
          <p:cNvGrpSpPr/>
          <p:nvPr/>
        </p:nvGrpSpPr>
        <p:grpSpPr>
          <a:xfrm>
            <a:off x="6245305" y="3986123"/>
            <a:ext cx="4654550" cy="1816100"/>
            <a:chOff x="6744" y="6165"/>
            <a:chExt cx="7330" cy="2860"/>
          </a:xfrm>
        </p:grpSpPr>
        <p:grpSp>
          <p:nvGrpSpPr>
            <p:cNvPr id="15" name="组合 34">
              <a:extLst>
                <a:ext uri="{FF2B5EF4-FFF2-40B4-BE49-F238E27FC236}">
                  <a16:creationId xmlns:a16="http://schemas.microsoft.com/office/drawing/2014/main" id="{08BC2197-9F79-367A-7239-74D4F28ADD4C}"/>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FF284F47-3FC6-97EE-1444-D0EB9CC33B33}"/>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8" name="TextBox 32">
                <a:extLst>
                  <a:ext uri="{FF2B5EF4-FFF2-40B4-BE49-F238E27FC236}">
                    <a16:creationId xmlns:a16="http://schemas.microsoft.com/office/drawing/2014/main" id="{7D528C93-A2A4-2B75-0259-3DA505B4DC2B}"/>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6" name="TextBox 76">
              <a:extLst>
                <a:ext uri="{FF2B5EF4-FFF2-40B4-BE49-F238E27FC236}">
                  <a16:creationId xmlns:a16="http://schemas.microsoft.com/office/drawing/2014/main" id="{5D6DC855-3B9B-DF9C-92EE-90984AFEFA11}"/>
                </a:ext>
              </a:extLst>
            </p:cNvPr>
            <p:cNvSpPr txBox="1"/>
            <p:nvPr/>
          </p:nvSpPr>
          <p:spPr>
            <a:xfrm>
              <a:off x="8859" y="6165"/>
              <a:ext cx="5215" cy="286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mn-ea"/>
                </a:rPr>
                <a:t>Lưu ý dừng đọc đúng thời điểm để trả lời các câu hỏi trong hộp chỉ dẫn</a:t>
              </a:r>
              <a:endParaRPr kumimoji="0" lang="en-US" sz="3600" b="0" i="0" u="none" strike="noStrike" kern="1200" cap="none" spc="0" normalizeH="0" baseline="0" noProof="0">
                <a:ln>
                  <a:noFill/>
                </a:ln>
                <a:solidFill>
                  <a:prstClr val="black">
                    <a:lumMod val="75000"/>
                    <a:lumOff val="25000"/>
                  </a:prstClr>
                </a:solidFill>
                <a:effectLst/>
                <a:uLnTx/>
                <a:uFillTx/>
                <a:latin typeface=".VnTime"/>
                <a:ea typeface="Times New Roman" panose="02020603050405020304" pitchFamily="18" charset="0"/>
                <a:cs typeface="Times New Roman" panose="02020603050405020304" pitchFamily="18" charset="0"/>
              </a:endParaRPr>
            </a:p>
          </p:txBody>
        </p:sp>
      </p:grpSp>
      <p:pic>
        <p:nvPicPr>
          <p:cNvPr id="19" name="图片 40">
            <a:extLst>
              <a:ext uri="{FF2B5EF4-FFF2-40B4-BE49-F238E27FC236}">
                <a16:creationId xmlns:a16="http://schemas.microsoft.com/office/drawing/2014/main" id="{C1E8CBDD-07F4-CCDF-8E4B-32ADF88E2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6751" y="3708690"/>
            <a:ext cx="1701677" cy="1701677"/>
          </a:xfrm>
          <a:prstGeom prst="rect">
            <a:avLst/>
          </a:prstGeom>
        </p:spPr>
      </p:pic>
      <p:pic>
        <p:nvPicPr>
          <p:cNvPr id="20" name="图片 9">
            <a:extLst>
              <a:ext uri="{FF2B5EF4-FFF2-40B4-BE49-F238E27FC236}">
                <a16:creationId xmlns:a16="http://schemas.microsoft.com/office/drawing/2014/main" id="{D82F368C-0799-76D6-A7DC-AECB0D50E53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spTree>
    <p:extLst>
      <p:ext uri="{BB962C8B-B14F-4D97-AF65-F5344CB8AC3E}">
        <p14:creationId xmlns:p14="http://schemas.microsoft.com/office/powerpoint/2010/main" val="54856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4"/>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925864" y="441825"/>
            <a:ext cx="6877254" cy="672356"/>
            <a:chOff x="-820794" y="484960"/>
            <a:chExt cx="6344776" cy="896476"/>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820794" y="484960"/>
              <a:ext cx="634477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1. Đọc</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5"/>
          <a:stretch>
            <a:fillRect/>
          </a:stretch>
        </p:blipFill>
        <p:spPr>
          <a:xfrm>
            <a:off x="10679459" y="5276699"/>
            <a:ext cx="2438405" cy="2179324"/>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6"/>
          <a:stretch>
            <a:fillRect/>
          </a:stretch>
        </p:blipFill>
        <p:spPr>
          <a:xfrm>
            <a:off x="190527" y="153827"/>
            <a:ext cx="1205753" cy="1131524"/>
          </a:xfrm>
          <a:prstGeom prst="rect">
            <a:avLst/>
          </a:prstGeom>
        </p:spPr>
      </p:pic>
      <p:pic>
        <p:nvPicPr>
          <p:cNvPr id="13" name="图片 19" descr="D:\资料\PPT(1)\外\7月6号\图片6.png图片6">
            <a:extLst>
              <a:ext uri="{FF2B5EF4-FFF2-40B4-BE49-F238E27FC236}">
                <a16:creationId xmlns:a16="http://schemas.microsoft.com/office/drawing/2014/main" id="{D5FB7429-CB0C-02C6-C92C-19E83A97C154}"/>
              </a:ext>
            </a:extLst>
          </p:cNvPr>
          <p:cNvPicPr>
            <a:picLocks noChangeAspect="1"/>
          </p:cNvPicPr>
          <p:nvPr/>
        </p:nvPicPr>
        <p:blipFill>
          <a:blip r:embed="rId7"/>
          <a:srcRect/>
          <a:stretch>
            <a:fillRect/>
          </a:stretch>
        </p:blipFill>
        <p:spPr>
          <a:xfrm>
            <a:off x="3066890" y="2863847"/>
            <a:ext cx="5397171" cy="3676650"/>
          </a:xfrm>
          <a:prstGeom prst="rect">
            <a:avLst/>
          </a:prstGeom>
        </p:spPr>
      </p:pic>
      <p:pic>
        <p:nvPicPr>
          <p:cNvPr id="14" name="图片 3">
            <a:extLst>
              <a:ext uri="{FF2B5EF4-FFF2-40B4-BE49-F238E27FC236}">
                <a16:creationId xmlns:a16="http://schemas.microsoft.com/office/drawing/2014/main" id="{8E20DAD4-23E1-2F23-B366-8FC1BE010672}"/>
              </a:ext>
            </a:extLst>
          </p:cNvPr>
          <p:cNvPicPr>
            <a:picLocks noChangeAspect="1"/>
          </p:cNvPicPr>
          <p:nvPr/>
        </p:nvPicPr>
        <p:blipFill>
          <a:blip r:embed="rId8" cstate="email"/>
          <a:stretch>
            <a:fillRect/>
          </a:stretch>
        </p:blipFill>
        <p:spPr>
          <a:xfrm>
            <a:off x="190526" y="607302"/>
            <a:ext cx="4748929" cy="4752554"/>
          </a:xfrm>
          <a:prstGeom prst="rect">
            <a:avLst/>
          </a:prstGeom>
        </p:spPr>
      </p:pic>
      <p:sp>
        <p:nvSpPr>
          <p:cNvPr id="15" name="Text Box 35">
            <a:extLst>
              <a:ext uri="{FF2B5EF4-FFF2-40B4-BE49-F238E27FC236}">
                <a16:creationId xmlns:a16="http://schemas.microsoft.com/office/drawing/2014/main" id="{BD4CF06A-6246-E9D9-0282-E0773E27BE52}"/>
              </a:ext>
            </a:extLst>
          </p:cNvPr>
          <p:cNvSpPr txBox="1">
            <a:spLocks noChangeArrowheads="1"/>
          </p:cNvSpPr>
          <p:nvPr>
            <p:custDataLst>
              <p:tags r:id="rId1"/>
            </p:custDataLst>
          </p:nvPr>
        </p:nvSpPr>
        <p:spPr bwMode="auto">
          <a:xfrm>
            <a:off x="1178603" y="2227228"/>
            <a:ext cx="3141236" cy="1569660"/>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Tưởng tượng: Em hình dung thế nào về cảnh được tả trong đoạn văn này?</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图片 3">
            <a:extLst>
              <a:ext uri="{FF2B5EF4-FFF2-40B4-BE49-F238E27FC236}">
                <a16:creationId xmlns:a16="http://schemas.microsoft.com/office/drawing/2014/main" id="{7F5B2AA3-061D-E515-FBFF-1548EB4825EF}"/>
              </a:ext>
            </a:extLst>
          </p:cNvPr>
          <p:cNvPicPr>
            <a:picLocks noChangeAspect="1"/>
          </p:cNvPicPr>
          <p:nvPr/>
        </p:nvPicPr>
        <p:blipFill>
          <a:blip r:embed="rId8" cstate="email"/>
          <a:stretch>
            <a:fillRect/>
          </a:stretch>
        </p:blipFill>
        <p:spPr>
          <a:xfrm>
            <a:off x="7106728" y="524145"/>
            <a:ext cx="4748929" cy="4752554"/>
          </a:xfrm>
          <a:prstGeom prst="rect">
            <a:avLst/>
          </a:prstGeom>
        </p:spPr>
      </p:pic>
      <p:sp>
        <p:nvSpPr>
          <p:cNvPr id="17" name="Text Box 35">
            <a:extLst>
              <a:ext uri="{FF2B5EF4-FFF2-40B4-BE49-F238E27FC236}">
                <a16:creationId xmlns:a16="http://schemas.microsoft.com/office/drawing/2014/main" id="{DF453CF4-D13D-6986-BA6F-4A20BBB7F6BB}"/>
              </a:ext>
            </a:extLst>
          </p:cNvPr>
          <p:cNvSpPr txBox="1">
            <a:spLocks noChangeArrowheads="1"/>
          </p:cNvSpPr>
          <p:nvPr>
            <p:custDataLst>
              <p:tags r:id="rId2"/>
            </p:custDataLst>
          </p:nvPr>
        </p:nvSpPr>
        <p:spPr bwMode="auto">
          <a:xfrm>
            <a:off x="8246918" y="2053863"/>
            <a:ext cx="3141236" cy="1569660"/>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Suy luận: Đoạn văn gợi cho em suy nghĩ gì về mối quan hệ giữa con người và thiên nhiên?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058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3"/>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793403" y="538564"/>
            <a:ext cx="6877254" cy="615553"/>
            <a:chOff x="765357" y="613946"/>
            <a:chExt cx="6344776" cy="820739"/>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765357" y="613946"/>
              <a:ext cx="634477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*Khung cảnh mùa thu</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pic>
        <p:nvPicPr>
          <p:cNvPr id="3" name="Picture 2" descr="A picture containing text, flower, vector graphics&#10;&#10;Description automatically generated">
            <a:extLst>
              <a:ext uri="{FF2B5EF4-FFF2-40B4-BE49-F238E27FC236}">
                <a16:creationId xmlns:a16="http://schemas.microsoft.com/office/drawing/2014/main" id="{ABE72310-2379-1A01-E0E4-DC69117AB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367" y="2125800"/>
            <a:ext cx="4513860" cy="4459694"/>
          </a:xfrm>
          <a:prstGeom prst="rect">
            <a:avLst/>
          </a:prstGeom>
        </p:spPr>
      </p:pic>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6"/>
          <a:stretch>
            <a:fillRect/>
          </a:stretch>
        </p:blipFill>
        <p:spPr>
          <a:xfrm>
            <a:off x="7362091" y="5649632"/>
            <a:ext cx="653899" cy="584422"/>
          </a:xfrm>
          <a:prstGeom prst="rect">
            <a:avLst/>
          </a:prstGeom>
        </p:spPr>
      </p:pic>
      <p:pic>
        <p:nvPicPr>
          <p:cNvPr id="4" name="Picture 3" descr="A picture containing fruit, nut, green&#10;&#10;Description automatically generated">
            <a:extLst>
              <a:ext uri="{FF2B5EF4-FFF2-40B4-BE49-F238E27FC236}">
                <a16:creationId xmlns:a16="http://schemas.microsoft.com/office/drawing/2014/main" id="{55672AD7-27D8-0E7C-2A94-F8AE60952DB3}"/>
              </a:ext>
            </a:extLst>
          </p:cNvPr>
          <p:cNvPicPr>
            <a:picLocks noChangeAspect="1"/>
          </p:cNvPicPr>
          <p:nvPr/>
        </p:nvPicPr>
        <p:blipFill>
          <a:blip r:embed="rId6"/>
          <a:stretch>
            <a:fillRect/>
          </a:stretch>
        </p:blipFill>
        <p:spPr>
          <a:xfrm>
            <a:off x="8253046" y="5462580"/>
            <a:ext cx="416843" cy="372553"/>
          </a:xfrm>
          <a:prstGeom prst="rect">
            <a:avLst/>
          </a:prstGeom>
        </p:spPr>
      </p:pic>
      <p:sp>
        <p:nvSpPr>
          <p:cNvPr id="49" name="Google Shape;1486;p46">
            <a:extLst>
              <a:ext uri="{FF2B5EF4-FFF2-40B4-BE49-F238E27FC236}">
                <a16:creationId xmlns:a16="http://schemas.microsoft.com/office/drawing/2014/main" id="{5F2CD4EA-60A2-B095-7774-6BD492D33A9F}"/>
              </a:ext>
            </a:extLst>
          </p:cNvPr>
          <p:cNvSpPr/>
          <p:nvPr/>
        </p:nvSpPr>
        <p:spPr>
          <a:xfrm flipH="1">
            <a:off x="793403" y="1817569"/>
            <a:ext cx="6767414" cy="334622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50" name="TextBox 49">
            <a:extLst>
              <a:ext uri="{FF2B5EF4-FFF2-40B4-BE49-F238E27FC236}">
                <a16:creationId xmlns:a16="http://schemas.microsoft.com/office/drawing/2014/main" id="{DBFC2DC9-8C4A-6B6F-666D-7D94F9CA32D4}"/>
              </a:ext>
            </a:extLst>
          </p:cNvPr>
          <p:cNvSpPr txBox="1"/>
          <p:nvPr/>
        </p:nvSpPr>
        <p:spPr>
          <a:xfrm>
            <a:off x="1237840" y="1948803"/>
            <a:ext cx="5633527"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đàn gà đang đi mổ hạt dẻ. Tư thế đứng của chúng là một chân làm trụ còn một chân khều hạt. Mỏ của chúng mổ liên tiếp vào thân hạt nhưng một phát trúng, mười một phát trượt vì hạt dẻ dày và cứng. </a:t>
            </a:r>
          </a:p>
        </p:txBody>
      </p:sp>
    </p:spTree>
    <p:extLst>
      <p:ext uri="{BB962C8B-B14F-4D97-AF65-F5344CB8AC3E}">
        <p14:creationId xmlns:p14="http://schemas.microsoft.com/office/powerpoint/2010/main" val="163756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ox(in)">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386026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sp>
        <p:nvSpPr>
          <p:cNvPr id="2" name="Rectangle 1"/>
          <p:cNvSpPr/>
          <p:nvPr/>
        </p:nvSpPr>
        <p:spPr>
          <a:xfrm>
            <a:off x="704003" y="1360212"/>
            <a:ext cx="3964978" cy="4436151"/>
          </a:xfrm>
          <a:prstGeom prst="rect">
            <a:avLst/>
          </a:prstGeom>
        </p:spPr>
        <p:txBody>
          <a:bodyPr wrap="square">
            <a:spAutoFit/>
          </a:bodyPr>
          <a:lstStyle/>
          <a:p>
            <a:pPr algn="just">
              <a:lnSpc>
                <a:spcPct val="150000"/>
              </a:lnSpc>
            </a:pPr>
            <a:r>
              <a:rPr lang="en-US" sz="3200" b="1" i="1" dirty="0" err="1">
                <a:solidFill>
                  <a:srgbClr val="000000"/>
                </a:solidFill>
                <a:latin typeface="Times New Roman"/>
                <a:ea typeface="Times New Roman"/>
                <a:cs typeface="Times New Roman"/>
              </a:rPr>
              <a:t>Nhãn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lồng</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vải</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thiều</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dừa</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thanh</a:t>
            </a:r>
            <a:r>
              <a:rPr lang="en-US" sz="3200" b="1" i="1" dirty="0">
                <a:solidFill>
                  <a:srgbClr val="000000"/>
                </a:solidFill>
                <a:latin typeface="Times New Roman"/>
                <a:ea typeface="Times New Roman"/>
                <a:cs typeface="Times New Roman"/>
              </a:rPr>
              <a:t> long, </a:t>
            </a:r>
            <a:r>
              <a:rPr lang="en-US" sz="3200" b="1" i="1" dirty="0" err="1">
                <a:solidFill>
                  <a:srgbClr val="000000"/>
                </a:solidFill>
                <a:latin typeface="Times New Roman"/>
                <a:ea typeface="Times New Roman"/>
                <a:cs typeface="Times New Roman"/>
              </a:rPr>
              <a:t>dứa</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na</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Đồng</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Bành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bưởi</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Phúc</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Trạch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chuối</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ngự</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nho</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dừa</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sáp</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vú</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sữa</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Lò</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Rèn</a:t>
            </a:r>
            <a:endParaRPr lang="en-US" sz="3200" b="1" dirty="0">
              <a:latin typeface=".VnTime"/>
              <a:ea typeface="Times New Roman"/>
              <a:cs typeface="Times New Roman"/>
            </a:endParaRPr>
          </a:p>
        </p:txBody>
      </p:sp>
      <p:sp>
        <p:nvSpPr>
          <p:cNvPr id="15" name="Rectangle 14"/>
          <p:cNvSpPr/>
          <p:nvPr/>
        </p:nvSpPr>
        <p:spPr>
          <a:xfrm>
            <a:off x="7561213" y="1588479"/>
            <a:ext cx="3921627" cy="4524315"/>
          </a:xfrm>
          <a:prstGeom prst="rect">
            <a:avLst/>
          </a:prstGeom>
        </p:spPr>
        <p:txBody>
          <a:bodyPr wrap="square">
            <a:spAutoFit/>
          </a:bodyPr>
          <a:lstStyle/>
          <a:p>
            <a:pPr algn="just">
              <a:lnSpc>
                <a:spcPct val="150000"/>
              </a:lnSpc>
            </a:pPr>
            <a:r>
              <a:rPr lang="en-US" sz="3200" b="1" i="1" dirty="0" err="1">
                <a:solidFill>
                  <a:srgbClr val="000000"/>
                </a:solidFill>
                <a:latin typeface="Times New Roman"/>
                <a:ea typeface="Times New Roman"/>
                <a:cs typeface="Times New Roman"/>
              </a:rPr>
              <a:t>Hải</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Dương</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Hà</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Tĩnh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Trà</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Vinh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Bến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Tre</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Ninh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Thuận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Bình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Thuận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Hà</a:t>
            </a:r>
            <a:r>
              <a:rPr lang="en-US" sz="3200" b="1" i="1" dirty="0">
                <a:solidFill>
                  <a:srgbClr val="000000"/>
                </a:solidFill>
                <a:latin typeface="Times New Roman"/>
                <a:ea typeface="Times New Roman"/>
                <a:cs typeface="Times New Roman"/>
              </a:rPr>
              <a:t> Nam, </a:t>
            </a:r>
            <a:r>
              <a:rPr lang="en-US" sz="3200" b="1" i="1" dirty="0" err="1">
                <a:solidFill>
                  <a:srgbClr val="000000"/>
                </a:solidFill>
                <a:latin typeface="Times New Roman"/>
                <a:ea typeface="Times New Roman"/>
                <a:cs typeface="Times New Roman"/>
              </a:rPr>
              <a:t>Lạng</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Sơn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Tiền</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Giang</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Thanh</a:t>
            </a:r>
            <a:r>
              <a:rPr lang="en-US" sz="3200" b="1" i="1" dirty="0">
                <a:solidFill>
                  <a:srgbClr val="000000"/>
                </a:solidFill>
                <a:latin typeface="Times New Roman"/>
                <a:ea typeface="Times New Roman"/>
                <a:cs typeface="Times New Roman"/>
              </a:rPr>
              <a:t> </a:t>
            </a:r>
            <a:r>
              <a:rPr lang="en-US" sz="3200" b="1" i="1" dirty="0" err="1">
                <a:solidFill>
                  <a:srgbClr val="000000"/>
                </a:solidFill>
                <a:latin typeface="Times New Roman"/>
                <a:ea typeface="Times New Roman"/>
                <a:cs typeface="Times New Roman"/>
              </a:rPr>
              <a:t>Hóa</a:t>
            </a:r>
            <a:endParaRPr lang="en-US" sz="3200" b="1" dirty="0">
              <a:effectLst/>
              <a:latin typeface=".VnTime"/>
              <a:ea typeface="Times New Roman"/>
              <a:cs typeface="Times New Roman"/>
            </a:endParaRPr>
          </a:p>
        </p:txBody>
      </p:sp>
      <p:pic>
        <p:nvPicPr>
          <p:cNvPr id="10" name="Picture 2"/>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4402855" y="2376827"/>
            <a:ext cx="2296147" cy="157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5527239" y="2307554"/>
            <a:ext cx="2296147" cy="157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8908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3"/>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0" y="538564"/>
            <a:ext cx="6877254" cy="615553"/>
            <a:chOff x="33384" y="613946"/>
            <a:chExt cx="6344776" cy="820739"/>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33384" y="613946"/>
              <a:ext cx="634477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*Mối quan hệ</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sp>
        <p:nvSpPr>
          <p:cNvPr id="5" name="Google Shape;1100;p30">
            <a:extLst>
              <a:ext uri="{FF2B5EF4-FFF2-40B4-BE49-F238E27FC236}">
                <a16:creationId xmlns:a16="http://schemas.microsoft.com/office/drawing/2014/main" id="{B54954A2-9923-4A18-EE44-EC5FFF394CF5}"/>
              </a:ext>
            </a:extLst>
          </p:cNvPr>
          <p:cNvSpPr/>
          <p:nvPr/>
        </p:nvSpPr>
        <p:spPr>
          <a:xfrm>
            <a:off x="1866764" y="4574442"/>
            <a:ext cx="982500" cy="982500"/>
          </a:xfrm>
          <a:prstGeom prst="ellipse">
            <a:avLst/>
          </a:prstGeom>
          <a:solidFill>
            <a:srgbClr val="A6D165">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6" name="Google Shape;1102;p30">
            <a:extLst>
              <a:ext uri="{FF2B5EF4-FFF2-40B4-BE49-F238E27FC236}">
                <a16:creationId xmlns:a16="http://schemas.microsoft.com/office/drawing/2014/main" id="{F3D6929C-3B3F-D9BC-61F7-3A7EFD85D4E2}"/>
              </a:ext>
            </a:extLst>
          </p:cNvPr>
          <p:cNvSpPr/>
          <p:nvPr/>
        </p:nvSpPr>
        <p:spPr>
          <a:xfrm>
            <a:off x="1380438" y="2241085"/>
            <a:ext cx="982500" cy="982500"/>
          </a:xfrm>
          <a:prstGeom prst="ellipse">
            <a:avLst/>
          </a:prstGeom>
          <a:solidFill>
            <a:srgbClr val="A6D165">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8" name="Google Shape;1104;p30">
            <a:extLst>
              <a:ext uri="{FF2B5EF4-FFF2-40B4-BE49-F238E27FC236}">
                <a16:creationId xmlns:a16="http://schemas.microsoft.com/office/drawing/2014/main" id="{33CFB497-78C3-84C5-113B-FE39C9DE1A8D}"/>
              </a:ext>
            </a:extLst>
          </p:cNvPr>
          <p:cNvSpPr txBox="1">
            <a:spLocks/>
          </p:cNvSpPr>
          <p:nvPr/>
        </p:nvSpPr>
        <p:spPr>
          <a:xfrm>
            <a:off x="1431970" y="2494360"/>
            <a:ext cx="870000" cy="47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1000"/>
              </a:spcBef>
              <a:spcAft>
                <a:spcPts val="0"/>
              </a:spcAft>
              <a:buClr>
                <a:schemeClr val="accent4"/>
              </a:buClr>
              <a:buSzPts val="2400"/>
              <a:buFont typeface="Londrina Solid"/>
              <a:buNone/>
              <a:defRPr sz="3000" b="1" i="0" u="none" strike="noStrike" cap="none">
                <a:solidFill>
                  <a:schemeClr val="accent4"/>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1000"/>
              </a:spcBef>
              <a:spcAft>
                <a:spcPts val="0"/>
              </a:spcAft>
              <a:buClr>
                <a:srgbClr val="235233"/>
              </a:buClr>
              <a:buSzPts val="2400"/>
              <a:buFont typeface="Londrina Solid"/>
              <a:buNone/>
              <a:tabLst/>
              <a:defRPr/>
            </a:pPr>
            <a:r>
              <a:rPr kumimoji="0" lang="en" sz="3000" b="1" i="0" u="none" strike="noStrike" kern="0" cap="none" spc="0" normalizeH="0" baseline="0" noProof="0">
                <a:ln>
                  <a:noFill/>
                </a:ln>
                <a:solidFill>
                  <a:srgbClr val="235233"/>
                </a:solidFill>
                <a:effectLst/>
                <a:uLnTx/>
                <a:uFillTx/>
                <a:latin typeface="Londrina Solid"/>
                <a:sym typeface="Londrina Solid"/>
              </a:rPr>
              <a:t>01</a:t>
            </a:r>
          </a:p>
        </p:txBody>
      </p:sp>
      <p:sp>
        <p:nvSpPr>
          <p:cNvPr id="19" name="Google Shape;1105;p30">
            <a:extLst>
              <a:ext uri="{FF2B5EF4-FFF2-40B4-BE49-F238E27FC236}">
                <a16:creationId xmlns:a16="http://schemas.microsoft.com/office/drawing/2014/main" id="{A2864F6A-3E98-9CD2-0454-7F70B952B36F}"/>
              </a:ext>
            </a:extLst>
          </p:cNvPr>
          <p:cNvSpPr txBox="1">
            <a:spLocks/>
          </p:cNvSpPr>
          <p:nvPr/>
        </p:nvSpPr>
        <p:spPr>
          <a:xfrm>
            <a:off x="2494233" y="1870734"/>
            <a:ext cx="4703735" cy="133965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100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100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marL="0" marR="0" lvl="0" indent="0" algn="just" defTabSz="914400" rtl="0" eaLnBrk="1" fontAlgn="auto" latinLnBrk="0" hangingPunct="1">
              <a:lnSpc>
                <a:spcPct val="100000"/>
              </a:lnSpc>
              <a:spcBef>
                <a:spcPts val="1000"/>
              </a:spcBef>
              <a:spcAft>
                <a:spcPts val="0"/>
              </a:spcAft>
              <a:buClr>
                <a:srgbClr val="383838"/>
              </a:buClr>
              <a:buSzPts val="1600"/>
              <a:buFont typeface="Hind"/>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Con người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mối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gần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gũi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thân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Hind"/>
              </a:rPr>
              <a:t>thiết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Hind"/>
            </a:endParaRPr>
          </a:p>
        </p:txBody>
      </p:sp>
      <p:sp>
        <p:nvSpPr>
          <p:cNvPr id="20" name="Google Shape;1106;p30">
            <a:extLst>
              <a:ext uri="{FF2B5EF4-FFF2-40B4-BE49-F238E27FC236}">
                <a16:creationId xmlns:a16="http://schemas.microsoft.com/office/drawing/2014/main" id="{53D08C97-0EDB-AC87-933A-F9631E331DE5}"/>
              </a:ext>
            </a:extLst>
          </p:cNvPr>
          <p:cNvSpPr txBox="1">
            <a:spLocks/>
          </p:cNvSpPr>
          <p:nvPr/>
        </p:nvSpPr>
        <p:spPr>
          <a:xfrm>
            <a:off x="1912032" y="4827642"/>
            <a:ext cx="870000" cy="47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1000"/>
              </a:spcBef>
              <a:spcAft>
                <a:spcPts val="0"/>
              </a:spcAft>
              <a:buClr>
                <a:schemeClr val="accent4"/>
              </a:buClr>
              <a:buSzPts val="2400"/>
              <a:buFont typeface="Londrina Solid"/>
              <a:buNone/>
              <a:defRPr sz="3000" b="1" i="0" u="none" strike="noStrike" cap="none">
                <a:solidFill>
                  <a:schemeClr val="accent4"/>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accent4"/>
              </a:buClr>
              <a:buSzPts val="2400"/>
              <a:buFont typeface="Londrina Solid"/>
              <a:buNone/>
              <a:defRPr sz="2400" b="1" i="0" u="none" strike="noStrike" cap="none">
                <a:solidFill>
                  <a:schemeClr val="accent4"/>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1000"/>
              </a:spcBef>
              <a:spcAft>
                <a:spcPts val="0"/>
              </a:spcAft>
              <a:buClr>
                <a:srgbClr val="235233"/>
              </a:buClr>
              <a:buSzPts val="2400"/>
              <a:buFont typeface="Londrina Solid"/>
              <a:buNone/>
              <a:tabLst/>
              <a:defRPr/>
            </a:pPr>
            <a:r>
              <a:rPr kumimoji="0" lang="en" sz="3000" b="1" i="0" u="none" strike="noStrike" kern="0" cap="none" spc="0" normalizeH="0" baseline="0" noProof="0">
                <a:ln>
                  <a:noFill/>
                </a:ln>
                <a:solidFill>
                  <a:srgbClr val="235233"/>
                </a:solidFill>
                <a:effectLst/>
                <a:uLnTx/>
                <a:uFillTx/>
                <a:latin typeface="Londrina Solid"/>
                <a:sym typeface="Londrina Solid"/>
              </a:rPr>
              <a:t>02</a:t>
            </a:r>
          </a:p>
        </p:txBody>
      </p:sp>
      <p:sp>
        <p:nvSpPr>
          <p:cNvPr id="21" name="Google Shape;1113;p30">
            <a:extLst>
              <a:ext uri="{FF2B5EF4-FFF2-40B4-BE49-F238E27FC236}">
                <a16:creationId xmlns:a16="http://schemas.microsoft.com/office/drawing/2014/main" id="{225184BC-C9DA-8EE9-67D0-61FFC726E1ED}"/>
              </a:ext>
            </a:extLst>
          </p:cNvPr>
          <p:cNvSpPr txBox="1">
            <a:spLocks/>
          </p:cNvSpPr>
          <p:nvPr/>
        </p:nvSpPr>
        <p:spPr>
          <a:xfrm>
            <a:off x="3164059" y="3801438"/>
            <a:ext cx="4506598" cy="189369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4"/>
              </a:buClr>
              <a:buSzPts val="1800"/>
              <a:buFont typeface="Londrina Solid"/>
              <a:buNone/>
              <a:defRPr sz="1800" b="1" i="0" u="none" strike="noStrike" cap="none">
                <a:solidFill>
                  <a:schemeClr val="accent4"/>
                </a:solidFill>
                <a:latin typeface="Londrina Solid"/>
                <a:ea typeface="Londrina Solid"/>
                <a:cs typeface="Londrina Solid"/>
                <a:sym typeface="Londrina Solid"/>
              </a:defRPr>
            </a:lvl9pPr>
          </a:lstStyle>
          <a:p>
            <a:pPr marL="0" marR="0" lvl="0" indent="0" algn="just" defTabSz="914400" rtl="0" eaLnBrk="1" fontAlgn="auto" latinLnBrk="0" hangingPunct="1">
              <a:lnSpc>
                <a:spcPct val="100000"/>
              </a:lnSpc>
              <a:spcBef>
                <a:spcPts val="0"/>
              </a:spcBef>
              <a:spcAft>
                <a:spcPts val="0"/>
              </a:spcAft>
              <a:buClr>
                <a:srgbClr val="FFC000"/>
              </a:buClr>
              <a:buSzPts val="1800"/>
              <a:buFont typeface="Londrina Solid"/>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Con người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chan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hòa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thiên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tốt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thiên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Londrina Solid"/>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Londrina Solid"/>
              </a:rPr>
              <a:t>. </a:t>
            </a:r>
          </a:p>
        </p:txBody>
      </p:sp>
      <p:grpSp>
        <p:nvGrpSpPr>
          <p:cNvPr id="22" name="Google Shape;1125;p30">
            <a:extLst>
              <a:ext uri="{FF2B5EF4-FFF2-40B4-BE49-F238E27FC236}">
                <a16:creationId xmlns:a16="http://schemas.microsoft.com/office/drawing/2014/main" id="{44F6B90C-EBFE-2E7F-99CC-2B3FFFC9B567}"/>
              </a:ext>
            </a:extLst>
          </p:cNvPr>
          <p:cNvGrpSpPr/>
          <p:nvPr/>
        </p:nvGrpSpPr>
        <p:grpSpPr>
          <a:xfrm rot="9439248">
            <a:off x="2305985" y="4219254"/>
            <a:ext cx="607948" cy="801529"/>
            <a:chOff x="4326425" y="5583250"/>
            <a:chExt cx="744150" cy="981100"/>
          </a:xfrm>
        </p:grpSpPr>
        <p:sp>
          <p:nvSpPr>
            <p:cNvPr id="23" name="Google Shape;1126;p30">
              <a:extLst>
                <a:ext uri="{FF2B5EF4-FFF2-40B4-BE49-F238E27FC236}">
                  <a16:creationId xmlns:a16="http://schemas.microsoft.com/office/drawing/2014/main" id="{D2CD4F66-A3DC-AA3A-253B-25ECF4DBD6C6}"/>
                </a:ext>
              </a:extLst>
            </p:cNvPr>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4" name="Google Shape;1127;p30">
              <a:extLst>
                <a:ext uri="{FF2B5EF4-FFF2-40B4-BE49-F238E27FC236}">
                  <a16:creationId xmlns:a16="http://schemas.microsoft.com/office/drawing/2014/main" id="{565237B0-ADEB-34DC-BA7A-117EBC161532}"/>
                </a:ext>
              </a:extLst>
            </p:cNvPr>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5" name="Google Shape;1128;p30">
              <a:extLst>
                <a:ext uri="{FF2B5EF4-FFF2-40B4-BE49-F238E27FC236}">
                  <a16:creationId xmlns:a16="http://schemas.microsoft.com/office/drawing/2014/main" id="{C85DC430-05D4-EC15-C120-A90C291BFD9F}"/>
                </a:ext>
              </a:extLst>
            </p:cNvPr>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6" name="Google Shape;1129;p30">
              <a:extLst>
                <a:ext uri="{FF2B5EF4-FFF2-40B4-BE49-F238E27FC236}">
                  <a16:creationId xmlns:a16="http://schemas.microsoft.com/office/drawing/2014/main" id="{2A239FC6-28A9-1BEA-A3B3-5F5092AFBBFB}"/>
                </a:ext>
              </a:extLst>
            </p:cNvPr>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7" name="Google Shape;1130;p30">
              <a:extLst>
                <a:ext uri="{FF2B5EF4-FFF2-40B4-BE49-F238E27FC236}">
                  <a16:creationId xmlns:a16="http://schemas.microsoft.com/office/drawing/2014/main" id="{289EF370-F93F-5549-9CBB-5BE734ADED35}"/>
                </a:ext>
              </a:extLst>
            </p:cNvPr>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8" name="Google Shape;1131;p30">
              <a:extLst>
                <a:ext uri="{FF2B5EF4-FFF2-40B4-BE49-F238E27FC236}">
                  <a16:creationId xmlns:a16="http://schemas.microsoft.com/office/drawing/2014/main" id="{51A73CB3-4A00-5A30-437B-F5150FCAE66D}"/>
                </a:ext>
              </a:extLst>
            </p:cNvPr>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9" name="Google Shape;1132;p30">
              <a:extLst>
                <a:ext uri="{FF2B5EF4-FFF2-40B4-BE49-F238E27FC236}">
                  <a16:creationId xmlns:a16="http://schemas.microsoft.com/office/drawing/2014/main" id="{0759268A-0002-F0E2-FF36-5297A7D02370}"/>
                </a:ext>
              </a:extLst>
            </p:cNvPr>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0" name="Google Shape;1133;p30">
              <a:extLst>
                <a:ext uri="{FF2B5EF4-FFF2-40B4-BE49-F238E27FC236}">
                  <a16:creationId xmlns:a16="http://schemas.microsoft.com/office/drawing/2014/main" id="{A64B4D53-3D1B-AC0A-B72B-957AD3E6C177}"/>
                </a:ext>
              </a:extLst>
            </p:cNvPr>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1" name="Google Shape;1134;p30">
              <a:extLst>
                <a:ext uri="{FF2B5EF4-FFF2-40B4-BE49-F238E27FC236}">
                  <a16:creationId xmlns:a16="http://schemas.microsoft.com/office/drawing/2014/main" id="{4DE51046-F44A-18F8-AC55-2F82A24DB357}"/>
                </a:ext>
              </a:extLst>
            </p:cNvPr>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2" name="Google Shape;1135;p30">
              <a:extLst>
                <a:ext uri="{FF2B5EF4-FFF2-40B4-BE49-F238E27FC236}">
                  <a16:creationId xmlns:a16="http://schemas.microsoft.com/office/drawing/2014/main" id="{CC48AB53-F217-DB53-AE01-B91A3A1D44D1}"/>
                </a:ext>
              </a:extLst>
            </p:cNvPr>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3" name="Google Shape;1136;p30">
              <a:extLst>
                <a:ext uri="{FF2B5EF4-FFF2-40B4-BE49-F238E27FC236}">
                  <a16:creationId xmlns:a16="http://schemas.microsoft.com/office/drawing/2014/main" id="{FFAC6604-F873-568E-2AB4-059655B719D4}"/>
                </a:ext>
              </a:extLst>
            </p:cNvPr>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4" name="Google Shape;1137;p30">
              <a:extLst>
                <a:ext uri="{FF2B5EF4-FFF2-40B4-BE49-F238E27FC236}">
                  <a16:creationId xmlns:a16="http://schemas.microsoft.com/office/drawing/2014/main" id="{F018B90C-2140-144B-9938-49ADE6AFC11A}"/>
                </a:ext>
              </a:extLst>
            </p:cNvPr>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5" name="Google Shape;1138;p30">
              <a:extLst>
                <a:ext uri="{FF2B5EF4-FFF2-40B4-BE49-F238E27FC236}">
                  <a16:creationId xmlns:a16="http://schemas.microsoft.com/office/drawing/2014/main" id="{2016A40A-9FAF-F735-3629-4BCAB07FEBF1}"/>
                </a:ext>
              </a:extLst>
            </p:cNvPr>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6" name="Google Shape;1139;p30">
              <a:extLst>
                <a:ext uri="{FF2B5EF4-FFF2-40B4-BE49-F238E27FC236}">
                  <a16:creationId xmlns:a16="http://schemas.microsoft.com/office/drawing/2014/main" id="{773D88CE-9664-41C4-B6F5-F1DEB3DE8147}"/>
                </a:ext>
              </a:extLst>
            </p:cNvPr>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7" name="Google Shape;1140;p30">
              <a:extLst>
                <a:ext uri="{FF2B5EF4-FFF2-40B4-BE49-F238E27FC236}">
                  <a16:creationId xmlns:a16="http://schemas.microsoft.com/office/drawing/2014/main" id="{350A06A6-47FB-B09B-A95D-E787A8C400C9}"/>
                </a:ext>
              </a:extLst>
            </p:cNvPr>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8" name="Google Shape;1141;p30">
              <a:extLst>
                <a:ext uri="{FF2B5EF4-FFF2-40B4-BE49-F238E27FC236}">
                  <a16:creationId xmlns:a16="http://schemas.microsoft.com/office/drawing/2014/main" id="{1867A3A3-F5BE-A12B-15C4-1D0B49258A6E}"/>
                </a:ext>
              </a:extLst>
            </p:cNvPr>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9" name="Google Shape;1142;p30">
              <a:extLst>
                <a:ext uri="{FF2B5EF4-FFF2-40B4-BE49-F238E27FC236}">
                  <a16:creationId xmlns:a16="http://schemas.microsoft.com/office/drawing/2014/main" id="{6C853806-400A-BD2F-83EC-CD6D70FA5396}"/>
                </a:ext>
              </a:extLst>
            </p:cNvPr>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0" name="Google Shape;1143;p30">
              <a:extLst>
                <a:ext uri="{FF2B5EF4-FFF2-40B4-BE49-F238E27FC236}">
                  <a16:creationId xmlns:a16="http://schemas.microsoft.com/office/drawing/2014/main" id="{9388136E-696A-41C6-5C30-21E503C7CD72}"/>
                </a:ext>
              </a:extLst>
            </p:cNvPr>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1" name="Google Shape;1144;p30">
              <a:extLst>
                <a:ext uri="{FF2B5EF4-FFF2-40B4-BE49-F238E27FC236}">
                  <a16:creationId xmlns:a16="http://schemas.microsoft.com/office/drawing/2014/main" id="{93DFED36-5AE2-827B-CCFA-A7A91A9FC274}"/>
                </a:ext>
              </a:extLst>
            </p:cNvPr>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2" name="Google Shape;1145;p30">
              <a:extLst>
                <a:ext uri="{FF2B5EF4-FFF2-40B4-BE49-F238E27FC236}">
                  <a16:creationId xmlns:a16="http://schemas.microsoft.com/office/drawing/2014/main" id="{144E13DC-BCCB-8E78-3BAB-622D8272201E}"/>
                </a:ext>
              </a:extLst>
            </p:cNvPr>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3" name="Google Shape;1146;p30">
              <a:extLst>
                <a:ext uri="{FF2B5EF4-FFF2-40B4-BE49-F238E27FC236}">
                  <a16:creationId xmlns:a16="http://schemas.microsoft.com/office/drawing/2014/main" id="{795C39A8-4184-32FC-0321-F38FE8AE7152}"/>
                </a:ext>
              </a:extLst>
            </p:cNvPr>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4" name="Google Shape;1147;p30">
              <a:extLst>
                <a:ext uri="{FF2B5EF4-FFF2-40B4-BE49-F238E27FC236}">
                  <a16:creationId xmlns:a16="http://schemas.microsoft.com/office/drawing/2014/main" id="{41DC2C35-197D-C543-21E6-224988041736}"/>
                </a:ext>
              </a:extLst>
            </p:cNvPr>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5" name="Google Shape;1148;p30">
              <a:extLst>
                <a:ext uri="{FF2B5EF4-FFF2-40B4-BE49-F238E27FC236}">
                  <a16:creationId xmlns:a16="http://schemas.microsoft.com/office/drawing/2014/main" id="{2074B2AC-E1FF-A870-CF5F-E9A3706CB7F1}"/>
                </a:ext>
              </a:extLst>
            </p:cNvPr>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6" name="Google Shape;1149;p30">
              <a:extLst>
                <a:ext uri="{FF2B5EF4-FFF2-40B4-BE49-F238E27FC236}">
                  <a16:creationId xmlns:a16="http://schemas.microsoft.com/office/drawing/2014/main" id="{812E2618-041E-ED38-A1C5-C8FA01477827}"/>
                </a:ext>
              </a:extLst>
            </p:cNvPr>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47" name="Google Shape;1150;p30">
              <a:extLst>
                <a:ext uri="{FF2B5EF4-FFF2-40B4-BE49-F238E27FC236}">
                  <a16:creationId xmlns:a16="http://schemas.microsoft.com/office/drawing/2014/main" id="{C9E2043F-745C-CF38-9AF3-C575998A249C}"/>
                </a:ext>
              </a:extLst>
            </p:cNvPr>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rgbClr val="235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grpSp>
      <p:sp>
        <p:nvSpPr>
          <p:cNvPr id="48" name="Google Shape;1164;p30">
            <a:extLst>
              <a:ext uri="{FF2B5EF4-FFF2-40B4-BE49-F238E27FC236}">
                <a16:creationId xmlns:a16="http://schemas.microsoft.com/office/drawing/2014/main" id="{37AC43B1-A440-50EF-FF94-8ADCCF2F8B17}"/>
              </a:ext>
            </a:extLst>
          </p:cNvPr>
          <p:cNvSpPr/>
          <p:nvPr/>
        </p:nvSpPr>
        <p:spPr>
          <a:xfrm rot="2131633">
            <a:off x="1840664" y="1993136"/>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pic>
        <p:nvPicPr>
          <p:cNvPr id="2" name="图片 8">
            <a:extLst>
              <a:ext uri="{FF2B5EF4-FFF2-40B4-BE49-F238E27FC236}">
                <a16:creationId xmlns:a16="http://schemas.microsoft.com/office/drawing/2014/main" id="{EEC08A03-6E85-2FBA-ECC9-1862935309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1988" y="1114180"/>
            <a:ext cx="4144396" cy="5531323"/>
          </a:xfrm>
          <a:prstGeom prst="rect">
            <a:avLst/>
          </a:prstGeom>
        </p:spPr>
      </p:pic>
    </p:spTree>
    <p:extLst>
      <p:ext uri="{BB962C8B-B14F-4D97-AF65-F5344CB8AC3E}">
        <p14:creationId xmlns:p14="http://schemas.microsoft.com/office/powerpoint/2010/main" val="128258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fltVal val="0"/>
                                          </p:val>
                                        </p:tav>
                                        <p:tav tm="100000">
                                          <p:val>
                                            <p:strVal val="#ppt_w"/>
                                          </p:val>
                                        </p:tav>
                                      </p:tavLst>
                                    </p:anim>
                                    <p:anim calcmode="lin" valueType="num">
                                      <p:cBhvr>
                                        <p:cTn id="31" dur="1000" fill="hold"/>
                                        <p:tgtEl>
                                          <p:spTgt spid="20"/>
                                        </p:tgtEl>
                                        <p:attrNameLst>
                                          <p:attrName>ppt_h</p:attrName>
                                        </p:attrNameLst>
                                      </p:cBhvr>
                                      <p:tavLst>
                                        <p:tav tm="0">
                                          <p:val>
                                            <p:fltVal val="0"/>
                                          </p:val>
                                        </p:tav>
                                        <p:tav tm="100000">
                                          <p:val>
                                            <p:strVal val="#ppt_h"/>
                                          </p:val>
                                        </p:tav>
                                      </p:tavLst>
                                    </p:anim>
                                    <p:anim calcmode="lin" valueType="num">
                                      <p:cBhvr>
                                        <p:cTn id="32" dur="1000" fill="hold"/>
                                        <p:tgtEl>
                                          <p:spTgt spid="20"/>
                                        </p:tgtEl>
                                        <p:attrNameLst>
                                          <p:attrName>style.rotation</p:attrName>
                                        </p:attrNameLst>
                                      </p:cBhvr>
                                      <p:tavLst>
                                        <p:tav tm="0">
                                          <p:val>
                                            <p:fltVal val="90"/>
                                          </p:val>
                                        </p:tav>
                                        <p:tav tm="100000">
                                          <p:val>
                                            <p:fltVal val="0"/>
                                          </p:val>
                                        </p:tav>
                                      </p:tavLst>
                                    </p:anim>
                                    <p:animEffect transition="in" filter="fade">
                                      <p:cBhvr>
                                        <p:cTn id="33" dur="1000"/>
                                        <p:tgtEl>
                                          <p:spTgt spid="20"/>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 calcmode="lin" valueType="num">
                                      <p:cBhvr>
                                        <p:cTn id="38" dur="1000" fill="hold"/>
                                        <p:tgtEl>
                                          <p:spTgt spid="21"/>
                                        </p:tgtEl>
                                        <p:attrNameLst>
                                          <p:attrName>style.rotation</p:attrName>
                                        </p:attrNameLst>
                                      </p:cBhvr>
                                      <p:tavLst>
                                        <p:tav tm="0">
                                          <p:val>
                                            <p:fltVal val="90"/>
                                          </p:val>
                                        </p:tav>
                                        <p:tav tm="100000">
                                          <p:val>
                                            <p:fltVal val="0"/>
                                          </p:val>
                                        </p:tav>
                                      </p:tavLst>
                                    </p:anim>
                                    <p:animEffect transition="in" filter="fade">
                                      <p:cBhvr>
                                        <p:cTn id="39" dur="1000"/>
                                        <p:tgtEl>
                                          <p:spTgt spid="21"/>
                                        </p:tgtEl>
                                      </p:cBhvr>
                                    </p:animEffect>
                                  </p:childTnLst>
                                </p:cTn>
                              </p:par>
                              <p:par>
                                <p:cTn id="40" presetID="3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 calcmode="lin" valueType="num">
                                      <p:cBhvr>
                                        <p:cTn id="44" dur="1000" fill="hold"/>
                                        <p:tgtEl>
                                          <p:spTgt spid="22"/>
                                        </p:tgtEl>
                                        <p:attrNameLst>
                                          <p:attrName>style.rotation</p:attrName>
                                        </p:attrNameLst>
                                      </p:cBhvr>
                                      <p:tavLst>
                                        <p:tav tm="0">
                                          <p:val>
                                            <p:fltVal val="90"/>
                                          </p:val>
                                        </p:tav>
                                        <p:tav tm="100000">
                                          <p:val>
                                            <p:fltVal val="0"/>
                                          </p:val>
                                        </p:tav>
                                      </p:tavLst>
                                    </p:anim>
                                    <p:animEffect transition="in" filter="fade">
                                      <p:cBhvr>
                                        <p:cTn id="4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4"/>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531730" y="411812"/>
            <a:ext cx="6877254" cy="702368"/>
            <a:chOff x="523944" y="444943"/>
            <a:chExt cx="6344776" cy="936493"/>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523944" y="444943"/>
              <a:ext cx="634477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2.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Tìm</a:t>
              </a: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hiểu</a:t>
              </a: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chung</a:t>
              </a: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5"/>
          <a:stretch>
            <a:fillRect/>
          </a:stretch>
        </p:blipFill>
        <p:spPr>
          <a:xfrm>
            <a:off x="10679459" y="5276699"/>
            <a:ext cx="2438405" cy="2179324"/>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6"/>
          <a:stretch>
            <a:fillRect/>
          </a:stretch>
        </p:blipFill>
        <p:spPr>
          <a:xfrm>
            <a:off x="190527" y="153827"/>
            <a:ext cx="1205753" cy="1131524"/>
          </a:xfrm>
          <a:prstGeom prst="rect">
            <a:avLst/>
          </a:prstGeom>
        </p:spPr>
      </p:pic>
      <p:pic>
        <p:nvPicPr>
          <p:cNvPr id="2" name="图片 19" descr="D:\资料\PPT(1)\外\7月6号\图片6.png图片6">
            <a:extLst>
              <a:ext uri="{FF2B5EF4-FFF2-40B4-BE49-F238E27FC236}">
                <a16:creationId xmlns:a16="http://schemas.microsoft.com/office/drawing/2014/main" id="{608449B7-F39B-1094-83CD-3174B104FB58}"/>
              </a:ext>
            </a:extLst>
          </p:cNvPr>
          <p:cNvPicPr>
            <a:picLocks noChangeAspect="1"/>
          </p:cNvPicPr>
          <p:nvPr/>
        </p:nvPicPr>
        <p:blipFill>
          <a:blip r:embed="rId7"/>
          <a:srcRect/>
          <a:stretch>
            <a:fillRect/>
          </a:stretch>
        </p:blipFill>
        <p:spPr>
          <a:xfrm>
            <a:off x="3248471" y="3084001"/>
            <a:ext cx="5325466" cy="3565617"/>
          </a:xfrm>
          <a:prstGeom prst="rect">
            <a:avLst/>
          </a:prstGeom>
        </p:spPr>
      </p:pic>
      <p:pic>
        <p:nvPicPr>
          <p:cNvPr id="3" name="图片 3">
            <a:extLst>
              <a:ext uri="{FF2B5EF4-FFF2-40B4-BE49-F238E27FC236}">
                <a16:creationId xmlns:a16="http://schemas.microsoft.com/office/drawing/2014/main" id="{A902B0AB-6E92-61CD-58CD-C73D95EB8513}"/>
              </a:ext>
            </a:extLst>
          </p:cNvPr>
          <p:cNvPicPr>
            <a:picLocks noChangeAspect="1"/>
          </p:cNvPicPr>
          <p:nvPr/>
        </p:nvPicPr>
        <p:blipFill>
          <a:blip r:embed="rId8" cstate="email"/>
          <a:stretch>
            <a:fillRect/>
          </a:stretch>
        </p:blipFill>
        <p:spPr>
          <a:xfrm>
            <a:off x="306421" y="1464423"/>
            <a:ext cx="4419084" cy="3816485"/>
          </a:xfrm>
          <a:prstGeom prst="rect">
            <a:avLst/>
          </a:prstGeom>
        </p:spPr>
      </p:pic>
      <p:sp>
        <p:nvSpPr>
          <p:cNvPr id="4" name="Text Box 35">
            <a:extLst>
              <a:ext uri="{FF2B5EF4-FFF2-40B4-BE49-F238E27FC236}">
                <a16:creationId xmlns:a16="http://schemas.microsoft.com/office/drawing/2014/main" id="{7D9848EA-E610-D2E7-349E-6F884504DBB1}"/>
              </a:ext>
            </a:extLst>
          </p:cNvPr>
          <p:cNvSpPr txBox="1">
            <a:spLocks noChangeArrowheads="1"/>
          </p:cNvSpPr>
          <p:nvPr>
            <p:custDataLst>
              <p:tags r:id="rId1"/>
            </p:custDataLst>
          </p:nvPr>
        </p:nvSpPr>
        <p:spPr bwMode="auto">
          <a:xfrm>
            <a:off x="1444031" y="2934314"/>
            <a:ext cx="2516166" cy="954107"/>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Tác giả “Y Phương”</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图片 3">
            <a:extLst>
              <a:ext uri="{FF2B5EF4-FFF2-40B4-BE49-F238E27FC236}">
                <a16:creationId xmlns:a16="http://schemas.microsoft.com/office/drawing/2014/main" id="{319F893E-FF83-A39E-8556-A4FB671024B8}"/>
              </a:ext>
            </a:extLst>
          </p:cNvPr>
          <p:cNvPicPr>
            <a:picLocks noChangeAspect="1"/>
          </p:cNvPicPr>
          <p:nvPr/>
        </p:nvPicPr>
        <p:blipFill>
          <a:blip r:embed="rId8" cstate="email"/>
          <a:stretch>
            <a:fillRect/>
          </a:stretch>
        </p:blipFill>
        <p:spPr>
          <a:xfrm>
            <a:off x="7036799" y="1119487"/>
            <a:ext cx="4419084" cy="3816485"/>
          </a:xfrm>
          <a:prstGeom prst="rect">
            <a:avLst/>
          </a:prstGeom>
        </p:spPr>
      </p:pic>
      <p:sp>
        <p:nvSpPr>
          <p:cNvPr id="6" name="Text Box 35">
            <a:extLst>
              <a:ext uri="{FF2B5EF4-FFF2-40B4-BE49-F238E27FC236}">
                <a16:creationId xmlns:a16="http://schemas.microsoft.com/office/drawing/2014/main" id="{9CCE6B39-75BA-F49C-0D3E-18BE73BA1D7B}"/>
              </a:ext>
            </a:extLst>
          </p:cNvPr>
          <p:cNvSpPr txBox="1">
            <a:spLocks noChangeArrowheads="1"/>
          </p:cNvSpPr>
          <p:nvPr>
            <p:custDataLst>
              <p:tags r:id="rId2"/>
            </p:custDataLst>
          </p:nvPr>
        </p:nvSpPr>
        <p:spPr bwMode="auto">
          <a:xfrm>
            <a:off x="8069539" y="2647792"/>
            <a:ext cx="2400795" cy="523220"/>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Tác phẩm </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9">
            <a:extLst>
              <a:ext uri="{FF2B5EF4-FFF2-40B4-BE49-F238E27FC236}">
                <a16:creationId xmlns:a16="http://schemas.microsoft.com/office/drawing/2014/main" id="{5B13C845-5554-C77C-3DC3-C1BA0A9331F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spTree>
    <p:extLst>
      <p:ext uri="{BB962C8B-B14F-4D97-AF65-F5344CB8AC3E}">
        <p14:creationId xmlns:p14="http://schemas.microsoft.com/office/powerpoint/2010/main" val="21840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3"/>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453008" y="490699"/>
            <a:ext cx="6877254" cy="623481"/>
            <a:chOff x="-384550" y="550126"/>
            <a:chExt cx="6344776" cy="831310"/>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384550" y="550126"/>
              <a:ext cx="6344776"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a:t>
              </a:r>
              <a:r>
                <a:rPr lang="en-US" altLang="zh-CN" sz="40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Tác</a:t>
              </a: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giả</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4"/>
          <a:stretch>
            <a:fillRect/>
          </a:stretch>
        </p:blipFill>
        <p:spPr>
          <a:xfrm>
            <a:off x="10679459" y="5276699"/>
            <a:ext cx="2438405" cy="2179324"/>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5"/>
          <a:stretch>
            <a:fillRect/>
          </a:stretch>
        </p:blipFill>
        <p:spPr>
          <a:xfrm>
            <a:off x="190527" y="153827"/>
            <a:ext cx="1205753" cy="1131524"/>
          </a:xfrm>
          <a:prstGeom prst="rect">
            <a:avLst/>
          </a:prstGeom>
        </p:spPr>
      </p:pic>
      <p:grpSp>
        <p:nvGrpSpPr>
          <p:cNvPr id="2" name="Group 1">
            <a:extLst>
              <a:ext uri="{FF2B5EF4-FFF2-40B4-BE49-F238E27FC236}">
                <a16:creationId xmlns:a16="http://schemas.microsoft.com/office/drawing/2014/main" id="{FDDB8B05-4310-EC69-888A-9291E1A8A707}"/>
              </a:ext>
            </a:extLst>
          </p:cNvPr>
          <p:cNvGrpSpPr/>
          <p:nvPr/>
        </p:nvGrpSpPr>
        <p:grpSpPr>
          <a:xfrm>
            <a:off x="1280509" y="1539656"/>
            <a:ext cx="10077663" cy="4430113"/>
            <a:chOff x="371960" y="1028887"/>
            <a:chExt cx="9759169" cy="3727373"/>
          </a:xfrm>
        </p:grpSpPr>
        <p:grpSp>
          <p:nvGrpSpPr>
            <p:cNvPr id="3" name="组合 8">
              <a:extLst>
                <a:ext uri="{FF2B5EF4-FFF2-40B4-BE49-F238E27FC236}">
                  <a16:creationId xmlns:a16="http://schemas.microsoft.com/office/drawing/2014/main" id="{BF6E6E7E-1A8A-B989-E9E5-BB5A14EB13C3}"/>
                </a:ext>
              </a:extLst>
            </p:cNvPr>
            <p:cNvGrpSpPr/>
            <p:nvPr/>
          </p:nvGrpSpPr>
          <p:grpSpPr>
            <a:xfrm>
              <a:off x="371960" y="1043401"/>
              <a:ext cx="4138056" cy="1524000"/>
              <a:chOff x="622630" y="1634323"/>
              <a:chExt cx="4138056" cy="1524000"/>
            </a:xfrm>
          </p:grpSpPr>
          <p:sp>
            <p:nvSpPr>
              <p:cNvPr id="19" name="矩形: 圆角 1">
                <a:extLst>
                  <a:ext uri="{FF2B5EF4-FFF2-40B4-BE49-F238E27FC236}">
                    <a16:creationId xmlns:a16="http://schemas.microsoft.com/office/drawing/2014/main" id="{154DF69F-3272-7139-6CCD-6A3C7FF5B159}"/>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0" name="文本框 12">
                <a:extLst>
                  <a:ext uri="{FF2B5EF4-FFF2-40B4-BE49-F238E27FC236}">
                    <a16:creationId xmlns:a16="http://schemas.microsoft.com/office/drawing/2014/main" id="{FBCDF9C1-36B1-4470-D24D-C7A5F290994A}"/>
                  </a:ext>
                </a:extLst>
              </p:cNvPr>
              <p:cNvSpPr txBox="1"/>
              <p:nvPr/>
            </p:nvSpPr>
            <p:spPr>
              <a:xfrm>
                <a:off x="776365" y="1762270"/>
                <a:ext cx="3666446" cy="699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Y Phương, tên thật là Hứa Vĩnh Sước, sinh năm 1948</a:t>
                </a:r>
                <a:endParaRPr kumimoji="0" lang="en-US" sz="28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4" name="组合 13">
              <a:extLst>
                <a:ext uri="{FF2B5EF4-FFF2-40B4-BE49-F238E27FC236}">
                  <a16:creationId xmlns:a16="http://schemas.microsoft.com/office/drawing/2014/main" id="{28A12448-EFC2-BFB0-8621-B2FF021CE68F}"/>
                </a:ext>
              </a:extLst>
            </p:cNvPr>
            <p:cNvGrpSpPr/>
            <p:nvPr/>
          </p:nvGrpSpPr>
          <p:grpSpPr>
            <a:xfrm>
              <a:off x="371960" y="3162487"/>
              <a:ext cx="4138056" cy="1524000"/>
              <a:chOff x="622630" y="1634323"/>
              <a:chExt cx="4138056" cy="1524000"/>
            </a:xfrm>
          </p:grpSpPr>
          <p:sp>
            <p:nvSpPr>
              <p:cNvPr id="17" name="矩形: 圆角 14">
                <a:extLst>
                  <a:ext uri="{FF2B5EF4-FFF2-40B4-BE49-F238E27FC236}">
                    <a16:creationId xmlns:a16="http://schemas.microsoft.com/office/drawing/2014/main" id="{CACD223C-A942-2923-CB4B-FA8D74D195EB}"/>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8" name="文本框 16">
                <a:extLst>
                  <a:ext uri="{FF2B5EF4-FFF2-40B4-BE49-F238E27FC236}">
                    <a16:creationId xmlns:a16="http://schemas.microsoft.com/office/drawing/2014/main" id="{AC781005-4815-892E-8E75-9D1836C93B9A}"/>
                  </a:ext>
                </a:extLst>
              </p:cNvPr>
              <p:cNvSpPr txBox="1"/>
              <p:nvPr/>
            </p:nvSpPr>
            <p:spPr>
              <a:xfrm>
                <a:off x="776363" y="1652085"/>
                <a:ext cx="3255321" cy="1320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Tác phẩm chính: Người Núi Hoa, Thơ Y Phương, Đàn Then, Tiếng hát tháng Giêng, ...</a:t>
                </a:r>
                <a:endParaRPr kumimoji="0" lang="en-US" sz="28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5" name="组合 18">
              <a:extLst>
                <a:ext uri="{FF2B5EF4-FFF2-40B4-BE49-F238E27FC236}">
                  <a16:creationId xmlns:a16="http://schemas.microsoft.com/office/drawing/2014/main" id="{858C0CC2-DB26-1B4D-D657-E25529D9A179}"/>
                </a:ext>
              </a:extLst>
            </p:cNvPr>
            <p:cNvGrpSpPr/>
            <p:nvPr/>
          </p:nvGrpSpPr>
          <p:grpSpPr>
            <a:xfrm>
              <a:off x="5993073" y="1028887"/>
              <a:ext cx="4138056" cy="1524000"/>
              <a:chOff x="622630" y="1634323"/>
              <a:chExt cx="4138056" cy="1524000"/>
            </a:xfrm>
          </p:grpSpPr>
          <p:sp>
            <p:nvSpPr>
              <p:cNvPr id="15" name="矩形: 圆角 19">
                <a:extLst>
                  <a:ext uri="{FF2B5EF4-FFF2-40B4-BE49-F238E27FC236}">
                    <a16:creationId xmlns:a16="http://schemas.microsoft.com/office/drawing/2014/main" id="{28DB231B-BECE-2725-D3B4-BC8DE3AF39EB}"/>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21">
                <a:extLst>
                  <a:ext uri="{FF2B5EF4-FFF2-40B4-BE49-F238E27FC236}">
                    <a16:creationId xmlns:a16="http://schemas.microsoft.com/office/drawing/2014/main" id="{2F014939-213F-5BF7-77AE-4FB80FBF4918}"/>
                  </a:ext>
                </a:extLst>
              </p:cNvPr>
              <p:cNvSpPr txBox="1"/>
              <p:nvPr/>
            </p:nvSpPr>
            <p:spPr>
              <a:xfrm>
                <a:off x="1310692" y="1828108"/>
                <a:ext cx="3291463" cy="699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 quán: Huyện Trùng Khánh, tỉnh Cao Bằng</a:t>
                </a:r>
                <a:endParaRPr kumimoji="0" lang="en-US" sz="24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6" name="组合 23">
              <a:extLst>
                <a:ext uri="{FF2B5EF4-FFF2-40B4-BE49-F238E27FC236}">
                  <a16:creationId xmlns:a16="http://schemas.microsoft.com/office/drawing/2014/main" id="{75236FC5-F633-E149-7771-491B2DBF23A6}"/>
                </a:ext>
              </a:extLst>
            </p:cNvPr>
            <p:cNvGrpSpPr/>
            <p:nvPr/>
          </p:nvGrpSpPr>
          <p:grpSpPr>
            <a:xfrm>
              <a:off x="5993073" y="3124846"/>
              <a:ext cx="4138056" cy="1631414"/>
              <a:chOff x="622630" y="1596682"/>
              <a:chExt cx="4138056" cy="1631414"/>
            </a:xfrm>
          </p:grpSpPr>
          <p:sp>
            <p:nvSpPr>
              <p:cNvPr id="13" name="矩形: 圆角 24">
                <a:extLst>
                  <a:ext uri="{FF2B5EF4-FFF2-40B4-BE49-F238E27FC236}">
                    <a16:creationId xmlns:a16="http://schemas.microsoft.com/office/drawing/2014/main" id="{C5040FE2-9BFA-8986-D391-937F184543E5}"/>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6">
                <a:extLst>
                  <a:ext uri="{FF2B5EF4-FFF2-40B4-BE49-F238E27FC236}">
                    <a16:creationId xmlns:a16="http://schemas.microsoft.com/office/drawing/2014/main" id="{DB0A6CC6-7D91-3D61-4A2A-2AD21B789AD8}"/>
                  </a:ext>
                </a:extLst>
              </p:cNvPr>
              <p:cNvSpPr txBox="1"/>
              <p:nvPr/>
            </p:nvSpPr>
            <p:spPr>
              <a:xfrm>
                <a:off x="1236757" y="1596682"/>
                <a:ext cx="3509367" cy="1631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Phong cách nghệ thuật : chân thật, trong sáng, mạnh mẽ, cách biểu đạt giàu hình ảnh theo cách nhìn, cách nghĩ của người miền núi</a:t>
                </a:r>
                <a:endParaRPr kumimoji="0" lang="en-US" sz="40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pic>
        <p:nvPicPr>
          <p:cNvPr id="1026" name="Picture 2" descr="Nhà thơ Y Phương qua đời">
            <a:extLst>
              <a:ext uri="{FF2B5EF4-FFF2-40B4-BE49-F238E27FC236}">
                <a16:creationId xmlns:a16="http://schemas.microsoft.com/office/drawing/2014/main" id="{3FE0AFAB-8DF5-F0C1-7ACC-B889689528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30" t="11485" r="26762"/>
          <a:stretch/>
        </p:blipFill>
        <p:spPr bwMode="auto">
          <a:xfrm>
            <a:off x="4605090" y="1665808"/>
            <a:ext cx="3292302" cy="35263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568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241993" y="498627"/>
            <a:ext cx="68772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a:t>
            </a:r>
            <a:r>
              <a:rPr lang="en-US" altLang="zh-CN" sz="40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Tác</a:t>
            </a:r>
            <a:r>
              <a:rPr kumimoji="0" lang="en-US" altLang="zh-CN"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phẩm</a:t>
            </a:r>
            <a:endParaRPr kumimoji="0" lang="zh-CN" altLang="en-US" sz="40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3"/>
          <a:stretch>
            <a:fillRect/>
          </a:stretch>
        </p:blipFill>
        <p:spPr>
          <a:xfrm>
            <a:off x="10679459" y="5276699"/>
            <a:ext cx="2438405" cy="2179324"/>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grpSp>
        <p:nvGrpSpPr>
          <p:cNvPr id="133" name="组合 16">
            <a:extLst>
              <a:ext uri="{FF2B5EF4-FFF2-40B4-BE49-F238E27FC236}">
                <a16:creationId xmlns:a16="http://schemas.microsoft.com/office/drawing/2014/main" id="{9067A58C-6FF7-3B8C-9121-9CFA5848B32B}"/>
              </a:ext>
            </a:extLst>
          </p:cNvPr>
          <p:cNvGrpSpPr/>
          <p:nvPr/>
        </p:nvGrpSpPr>
        <p:grpSpPr>
          <a:xfrm>
            <a:off x="1018540" y="1587144"/>
            <a:ext cx="11282045" cy="989330"/>
            <a:chOff x="1249" y="3647"/>
            <a:chExt cx="17767" cy="1558"/>
          </a:xfrm>
        </p:grpSpPr>
        <p:grpSp>
          <p:nvGrpSpPr>
            <p:cNvPr id="134" name="组合 3">
              <a:extLst>
                <a:ext uri="{FF2B5EF4-FFF2-40B4-BE49-F238E27FC236}">
                  <a16:creationId xmlns:a16="http://schemas.microsoft.com/office/drawing/2014/main" id="{D625EC9B-0764-C85D-C189-01971178C7D9}"/>
                </a:ext>
              </a:extLst>
            </p:cNvPr>
            <p:cNvGrpSpPr/>
            <p:nvPr/>
          </p:nvGrpSpPr>
          <p:grpSpPr>
            <a:xfrm>
              <a:off x="1249" y="3712"/>
              <a:ext cx="8633" cy="1493"/>
              <a:chOff x="1220" y="2424"/>
              <a:chExt cx="4218" cy="729"/>
            </a:xfrm>
          </p:grpSpPr>
          <p:sp>
            <p:nvSpPr>
              <p:cNvPr id="136" name="Google Shape;2667;p65">
                <a:extLst>
                  <a:ext uri="{FF2B5EF4-FFF2-40B4-BE49-F238E27FC236}">
                    <a16:creationId xmlns:a16="http://schemas.microsoft.com/office/drawing/2014/main" id="{9B3AFB94-B9D8-A4D5-D75D-E4BA0D2FBEE0}"/>
                  </a:ext>
                </a:extLst>
              </p:cNvPr>
              <p:cNvSpPr/>
              <p:nvPr/>
            </p:nvSpPr>
            <p:spPr>
              <a:xfrm>
                <a:off x="1220" y="2424"/>
                <a:ext cx="2267" cy="729"/>
              </a:xfrm>
              <a:prstGeom prst="roundRect">
                <a:avLst>
                  <a:gd name="adj" fmla="val 16667"/>
                </a:avLst>
              </a:prstGeom>
              <a:solidFill>
                <a:srgbClr val="FD961F"/>
              </a:solidFill>
              <a:ln w="38100" cap="flat" cmpd="sng">
                <a:no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Thể loại</a:t>
                </a:r>
                <a:endParaRPr kumimoji="0" lang="en-US" altLang="en-GB" sz="2400" b="1" i="0" u="none" strike="noStrike" kern="1200" cap="none" spc="0" normalizeH="0" baseline="0" noProof="0">
                  <a:ln>
                    <a:noFill/>
                  </a:ln>
                  <a:solidFill>
                    <a:srgbClr val="FFFFFF"/>
                  </a:solidFill>
                  <a:effectLst/>
                  <a:uLnTx/>
                  <a:uFillTx/>
                  <a:latin typeface="Fredoka One"/>
                  <a:ea typeface="Fredoka One"/>
                  <a:cs typeface="Fredoka One"/>
                  <a:sym typeface="+mn-ea"/>
                </a:endParaRPr>
              </a:p>
            </p:txBody>
          </p:sp>
          <p:grpSp>
            <p:nvGrpSpPr>
              <p:cNvPr id="137" name="Google Shape;2690;p65">
                <a:extLst>
                  <a:ext uri="{FF2B5EF4-FFF2-40B4-BE49-F238E27FC236}">
                    <a16:creationId xmlns:a16="http://schemas.microsoft.com/office/drawing/2014/main" id="{342B788B-6972-21DD-2FA3-4F9E5237D60B}"/>
                  </a:ext>
                </a:extLst>
              </p:cNvPr>
              <p:cNvGrpSpPr/>
              <p:nvPr/>
            </p:nvGrpSpPr>
            <p:grpSpPr>
              <a:xfrm>
                <a:off x="4899" y="2531"/>
                <a:ext cx="539" cy="516"/>
                <a:chOff x="2346775" y="2469350"/>
                <a:chExt cx="446550" cy="416050"/>
              </a:xfrm>
            </p:grpSpPr>
            <p:sp>
              <p:nvSpPr>
                <p:cNvPr id="139" name="Google Shape;2692;p65">
                  <a:extLst>
                    <a:ext uri="{FF2B5EF4-FFF2-40B4-BE49-F238E27FC236}">
                      <a16:creationId xmlns:a16="http://schemas.microsoft.com/office/drawing/2014/main" id="{EB09A24D-172F-F4AA-1B7F-CA0DA1F7251B}"/>
                    </a:ext>
                  </a:extLst>
                </p:cNvPr>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D96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Google Shape;2693;p65">
                  <a:extLst>
                    <a:ext uri="{FF2B5EF4-FFF2-40B4-BE49-F238E27FC236}">
                      <a16:creationId xmlns:a16="http://schemas.microsoft.com/office/drawing/2014/main" id="{5DD7C8EE-332F-02DE-72C1-05A72895AA9F}"/>
                    </a:ext>
                  </a:extLst>
                </p:cNvPr>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Google Shape;2694;p65">
                  <a:extLst>
                    <a:ext uri="{FF2B5EF4-FFF2-40B4-BE49-F238E27FC236}">
                      <a16:creationId xmlns:a16="http://schemas.microsoft.com/office/drawing/2014/main" id="{E25B534C-54FD-7ADD-D4FD-F8AD415671FB}"/>
                    </a:ext>
                  </a:extLst>
                </p:cNvPr>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Google Shape;2695;p65">
                  <a:extLst>
                    <a:ext uri="{FF2B5EF4-FFF2-40B4-BE49-F238E27FC236}">
                      <a16:creationId xmlns:a16="http://schemas.microsoft.com/office/drawing/2014/main" id="{AAC2F9C9-2FBB-E4F4-7051-D90957E41B00}"/>
                    </a:ext>
                  </a:extLst>
                </p:cNvPr>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grpSp>
          <p:cxnSp>
            <p:nvCxnSpPr>
              <p:cNvPr id="138" name="Google Shape;2696;p65">
                <a:extLst>
                  <a:ext uri="{FF2B5EF4-FFF2-40B4-BE49-F238E27FC236}">
                    <a16:creationId xmlns:a16="http://schemas.microsoft.com/office/drawing/2014/main" id="{DBF072F0-0BB8-58E2-6B18-62BAE70674FB}"/>
                  </a:ext>
                </a:extLst>
              </p:cNvPr>
              <p:cNvCxnSpPr>
                <a:stCxn id="136" idx="3"/>
              </p:cNvCxnSpPr>
              <p:nvPr/>
            </p:nvCxnSpPr>
            <p:spPr>
              <a:xfrm>
                <a:off x="3488" y="2789"/>
                <a:ext cx="1263" cy="0"/>
              </a:xfrm>
              <a:prstGeom prst="straightConnector1">
                <a:avLst/>
              </a:prstGeom>
              <a:noFill/>
              <a:ln w="9525" cap="flat" cmpd="sng">
                <a:solidFill>
                  <a:srgbClr val="682F2D"/>
                </a:solidFill>
                <a:prstDash val="dash"/>
                <a:round/>
                <a:headEnd type="oval" w="med" len="med"/>
                <a:tailEnd type="oval" w="med" len="med"/>
              </a:ln>
            </p:spPr>
          </p:cxnSp>
        </p:grpSp>
        <p:sp>
          <p:nvSpPr>
            <p:cNvPr id="135" name="矩形 29">
              <a:extLst>
                <a:ext uri="{FF2B5EF4-FFF2-40B4-BE49-F238E27FC236}">
                  <a16:creationId xmlns:a16="http://schemas.microsoft.com/office/drawing/2014/main" id="{1121DB77-3180-08B1-43ED-BAA723C29E5E}"/>
                </a:ext>
              </a:extLst>
            </p:cNvPr>
            <p:cNvSpPr/>
            <p:nvPr/>
          </p:nvSpPr>
          <p:spPr>
            <a:xfrm>
              <a:off x="10386" y="3647"/>
              <a:ext cx="8630" cy="1041"/>
            </a:xfrm>
            <a:prstGeom prst="rect">
              <a:avLst/>
            </a:prstGeom>
            <a:noFill/>
            <a:extLst>
              <a:ext uri="{909E8E84-426E-40DD-AFC4-6F175D3DCCD1}">
                <a14:hiddenFill xmlns:a14="http://schemas.microsoft.com/office/drawing/2010/main">
                  <a:grpFill/>
                </a14:hiddenFill>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Tản văn</a:t>
              </a:r>
              <a:endParaRPr kumimoji="0" lang="en-US" sz="28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143" name="组合 17">
            <a:extLst>
              <a:ext uri="{FF2B5EF4-FFF2-40B4-BE49-F238E27FC236}">
                <a16:creationId xmlns:a16="http://schemas.microsoft.com/office/drawing/2014/main" id="{A3465929-5BF2-ECAE-988D-9DA38072175D}"/>
              </a:ext>
            </a:extLst>
          </p:cNvPr>
          <p:cNvGrpSpPr/>
          <p:nvPr/>
        </p:nvGrpSpPr>
        <p:grpSpPr>
          <a:xfrm>
            <a:off x="1018540" y="2645722"/>
            <a:ext cx="10482580" cy="1384935"/>
            <a:chOff x="1249" y="3388"/>
            <a:chExt cx="16508" cy="2181"/>
          </a:xfrm>
        </p:grpSpPr>
        <p:grpSp>
          <p:nvGrpSpPr>
            <p:cNvPr id="144" name="组合 18">
              <a:extLst>
                <a:ext uri="{FF2B5EF4-FFF2-40B4-BE49-F238E27FC236}">
                  <a16:creationId xmlns:a16="http://schemas.microsoft.com/office/drawing/2014/main" id="{EFCF08A6-EE96-E1DE-1375-B726481FA939}"/>
                </a:ext>
              </a:extLst>
            </p:cNvPr>
            <p:cNvGrpSpPr/>
            <p:nvPr/>
          </p:nvGrpSpPr>
          <p:grpSpPr>
            <a:xfrm>
              <a:off x="1249" y="3712"/>
              <a:ext cx="8633" cy="1493"/>
              <a:chOff x="1220" y="2424"/>
              <a:chExt cx="4218" cy="729"/>
            </a:xfrm>
          </p:grpSpPr>
          <p:sp>
            <p:nvSpPr>
              <p:cNvPr id="146" name="Google Shape;2667;p65">
                <a:extLst>
                  <a:ext uri="{FF2B5EF4-FFF2-40B4-BE49-F238E27FC236}">
                    <a16:creationId xmlns:a16="http://schemas.microsoft.com/office/drawing/2014/main" id="{6FF9ED1D-F2F4-DEBF-7BD1-6AFD01B66127}"/>
                  </a:ext>
                </a:extLst>
              </p:cNvPr>
              <p:cNvSpPr/>
              <p:nvPr/>
            </p:nvSpPr>
            <p:spPr>
              <a:xfrm>
                <a:off x="1220" y="2424"/>
                <a:ext cx="2267" cy="729"/>
              </a:xfrm>
              <a:prstGeom prst="roundRect">
                <a:avLst>
                  <a:gd name="adj" fmla="val 16667"/>
                </a:avLst>
              </a:prstGeom>
              <a:solidFill>
                <a:srgbClr val="6096E6"/>
              </a:solidFill>
              <a:ln w="38100" cap="flat" cmpd="sng">
                <a:no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Xuất xứ</a:t>
                </a:r>
                <a:endParaRPr kumimoji="0" lang="en-US" altLang="en-GB" sz="2400" b="1" i="0" u="none" strike="noStrike" kern="1200" cap="none" spc="0" normalizeH="0" baseline="0" noProof="0">
                  <a:ln>
                    <a:noFill/>
                  </a:ln>
                  <a:solidFill>
                    <a:prstClr val="white"/>
                  </a:solidFill>
                  <a:effectLst/>
                  <a:uLnTx/>
                  <a:uFillTx/>
                  <a:latin typeface="Fredoka One"/>
                  <a:ea typeface="Fredoka One"/>
                  <a:cs typeface="Fredoka One"/>
                  <a:sym typeface="+mn-ea"/>
                </a:endParaRPr>
              </a:p>
            </p:txBody>
          </p:sp>
          <p:grpSp>
            <p:nvGrpSpPr>
              <p:cNvPr id="147" name="Google Shape;2690;p65">
                <a:extLst>
                  <a:ext uri="{FF2B5EF4-FFF2-40B4-BE49-F238E27FC236}">
                    <a16:creationId xmlns:a16="http://schemas.microsoft.com/office/drawing/2014/main" id="{4602BBF6-B39F-6596-1E99-4923B7FDDA37}"/>
                  </a:ext>
                </a:extLst>
              </p:cNvPr>
              <p:cNvGrpSpPr/>
              <p:nvPr/>
            </p:nvGrpSpPr>
            <p:grpSpPr>
              <a:xfrm>
                <a:off x="4899" y="2531"/>
                <a:ext cx="539" cy="516"/>
                <a:chOff x="2346775" y="2469350"/>
                <a:chExt cx="446550" cy="416050"/>
              </a:xfrm>
            </p:grpSpPr>
            <p:sp>
              <p:nvSpPr>
                <p:cNvPr id="149" name="Google Shape;2692;p65">
                  <a:extLst>
                    <a:ext uri="{FF2B5EF4-FFF2-40B4-BE49-F238E27FC236}">
                      <a16:creationId xmlns:a16="http://schemas.microsoft.com/office/drawing/2014/main" id="{6A115374-11F9-579B-3177-65161E1A0FB2}"/>
                    </a:ext>
                  </a:extLst>
                </p:cNvPr>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609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Google Shape;2693;p65">
                  <a:extLst>
                    <a:ext uri="{FF2B5EF4-FFF2-40B4-BE49-F238E27FC236}">
                      <a16:creationId xmlns:a16="http://schemas.microsoft.com/office/drawing/2014/main" id="{7CDF4D25-6CE0-915D-35BB-E56EC751D2D2}"/>
                    </a:ext>
                  </a:extLst>
                </p:cNvPr>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Google Shape;2694;p65">
                  <a:extLst>
                    <a:ext uri="{FF2B5EF4-FFF2-40B4-BE49-F238E27FC236}">
                      <a16:creationId xmlns:a16="http://schemas.microsoft.com/office/drawing/2014/main" id="{FE714C7E-E377-ABD6-197A-5647F31B3DFA}"/>
                    </a:ext>
                  </a:extLst>
                </p:cNvPr>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Google Shape;2695;p65">
                  <a:extLst>
                    <a:ext uri="{FF2B5EF4-FFF2-40B4-BE49-F238E27FC236}">
                      <a16:creationId xmlns:a16="http://schemas.microsoft.com/office/drawing/2014/main" id="{061D8F92-E31D-FC76-799B-04EF1CB2B182}"/>
                    </a:ext>
                  </a:extLst>
                </p:cNvPr>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grpSp>
          <p:cxnSp>
            <p:nvCxnSpPr>
              <p:cNvPr id="148" name="Google Shape;2696;p65">
                <a:extLst>
                  <a:ext uri="{FF2B5EF4-FFF2-40B4-BE49-F238E27FC236}">
                    <a16:creationId xmlns:a16="http://schemas.microsoft.com/office/drawing/2014/main" id="{DDF60293-E816-0496-D113-C2D941AE9D32}"/>
                  </a:ext>
                </a:extLst>
              </p:cNvPr>
              <p:cNvCxnSpPr>
                <a:stCxn id="146" idx="3"/>
              </p:cNvCxnSpPr>
              <p:nvPr/>
            </p:nvCxnSpPr>
            <p:spPr>
              <a:xfrm>
                <a:off x="3488" y="2789"/>
                <a:ext cx="1263" cy="0"/>
              </a:xfrm>
              <a:prstGeom prst="straightConnector1">
                <a:avLst/>
              </a:prstGeom>
              <a:noFill/>
              <a:ln w="9525" cap="flat" cmpd="sng">
                <a:solidFill>
                  <a:srgbClr val="682F2D"/>
                </a:solidFill>
                <a:prstDash val="dash"/>
                <a:round/>
                <a:headEnd type="oval" w="med" len="med"/>
                <a:tailEnd type="oval" w="med" len="med"/>
              </a:ln>
            </p:spPr>
          </p:cxnSp>
        </p:grpSp>
        <p:sp>
          <p:nvSpPr>
            <p:cNvPr id="145" name="矩形 26">
              <a:extLst>
                <a:ext uri="{FF2B5EF4-FFF2-40B4-BE49-F238E27FC236}">
                  <a16:creationId xmlns:a16="http://schemas.microsoft.com/office/drawing/2014/main" id="{F11C9ED1-D0D1-26E7-25C3-C86016A4CAE6}"/>
                </a:ext>
              </a:extLst>
            </p:cNvPr>
            <p:cNvSpPr/>
            <p:nvPr/>
          </p:nvSpPr>
          <p:spPr>
            <a:xfrm>
              <a:off x="10198" y="3388"/>
              <a:ext cx="7559" cy="2181"/>
            </a:xfrm>
            <a:prstGeom prst="rect">
              <a:avLst/>
            </a:prstGeom>
            <a:noFill/>
            <a:extLst>
              <a:ext uri="{909E8E84-426E-40DD-AFC4-6F175D3DCCD1}">
                <a14:hiddenFill xmlns:a14="http://schemas.microsoft.com/office/drawing/2010/main">
                  <a:grpFill/>
                </a14:hiddenFill>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Giêng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Giêng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quắm</a:t>
              </a:r>
              <a:endParaRPr kumimoji="0" lang="en-US" sz="28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153" name="组合 27">
            <a:extLst>
              <a:ext uri="{FF2B5EF4-FFF2-40B4-BE49-F238E27FC236}">
                <a16:creationId xmlns:a16="http://schemas.microsoft.com/office/drawing/2014/main" id="{F2D3B721-A245-DA63-37C5-8A130DC1987C}"/>
              </a:ext>
            </a:extLst>
          </p:cNvPr>
          <p:cNvGrpSpPr/>
          <p:nvPr/>
        </p:nvGrpSpPr>
        <p:grpSpPr>
          <a:xfrm>
            <a:off x="1018540" y="4051018"/>
            <a:ext cx="11173460" cy="999490"/>
            <a:chOff x="1249" y="3631"/>
            <a:chExt cx="17596" cy="1574"/>
          </a:xfrm>
        </p:grpSpPr>
        <p:grpSp>
          <p:nvGrpSpPr>
            <p:cNvPr id="154" name="组合 28">
              <a:extLst>
                <a:ext uri="{FF2B5EF4-FFF2-40B4-BE49-F238E27FC236}">
                  <a16:creationId xmlns:a16="http://schemas.microsoft.com/office/drawing/2014/main" id="{C29D3E42-A1EA-05AF-4C50-E33975A30DEC}"/>
                </a:ext>
              </a:extLst>
            </p:cNvPr>
            <p:cNvGrpSpPr/>
            <p:nvPr/>
          </p:nvGrpSpPr>
          <p:grpSpPr>
            <a:xfrm>
              <a:off x="1249" y="3712"/>
              <a:ext cx="8633" cy="1493"/>
              <a:chOff x="1220" y="2424"/>
              <a:chExt cx="4218" cy="729"/>
            </a:xfrm>
          </p:grpSpPr>
          <p:sp>
            <p:nvSpPr>
              <p:cNvPr id="156" name="Google Shape;2667;p65">
                <a:extLst>
                  <a:ext uri="{FF2B5EF4-FFF2-40B4-BE49-F238E27FC236}">
                    <a16:creationId xmlns:a16="http://schemas.microsoft.com/office/drawing/2014/main" id="{A4B5C2C5-EF73-EC66-AA54-A186AA838FE7}"/>
                  </a:ext>
                </a:extLst>
              </p:cNvPr>
              <p:cNvSpPr/>
              <p:nvPr/>
            </p:nvSpPr>
            <p:spPr>
              <a:xfrm>
                <a:off x="1220" y="2424"/>
                <a:ext cx="2267" cy="729"/>
              </a:xfrm>
              <a:prstGeom prst="roundRect">
                <a:avLst>
                  <a:gd name="adj" fmla="val 16667"/>
                </a:avLst>
              </a:prstGeom>
              <a:solidFill>
                <a:srgbClr val="FD961F"/>
              </a:solidFill>
              <a:ln w="38100" cap="flat" cmpd="sng">
                <a:no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Phương thức biểu đạt</a:t>
                </a:r>
                <a:endParaRPr kumimoji="0" lang="en-US" altLang="en-GB" sz="2400" b="1" i="0" u="none" strike="noStrike" kern="1200" cap="none" spc="0" normalizeH="0" baseline="0" noProof="0">
                  <a:ln>
                    <a:noFill/>
                  </a:ln>
                  <a:solidFill>
                    <a:srgbClr val="FFFFFF"/>
                  </a:solidFill>
                  <a:effectLst/>
                  <a:uLnTx/>
                  <a:uFillTx/>
                  <a:latin typeface="Fredoka One"/>
                  <a:ea typeface="Fredoka One"/>
                  <a:cs typeface="Fredoka One"/>
                  <a:sym typeface="+mn-ea"/>
                </a:endParaRPr>
              </a:p>
            </p:txBody>
          </p:sp>
          <p:grpSp>
            <p:nvGrpSpPr>
              <p:cNvPr id="157" name="Google Shape;2690;p65">
                <a:extLst>
                  <a:ext uri="{FF2B5EF4-FFF2-40B4-BE49-F238E27FC236}">
                    <a16:creationId xmlns:a16="http://schemas.microsoft.com/office/drawing/2014/main" id="{0FD7DA6F-AB75-58E0-5AB3-58ED5ECB3B1C}"/>
                  </a:ext>
                </a:extLst>
              </p:cNvPr>
              <p:cNvGrpSpPr/>
              <p:nvPr/>
            </p:nvGrpSpPr>
            <p:grpSpPr>
              <a:xfrm>
                <a:off x="4899" y="2531"/>
                <a:ext cx="539" cy="516"/>
                <a:chOff x="2346775" y="2469350"/>
                <a:chExt cx="446550" cy="416050"/>
              </a:xfrm>
            </p:grpSpPr>
            <p:sp>
              <p:nvSpPr>
                <p:cNvPr id="159" name="Google Shape;2692;p65">
                  <a:extLst>
                    <a:ext uri="{FF2B5EF4-FFF2-40B4-BE49-F238E27FC236}">
                      <a16:creationId xmlns:a16="http://schemas.microsoft.com/office/drawing/2014/main" id="{AB836C68-7564-CF6F-9D58-F32E29BF68F7}"/>
                    </a:ext>
                  </a:extLst>
                </p:cNvPr>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D96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Google Shape;2693;p65">
                  <a:extLst>
                    <a:ext uri="{FF2B5EF4-FFF2-40B4-BE49-F238E27FC236}">
                      <a16:creationId xmlns:a16="http://schemas.microsoft.com/office/drawing/2014/main" id="{46A706F5-F6F1-F3B2-33EE-CA0B592D888B}"/>
                    </a:ext>
                  </a:extLst>
                </p:cNvPr>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Google Shape;2694;p65">
                  <a:extLst>
                    <a:ext uri="{FF2B5EF4-FFF2-40B4-BE49-F238E27FC236}">
                      <a16:creationId xmlns:a16="http://schemas.microsoft.com/office/drawing/2014/main" id="{3F7AE4C1-299B-F09C-62F2-53A0A75C4575}"/>
                    </a:ext>
                  </a:extLst>
                </p:cNvPr>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Google Shape;2695;p65">
                  <a:extLst>
                    <a:ext uri="{FF2B5EF4-FFF2-40B4-BE49-F238E27FC236}">
                      <a16:creationId xmlns:a16="http://schemas.microsoft.com/office/drawing/2014/main" id="{7BBC00E4-DF77-6F7F-D388-11720A121C06}"/>
                    </a:ext>
                  </a:extLst>
                </p:cNvPr>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grpSp>
          <p:cxnSp>
            <p:nvCxnSpPr>
              <p:cNvPr id="158" name="Google Shape;2696;p65">
                <a:extLst>
                  <a:ext uri="{FF2B5EF4-FFF2-40B4-BE49-F238E27FC236}">
                    <a16:creationId xmlns:a16="http://schemas.microsoft.com/office/drawing/2014/main" id="{16256C07-8308-CE5F-E549-B2631D105079}"/>
                  </a:ext>
                </a:extLst>
              </p:cNvPr>
              <p:cNvCxnSpPr>
                <a:stCxn id="156" idx="3"/>
              </p:cNvCxnSpPr>
              <p:nvPr/>
            </p:nvCxnSpPr>
            <p:spPr>
              <a:xfrm>
                <a:off x="3488" y="2789"/>
                <a:ext cx="1263" cy="0"/>
              </a:xfrm>
              <a:prstGeom prst="straightConnector1">
                <a:avLst/>
              </a:prstGeom>
              <a:noFill/>
              <a:ln w="9525" cap="flat" cmpd="sng">
                <a:solidFill>
                  <a:srgbClr val="682F2D"/>
                </a:solidFill>
                <a:prstDash val="dash"/>
                <a:round/>
                <a:headEnd type="oval" w="med" len="med"/>
                <a:tailEnd type="oval" w="med" len="med"/>
              </a:ln>
            </p:spPr>
          </p:cxnSp>
        </p:grpSp>
        <p:sp>
          <p:nvSpPr>
            <p:cNvPr id="155" name="矩形 86">
              <a:extLst>
                <a:ext uri="{FF2B5EF4-FFF2-40B4-BE49-F238E27FC236}">
                  <a16:creationId xmlns:a16="http://schemas.microsoft.com/office/drawing/2014/main" id="{BA18645F-A088-99A2-6ECB-5B541A423C28}"/>
                </a:ext>
              </a:extLst>
            </p:cNvPr>
            <p:cNvSpPr/>
            <p:nvPr/>
          </p:nvSpPr>
          <p:spPr>
            <a:xfrm>
              <a:off x="10215" y="3631"/>
              <a:ext cx="8630" cy="1041"/>
            </a:xfrm>
            <a:prstGeom prst="rect">
              <a:avLst/>
            </a:prstGeom>
            <a:noFill/>
            <a:extLst>
              <a:ext uri="{909E8E84-426E-40DD-AFC4-6F175D3DCCD1}">
                <a14:hiddenFill xmlns:a14="http://schemas.microsoft.com/office/drawing/2010/main">
                  <a:grpFill/>
                </a14:hiddenFill>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 sự, biểu cảm, nghị luận</a:t>
              </a:r>
              <a:endParaRPr kumimoji="0" lang="en-US" sz="28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163" name="组合 17">
            <a:extLst>
              <a:ext uri="{FF2B5EF4-FFF2-40B4-BE49-F238E27FC236}">
                <a16:creationId xmlns:a16="http://schemas.microsoft.com/office/drawing/2014/main" id="{968F40ED-DF0C-46B3-AAAD-5AA955053550}"/>
              </a:ext>
            </a:extLst>
          </p:cNvPr>
          <p:cNvGrpSpPr/>
          <p:nvPr/>
        </p:nvGrpSpPr>
        <p:grpSpPr>
          <a:xfrm>
            <a:off x="983885" y="5251208"/>
            <a:ext cx="11173460" cy="999490"/>
            <a:chOff x="1249" y="3631"/>
            <a:chExt cx="17596" cy="1574"/>
          </a:xfrm>
        </p:grpSpPr>
        <p:grpSp>
          <p:nvGrpSpPr>
            <p:cNvPr id="164" name="组合 18">
              <a:extLst>
                <a:ext uri="{FF2B5EF4-FFF2-40B4-BE49-F238E27FC236}">
                  <a16:creationId xmlns:a16="http://schemas.microsoft.com/office/drawing/2014/main" id="{FAE89ABD-A7D1-E580-1B8E-9AD1F0F57814}"/>
                </a:ext>
              </a:extLst>
            </p:cNvPr>
            <p:cNvGrpSpPr/>
            <p:nvPr/>
          </p:nvGrpSpPr>
          <p:grpSpPr>
            <a:xfrm>
              <a:off x="1249" y="3712"/>
              <a:ext cx="8633" cy="1493"/>
              <a:chOff x="1220" y="2424"/>
              <a:chExt cx="4218" cy="729"/>
            </a:xfrm>
          </p:grpSpPr>
          <p:sp>
            <p:nvSpPr>
              <p:cNvPr id="166" name="Google Shape;2667;p65">
                <a:extLst>
                  <a:ext uri="{FF2B5EF4-FFF2-40B4-BE49-F238E27FC236}">
                    <a16:creationId xmlns:a16="http://schemas.microsoft.com/office/drawing/2014/main" id="{B44C2230-70F3-6834-887E-D77E2C4D56BC}"/>
                  </a:ext>
                </a:extLst>
              </p:cNvPr>
              <p:cNvSpPr/>
              <p:nvPr/>
            </p:nvSpPr>
            <p:spPr>
              <a:xfrm>
                <a:off x="1220" y="2424"/>
                <a:ext cx="2267" cy="729"/>
              </a:xfrm>
              <a:prstGeom prst="roundRect">
                <a:avLst>
                  <a:gd name="adj" fmla="val 16667"/>
                </a:avLst>
              </a:prstGeom>
              <a:solidFill>
                <a:srgbClr val="6096E6"/>
              </a:solidFill>
              <a:ln w="38100" cap="flat" cmpd="sng">
                <a:no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Ngôi kể</a:t>
                </a:r>
                <a:endParaRPr kumimoji="0" lang="en-US" altLang="en-GB" sz="2400" b="1" i="0" u="none" strike="noStrike" kern="1200" cap="none" spc="0" normalizeH="0" baseline="0" noProof="0">
                  <a:ln>
                    <a:noFill/>
                  </a:ln>
                  <a:solidFill>
                    <a:prstClr val="white"/>
                  </a:solidFill>
                  <a:effectLst/>
                  <a:uLnTx/>
                  <a:uFillTx/>
                  <a:latin typeface="Fredoka One"/>
                  <a:ea typeface="Fredoka One"/>
                  <a:cs typeface="Fredoka One"/>
                  <a:sym typeface="+mn-ea"/>
                </a:endParaRPr>
              </a:p>
            </p:txBody>
          </p:sp>
          <p:grpSp>
            <p:nvGrpSpPr>
              <p:cNvPr id="167" name="Google Shape;2690;p65">
                <a:extLst>
                  <a:ext uri="{FF2B5EF4-FFF2-40B4-BE49-F238E27FC236}">
                    <a16:creationId xmlns:a16="http://schemas.microsoft.com/office/drawing/2014/main" id="{8D1068A4-FC8A-7D03-84DA-00EFCED146F4}"/>
                  </a:ext>
                </a:extLst>
              </p:cNvPr>
              <p:cNvGrpSpPr/>
              <p:nvPr/>
            </p:nvGrpSpPr>
            <p:grpSpPr>
              <a:xfrm>
                <a:off x="4899" y="2531"/>
                <a:ext cx="539" cy="516"/>
                <a:chOff x="2346775" y="2469350"/>
                <a:chExt cx="446550" cy="416050"/>
              </a:xfrm>
            </p:grpSpPr>
            <p:sp>
              <p:nvSpPr>
                <p:cNvPr id="169" name="Google Shape;2692;p65">
                  <a:extLst>
                    <a:ext uri="{FF2B5EF4-FFF2-40B4-BE49-F238E27FC236}">
                      <a16:creationId xmlns:a16="http://schemas.microsoft.com/office/drawing/2014/main" id="{06FE263F-B180-416C-9399-A233204C86DE}"/>
                    </a:ext>
                  </a:extLst>
                </p:cNvPr>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609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Google Shape;2693;p65">
                  <a:extLst>
                    <a:ext uri="{FF2B5EF4-FFF2-40B4-BE49-F238E27FC236}">
                      <a16:creationId xmlns:a16="http://schemas.microsoft.com/office/drawing/2014/main" id="{3C6465FC-71BA-1297-4462-92F72665845E}"/>
                    </a:ext>
                  </a:extLst>
                </p:cNvPr>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Google Shape;2694;p65">
                  <a:extLst>
                    <a:ext uri="{FF2B5EF4-FFF2-40B4-BE49-F238E27FC236}">
                      <a16:creationId xmlns:a16="http://schemas.microsoft.com/office/drawing/2014/main" id="{ED3FBD53-1E27-C3CE-2808-B8A1735EAB61}"/>
                    </a:ext>
                  </a:extLst>
                </p:cNvPr>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Google Shape;2695;p65">
                  <a:extLst>
                    <a:ext uri="{FF2B5EF4-FFF2-40B4-BE49-F238E27FC236}">
                      <a16:creationId xmlns:a16="http://schemas.microsoft.com/office/drawing/2014/main" id="{6A46069D-02F3-AB9D-64DA-4944BFCE5A9F}"/>
                    </a:ext>
                  </a:extLst>
                </p:cNvPr>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微软雅黑"/>
                    <a:cs typeface="+mn-cs"/>
                  </a:endParaRPr>
                </a:p>
              </p:txBody>
            </p:sp>
          </p:grpSp>
          <p:cxnSp>
            <p:nvCxnSpPr>
              <p:cNvPr id="168" name="Google Shape;2696;p65">
                <a:extLst>
                  <a:ext uri="{FF2B5EF4-FFF2-40B4-BE49-F238E27FC236}">
                    <a16:creationId xmlns:a16="http://schemas.microsoft.com/office/drawing/2014/main" id="{46D274DF-C627-7F69-6383-52FE7C4F52E9}"/>
                  </a:ext>
                </a:extLst>
              </p:cNvPr>
              <p:cNvCxnSpPr>
                <a:stCxn id="166" idx="3"/>
              </p:cNvCxnSpPr>
              <p:nvPr/>
            </p:nvCxnSpPr>
            <p:spPr>
              <a:xfrm>
                <a:off x="3488" y="2789"/>
                <a:ext cx="1263" cy="0"/>
              </a:xfrm>
              <a:prstGeom prst="straightConnector1">
                <a:avLst/>
              </a:prstGeom>
              <a:noFill/>
              <a:ln w="9525" cap="flat" cmpd="sng">
                <a:solidFill>
                  <a:srgbClr val="682F2D"/>
                </a:solidFill>
                <a:prstDash val="dash"/>
                <a:round/>
                <a:headEnd type="oval" w="med" len="med"/>
                <a:tailEnd type="oval" w="med" len="med"/>
              </a:ln>
            </p:spPr>
          </p:cxnSp>
        </p:grpSp>
        <p:sp>
          <p:nvSpPr>
            <p:cNvPr id="165" name="矩形 26">
              <a:extLst>
                <a:ext uri="{FF2B5EF4-FFF2-40B4-BE49-F238E27FC236}">
                  <a16:creationId xmlns:a16="http://schemas.microsoft.com/office/drawing/2014/main" id="{DE6B0468-6D79-9746-E100-37E39D1D4BC6}"/>
                </a:ext>
              </a:extLst>
            </p:cNvPr>
            <p:cNvSpPr/>
            <p:nvPr/>
          </p:nvSpPr>
          <p:spPr>
            <a:xfrm>
              <a:off x="10215" y="3631"/>
              <a:ext cx="8630" cy="939"/>
            </a:xfrm>
            <a:prstGeom prst="rect">
              <a:avLst/>
            </a:prstGeom>
            <a:noFill/>
            <a:extLst>
              <a:ext uri="{909E8E84-426E-40DD-AFC4-6F175D3DCCD1}">
                <a14:hiddenFill xmlns:a14="http://schemas.microsoft.com/office/drawing/2010/main">
                  <a:grpFill/>
                </a14:hiddenFill>
              </a:ext>
            </a:extLst>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Arial"/>
                  <a:sym typeface="+mn-ea"/>
                </a:rPr>
                <a:t>Ngôi thứ nhất</a:t>
              </a:r>
              <a:endParaRPr kumimoji="0" lang="en-GB" altLang="en-US" sz="2400" b="0" i="0" u="none" strike="noStrike" kern="1200" cap="none" spc="0" normalizeH="0" baseline="0" noProof="0" dirty="0">
                <a:ln>
                  <a:noFill/>
                </a:ln>
                <a:solidFill>
                  <a:srgbClr val="000000"/>
                </a:solidFill>
                <a:effectLst/>
                <a:uLnTx/>
                <a:uFillTx/>
                <a:latin typeface="Arial"/>
                <a:ea typeface="微软雅黑" panose="020B0503020204020204" pitchFamily="34" charset="-122"/>
                <a:cs typeface="Arial"/>
                <a:sym typeface="+mn-ea"/>
              </a:endParaRPr>
            </a:p>
          </p:txBody>
        </p:sp>
      </p:grpSp>
    </p:spTree>
    <p:extLst>
      <p:ext uri="{BB962C8B-B14F-4D97-AF65-F5344CB8AC3E}">
        <p14:creationId xmlns:p14="http://schemas.microsoft.com/office/powerpoint/2010/main" val="590209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strVal val="#ppt_w*0.70"/>
                                          </p:val>
                                        </p:tav>
                                        <p:tav tm="100000">
                                          <p:val>
                                            <p:strVal val="#ppt_w"/>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animEffect transition="in" filter="fade">
                                      <p:cBhvr>
                                        <p:cTn id="9" dur="1000"/>
                                        <p:tgtEl>
                                          <p:spTgt spid="13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43"/>
                                        </p:tgtEl>
                                        <p:attrNameLst>
                                          <p:attrName>style.visibility</p:attrName>
                                        </p:attrNameLst>
                                      </p:cBhvr>
                                      <p:to>
                                        <p:strVal val="visible"/>
                                      </p:to>
                                    </p:set>
                                    <p:anim calcmode="lin" valueType="num">
                                      <p:cBhvr>
                                        <p:cTn id="14" dur="1000" fill="hold"/>
                                        <p:tgtEl>
                                          <p:spTgt spid="143"/>
                                        </p:tgtEl>
                                        <p:attrNameLst>
                                          <p:attrName>ppt_w</p:attrName>
                                        </p:attrNameLst>
                                      </p:cBhvr>
                                      <p:tavLst>
                                        <p:tav tm="0">
                                          <p:val>
                                            <p:strVal val="#ppt_w*0.70"/>
                                          </p:val>
                                        </p:tav>
                                        <p:tav tm="100000">
                                          <p:val>
                                            <p:strVal val="#ppt_w"/>
                                          </p:val>
                                        </p:tav>
                                      </p:tavLst>
                                    </p:anim>
                                    <p:anim calcmode="lin" valueType="num">
                                      <p:cBhvr>
                                        <p:cTn id="15" dur="1000" fill="hold"/>
                                        <p:tgtEl>
                                          <p:spTgt spid="143"/>
                                        </p:tgtEl>
                                        <p:attrNameLst>
                                          <p:attrName>ppt_h</p:attrName>
                                        </p:attrNameLst>
                                      </p:cBhvr>
                                      <p:tavLst>
                                        <p:tav tm="0">
                                          <p:val>
                                            <p:strVal val="#ppt_h"/>
                                          </p:val>
                                        </p:tav>
                                        <p:tav tm="100000">
                                          <p:val>
                                            <p:strVal val="#ppt_h"/>
                                          </p:val>
                                        </p:tav>
                                      </p:tavLst>
                                    </p:anim>
                                    <p:animEffect transition="in" filter="fade">
                                      <p:cBhvr>
                                        <p:cTn id="16" dur="1000"/>
                                        <p:tgtEl>
                                          <p:spTgt spid="14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1000" fill="hold"/>
                                        <p:tgtEl>
                                          <p:spTgt spid="153"/>
                                        </p:tgtEl>
                                        <p:attrNameLst>
                                          <p:attrName>ppt_w</p:attrName>
                                        </p:attrNameLst>
                                      </p:cBhvr>
                                      <p:tavLst>
                                        <p:tav tm="0">
                                          <p:val>
                                            <p:strVal val="#ppt_w*0.70"/>
                                          </p:val>
                                        </p:tav>
                                        <p:tav tm="100000">
                                          <p:val>
                                            <p:strVal val="#ppt_w"/>
                                          </p:val>
                                        </p:tav>
                                      </p:tavLst>
                                    </p:anim>
                                    <p:anim calcmode="lin" valueType="num">
                                      <p:cBhvr>
                                        <p:cTn id="22" dur="1000" fill="hold"/>
                                        <p:tgtEl>
                                          <p:spTgt spid="153"/>
                                        </p:tgtEl>
                                        <p:attrNameLst>
                                          <p:attrName>ppt_h</p:attrName>
                                        </p:attrNameLst>
                                      </p:cBhvr>
                                      <p:tavLst>
                                        <p:tav tm="0">
                                          <p:val>
                                            <p:strVal val="#ppt_h"/>
                                          </p:val>
                                        </p:tav>
                                        <p:tav tm="100000">
                                          <p:val>
                                            <p:strVal val="#ppt_h"/>
                                          </p:val>
                                        </p:tav>
                                      </p:tavLst>
                                    </p:anim>
                                    <p:animEffect transition="in" filter="fade">
                                      <p:cBhvr>
                                        <p:cTn id="23" dur="1000"/>
                                        <p:tgtEl>
                                          <p:spTgt spid="15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63"/>
                                        </p:tgtEl>
                                        <p:attrNameLst>
                                          <p:attrName>style.visibility</p:attrName>
                                        </p:attrNameLst>
                                      </p:cBhvr>
                                      <p:to>
                                        <p:strVal val="visible"/>
                                      </p:to>
                                    </p:set>
                                    <p:anim calcmode="lin" valueType="num">
                                      <p:cBhvr>
                                        <p:cTn id="28" dur="1000" fill="hold"/>
                                        <p:tgtEl>
                                          <p:spTgt spid="163"/>
                                        </p:tgtEl>
                                        <p:attrNameLst>
                                          <p:attrName>ppt_w</p:attrName>
                                        </p:attrNameLst>
                                      </p:cBhvr>
                                      <p:tavLst>
                                        <p:tav tm="0">
                                          <p:val>
                                            <p:strVal val="#ppt_w*0.70"/>
                                          </p:val>
                                        </p:tav>
                                        <p:tav tm="100000">
                                          <p:val>
                                            <p:strVal val="#ppt_w"/>
                                          </p:val>
                                        </p:tav>
                                      </p:tavLst>
                                    </p:anim>
                                    <p:anim calcmode="lin" valueType="num">
                                      <p:cBhvr>
                                        <p:cTn id="29" dur="1000" fill="hold"/>
                                        <p:tgtEl>
                                          <p:spTgt spid="163"/>
                                        </p:tgtEl>
                                        <p:attrNameLst>
                                          <p:attrName>ppt_h</p:attrName>
                                        </p:attrNameLst>
                                      </p:cBhvr>
                                      <p:tavLst>
                                        <p:tav tm="0">
                                          <p:val>
                                            <p:strVal val="#ppt_h"/>
                                          </p:val>
                                        </p:tav>
                                        <p:tav tm="100000">
                                          <p:val>
                                            <p:strVal val="#ppt_h"/>
                                          </p:val>
                                        </p:tav>
                                      </p:tavLst>
                                    </p:anim>
                                    <p:animEffect transition="in" filter="fade">
                                      <p:cBhvr>
                                        <p:cTn id="30"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A73D3C4-0AA5-47E9-BFA8-55FCF207B71C}"/>
              </a:ext>
            </a:extLst>
          </p:cNvPr>
          <p:cNvPicPr>
            <a:picLocks noChangeAspect="1"/>
          </p:cNvPicPr>
          <p:nvPr/>
        </p:nvPicPr>
        <p:blipFill rotWithShape="1">
          <a:blip r:embed="rId3">
            <a:extLst>
              <a:ext uri="{28A0092B-C50C-407E-A947-70E740481C1C}">
                <a14:useLocalDpi xmlns:a14="http://schemas.microsoft.com/office/drawing/2010/main" val="0"/>
              </a:ext>
            </a:extLst>
          </a:blip>
          <a:srcRect l="7839" r="7609"/>
          <a:stretch/>
        </p:blipFill>
        <p:spPr>
          <a:xfrm rot="5400000">
            <a:off x="2666999" y="-2666999"/>
            <a:ext cx="6858002" cy="12192001"/>
          </a:xfrm>
          <a:prstGeom prst="rect">
            <a:avLst/>
          </a:prstGeom>
        </p:spPr>
      </p:pic>
      <p:sp>
        <p:nvSpPr>
          <p:cNvPr id="26" name="矩形: 圆角 25">
            <a:extLst>
              <a:ext uri="{FF2B5EF4-FFF2-40B4-BE49-F238E27FC236}">
                <a16:creationId xmlns:a16="http://schemas.microsoft.com/office/drawing/2014/main" id="{1F3AC0E7-4831-440A-957D-26ADEB9B778F}"/>
              </a:ext>
            </a:extLst>
          </p:cNvPr>
          <p:cNvSpPr/>
          <p:nvPr/>
        </p:nvSpPr>
        <p:spPr>
          <a:xfrm>
            <a:off x="877454" y="840507"/>
            <a:ext cx="10612581" cy="5089237"/>
          </a:xfrm>
          <a:prstGeom prst="roundRect">
            <a:avLst>
              <a:gd name="adj" fmla="val 5129"/>
            </a:avLst>
          </a:prstGeom>
          <a:solidFill>
            <a:srgbClr val="FDE3C1">
              <a:alpha val="74118"/>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 name="矩形 56">
            <a:extLst>
              <a:ext uri="{FF2B5EF4-FFF2-40B4-BE49-F238E27FC236}">
                <a16:creationId xmlns:a16="http://schemas.microsoft.com/office/drawing/2014/main" id="{FF3F4FD5-B732-45DD-199E-512C7176DBD3}"/>
              </a:ext>
            </a:extLst>
          </p:cNvPr>
          <p:cNvSpPr/>
          <p:nvPr/>
        </p:nvSpPr>
        <p:spPr>
          <a:xfrm>
            <a:off x="-236305" y="2596176"/>
            <a:ext cx="13613258" cy="1298377"/>
          </a:xfrm>
          <a:prstGeom prst="ellipse">
            <a:avLst/>
          </a:prstGeom>
          <a:noFill/>
          <a:ln>
            <a:noFill/>
          </a:ln>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SUY</a:t>
            </a:r>
            <a:r>
              <a:rPr kumimoji="0" lang="en-US" altLang="zh-CN" sz="5400" b="1" i="0" u="none" strike="noStrike" kern="1200" cap="none" spc="0" normalizeH="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NGẪM VÀ PHẢN HỒI</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7" name="组合 21">
            <a:extLst>
              <a:ext uri="{FF2B5EF4-FFF2-40B4-BE49-F238E27FC236}">
                <a16:creationId xmlns:a16="http://schemas.microsoft.com/office/drawing/2014/main" id="{F5BAA53E-9536-F92E-208C-84BC26C10072}"/>
              </a:ext>
            </a:extLst>
          </p:cNvPr>
          <p:cNvGrpSpPr/>
          <p:nvPr/>
        </p:nvGrpSpPr>
        <p:grpSpPr>
          <a:xfrm>
            <a:off x="6154527" y="1472491"/>
            <a:ext cx="1260917" cy="1140852"/>
            <a:chOff x="523672" y="445851"/>
            <a:chExt cx="2250332" cy="2250332"/>
          </a:xfrm>
        </p:grpSpPr>
        <p:sp>
          <p:nvSpPr>
            <p:cNvPr id="9" name="椭圆 20">
              <a:extLst>
                <a:ext uri="{FF2B5EF4-FFF2-40B4-BE49-F238E27FC236}">
                  <a16:creationId xmlns:a16="http://schemas.microsoft.com/office/drawing/2014/main" id="{BBCDE719-52AC-4682-6C81-7E08201E068F}"/>
                </a:ext>
              </a:extLst>
            </p:cNvPr>
            <p:cNvSpPr/>
            <p:nvPr/>
          </p:nvSpPr>
          <p:spPr>
            <a:xfrm>
              <a:off x="719847" y="642026"/>
              <a:ext cx="1857983" cy="1857983"/>
            </a:xfrm>
            <a:prstGeom prst="ellipse">
              <a:avLst/>
            </a:prstGeom>
            <a:solidFill>
              <a:schemeClr val="accent4">
                <a:lumMod val="60000"/>
                <a:lumOff val="40000"/>
              </a:schemeClr>
            </a:solidFill>
            <a:ln w="12700" cap="flat" cmpd="sng" algn="ctr">
              <a:noFill/>
              <a:prstDash val="solid"/>
              <a:miter lim="800000"/>
            </a:ln>
            <a:effectLst>
              <a:outerShdw blurRad="152400" sx="102000" sy="102000" algn="ctr" rotWithShape="0">
                <a:prstClr val="black">
                  <a:alpha val="1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印品丫丫体-D版" panose="02010601030101010101" pitchFamily="2" charset="-122"/>
                  <a:ea typeface="印品丫丫体-D版" panose="02010601030101010101" pitchFamily="2" charset="-122"/>
                  <a:cs typeface="+mn-cs"/>
                </a:rPr>
                <a:t>II</a:t>
              </a:r>
              <a:endParaRPr kumimoji="0" lang="zh-CN" altLang="en-US" sz="3600" b="1"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0" name="椭圆 59">
              <a:extLst>
                <a:ext uri="{FF2B5EF4-FFF2-40B4-BE49-F238E27FC236}">
                  <a16:creationId xmlns:a16="http://schemas.microsoft.com/office/drawing/2014/main" id="{C2DAB58C-92FF-8551-67BE-1C86F63F57B0}"/>
                </a:ext>
              </a:extLst>
            </p:cNvPr>
            <p:cNvSpPr/>
            <p:nvPr/>
          </p:nvSpPr>
          <p:spPr>
            <a:xfrm>
              <a:off x="523672" y="445851"/>
              <a:ext cx="2250332" cy="2250332"/>
            </a:xfrm>
            <a:prstGeom prst="ellipse">
              <a:avLst/>
            </a:prstGeom>
            <a:noFill/>
            <a:ln w="28575" cap="rnd" cmpd="sng" algn="ctr">
              <a:solidFill>
                <a:sysClr val="windowText" lastClr="000000"/>
              </a:solidFill>
              <a:prstDash val="dash"/>
              <a:round/>
            </a:ln>
            <a:effectLst>
              <a:outerShdw blurRad="152400" sx="102000" sy="102000" algn="ctr" rotWithShape="0">
                <a:prstClr val="black">
                  <a:alpha val="1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11" name="Picture 10" descr="A picture containing plant&#10;&#10;Description automatically generated">
            <a:extLst>
              <a:ext uri="{FF2B5EF4-FFF2-40B4-BE49-F238E27FC236}">
                <a16:creationId xmlns:a16="http://schemas.microsoft.com/office/drawing/2014/main" id="{1A664751-B9AF-9F71-79E4-D1C52165A8EF}"/>
              </a:ext>
            </a:extLst>
          </p:cNvPr>
          <p:cNvPicPr>
            <a:picLocks noChangeAspect="1"/>
          </p:cNvPicPr>
          <p:nvPr/>
        </p:nvPicPr>
        <p:blipFill>
          <a:blip r:embed="rId4"/>
          <a:stretch>
            <a:fillRect/>
          </a:stretch>
        </p:blipFill>
        <p:spPr>
          <a:xfrm>
            <a:off x="-601640" y="-1214303"/>
            <a:ext cx="7156719" cy="4861570"/>
          </a:xfrm>
          <a:prstGeom prst="rect">
            <a:avLst/>
          </a:prstGeom>
        </p:spPr>
      </p:pic>
      <p:pic>
        <p:nvPicPr>
          <p:cNvPr id="12" name="Picture 11" descr="A picture containing indoor, plant, flower, decorated&#10;&#10;Description automatically generated">
            <a:extLst>
              <a:ext uri="{FF2B5EF4-FFF2-40B4-BE49-F238E27FC236}">
                <a16:creationId xmlns:a16="http://schemas.microsoft.com/office/drawing/2014/main" id="{E26D1975-C943-6CDB-DD73-110CF646CA5F}"/>
              </a:ext>
            </a:extLst>
          </p:cNvPr>
          <p:cNvPicPr>
            <a:picLocks noChangeAspect="1"/>
          </p:cNvPicPr>
          <p:nvPr/>
        </p:nvPicPr>
        <p:blipFill>
          <a:blip r:embed="rId5"/>
          <a:stretch>
            <a:fillRect/>
          </a:stretch>
        </p:blipFill>
        <p:spPr>
          <a:xfrm>
            <a:off x="8312423" y="3829634"/>
            <a:ext cx="6004246" cy="3324984"/>
          </a:xfrm>
          <a:prstGeom prst="rect">
            <a:avLst/>
          </a:prstGeom>
        </p:spPr>
      </p:pic>
    </p:spTree>
    <p:extLst>
      <p:ext uri="{BB962C8B-B14F-4D97-AF65-F5344CB8AC3E}">
        <p14:creationId xmlns:p14="http://schemas.microsoft.com/office/powerpoint/2010/main" val="144685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C5FF4-3683-C9F8-E62E-CB742BF3EE98}"/>
              </a:ext>
            </a:extLst>
          </p:cNvPr>
          <p:cNvSpPr txBox="1"/>
          <p:nvPr/>
        </p:nvSpPr>
        <p:spPr>
          <a:xfrm>
            <a:off x="526073" y="294130"/>
            <a:ext cx="11139854" cy="930447"/>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vi-VN" sz="5400" b="1">
                <a:latin typeface="Times New Roman" panose="02020603050405020304" pitchFamily="18" charset="0"/>
                <a:ea typeface="+mj-ea"/>
                <a:cs typeface="Times New Roman" panose="02020603050405020304" pitchFamily="18" charset="0"/>
              </a:rPr>
              <a:t>1. Tình cảm, cảm xúc của người viết qua ngôn ngữ văn bản</a:t>
            </a:r>
            <a:endParaRPr lang="en-US" sz="5400" b="1" kern="1200" dirty="0">
              <a:latin typeface="Times New Roman" panose="02020603050405020304" pitchFamily="18" charset="0"/>
              <a:ea typeface="+mj-ea"/>
              <a:cs typeface="Times New Roman" panose="02020603050405020304" pitchFamily="18" charset="0"/>
            </a:endParaRPr>
          </a:p>
        </p:txBody>
      </p:sp>
      <p:pic>
        <p:nvPicPr>
          <p:cNvPr id="3" name="图片 3">
            <a:extLst>
              <a:ext uri="{FF2B5EF4-FFF2-40B4-BE49-F238E27FC236}">
                <a16:creationId xmlns:a16="http://schemas.microsoft.com/office/drawing/2014/main" id="{EFC017BE-3E44-420E-F06A-F85F108A04AB}"/>
              </a:ext>
            </a:extLst>
          </p:cNvPr>
          <p:cNvPicPr>
            <a:picLocks noChangeAspect="1"/>
          </p:cNvPicPr>
          <p:nvPr/>
        </p:nvPicPr>
        <p:blipFill>
          <a:blip r:embed="rId4" cstate="email"/>
          <a:stretch>
            <a:fillRect/>
          </a:stretch>
        </p:blipFill>
        <p:spPr>
          <a:xfrm>
            <a:off x="2496916" y="587413"/>
            <a:ext cx="7730160" cy="4960632"/>
          </a:xfrm>
          <a:prstGeom prst="rect">
            <a:avLst/>
          </a:prstGeom>
        </p:spPr>
      </p:pic>
      <p:sp>
        <p:nvSpPr>
          <p:cNvPr id="4" name="Text Box 35">
            <a:extLst>
              <a:ext uri="{FF2B5EF4-FFF2-40B4-BE49-F238E27FC236}">
                <a16:creationId xmlns:a16="http://schemas.microsoft.com/office/drawing/2014/main" id="{33D54CDE-271F-9BDE-0917-92B810A01B13}"/>
              </a:ext>
            </a:extLst>
          </p:cNvPr>
          <p:cNvSpPr txBox="1">
            <a:spLocks noChangeArrowheads="1"/>
          </p:cNvSpPr>
          <p:nvPr>
            <p:custDataLst>
              <p:tags r:id="rId1"/>
            </p:custDataLst>
          </p:nvPr>
        </p:nvSpPr>
        <p:spPr bwMode="auto">
          <a:xfrm>
            <a:off x="4208699" y="2494425"/>
            <a:ext cx="4942086" cy="1384995"/>
          </a:xfrm>
          <a:prstGeom prst="rect">
            <a:avLst/>
          </a:prstGeom>
          <a:noFill/>
          <a:ln w="9525">
            <a:noFill/>
            <a:miter lim="800000"/>
          </a:ln>
        </p:spPr>
        <p:txBody>
          <a:bodyPr wrap="square">
            <a:spAutoFit/>
          </a:bodyPr>
          <a:lstStyle/>
          <a:p>
            <a:pPr algn="ctr"/>
            <a:r>
              <a:rPr lang="en-US" sz="2800" b="1" i="1" kern="0" dirty="0">
                <a:solidFill>
                  <a:srgbClr val="000000"/>
                </a:solidFill>
                <a:latin typeface="Times New Roman" panose="02020603050405020304" pitchFamily="18" charset="0"/>
                <a:cs typeface="Times New Roman" panose="02020603050405020304" pitchFamily="18" charset="0"/>
                <a:sym typeface="Arial"/>
              </a:rPr>
              <a:t>T</a:t>
            </a:r>
            <a:r>
              <a:rPr lang="vi-VN" sz="2800" b="1" i="1" kern="0" dirty="0">
                <a:solidFill>
                  <a:srgbClr val="000000"/>
                </a:solidFill>
                <a:latin typeface="Times New Roman" panose="02020603050405020304" pitchFamily="18" charset="0"/>
                <a:cs typeface="Times New Roman" panose="02020603050405020304" pitchFamily="18" charset="0"/>
                <a:sym typeface="Arial"/>
              </a:rPr>
              <a:t>ìm những từ ngữ, hình ảnh thể hiện tình cảm, cảm xúc của tác giả về hạt dẻ, rừng dẻ</a:t>
            </a:r>
            <a:endParaRPr lang="en-US" sz="28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D37FD56-0159-CE9B-70B9-E2E9C9D89DA9}"/>
              </a:ext>
            </a:extLst>
          </p:cNvPr>
          <p:cNvPicPr>
            <a:picLocks noChangeAspect="1"/>
          </p:cNvPicPr>
          <p:nvPr/>
        </p:nvPicPr>
        <p:blipFill>
          <a:blip r:embed="rId5"/>
          <a:stretch>
            <a:fillRect/>
          </a:stretch>
        </p:blipFill>
        <p:spPr>
          <a:xfrm>
            <a:off x="797439" y="3622801"/>
            <a:ext cx="2334970" cy="2780017"/>
          </a:xfrm>
          <a:prstGeom prst="rect">
            <a:avLst/>
          </a:prstGeom>
        </p:spPr>
      </p:pic>
      <p:pic>
        <p:nvPicPr>
          <p:cNvPr id="6" name="Picture 5">
            <a:extLst>
              <a:ext uri="{FF2B5EF4-FFF2-40B4-BE49-F238E27FC236}">
                <a16:creationId xmlns:a16="http://schemas.microsoft.com/office/drawing/2014/main" id="{82691201-90BD-3B17-13D4-29F3A0A5A020}"/>
              </a:ext>
            </a:extLst>
          </p:cNvPr>
          <p:cNvPicPr>
            <a:picLocks noChangeAspect="1"/>
          </p:cNvPicPr>
          <p:nvPr/>
        </p:nvPicPr>
        <p:blipFill>
          <a:blip r:embed="rId5"/>
          <a:stretch>
            <a:fillRect/>
          </a:stretch>
        </p:blipFill>
        <p:spPr>
          <a:xfrm flipH="1">
            <a:off x="9382208" y="3604172"/>
            <a:ext cx="2615790" cy="2780017"/>
          </a:xfrm>
          <a:prstGeom prst="rect">
            <a:avLst/>
          </a:prstGeom>
        </p:spPr>
      </p:pic>
    </p:spTree>
    <p:extLst>
      <p:ext uri="{BB962C8B-B14F-4D97-AF65-F5344CB8AC3E}">
        <p14:creationId xmlns:p14="http://schemas.microsoft.com/office/powerpoint/2010/main" val="18930126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396280" y="329509"/>
            <a:ext cx="8298566" cy="1107996"/>
            <a:chOff x="1321555" y="221831"/>
            <a:chExt cx="7656042" cy="1477333"/>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1321555" y="221831"/>
              <a:ext cx="7656042" cy="14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Tình</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xúc</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người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viết</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qua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ngôn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ngữ</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văn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3"/>
          <a:stretch>
            <a:fillRect/>
          </a:stretch>
        </p:blipFill>
        <p:spPr>
          <a:xfrm>
            <a:off x="6869722" y="6511914"/>
            <a:ext cx="387229" cy="346086"/>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cxnSp>
        <p:nvCxnSpPr>
          <p:cNvPr id="4" name="Google Shape;2345;p60">
            <a:extLst>
              <a:ext uri="{FF2B5EF4-FFF2-40B4-BE49-F238E27FC236}">
                <a16:creationId xmlns:a16="http://schemas.microsoft.com/office/drawing/2014/main" id="{DE4F5255-F931-B8DB-F08A-DAB1592967F6}"/>
              </a:ext>
            </a:extLst>
          </p:cNvPr>
          <p:cNvCxnSpPr/>
          <p:nvPr/>
        </p:nvCxnSpPr>
        <p:spPr>
          <a:xfrm rot="16200000">
            <a:off x="2060275" y="3542941"/>
            <a:ext cx="1021715" cy="861695"/>
          </a:xfrm>
          <a:prstGeom prst="curvedConnector3">
            <a:avLst>
              <a:gd name="adj1" fmla="val 50000"/>
            </a:avLst>
          </a:prstGeom>
          <a:noFill/>
          <a:ln w="9525" cap="flat" cmpd="sng">
            <a:solidFill>
              <a:srgbClr val="682F2D"/>
            </a:solidFill>
            <a:prstDash val="dash"/>
            <a:round/>
            <a:headEnd type="none" w="med" len="med"/>
            <a:tailEnd type="oval" w="med" len="med"/>
          </a:ln>
        </p:spPr>
      </p:cxnSp>
      <p:cxnSp>
        <p:nvCxnSpPr>
          <p:cNvPr id="5" name="Google Shape;2346;p60">
            <a:extLst>
              <a:ext uri="{FF2B5EF4-FFF2-40B4-BE49-F238E27FC236}">
                <a16:creationId xmlns:a16="http://schemas.microsoft.com/office/drawing/2014/main" id="{FF814DA4-88C9-F9C8-0B4C-E2E35DD2DA80}"/>
              </a:ext>
            </a:extLst>
          </p:cNvPr>
          <p:cNvCxnSpPr>
            <a:cxnSpLocks/>
          </p:cNvCxnSpPr>
          <p:nvPr/>
        </p:nvCxnSpPr>
        <p:spPr>
          <a:xfrm>
            <a:off x="8144723" y="2201622"/>
            <a:ext cx="1108434" cy="535378"/>
          </a:xfrm>
          <a:prstGeom prst="curvedConnector3">
            <a:avLst>
              <a:gd name="adj1" fmla="val 50000"/>
            </a:avLst>
          </a:prstGeom>
          <a:noFill/>
          <a:ln w="9525" cap="flat" cmpd="sng">
            <a:solidFill>
              <a:srgbClr val="682F2D"/>
            </a:solidFill>
            <a:prstDash val="dash"/>
            <a:round/>
            <a:headEnd type="none" w="med" len="med"/>
            <a:tailEnd type="oval" w="med" len="med"/>
          </a:ln>
        </p:spPr>
      </p:cxnSp>
      <p:cxnSp>
        <p:nvCxnSpPr>
          <p:cNvPr id="6" name="Google Shape;2347;p60">
            <a:extLst>
              <a:ext uri="{FF2B5EF4-FFF2-40B4-BE49-F238E27FC236}">
                <a16:creationId xmlns:a16="http://schemas.microsoft.com/office/drawing/2014/main" id="{FF90042E-C403-9962-7135-B2C0969CBB7E}"/>
              </a:ext>
            </a:extLst>
          </p:cNvPr>
          <p:cNvCxnSpPr>
            <a:cxnSpLocks/>
          </p:cNvCxnSpPr>
          <p:nvPr/>
        </p:nvCxnSpPr>
        <p:spPr>
          <a:xfrm rot="10800000" flipV="1">
            <a:off x="4068567" y="1613186"/>
            <a:ext cx="2116477" cy="734762"/>
          </a:xfrm>
          <a:prstGeom prst="curvedConnector3">
            <a:avLst>
              <a:gd name="adj1" fmla="val 50000"/>
            </a:avLst>
          </a:prstGeom>
          <a:noFill/>
          <a:ln w="9525" cap="flat" cmpd="sng">
            <a:solidFill>
              <a:srgbClr val="682F2D"/>
            </a:solidFill>
            <a:prstDash val="dash"/>
            <a:round/>
            <a:headEnd type="oval" w="med" len="med"/>
            <a:tailEnd type="none" w="med" len="med"/>
          </a:ln>
        </p:spPr>
      </p:cxnSp>
      <p:sp>
        <p:nvSpPr>
          <p:cNvPr id="32" name="TextBox 31">
            <a:extLst>
              <a:ext uri="{FF2B5EF4-FFF2-40B4-BE49-F238E27FC236}">
                <a16:creationId xmlns:a16="http://schemas.microsoft.com/office/drawing/2014/main" id="{1056E273-5929-0B88-7838-516EED3622F0}"/>
              </a:ext>
            </a:extLst>
          </p:cNvPr>
          <p:cNvSpPr txBox="1"/>
          <p:nvPr/>
        </p:nvSpPr>
        <p:spPr>
          <a:xfrm>
            <a:off x="679938" y="4604794"/>
            <a:ext cx="3815969"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La </a:t>
            </a:r>
            <a:r>
              <a:rPr lang="en-US" sz="2400" dirty="0" err="1">
                <a:solidFill>
                  <a:prstClr val="black"/>
                </a:solidFill>
                <a:latin typeface="Times New Roman" panose="02020603050405020304" pitchFamily="18" charset="0"/>
                <a:cs typeface="Times New Roman" panose="02020603050405020304" pitchFamily="18" charset="0"/>
              </a:rPr>
              <a:t>Mã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nhì</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902B1D41-BE74-FFC3-3529-B9A375C2F9BA}"/>
              </a:ext>
            </a:extLst>
          </p:cNvPr>
          <p:cNvSpPr txBox="1"/>
          <p:nvPr/>
        </p:nvSpPr>
        <p:spPr>
          <a:xfrm>
            <a:off x="1760089" y="2385030"/>
            <a:ext cx="310341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11366ADC-0D1D-8C1B-EBD1-0B7EFAC833B1}"/>
              </a:ext>
            </a:extLst>
          </p:cNvPr>
          <p:cNvSpPr txBox="1"/>
          <p:nvPr/>
        </p:nvSpPr>
        <p:spPr>
          <a:xfrm>
            <a:off x="6267121" y="1370625"/>
            <a:ext cx="3485974"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2400" dirty="0">
                <a:solidFill>
                  <a:prstClr val="black"/>
                </a:solidFill>
                <a:latin typeface="Times New Roman" panose="02020603050405020304" pitchFamily="18" charset="0"/>
                <a:cs typeface="Times New Roman" panose="02020603050405020304" pitchFamily="18" charset="0"/>
              </a:rPr>
              <a:t>Ngọt bùi tự nhiên</a:t>
            </a:r>
            <a:r>
              <a:rPr lang="en-US" sz="2400" dirty="0">
                <a:solidFill>
                  <a:prstClr val="black"/>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mềm ra như bột bánh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68BAAAB0-2AE5-01C9-7E6E-DC8F19A34B36}"/>
              </a:ext>
            </a:extLst>
          </p:cNvPr>
          <p:cNvSpPr txBox="1"/>
          <p:nvPr/>
        </p:nvSpPr>
        <p:spPr>
          <a:xfrm>
            <a:off x="8252036" y="4717057"/>
            <a:ext cx="300211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38" name="Picture 37" descr="A picture containing fruit, nut, green&#10;&#10;Description automatically generated">
            <a:extLst>
              <a:ext uri="{FF2B5EF4-FFF2-40B4-BE49-F238E27FC236}">
                <a16:creationId xmlns:a16="http://schemas.microsoft.com/office/drawing/2014/main" id="{6B0CDAA7-36F3-46D6-8E58-E18FF815D5EA}"/>
              </a:ext>
            </a:extLst>
          </p:cNvPr>
          <p:cNvPicPr>
            <a:picLocks noChangeAspect="1"/>
          </p:cNvPicPr>
          <p:nvPr/>
        </p:nvPicPr>
        <p:blipFill>
          <a:blip r:embed="rId3"/>
          <a:stretch>
            <a:fillRect/>
          </a:stretch>
        </p:blipFill>
        <p:spPr>
          <a:xfrm>
            <a:off x="5258978" y="6286717"/>
            <a:ext cx="270516" cy="241774"/>
          </a:xfrm>
          <a:prstGeom prst="rect">
            <a:avLst/>
          </a:prstGeom>
        </p:spPr>
      </p:pic>
      <p:pic>
        <p:nvPicPr>
          <p:cNvPr id="2" name="Picture 1">
            <a:extLst>
              <a:ext uri="{FF2B5EF4-FFF2-40B4-BE49-F238E27FC236}">
                <a16:creationId xmlns:a16="http://schemas.microsoft.com/office/drawing/2014/main" id="{D1F59B66-417C-4C87-B313-555146798D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348" y1="65723" x2="37402" y2="65137"/>
                        <a14:foregroundMark x1="51172" y1="57715" x2="56348" y2="62402"/>
                        <a14:foregroundMark x1="56348" y1="62402" x2="56836" y2="62598"/>
                        <a14:foregroundMark x1="75977" y1="60352" x2="85449" y2="64453"/>
                        <a14:foregroundMark x1="80957" y1="58301" x2="80957" y2="58301"/>
                        <a14:foregroundMark x1="81738" y1="61133" x2="82324" y2="56934"/>
                        <a14:foregroundMark x1="81445" y1="60645" x2="80664" y2="56152"/>
                        <a14:foregroundMark x1="78711" y1="58008" x2="85645" y2="57031"/>
                        <a14:foregroundMark x1="85645" y1="57031" x2="85645" y2="57031"/>
                        <a14:foregroundMark x1="51270" y1="57520" x2="51758" y2="54102"/>
                        <a14:foregroundMark x1="64648" y1="75977" x2="72168" y2="75488"/>
                        <a14:foregroundMark x1="72168" y1="75488" x2="72168" y2="75488"/>
                        <a14:backgroundMark x1="51796" y1="55940" x2="52404" y2="56686"/>
                        <a14:backgroundMark x1="51172" y1="55176" x2="51334" y2="55374"/>
                        <a14:backgroundMark x1="85034" y1="58075" x2="85352" y2="58105"/>
                      </a14:backgroundRemoval>
                    </a14:imgEffect>
                  </a14:imgLayer>
                </a14:imgProps>
              </a:ext>
            </a:extLst>
          </a:blip>
          <a:stretch>
            <a:fillRect/>
          </a:stretch>
        </p:blipFill>
        <p:spPr>
          <a:xfrm>
            <a:off x="3199008" y="1575095"/>
            <a:ext cx="4604794" cy="4604794"/>
          </a:xfrm>
          <a:prstGeom prst="rect">
            <a:avLst/>
          </a:prstGeom>
        </p:spPr>
      </p:pic>
      <p:sp>
        <p:nvSpPr>
          <p:cNvPr id="23" name="TextBox 22">
            <a:extLst>
              <a:ext uri="{FF2B5EF4-FFF2-40B4-BE49-F238E27FC236}">
                <a16:creationId xmlns:a16="http://schemas.microsoft.com/office/drawing/2014/main" id="{10752055-9630-4653-9E98-439D23DCCE44}"/>
              </a:ext>
            </a:extLst>
          </p:cNvPr>
          <p:cNvSpPr txBox="1"/>
          <p:nvPr/>
        </p:nvSpPr>
        <p:spPr>
          <a:xfrm>
            <a:off x="7003793" y="2800528"/>
            <a:ext cx="4975874"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p:txBody>
      </p:sp>
      <p:cxnSp>
        <p:nvCxnSpPr>
          <p:cNvPr id="25" name="Google Shape;2346;p60">
            <a:extLst>
              <a:ext uri="{FF2B5EF4-FFF2-40B4-BE49-F238E27FC236}">
                <a16:creationId xmlns:a16="http://schemas.microsoft.com/office/drawing/2014/main" id="{DD0246AD-FBBC-40DE-BFFF-7B141531B7E4}"/>
              </a:ext>
            </a:extLst>
          </p:cNvPr>
          <p:cNvCxnSpPr>
            <a:cxnSpLocks/>
          </p:cNvCxnSpPr>
          <p:nvPr/>
        </p:nvCxnSpPr>
        <p:spPr>
          <a:xfrm rot="16200000" flipH="1">
            <a:off x="9095293" y="3758961"/>
            <a:ext cx="1060006" cy="852837"/>
          </a:xfrm>
          <a:prstGeom prst="curvedConnector3">
            <a:avLst>
              <a:gd name="adj1" fmla="val 50000"/>
            </a:avLst>
          </a:prstGeom>
          <a:noFill/>
          <a:ln w="9525" cap="flat" cmpd="sng">
            <a:solidFill>
              <a:srgbClr val="682F2D"/>
            </a:solidFill>
            <a:prstDash val="dash"/>
            <a:round/>
            <a:headEnd type="none" w="med" len="med"/>
            <a:tailEnd type="oval" w="med" len="med"/>
          </a:ln>
        </p:spPr>
      </p:cxnSp>
    </p:spTree>
    <p:extLst>
      <p:ext uri="{BB962C8B-B14F-4D97-AF65-F5344CB8AC3E}">
        <p14:creationId xmlns:p14="http://schemas.microsoft.com/office/powerpoint/2010/main" val="3395311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1000" fill="hold"/>
                                        <p:tgtEl>
                                          <p:spTgt spid="34"/>
                                        </p:tgtEl>
                                        <p:attrNameLst>
                                          <p:attrName>ppt_w</p:attrName>
                                        </p:attrNameLst>
                                      </p:cBhvr>
                                      <p:tavLst>
                                        <p:tav tm="0">
                                          <p:val>
                                            <p:fltVal val="0"/>
                                          </p:val>
                                        </p:tav>
                                        <p:tav tm="100000">
                                          <p:val>
                                            <p:strVal val="#ppt_w"/>
                                          </p:val>
                                        </p:tav>
                                      </p:tavLst>
                                    </p:anim>
                                    <p:anim calcmode="lin" valueType="num">
                                      <p:cBhvr>
                                        <p:cTn id="30" dur="1000" fill="hold"/>
                                        <p:tgtEl>
                                          <p:spTgt spid="34"/>
                                        </p:tgtEl>
                                        <p:attrNameLst>
                                          <p:attrName>ppt_h</p:attrName>
                                        </p:attrNameLst>
                                      </p:cBhvr>
                                      <p:tavLst>
                                        <p:tav tm="0">
                                          <p:val>
                                            <p:fltVal val="0"/>
                                          </p:val>
                                        </p:tav>
                                        <p:tav tm="100000">
                                          <p:val>
                                            <p:strVal val="#ppt_h"/>
                                          </p:val>
                                        </p:tav>
                                      </p:tavLst>
                                    </p:anim>
                                    <p:anim calcmode="lin" valueType="num">
                                      <p:cBhvr>
                                        <p:cTn id="31" dur="1000" fill="hold"/>
                                        <p:tgtEl>
                                          <p:spTgt spid="34"/>
                                        </p:tgtEl>
                                        <p:attrNameLst>
                                          <p:attrName>style.rotation</p:attrName>
                                        </p:attrNameLst>
                                      </p:cBhvr>
                                      <p:tavLst>
                                        <p:tav tm="0">
                                          <p:val>
                                            <p:fltVal val="90"/>
                                          </p:val>
                                        </p:tav>
                                        <p:tav tm="100000">
                                          <p:val>
                                            <p:fltVal val="0"/>
                                          </p:val>
                                        </p:tav>
                                      </p:tavLst>
                                    </p:anim>
                                    <p:animEffect transition="in" filter="fade">
                                      <p:cBhvr>
                                        <p:cTn id="32" dur="1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586807" y="648372"/>
            <a:ext cx="10011066" cy="1107996"/>
            <a:chOff x="1497330" y="646983"/>
            <a:chExt cx="9235950" cy="1477333"/>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1638661" y="646983"/>
              <a:ext cx="9094619" cy="14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Tình</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xúc</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người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viết</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qua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ngôn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ngữ</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văn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1" name="Picture 10" descr="A picture containing fruit, nut, green&#10;&#10;Description automatically generated">
            <a:extLst>
              <a:ext uri="{FF2B5EF4-FFF2-40B4-BE49-F238E27FC236}">
                <a16:creationId xmlns:a16="http://schemas.microsoft.com/office/drawing/2014/main" id="{6CBE2D69-7216-A2C1-4098-189C1E171FFB}"/>
              </a:ext>
            </a:extLst>
          </p:cNvPr>
          <p:cNvPicPr>
            <a:picLocks noChangeAspect="1"/>
          </p:cNvPicPr>
          <p:nvPr/>
        </p:nvPicPr>
        <p:blipFill>
          <a:blip r:embed="rId3"/>
          <a:stretch>
            <a:fillRect/>
          </a:stretch>
        </p:blipFill>
        <p:spPr>
          <a:xfrm>
            <a:off x="6869722" y="6511914"/>
            <a:ext cx="387229" cy="346086"/>
          </a:xfrm>
          <a:prstGeom prst="rect">
            <a:avLst/>
          </a:prstGeom>
        </p:spPr>
      </p:pic>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4"/>
          <a:stretch>
            <a:fillRect/>
          </a:stretch>
        </p:blipFill>
        <p:spPr>
          <a:xfrm>
            <a:off x="190527" y="153827"/>
            <a:ext cx="1205753" cy="1131524"/>
          </a:xfrm>
          <a:prstGeom prst="rect">
            <a:avLst/>
          </a:prstGeom>
        </p:spPr>
      </p:pic>
      <p:cxnSp>
        <p:nvCxnSpPr>
          <p:cNvPr id="4" name="Google Shape;2345;p60">
            <a:extLst>
              <a:ext uri="{FF2B5EF4-FFF2-40B4-BE49-F238E27FC236}">
                <a16:creationId xmlns:a16="http://schemas.microsoft.com/office/drawing/2014/main" id="{DE4F5255-F931-B8DB-F08A-DAB1592967F6}"/>
              </a:ext>
            </a:extLst>
          </p:cNvPr>
          <p:cNvCxnSpPr/>
          <p:nvPr/>
        </p:nvCxnSpPr>
        <p:spPr>
          <a:xfrm rot="16200000">
            <a:off x="3391187" y="3462686"/>
            <a:ext cx="1021715" cy="861695"/>
          </a:xfrm>
          <a:prstGeom prst="curvedConnector3">
            <a:avLst>
              <a:gd name="adj1" fmla="val 50000"/>
            </a:avLst>
          </a:prstGeom>
          <a:noFill/>
          <a:ln w="9525" cap="flat" cmpd="sng">
            <a:solidFill>
              <a:srgbClr val="682F2D"/>
            </a:solidFill>
            <a:prstDash val="dash"/>
            <a:round/>
            <a:headEnd type="none" w="med" len="med"/>
            <a:tailEnd type="oval" w="med" len="med"/>
          </a:ln>
        </p:spPr>
      </p:cxnSp>
      <p:cxnSp>
        <p:nvCxnSpPr>
          <p:cNvPr id="5" name="Google Shape;2346;p60">
            <a:extLst>
              <a:ext uri="{FF2B5EF4-FFF2-40B4-BE49-F238E27FC236}">
                <a16:creationId xmlns:a16="http://schemas.microsoft.com/office/drawing/2014/main" id="{FF814DA4-88C9-F9C8-0B4C-E2E35DD2DA80}"/>
              </a:ext>
            </a:extLst>
          </p:cNvPr>
          <p:cNvCxnSpPr/>
          <p:nvPr/>
        </p:nvCxnSpPr>
        <p:spPr>
          <a:xfrm rot="16200000" flipH="1">
            <a:off x="7744747" y="3441731"/>
            <a:ext cx="1175385" cy="1057275"/>
          </a:xfrm>
          <a:prstGeom prst="curvedConnector3">
            <a:avLst>
              <a:gd name="adj1" fmla="val 50004"/>
            </a:avLst>
          </a:prstGeom>
          <a:noFill/>
          <a:ln w="9525" cap="flat" cmpd="sng">
            <a:solidFill>
              <a:srgbClr val="682F2D"/>
            </a:solidFill>
            <a:prstDash val="dash"/>
            <a:round/>
            <a:headEnd type="none" w="med" len="med"/>
            <a:tailEnd type="oval" w="med" len="med"/>
          </a:ln>
        </p:spPr>
      </p:cxnSp>
      <p:cxnSp>
        <p:nvCxnSpPr>
          <p:cNvPr id="6" name="Google Shape;2347;p60">
            <a:extLst>
              <a:ext uri="{FF2B5EF4-FFF2-40B4-BE49-F238E27FC236}">
                <a16:creationId xmlns:a16="http://schemas.microsoft.com/office/drawing/2014/main" id="{FF90042E-C403-9962-7135-B2C0969CBB7E}"/>
              </a:ext>
            </a:extLst>
          </p:cNvPr>
          <p:cNvCxnSpPr/>
          <p:nvPr/>
        </p:nvCxnSpPr>
        <p:spPr>
          <a:xfrm rot="2873948" flipH="1">
            <a:off x="5425092" y="2322226"/>
            <a:ext cx="1371600" cy="1371600"/>
          </a:xfrm>
          <a:prstGeom prst="curvedConnector3">
            <a:avLst>
              <a:gd name="adj1" fmla="val 50000"/>
            </a:avLst>
          </a:prstGeom>
          <a:noFill/>
          <a:ln w="9525" cap="flat" cmpd="sng">
            <a:solidFill>
              <a:srgbClr val="682F2D"/>
            </a:solidFill>
            <a:prstDash val="dash"/>
            <a:round/>
            <a:headEnd type="oval" w="med" len="med"/>
            <a:tailEnd type="none" w="med" len="med"/>
          </a:ln>
        </p:spPr>
      </p:cxnSp>
      <p:sp>
        <p:nvSpPr>
          <p:cNvPr id="32" name="TextBox 31">
            <a:extLst>
              <a:ext uri="{FF2B5EF4-FFF2-40B4-BE49-F238E27FC236}">
                <a16:creationId xmlns:a16="http://schemas.microsoft.com/office/drawing/2014/main" id="{1056E273-5929-0B88-7838-516EED3622F0}"/>
              </a:ext>
            </a:extLst>
          </p:cNvPr>
          <p:cNvSpPr txBox="1"/>
          <p:nvPr/>
        </p:nvSpPr>
        <p:spPr>
          <a:xfrm>
            <a:off x="679938" y="4604794"/>
            <a:ext cx="3815969"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3" name="TextBox 32">
            <a:extLst>
              <a:ext uri="{FF2B5EF4-FFF2-40B4-BE49-F238E27FC236}">
                <a16:creationId xmlns:a16="http://schemas.microsoft.com/office/drawing/2014/main" id="{902B1D41-BE74-FFC3-3529-B9A375C2F9BA}"/>
              </a:ext>
            </a:extLst>
          </p:cNvPr>
          <p:cNvSpPr txBox="1"/>
          <p:nvPr/>
        </p:nvSpPr>
        <p:spPr>
          <a:xfrm>
            <a:off x="2008655" y="2025689"/>
            <a:ext cx="3103418"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lang thang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4" name="TextBox 33">
            <a:extLst>
              <a:ext uri="{FF2B5EF4-FFF2-40B4-BE49-F238E27FC236}">
                <a16:creationId xmlns:a16="http://schemas.microsoft.com/office/drawing/2014/main" id="{11366ADC-0D1D-8C1B-EBD1-0B7EFAC833B1}"/>
              </a:ext>
            </a:extLst>
          </p:cNvPr>
          <p:cNvSpPr txBox="1"/>
          <p:nvPr/>
        </p:nvSpPr>
        <p:spPr>
          <a:xfrm>
            <a:off x="7256952" y="2015698"/>
            <a:ext cx="348597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en-US" sz="2400" dirty="0">
                <a:solidFill>
                  <a:prstClr val="black"/>
                </a:solidFill>
                <a:latin typeface="Times New Roman" panose="02020603050405020304" pitchFamily="18" charset="0"/>
                <a:cs typeface="Times New Roman" panose="02020603050405020304" pitchFamily="18" charset="0"/>
              </a:rPr>
              <a:t>D</a:t>
            </a:r>
            <a:r>
              <a:rPr lang="vi-VN" sz="2400" dirty="0">
                <a:solidFill>
                  <a:prstClr val="black"/>
                </a:solidFill>
                <a:latin typeface="Times New Roman" panose="02020603050405020304" pitchFamily="18" charset="0"/>
                <a:cs typeface="Times New Roman" panose="02020603050405020304" pitchFamily="18" charset="0"/>
              </a:rPr>
              <a:t>ẻ lao xao, rì rào, tí tách rơi theo nhịp</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rừng dẻ khe khẽ hát như rang</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68BAAAB0-2AE5-01C9-7E6E-DC8F19A34B36}"/>
              </a:ext>
            </a:extLst>
          </p:cNvPr>
          <p:cNvSpPr txBox="1"/>
          <p:nvPr/>
        </p:nvSpPr>
        <p:spPr>
          <a:xfrm>
            <a:off x="8252036" y="4717057"/>
            <a:ext cx="300211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descr="A picture containing fruit, nut, green&#10;&#10;Description automatically generated">
            <a:extLst>
              <a:ext uri="{FF2B5EF4-FFF2-40B4-BE49-F238E27FC236}">
                <a16:creationId xmlns:a16="http://schemas.microsoft.com/office/drawing/2014/main" id="{6B0CDAA7-36F3-46D6-8E58-E18FF815D5EA}"/>
              </a:ext>
            </a:extLst>
          </p:cNvPr>
          <p:cNvPicPr>
            <a:picLocks noChangeAspect="1"/>
          </p:cNvPicPr>
          <p:nvPr/>
        </p:nvPicPr>
        <p:blipFill>
          <a:blip r:embed="rId3"/>
          <a:stretch>
            <a:fillRect/>
          </a:stretch>
        </p:blipFill>
        <p:spPr>
          <a:xfrm>
            <a:off x="5258978" y="6286717"/>
            <a:ext cx="270516" cy="241774"/>
          </a:xfrm>
          <a:prstGeom prst="rect">
            <a:avLst/>
          </a:prstGeom>
        </p:spPr>
      </p:pic>
      <p:sp>
        <p:nvSpPr>
          <p:cNvPr id="3" name="AutoShape 2" descr="Hình ảnh về ">
            <a:extLst>
              <a:ext uri="{FF2B5EF4-FFF2-40B4-BE49-F238E27FC236}">
                <a16:creationId xmlns:a16="http://schemas.microsoft.com/office/drawing/2014/main" id="{FACB7DA3-D7DA-4E2E-BC11-40F388ACF7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2977153A-B6AB-4B22-89CE-A1A89DB00DE7}"/>
              </a:ext>
            </a:extLst>
          </p:cNvPr>
          <p:cNvPicPr>
            <a:picLocks noChangeAspect="1"/>
          </p:cNvPicPr>
          <p:nvPr/>
        </p:nvPicPr>
        <p:blipFill>
          <a:blip r:embed="rId5"/>
          <a:stretch>
            <a:fillRect/>
          </a:stretch>
        </p:blipFill>
        <p:spPr>
          <a:xfrm>
            <a:off x="5220191" y="3284344"/>
            <a:ext cx="2920124" cy="2908887"/>
          </a:xfrm>
          <a:prstGeom prst="rect">
            <a:avLst/>
          </a:prstGeom>
        </p:spPr>
      </p:pic>
    </p:spTree>
    <p:extLst>
      <p:ext uri="{BB962C8B-B14F-4D97-AF65-F5344CB8AC3E}">
        <p14:creationId xmlns:p14="http://schemas.microsoft.com/office/powerpoint/2010/main" val="880759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1000" fill="hold"/>
                                        <p:tgtEl>
                                          <p:spTgt spid="34"/>
                                        </p:tgtEl>
                                        <p:attrNameLst>
                                          <p:attrName>ppt_w</p:attrName>
                                        </p:attrNameLst>
                                      </p:cBhvr>
                                      <p:tavLst>
                                        <p:tav tm="0">
                                          <p:val>
                                            <p:fltVal val="0"/>
                                          </p:val>
                                        </p:tav>
                                        <p:tav tm="100000">
                                          <p:val>
                                            <p:strVal val="#ppt_w"/>
                                          </p:val>
                                        </p:tav>
                                      </p:tavLst>
                                    </p:anim>
                                    <p:anim calcmode="lin" valueType="num">
                                      <p:cBhvr>
                                        <p:cTn id="30" dur="1000" fill="hold"/>
                                        <p:tgtEl>
                                          <p:spTgt spid="34"/>
                                        </p:tgtEl>
                                        <p:attrNameLst>
                                          <p:attrName>ppt_h</p:attrName>
                                        </p:attrNameLst>
                                      </p:cBhvr>
                                      <p:tavLst>
                                        <p:tav tm="0">
                                          <p:val>
                                            <p:fltVal val="0"/>
                                          </p:val>
                                        </p:tav>
                                        <p:tav tm="100000">
                                          <p:val>
                                            <p:strVal val="#ppt_h"/>
                                          </p:val>
                                        </p:tav>
                                      </p:tavLst>
                                    </p:anim>
                                    <p:anim calcmode="lin" valueType="num">
                                      <p:cBhvr>
                                        <p:cTn id="31" dur="1000" fill="hold"/>
                                        <p:tgtEl>
                                          <p:spTgt spid="34"/>
                                        </p:tgtEl>
                                        <p:attrNameLst>
                                          <p:attrName>style.rotation</p:attrName>
                                        </p:attrNameLst>
                                      </p:cBhvr>
                                      <p:tavLst>
                                        <p:tav tm="0">
                                          <p:val>
                                            <p:fltVal val="90"/>
                                          </p:val>
                                        </p:tav>
                                        <p:tav tm="100000">
                                          <p:val>
                                            <p:fltVal val="0"/>
                                          </p:val>
                                        </p:tav>
                                      </p:tavLst>
                                    </p:anim>
                                    <p:animEffect transition="in" filter="fade">
                                      <p:cBhvr>
                                        <p:cTn id="32" dur="1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C5FF4-3683-C9F8-E62E-CB742BF3EE98}"/>
              </a:ext>
            </a:extLst>
          </p:cNvPr>
          <p:cNvSpPr txBox="1"/>
          <p:nvPr/>
        </p:nvSpPr>
        <p:spPr>
          <a:xfrm>
            <a:off x="792069" y="483795"/>
            <a:ext cx="11139854" cy="930447"/>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vi-VN" sz="5400" b="1" dirty="0">
                <a:latin typeface="Times New Roman" panose="02020603050405020304" pitchFamily="18" charset="0"/>
                <a:ea typeface="+mj-ea"/>
                <a:cs typeface="Times New Roman" panose="02020603050405020304" pitchFamily="18" charset="0"/>
              </a:rPr>
              <a:t>1. Tình cảm, cảm xúc của người viết qua ngôn ngữ văn bản</a:t>
            </a:r>
            <a:endParaRPr lang="en-US" sz="5400" b="1" kern="1200" dirty="0">
              <a:latin typeface="Times New Roman" panose="02020603050405020304" pitchFamily="18" charset="0"/>
              <a:ea typeface="+mj-ea"/>
              <a:cs typeface="Times New Roman" panose="02020603050405020304" pitchFamily="18" charset="0"/>
            </a:endParaRPr>
          </a:p>
        </p:txBody>
      </p:sp>
      <p:pic>
        <p:nvPicPr>
          <p:cNvPr id="3" name="图片 3">
            <a:extLst>
              <a:ext uri="{FF2B5EF4-FFF2-40B4-BE49-F238E27FC236}">
                <a16:creationId xmlns:a16="http://schemas.microsoft.com/office/drawing/2014/main" id="{EFC017BE-3E44-420E-F06A-F85F108A04AB}"/>
              </a:ext>
            </a:extLst>
          </p:cNvPr>
          <p:cNvPicPr>
            <a:picLocks noChangeAspect="1"/>
          </p:cNvPicPr>
          <p:nvPr/>
        </p:nvPicPr>
        <p:blipFill>
          <a:blip r:embed="rId3" cstate="email"/>
          <a:stretch>
            <a:fillRect/>
          </a:stretch>
        </p:blipFill>
        <p:spPr>
          <a:xfrm>
            <a:off x="2496916" y="587413"/>
            <a:ext cx="7730160" cy="5145567"/>
          </a:xfrm>
          <a:prstGeom prst="rect">
            <a:avLst/>
          </a:prstGeom>
        </p:spPr>
      </p:pic>
      <p:sp>
        <p:nvSpPr>
          <p:cNvPr id="4" name="Text Box 35">
            <a:extLst>
              <a:ext uri="{FF2B5EF4-FFF2-40B4-BE49-F238E27FC236}">
                <a16:creationId xmlns:a16="http://schemas.microsoft.com/office/drawing/2014/main" id="{33D54CDE-271F-9BDE-0917-92B810A01B13}"/>
              </a:ext>
            </a:extLst>
          </p:cNvPr>
          <p:cNvSpPr txBox="1">
            <a:spLocks noChangeArrowheads="1"/>
          </p:cNvSpPr>
          <p:nvPr>
            <p:custDataLst>
              <p:tags r:id="rId1"/>
            </p:custDataLst>
          </p:nvPr>
        </p:nvSpPr>
        <p:spPr bwMode="auto">
          <a:xfrm>
            <a:off x="4280618" y="2467698"/>
            <a:ext cx="4942086" cy="1384995"/>
          </a:xfrm>
          <a:prstGeom prst="rect">
            <a:avLst/>
          </a:prstGeom>
          <a:noFill/>
          <a:ln w="9525">
            <a:noFill/>
            <a:miter lim="800000"/>
          </a:ln>
        </p:spPr>
        <p:txBody>
          <a:bodyPr wrap="square">
            <a:spAutoFit/>
          </a:bodyPr>
          <a:lstStyle/>
          <a:p>
            <a:pPr algn="ctr"/>
            <a:r>
              <a:rPr lang="vi-VN" sz="2800" b="1" i="1" kern="0" dirty="0">
                <a:solidFill>
                  <a:srgbClr val="000000"/>
                </a:solidFill>
                <a:latin typeface="Times New Roman" panose="02020603050405020304" pitchFamily="18" charset="0"/>
                <a:cs typeface="Times New Roman" panose="02020603050405020304" pitchFamily="18" charset="0"/>
                <a:sym typeface="Arial"/>
              </a:rPr>
              <a:t>Theo em, tình cảm, cảm xúc mà tác giả dành cho hạt dẻ, rừng dẻ là gì?</a:t>
            </a:r>
            <a:endParaRPr lang="en-US" sz="28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D37FD56-0159-CE9B-70B9-E2E9C9D89DA9}"/>
              </a:ext>
            </a:extLst>
          </p:cNvPr>
          <p:cNvPicPr>
            <a:picLocks noChangeAspect="1"/>
          </p:cNvPicPr>
          <p:nvPr/>
        </p:nvPicPr>
        <p:blipFill>
          <a:blip r:embed="rId4"/>
          <a:stretch>
            <a:fillRect/>
          </a:stretch>
        </p:blipFill>
        <p:spPr>
          <a:xfrm>
            <a:off x="797439" y="3622801"/>
            <a:ext cx="2334970" cy="2780017"/>
          </a:xfrm>
          <a:prstGeom prst="rect">
            <a:avLst/>
          </a:prstGeom>
        </p:spPr>
      </p:pic>
      <p:pic>
        <p:nvPicPr>
          <p:cNvPr id="6" name="Picture 5">
            <a:extLst>
              <a:ext uri="{FF2B5EF4-FFF2-40B4-BE49-F238E27FC236}">
                <a16:creationId xmlns:a16="http://schemas.microsoft.com/office/drawing/2014/main" id="{82691201-90BD-3B17-13D4-29F3A0A5A020}"/>
              </a:ext>
            </a:extLst>
          </p:cNvPr>
          <p:cNvPicPr>
            <a:picLocks noChangeAspect="1"/>
          </p:cNvPicPr>
          <p:nvPr/>
        </p:nvPicPr>
        <p:blipFill>
          <a:blip r:embed="rId4"/>
          <a:stretch>
            <a:fillRect/>
          </a:stretch>
        </p:blipFill>
        <p:spPr>
          <a:xfrm flipH="1">
            <a:off x="9382208" y="3604172"/>
            <a:ext cx="2615790" cy="2780017"/>
          </a:xfrm>
          <a:prstGeom prst="rect">
            <a:avLst/>
          </a:prstGeom>
        </p:spPr>
      </p:pic>
    </p:spTree>
    <p:extLst>
      <p:ext uri="{BB962C8B-B14F-4D97-AF65-F5344CB8AC3E}">
        <p14:creationId xmlns:p14="http://schemas.microsoft.com/office/powerpoint/2010/main" val="21493920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396280" y="329509"/>
            <a:ext cx="6877254" cy="1107996"/>
            <a:chOff x="1321555" y="221831"/>
            <a:chExt cx="6344776" cy="1477333"/>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1321555" y="221831"/>
              <a:ext cx="6344776" cy="14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1. Tình cảm, cảm xúc của người viết qua ngôn ngữ văn bản </a:t>
              </a:r>
              <a:endParaRPr kumimoji="0" lang="zh-CN" altLang="en-US"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3"/>
          <a:stretch>
            <a:fillRect/>
          </a:stretch>
        </p:blipFill>
        <p:spPr>
          <a:xfrm>
            <a:off x="190527" y="153827"/>
            <a:ext cx="1205753" cy="1131524"/>
          </a:xfrm>
          <a:prstGeom prst="rect">
            <a:avLst/>
          </a:prstGeom>
        </p:spPr>
      </p:pic>
      <p:sp>
        <p:nvSpPr>
          <p:cNvPr id="5" name="Google Shape;1486;p46">
            <a:extLst>
              <a:ext uri="{FF2B5EF4-FFF2-40B4-BE49-F238E27FC236}">
                <a16:creationId xmlns:a16="http://schemas.microsoft.com/office/drawing/2014/main" id="{CD029CC7-96BA-B46D-CB2D-15264EE4B463}"/>
              </a:ext>
            </a:extLst>
          </p:cNvPr>
          <p:cNvSpPr/>
          <p:nvPr/>
        </p:nvSpPr>
        <p:spPr>
          <a:xfrm flipH="1">
            <a:off x="1646687" y="2568540"/>
            <a:ext cx="5928919" cy="306006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A16E7210-59FC-44E0-DE8C-D0BCDEF20160}"/>
              </a:ext>
            </a:extLst>
          </p:cNvPr>
          <p:cNvSpPr txBox="1"/>
          <p:nvPr/>
        </p:nvSpPr>
        <p:spPr>
          <a:xfrm>
            <a:off x="2096811" y="2636534"/>
            <a:ext cx="5028670" cy="2554545"/>
          </a:xfrm>
          <a:prstGeom prst="rect">
            <a:avLst/>
          </a:prstGeom>
          <a:noFill/>
        </p:spPr>
        <p:txBody>
          <a:bodyPr wrap="square">
            <a:spAutoFit/>
          </a:bodyPr>
          <a:lstStyle/>
          <a:p>
            <a:pPr lvl="0" algn="ctr">
              <a:defRPr/>
            </a:pPr>
            <a:r>
              <a:rPr lang="en-US" sz="3200" i="1" dirty="0">
                <a:solidFill>
                  <a:prstClr val="black"/>
                </a:solidFill>
                <a:latin typeface="Times New Roman" panose="02020603050405020304" pitchFamily="18" charset="0"/>
                <a:cs typeface="Times New Roman" panose="02020603050405020304" pitchFamily="18" charset="0"/>
              </a:rPr>
              <a:t>T</a:t>
            </a:r>
            <a:r>
              <a:rPr lang="vi-VN" sz="3200" i="1" dirty="0">
                <a:solidFill>
                  <a:prstClr val="black"/>
                </a:solidFill>
                <a:latin typeface="Times New Roman" panose="02020603050405020304" pitchFamily="18" charset="0"/>
                <a:cs typeface="Times New Roman" panose="02020603050405020304" pitchFamily="18" charset="0"/>
              </a:rPr>
              <a:t>ình cảm say mê, tự hào của tác giả với hạt dẻ, rừng dẻ</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quê</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hương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Trùng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Khánh</a:t>
            </a:r>
            <a:r>
              <a:rPr lang="vi-VN" sz="3200" i="1" dirty="0">
                <a:solidFill>
                  <a:prstClr val="black"/>
                </a:solidFill>
                <a:latin typeface="Times New Roman" panose="02020603050405020304" pitchFamily="18" charset="0"/>
                <a:cs typeface="Times New Roman" panose="02020603050405020304" pitchFamily="18" charset="0"/>
              </a:rPr>
              <a:t> và niềm mong muốn được giao hòa với thiên nhiên.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id="{A0AF7721-584D-3D37-423B-2353452F994E}"/>
              </a:ext>
            </a:extLst>
          </p:cNvPr>
          <p:cNvPicPr>
            <a:picLocks noChangeAspect="1"/>
          </p:cNvPicPr>
          <p:nvPr/>
        </p:nvPicPr>
        <p:blipFill>
          <a:blip r:embed="rId4"/>
          <a:stretch>
            <a:fillRect/>
          </a:stretch>
        </p:blipFill>
        <p:spPr>
          <a:xfrm flipH="1">
            <a:off x="5706073" y="329509"/>
            <a:ext cx="7156719" cy="4861570"/>
          </a:xfrm>
          <a:prstGeom prst="rect">
            <a:avLst/>
          </a:prstGeom>
        </p:spPr>
      </p:pic>
    </p:spTree>
    <p:extLst>
      <p:ext uri="{BB962C8B-B14F-4D97-AF65-F5344CB8AC3E}">
        <p14:creationId xmlns:p14="http://schemas.microsoft.com/office/powerpoint/2010/main" val="156029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544575" y="770787"/>
            <a:ext cx="5444611" cy="297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542501" y="770787"/>
            <a:ext cx="4336473" cy="29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16390" y="1551063"/>
            <a:ext cx="2335896" cy="707886"/>
          </a:xfrm>
          <a:prstGeom prst="rect">
            <a:avLst/>
          </a:prstGeom>
        </p:spPr>
        <p:txBody>
          <a:bodyPr wrap="none">
            <a:spAutoFit/>
          </a:bodyPr>
          <a:lstStyle/>
          <a:p>
            <a:r>
              <a:rPr lang="en-US" sz="4000" i="1" dirty="0" err="1">
                <a:solidFill>
                  <a:schemeClr val="bg1"/>
                </a:solidFill>
                <a:latin typeface="Times New Roman"/>
                <a:ea typeface="Times New Roman"/>
                <a:cs typeface="Times New Roman"/>
              </a:rPr>
              <a:t>Nhãn</a:t>
            </a:r>
            <a:r>
              <a:rPr lang="en-US" sz="4000" i="1" dirty="0">
                <a:solidFill>
                  <a:schemeClr val="bg1"/>
                </a:solidFill>
                <a:latin typeface="Times New Roman"/>
                <a:ea typeface="Times New Roman"/>
                <a:cs typeface="Times New Roman"/>
              </a:rPr>
              <a:t> </a:t>
            </a:r>
            <a:r>
              <a:rPr lang="en-US" sz="4000" i="1" dirty="0" err="1">
                <a:solidFill>
                  <a:schemeClr val="bg1"/>
                </a:solidFill>
                <a:latin typeface="Times New Roman"/>
                <a:ea typeface="Times New Roman"/>
                <a:cs typeface="Times New Roman"/>
              </a:rPr>
              <a:t>lồng</a:t>
            </a:r>
            <a:endParaRPr lang="en-US" sz="4000" dirty="0">
              <a:solidFill>
                <a:schemeClr val="bg1"/>
              </a:solidFill>
            </a:endParaRPr>
          </a:p>
        </p:txBody>
      </p:sp>
      <p:sp>
        <p:nvSpPr>
          <p:cNvPr id="11" name="Rectangle 10"/>
          <p:cNvSpPr/>
          <p:nvPr/>
        </p:nvSpPr>
        <p:spPr>
          <a:xfrm>
            <a:off x="4352147" y="1398664"/>
            <a:ext cx="2246128" cy="707886"/>
          </a:xfrm>
          <a:prstGeom prst="rect">
            <a:avLst/>
          </a:prstGeom>
        </p:spPr>
        <p:txBody>
          <a:bodyPr wrap="none">
            <a:spAutoFit/>
          </a:bodyPr>
          <a:lstStyle/>
          <a:p>
            <a:r>
              <a:rPr lang="en-US" sz="4000" i="1" dirty="0" err="1">
                <a:solidFill>
                  <a:schemeClr val="bg1"/>
                </a:solidFill>
                <a:latin typeface="Times New Roman"/>
                <a:ea typeface="Times New Roman"/>
                <a:cs typeface="Times New Roman"/>
              </a:rPr>
              <a:t>Hưng</a:t>
            </a:r>
            <a:r>
              <a:rPr lang="en-US" sz="4000" i="1" dirty="0">
                <a:solidFill>
                  <a:schemeClr val="bg1"/>
                </a:solidFill>
                <a:latin typeface="Times New Roman"/>
                <a:ea typeface="Times New Roman"/>
                <a:cs typeface="Times New Roman"/>
              </a:rPr>
              <a:t> </a:t>
            </a:r>
            <a:r>
              <a:rPr lang="en-US" sz="4000" i="1" dirty="0" err="1">
                <a:solidFill>
                  <a:schemeClr val="bg1"/>
                </a:solidFill>
                <a:latin typeface="Times New Roman"/>
                <a:ea typeface="Times New Roman"/>
                <a:cs typeface="Times New Roman"/>
              </a:rPr>
              <a:t>Yên</a:t>
            </a:r>
            <a:endParaRPr lang="en-US" sz="4000" dirty="0">
              <a:solidFill>
                <a:schemeClr val="bg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114" y="319093"/>
            <a:ext cx="47625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396" y="3193739"/>
            <a:ext cx="5541818" cy="33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917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16" presetClass="entr" presetSubtype="21"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barn(inVertical)">
                                      <p:cBhvr>
                                        <p:cTn id="22" dur="500"/>
                                        <p:tgtEl>
                                          <p:spTgt spid="205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C5FF4-3683-C9F8-E62E-CB742BF3EE98}"/>
              </a:ext>
            </a:extLst>
          </p:cNvPr>
          <p:cNvSpPr txBox="1"/>
          <p:nvPr/>
        </p:nvSpPr>
        <p:spPr>
          <a:xfrm>
            <a:off x="526073" y="294130"/>
            <a:ext cx="11139854" cy="930447"/>
          </a:xfrm>
          <a:prstGeom prst="rect">
            <a:avLst/>
          </a:prstGeom>
        </p:spPr>
        <p:txBody>
          <a:bodyPr vert="horz" lIns="91440" tIns="45720" rIns="91440" bIns="45720" rtlCol="0" anchor="b">
            <a:normAutofit/>
          </a:bodyPr>
          <a:lstStyle/>
          <a:p>
            <a:pPr lvl="0" algn="ctr">
              <a:lnSpc>
                <a:spcPct val="90000"/>
              </a:lnSpc>
              <a:spcBef>
                <a:spcPct val="0"/>
              </a:spcBef>
              <a:spcAft>
                <a:spcPts val="600"/>
              </a:spcAft>
              <a:defRPr/>
            </a:pPr>
            <a:r>
              <a:rPr lang="vi-VN" sz="5400" b="1" dirty="0">
                <a:solidFill>
                  <a:prstClr val="black"/>
                </a:solidFill>
                <a:latin typeface="Times New Roman" panose="02020603050405020304" pitchFamily="18" charset="0"/>
                <a:cs typeface="Times New Roman" panose="02020603050405020304" pitchFamily="18" charset="0"/>
              </a:rPr>
              <a:t>2. Cái tôi tác giả trong tản văn</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图片 3">
            <a:extLst>
              <a:ext uri="{FF2B5EF4-FFF2-40B4-BE49-F238E27FC236}">
                <a16:creationId xmlns:a16="http://schemas.microsoft.com/office/drawing/2014/main" id="{EFC017BE-3E44-420E-F06A-F85F108A04AB}"/>
              </a:ext>
            </a:extLst>
          </p:cNvPr>
          <p:cNvPicPr>
            <a:picLocks noChangeAspect="1"/>
          </p:cNvPicPr>
          <p:nvPr/>
        </p:nvPicPr>
        <p:blipFill>
          <a:blip r:embed="rId3" cstate="email"/>
          <a:stretch>
            <a:fillRect/>
          </a:stretch>
        </p:blipFill>
        <p:spPr>
          <a:xfrm>
            <a:off x="2496916" y="587413"/>
            <a:ext cx="7730160" cy="6070776"/>
          </a:xfrm>
          <a:prstGeom prst="rect">
            <a:avLst/>
          </a:prstGeom>
        </p:spPr>
      </p:pic>
      <p:sp>
        <p:nvSpPr>
          <p:cNvPr id="4" name="Text Box 35">
            <a:extLst>
              <a:ext uri="{FF2B5EF4-FFF2-40B4-BE49-F238E27FC236}">
                <a16:creationId xmlns:a16="http://schemas.microsoft.com/office/drawing/2014/main" id="{33D54CDE-271F-9BDE-0917-92B810A01B13}"/>
              </a:ext>
            </a:extLst>
          </p:cNvPr>
          <p:cNvSpPr txBox="1">
            <a:spLocks noChangeArrowheads="1"/>
          </p:cNvSpPr>
          <p:nvPr>
            <p:custDataLst>
              <p:tags r:id="rId1"/>
            </p:custDataLst>
          </p:nvPr>
        </p:nvSpPr>
        <p:spPr bwMode="auto">
          <a:xfrm>
            <a:off x="4117507" y="2458264"/>
            <a:ext cx="4942086" cy="2554545"/>
          </a:xfrm>
          <a:prstGeom prst="rect">
            <a:avLst/>
          </a:prstGeom>
          <a:noFill/>
          <a:ln w="9525">
            <a:noFill/>
            <a:miter lim="800000"/>
          </a:ln>
        </p:spPr>
        <p:txBody>
          <a:bodyPr wrap="square">
            <a:spAutoFit/>
          </a:bodyPr>
          <a:lstStyle/>
          <a:p>
            <a:pPr lvl="0" algn="ctr">
              <a:defRPr/>
            </a:pPr>
            <a:r>
              <a:rPr lang="vi-VN" sz="3200" b="1" i="1" kern="0" dirty="0">
                <a:solidFill>
                  <a:srgbClr val="000000"/>
                </a:solidFill>
                <a:latin typeface="Times New Roman" panose="02020603050405020304" pitchFamily="18" charset="0"/>
                <a:cs typeface="Times New Roman" panose="02020603050405020304" pitchFamily="18" charset="0"/>
                <a:sym typeface="Arial"/>
              </a:rPr>
              <a:t>Đọc văn bản Mùa thu về Trùng Khánh nghe hạt dẻ hát, em cảm nhận được điều gì về cái tôi của tác giả Y Phương?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D37FD56-0159-CE9B-70B9-E2E9C9D89DA9}"/>
              </a:ext>
            </a:extLst>
          </p:cNvPr>
          <p:cNvPicPr>
            <a:picLocks noChangeAspect="1"/>
          </p:cNvPicPr>
          <p:nvPr/>
        </p:nvPicPr>
        <p:blipFill>
          <a:blip r:embed="rId4"/>
          <a:stretch>
            <a:fillRect/>
          </a:stretch>
        </p:blipFill>
        <p:spPr>
          <a:xfrm>
            <a:off x="797439" y="3622801"/>
            <a:ext cx="2334970" cy="2780017"/>
          </a:xfrm>
          <a:prstGeom prst="rect">
            <a:avLst/>
          </a:prstGeom>
        </p:spPr>
      </p:pic>
      <p:pic>
        <p:nvPicPr>
          <p:cNvPr id="6" name="Picture 5">
            <a:extLst>
              <a:ext uri="{FF2B5EF4-FFF2-40B4-BE49-F238E27FC236}">
                <a16:creationId xmlns:a16="http://schemas.microsoft.com/office/drawing/2014/main" id="{82691201-90BD-3B17-13D4-29F3A0A5A020}"/>
              </a:ext>
            </a:extLst>
          </p:cNvPr>
          <p:cNvPicPr>
            <a:picLocks noChangeAspect="1"/>
          </p:cNvPicPr>
          <p:nvPr/>
        </p:nvPicPr>
        <p:blipFill>
          <a:blip r:embed="rId4"/>
          <a:stretch>
            <a:fillRect/>
          </a:stretch>
        </p:blipFill>
        <p:spPr>
          <a:xfrm flipH="1">
            <a:off x="9382208" y="3604172"/>
            <a:ext cx="2615790" cy="2780017"/>
          </a:xfrm>
          <a:prstGeom prst="rect">
            <a:avLst/>
          </a:prstGeom>
        </p:spPr>
      </p:pic>
    </p:spTree>
    <p:extLst>
      <p:ext uri="{BB962C8B-B14F-4D97-AF65-F5344CB8AC3E}">
        <p14:creationId xmlns:p14="http://schemas.microsoft.com/office/powerpoint/2010/main" val="137096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15D054-0325-484B-8812-CAFFFE6A036D}"/>
              </a:ext>
            </a:extLst>
          </p:cNvPr>
          <p:cNvSpPr txBox="1"/>
          <p:nvPr/>
        </p:nvSpPr>
        <p:spPr>
          <a:xfrm>
            <a:off x="526073" y="294130"/>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Cái tôi tác giả trong tản văn</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id="{A2EEE2F9-4A4B-40F7-8308-4899B2DCDA45}"/>
              </a:ext>
            </a:extLst>
          </p:cNvPr>
          <p:cNvGrpSpPr/>
          <p:nvPr/>
        </p:nvGrpSpPr>
        <p:grpSpPr>
          <a:xfrm>
            <a:off x="526073" y="1224577"/>
            <a:ext cx="10983075" cy="4611144"/>
            <a:chOff x="526073" y="1224577"/>
            <a:chExt cx="10983075" cy="4611144"/>
          </a:xfrm>
        </p:grpSpPr>
        <p:pic>
          <p:nvPicPr>
            <p:cNvPr id="5" name="Picture 4">
              <a:extLst>
                <a:ext uri="{FF2B5EF4-FFF2-40B4-BE49-F238E27FC236}">
                  <a16:creationId xmlns:a16="http://schemas.microsoft.com/office/drawing/2014/main" id="{F2A9DFCB-756E-4B63-B0C2-B9BECE03481F}"/>
                </a:ext>
              </a:extLst>
            </p:cNvPr>
            <p:cNvPicPr>
              <a:picLocks noChangeAspect="1"/>
            </p:cNvPicPr>
            <p:nvPr/>
          </p:nvPicPr>
          <p:blipFill rotWithShape="1">
            <a:blip r:embed="rId2"/>
            <a:srcRect t="26264" b="25447"/>
            <a:stretch/>
          </p:blipFill>
          <p:spPr>
            <a:xfrm>
              <a:off x="526073" y="1224577"/>
              <a:ext cx="10983075" cy="4611144"/>
            </a:xfrm>
            <a:prstGeom prst="rect">
              <a:avLst/>
            </a:prstGeom>
          </p:spPr>
        </p:pic>
        <p:sp>
          <p:nvSpPr>
            <p:cNvPr id="7" name="TextBox 6">
              <a:extLst>
                <a:ext uri="{FF2B5EF4-FFF2-40B4-BE49-F238E27FC236}">
                  <a16:creationId xmlns:a16="http://schemas.microsoft.com/office/drawing/2014/main" id="{07E9692C-C11E-4257-9B26-6CFA4CB262C4}"/>
                </a:ext>
              </a:extLst>
            </p:cNvPr>
            <p:cNvSpPr txBox="1"/>
            <p:nvPr/>
          </p:nvSpPr>
          <p:spPr>
            <a:xfrm>
              <a:off x="8954974" y="3264613"/>
              <a:ext cx="1925359" cy="1384995"/>
            </a:xfrm>
            <a:prstGeom prst="rect">
              <a:avLst/>
            </a:prstGeom>
            <a:solidFill>
              <a:srgbClr val="F8C035"/>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Cái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hỉnh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821180E-F18A-4201-8676-6405FB8C6E02}"/>
                </a:ext>
              </a:extLst>
            </p:cNvPr>
            <p:cNvSpPr txBox="1"/>
            <p:nvPr/>
          </p:nvSpPr>
          <p:spPr>
            <a:xfrm>
              <a:off x="6298059" y="3264613"/>
              <a:ext cx="2054831" cy="2126516"/>
            </a:xfrm>
            <a:prstGeom prst="roundRect">
              <a:avLst/>
            </a:prstGeom>
            <a:solidFill>
              <a:srgbClr val="414380"/>
            </a:solid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Chiêm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con người </a:t>
              </a:r>
              <a:r>
                <a:rPr lang="en-US" sz="2400" dirty="0" err="1">
                  <a:solidFill>
                    <a:schemeClr val="bg1"/>
                  </a:solidFill>
                  <a:latin typeface="Times New Roman" panose="02020603050405020304" pitchFamily="18" charset="0"/>
                  <a:cs typeface="Times New Roman" panose="02020603050405020304" pitchFamily="18" charset="0"/>
                </a:rPr>
                <a:t>miền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núi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455FD6E-8612-41C1-B44E-290CEED1F524}"/>
                </a:ext>
              </a:extLst>
            </p:cNvPr>
            <p:cNvSpPr txBox="1"/>
            <p:nvPr/>
          </p:nvSpPr>
          <p:spPr>
            <a:xfrm>
              <a:off x="3688422" y="3530149"/>
              <a:ext cx="2054832" cy="2009061"/>
            </a:xfrm>
            <a:prstGeom prst="roundRect">
              <a:avLst/>
            </a:prstGeom>
            <a:solidFill>
              <a:srgbClr val="F27E29"/>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Nghệ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ảnh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5B5F3AF-9CA5-4070-9C66-6B5C1E881B5A}"/>
                </a:ext>
              </a:extLst>
            </p:cNvPr>
            <p:cNvSpPr txBox="1"/>
            <p:nvPr/>
          </p:nvSpPr>
          <p:spPr>
            <a:xfrm>
              <a:off x="1160979" y="3393392"/>
              <a:ext cx="1980819" cy="2442329"/>
            </a:xfrm>
            <a:prstGeom prst="roundRect">
              <a:avLst/>
            </a:prstGeom>
            <a:solidFill>
              <a:srgbClr val="A5CA3E"/>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dẻ</a:t>
              </a:r>
              <a:r>
                <a:rPr lang="en-US" sz="2800" dirty="0">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751538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C5FF4-3683-C9F8-E62E-CB742BF3EE98}"/>
              </a:ext>
            </a:extLst>
          </p:cNvPr>
          <p:cNvSpPr txBox="1"/>
          <p:nvPr/>
        </p:nvSpPr>
        <p:spPr>
          <a:xfrm>
            <a:off x="526073" y="294130"/>
            <a:ext cx="5040226" cy="930447"/>
          </a:xfrm>
          <a:prstGeom prst="rect">
            <a:avLst/>
          </a:prstGeom>
        </p:spPr>
        <p:txBody>
          <a:bodyPr vert="horz" lIns="91440" tIns="45720" rIns="91440" bIns="45720" rtlCol="0" anchor="b">
            <a:normAutofit fontScale="85000" lnSpcReduction="20000"/>
          </a:bodyPr>
          <a:lstStyle/>
          <a:p>
            <a:pPr algn="just">
              <a:lnSpc>
                <a:spcPct val="150000"/>
              </a:lnSpc>
            </a:pPr>
            <a:r>
              <a:rPr lang="en-US" sz="5400" b="1">
                <a:latin typeface="Times New Roman" panose="02020603050405020304" pitchFamily="18" charset="0"/>
                <a:ea typeface="Times New Roman" panose="02020603050405020304" pitchFamily="18" charset="0"/>
                <a:cs typeface="Times New Roman" panose="02020603050405020304" pitchFamily="18" charset="0"/>
              </a:rPr>
              <a:t>3. Chủ đề văn bản</a:t>
            </a:r>
            <a:endParaRPr lang="en-US" sz="480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图片 3">
            <a:extLst>
              <a:ext uri="{FF2B5EF4-FFF2-40B4-BE49-F238E27FC236}">
                <a16:creationId xmlns:a16="http://schemas.microsoft.com/office/drawing/2014/main" id="{EFC017BE-3E44-420E-F06A-F85F108A04AB}"/>
              </a:ext>
            </a:extLst>
          </p:cNvPr>
          <p:cNvPicPr>
            <a:picLocks noChangeAspect="1"/>
          </p:cNvPicPr>
          <p:nvPr/>
        </p:nvPicPr>
        <p:blipFill>
          <a:blip r:embed="rId3" cstate="email"/>
          <a:stretch>
            <a:fillRect/>
          </a:stretch>
        </p:blipFill>
        <p:spPr>
          <a:xfrm>
            <a:off x="2392229" y="700148"/>
            <a:ext cx="7730160" cy="6070776"/>
          </a:xfrm>
          <a:prstGeom prst="rect">
            <a:avLst/>
          </a:prstGeom>
        </p:spPr>
      </p:pic>
      <p:sp>
        <p:nvSpPr>
          <p:cNvPr id="4" name="Text Box 35">
            <a:extLst>
              <a:ext uri="{FF2B5EF4-FFF2-40B4-BE49-F238E27FC236}">
                <a16:creationId xmlns:a16="http://schemas.microsoft.com/office/drawing/2014/main" id="{33D54CDE-271F-9BDE-0917-92B810A01B13}"/>
              </a:ext>
            </a:extLst>
          </p:cNvPr>
          <p:cNvSpPr txBox="1">
            <a:spLocks noChangeArrowheads="1"/>
          </p:cNvSpPr>
          <p:nvPr>
            <p:custDataLst>
              <p:tags r:id="rId1"/>
            </p:custDataLst>
          </p:nvPr>
        </p:nvSpPr>
        <p:spPr bwMode="auto">
          <a:xfrm>
            <a:off x="3931076" y="3310520"/>
            <a:ext cx="4942086" cy="1077218"/>
          </a:xfrm>
          <a:prstGeom prst="rect">
            <a:avLst/>
          </a:prstGeom>
          <a:noFill/>
          <a:ln w="9525">
            <a:noFill/>
            <a:miter lim="800000"/>
          </a:ln>
        </p:spPr>
        <p:txBody>
          <a:bodyPr wrap="square">
            <a:spAutoFit/>
          </a:bodyPr>
          <a:lstStyle/>
          <a:p>
            <a:pPr lvl="0" algn="ctr">
              <a:defRPr/>
            </a:pPr>
            <a:r>
              <a:rPr lang="vi-VN" sz="3200" b="1" i="1" kern="0">
                <a:solidFill>
                  <a:srgbClr val="000000"/>
                </a:solidFill>
                <a:latin typeface="Times New Roman" panose="02020603050405020304" pitchFamily="18" charset="0"/>
                <a:cs typeface="Times New Roman" panose="02020603050405020304" pitchFamily="18" charset="0"/>
                <a:sym typeface="Arial"/>
              </a:rPr>
              <a:t>PHT số 2, Hs thảo luận nhóm đôi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D37FD56-0159-CE9B-70B9-E2E9C9D89DA9}"/>
              </a:ext>
            </a:extLst>
          </p:cNvPr>
          <p:cNvPicPr>
            <a:picLocks noChangeAspect="1"/>
          </p:cNvPicPr>
          <p:nvPr/>
        </p:nvPicPr>
        <p:blipFill>
          <a:blip r:embed="rId4"/>
          <a:stretch>
            <a:fillRect/>
          </a:stretch>
        </p:blipFill>
        <p:spPr>
          <a:xfrm>
            <a:off x="797439" y="3622801"/>
            <a:ext cx="2334970" cy="2780017"/>
          </a:xfrm>
          <a:prstGeom prst="rect">
            <a:avLst/>
          </a:prstGeom>
        </p:spPr>
      </p:pic>
      <p:pic>
        <p:nvPicPr>
          <p:cNvPr id="6" name="Picture 5">
            <a:extLst>
              <a:ext uri="{FF2B5EF4-FFF2-40B4-BE49-F238E27FC236}">
                <a16:creationId xmlns:a16="http://schemas.microsoft.com/office/drawing/2014/main" id="{82691201-90BD-3B17-13D4-29F3A0A5A020}"/>
              </a:ext>
            </a:extLst>
          </p:cNvPr>
          <p:cNvPicPr>
            <a:picLocks noChangeAspect="1"/>
          </p:cNvPicPr>
          <p:nvPr/>
        </p:nvPicPr>
        <p:blipFill>
          <a:blip r:embed="rId4"/>
          <a:stretch>
            <a:fillRect/>
          </a:stretch>
        </p:blipFill>
        <p:spPr>
          <a:xfrm flipH="1">
            <a:off x="9382208" y="3604172"/>
            <a:ext cx="2615790" cy="2780017"/>
          </a:xfrm>
          <a:prstGeom prst="rect">
            <a:avLst/>
          </a:prstGeom>
        </p:spPr>
      </p:pic>
    </p:spTree>
    <p:extLst>
      <p:ext uri="{BB962C8B-B14F-4D97-AF65-F5344CB8AC3E}">
        <p14:creationId xmlns:p14="http://schemas.microsoft.com/office/powerpoint/2010/main" val="30751170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E3D224B3-F07D-EB04-BA62-8ECEB586C013}"/>
              </a:ext>
            </a:extLst>
          </p:cNvPr>
          <p:cNvSpPr>
            <a:spLocks noChangeArrowheads="1"/>
          </p:cNvSpPr>
          <p:nvPr/>
        </p:nvSpPr>
        <p:spPr bwMode="auto">
          <a:xfrm>
            <a:off x="191177" y="-3859418"/>
            <a:ext cx="168780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49313" algn="l"/>
              </a:tabLst>
              <a:defRPr>
                <a:solidFill>
                  <a:schemeClr val="tx1"/>
                </a:solidFill>
                <a:latin typeface="Arial" panose="020B0604020202020204" pitchFamily="34" charset="0"/>
              </a:defRPr>
            </a:lvl1pPr>
            <a:lvl2pPr eaLnBrk="0" fontAlgn="base" hangingPunct="0">
              <a:spcBef>
                <a:spcPct val="0"/>
              </a:spcBef>
              <a:spcAft>
                <a:spcPct val="0"/>
              </a:spcAft>
              <a:tabLst>
                <a:tab pos="849313" algn="l"/>
              </a:tabLst>
              <a:defRPr>
                <a:solidFill>
                  <a:schemeClr val="tx1"/>
                </a:solidFill>
                <a:latin typeface="Arial" panose="020B0604020202020204" pitchFamily="34" charset="0"/>
              </a:defRPr>
            </a:lvl2pPr>
            <a:lvl3pPr eaLnBrk="0" fontAlgn="base" hangingPunct="0">
              <a:spcBef>
                <a:spcPct val="0"/>
              </a:spcBef>
              <a:spcAft>
                <a:spcPct val="0"/>
              </a:spcAft>
              <a:tabLst>
                <a:tab pos="849313" algn="l"/>
              </a:tabLst>
              <a:defRPr>
                <a:solidFill>
                  <a:schemeClr val="tx1"/>
                </a:solidFill>
                <a:latin typeface="Arial" panose="020B0604020202020204" pitchFamily="34" charset="0"/>
              </a:defRPr>
            </a:lvl3pPr>
            <a:lvl4pPr eaLnBrk="0" fontAlgn="base" hangingPunct="0">
              <a:spcBef>
                <a:spcPct val="0"/>
              </a:spcBef>
              <a:spcAft>
                <a:spcPct val="0"/>
              </a:spcAft>
              <a:tabLst>
                <a:tab pos="849313" algn="l"/>
              </a:tabLst>
              <a:defRPr>
                <a:solidFill>
                  <a:schemeClr val="tx1"/>
                </a:solidFill>
                <a:latin typeface="Arial" panose="020B0604020202020204" pitchFamily="34" charset="0"/>
              </a:defRPr>
            </a:lvl4pPr>
            <a:lvl5pPr eaLnBrk="0" fontAlgn="base" hangingPunct="0">
              <a:spcBef>
                <a:spcPct val="0"/>
              </a:spcBef>
              <a:spcAft>
                <a:spcPct val="0"/>
              </a:spcAft>
              <a:tabLst>
                <a:tab pos="849313" algn="l"/>
              </a:tabLst>
              <a:defRPr>
                <a:solidFill>
                  <a:schemeClr val="tx1"/>
                </a:solidFill>
                <a:latin typeface="Arial" panose="020B0604020202020204" pitchFamily="34" charset="0"/>
              </a:defRPr>
            </a:lvl5pPr>
            <a:lvl6pPr eaLnBrk="0" fontAlgn="base" hangingPunct="0">
              <a:spcBef>
                <a:spcPct val="0"/>
              </a:spcBef>
              <a:spcAft>
                <a:spcPct val="0"/>
              </a:spcAft>
              <a:tabLst>
                <a:tab pos="849313" algn="l"/>
              </a:tabLst>
              <a:defRPr>
                <a:solidFill>
                  <a:schemeClr val="tx1"/>
                </a:solidFill>
                <a:latin typeface="Arial" panose="020B0604020202020204" pitchFamily="34" charset="0"/>
              </a:defRPr>
            </a:lvl6pPr>
            <a:lvl7pPr eaLnBrk="0" fontAlgn="base" hangingPunct="0">
              <a:spcBef>
                <a:spcPct val="0"/>
              </a:spcBef>
              <a:spcAft>
                <a:spcPct val="0"/>
              </a:spcAft>
              <a:tabLst>
                <a:tab pos="849313" algn="l"/>
              </a:tabLst>
              <a:defRPr>
                <a:solidFill>
                  <a:schemeClr val="tx1"/>
                </a:solidFill>
                <a:latin typeface="Arial" panose="020B0604020202020204" pitchFamily="34" charset="0"/>
              </a:defRPr>
            </a:lvl7pPr>
            <a:lvl8pPr eaLnBrk="0" fontAlgn="base" hangingPunct="0">
              <a:spcBef>
                <a:spcPct val="0"/>
              </a:spcBef>
              <a:spcAft>
                <a:spcPct val="0"/>
              </a:spcAft>
              <a:tabLst>
                <a:tab pos="849313" algn="l"/>
              </a:tabLst>
              <a:defRPr>
                <a:solidFill>
                  <a:schemeClr val="tx1"/>
                </a:solidFill>
                <a:latin typeface="Arial" panose="020B0604020202020204" pitchFamily="34" charset="0"/>
              </a:defRPr>
            </a:lvl8pPr>
            <a:lvl9pPr eaLnBrk="0" fontAlgn="base" hangingPunct="0">
              <a:spcBef>
                <a:spcPct val="0"/>
              </a:spcBef>
              <a:spcAft>
                <a:spcPct val="0"/>
              </a:spcAft>
              <a:tabLst>
                <a:tab pos="8493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49313" algn="l"/>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PHT số 2</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49313"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CAA095C2-11C2-F77E-89A7-B6C151B64D4E}"/>
              </a:ext>
            </a:extLst>
          </p:cNvPr>
          <p:cNvGrpSpPr>
            <a:grpSpLocks/>
          </p:cNvGrpSpPr>
          <p:nvPr/>
        </p:nvGrpSpPr>
        <p:grpSpPr bwMode="auto">
          <a:xfrm>
            <a:off x="748708" y="506993"/>
            <a:ext cx="11274827" cy="5676523"/>
            <a:chOff x="1410" y="2835"/>
            <a:chExt cx="10177" cy="4230"/>
          </a:xfrm>
        </p:grpSpPr>
        <p:sp>
          <p:nvSpPr>
            <p:cNvPr id="4" name="AutoShape 21">
              <a:extLst>
                <a:ext uri="{FF2B5EF4-FFF2-40B4-BE49-F238E27FC236}">
                  <a16:creationId xmlns:a16="http://schemas.microsoft.com/office/drawing/2014/main" id="{57C27927-DB8E-D06F-39F1-A0E142DE85F9}"/>
                </a:ext>
              </a:extLst>
            </p:cNvPr>
            <p:cNvSpPr>
              <a:spLocks noChangeArrowheads="1"/>
            </p:cNvSpPr>
            <p:nvPr/>
          </p:nvSpPr>
          <p:spPr bwMode="auto">
            <a:xfrm>
              <a:off x="1410" y="3525"/>
              <a:ext cx="750" cy="2715"/>
            </a:xfrm>
            <a:prstGeom prst="roundRect">
              <a:avLst>
                <a:gd name="adj" fmla="val 16667"/>
              </a:avLst>
            </a:prstGeom>
            <a:solidFill>
              <a:schemeClr val="bg1"/>
            </a:solidFill>
            <a:ln w="28575">
              <a:solidFill>
                <a:srgbClr val="538135"/>
              </a:solidFill>
              <a:round/>
              <a:headEnd/>
              <a:tailEnd/>
            </a:ln>
          </p:spPr>
          <p:txBody>
            <a:bodyPr rot="0" vert="horz" wrap="square" lIns="91440" tIns="45720" rIns="91440" bIns="45720" anchor="t" anchorCtr="0" upright="1">
              <a:noAutofit/>
            </a:bodyPr>
            <a:lstStyle/>
            <a:p>
              <a:pPr algn="ctr">
                <a:lnSpc>
                  <a:spcPct val="115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AutoShape 22">
              <a:extLst>
                <a:ext uri="{FF2B5EF4-FFF2-40B4-BE49-F238E27FC236}">
                  <a16:creationId xmlns:a16="http://schemas.microsoft.com/office/drawing/2014/main" id="{86CB781F-5544-B779-9877-5A63161F37CB}"/>
                </a:ext>
              </a:extLst>
            </p:cNvPr>
            <p:cNvSpPr>
              <a:spLocks noChangeArrowheads="1"/>
            </p:cNvSpPr>
            <p:nvPr/>
          </p:nvSpPr>
          <p:spPr bwMode="auto">
            <a:xfrm>
              <a:off x="2760" y="2835"/>
              <a:ext cx="273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pPr>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AutoShape 23">
              <a:extLst>
                <a:ext uri="{FF2B5EF4-FFF2-40B4-BE49-F238E27FC236}">
                  <a16:creationId xmlns:a16="http://schemas.microsoft.com/office/drawing/2014/main" id="{CFEEB77F-DB3B-2E15-0805-D148676F1A5B}"/>
                </a:ext>
              </a:extLst>
            </p:cNvPr>
            <p:cNvSpPr>
              <a:spLocks noChangeArrowheads="1"/>
            </p:cNvSpPr>
            <p:nvPr/>
          </p:nvSpPr>
          <p:spPr bwMode="auto">
            <a:xfrm>
              <a:off x="2760" y="5970"/>
              <a:ext cx="285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spcBef>
                  <a:spcPts val="1200"/>
                </a:spcBef>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AutoShape 24">
              <a:extLst>
                <a:ext uri="{FF2B5EF4-FFF2-40B4-BE49-F238E27FC236}">
                  <a16:creationId xmlns:a16="http://schemas.microsoft.com/office/drawing/2014/main" id="{A1061821-7FFB-08F8-F2C1-2FD235B23560}"/>
                </a:ext>
              </a:extLst>
            </p:cNvPr>
            <p:cNvSpPr>
              <a:spLocks noChangeArrowheads="1"/>
            </p:cNvSpPr>
            <p:nvPr/>
          </p:nvSpPr>
          <p:spPr bwMode="auto">
            <a:xfrm>
              <a:off x="2700" y="4448"/>
              <a:ext cx="285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5">
              <a:extLst>
                <a:ext uri="{FF2B5EF4-FFF2-40B4-BE49-F238E27FC236}">
                  <a16:creationId xmlns:a16="http://schemas.microsoft.com/office/drawing/2014/main" id="{5A05DFC5-CC16-BB46-2869-F8C348AF6510}"/>
                </a:ext>
              </a:extLst>
            </p:cNvPr>
            <p:cNvSpPr>
              <a:spLocks noChangeArrowheads="1"/>
            </p:cNvSpPr>
            <p:nvPr/>
          </p:nvSpPr>
          <p:spPr bwMode="auto">
            <a:xfrm>
              <a:off x="6645" y="2835"/>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50000"/>
                </a:lnSpc>
                <a:spcBef>
                  <a:spcPts val="600"/>
                </a:spcBef>
                <a:spcAft>
                  <a:spcPts val="6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9" name="AutoShape 26">
              <a:extLst>
                <a:ext uri="{FF2B5EF4-FFF2-40B4-BE49-F238E27FC236}">
                  <a16:creationId xmlns:a16="http://schemas.microsoft.com/office/drawing/2014/main" id="{B711DB87-DFF7-0402-04E0-B5ABB6958117}"/>
                </a:ext>
              </a:extLst>
            </p:cNvPr>
            <p:cNvSpPr>
              <a:spLocks noChangeArrowheads="1"/>
            </p:cNvSpPr>
            <p:nvPr/>
          </p:nvSpPr>
          <p:spPr bwMode="auto">
            <a:xfrm>
              <a:off x="6645" y="4395"/>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50000"/>
                </a:lnSpc>
                <a:spcBef>
                  <a:spcPts val="600"/>
                </a:spcBef>
                <a:spcAft>
                  <a:spcPts val="6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0" name="AutoShape 27">
              <a:extLst>
                <a:ext uri="{FF2B5EF4-FFF2-40B4-BE49-F238E27FC236}">
                  <a16:creationId xmlns:a16="http://schemas.microsoft.com/office/drawing/2014/main" id="{B115B364-BC79-FB09-4599-1A3CF0F0E267}"/>
                </a:ext>
              </a:extLst>
            </p:cNvPr>
            <p:cNvSpPr>
              <a:spLocks noChangeArrowheads="1"/>
            </p:cNvSpPr>
            <p:nvPr/>
          </p:nvSpPr>
          <p:spPr bwMode="auto">
            <a:xfrm>
              <a:off x="6645" y="5970"/>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50000"/>
                </a:lnSpc>
                <a:spcBef>
                  <a:spcPts val="600"/>
                </a:spcBef>
                <a:spcAft>
                  <a:spcPts val="6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AutoShape 28">
              <a:extLst>
                <a:ext uri="{FF2B5EF4-FFF2-40B4-BE49-F238E27FC236}">
                  <a16:creationId xmlns:a16="http://schemas.microsoft.com/office/drawing/2014/main" id="{160FDE01-B197-717F-4E35-4583A9580BD9}"/>
                </a:ext>
              </a:extLst>
            </p:cNvPr>
            <p:cNvSpPr>
              <a:spLocks noChangeArrowheads="1"/>
            </p:cNvSpPr>
            <p:nvPr/>
          </p:nvSpPr>
          <p:spPr bwMode="auto">
            <a:xfrm>
              <a:off x="10064" y="2869"/>
              <a:ext cx="1523" cy="3949"/>
            </a:xfrm>
            <a:prstGeom prst="roundRect">
              <a:avLst>
                <a:gd name="adj" fmla="val 16667"/>
              </a:avLst>
            </a:prstGeom>
            <a:solidFill>
              <a:schemeClr val="bg1"/>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lnSpc>
                  <a:spcPct val="115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2" name="AutoShape 29">
              <a:extLst>
                <a:ext uri="{FF2B5EF4-FFF2-40B4-BE49-F238E27FC236}">
                  <a16:creationId xmlns:a16="http://schemas.microsoft.com/office/drawing/2014/main" id="{9FB93892-42C3-7C5A-D657-CDC7F752D218}"/>
                </a:ext>
              </a:extLst>
            </p:cNvPr>
            <p:cNvCxnSpPr>
              <a:cxnSpLocks noChangeShapeType="1"/>
            </p:cNvCxnSpPr>
            <p:nvPr/>
          </p:nvCxnSpPr>
          <p:spPr bwMode="auto">
            <a:xfrm>
              <a:off x="2160" y="4935"/>
              <a:ext cx="6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 name="AutoShape 30">
              <a:extLst>
                <a:ext uri="{FF2B5EF4-FFF2-40B4-BE49-F238E27FC236}">
                  <a16:creationId xmlns:a16="http://schemas.microsoft.com/office/drawing/2014/main" id="{8F2B39CB-B517-A735-3F7D-2695A6F79936}"/>
                </a:ext>
              </a:extLst>
            </p:cNvPr>
            <p:cNvCxnSpPr>
              <a:cxnSpLocks noChangeShapeType="1"/>
            </p:cNvCxnSpPr>
            <p:nvPr/>
          </p:nvCxnSpPr>
          <p:spPr bwMode="auto">
            <a:xfrm flipV="1">
              <a:off x="2160" y="3240"/>
              <a:ext cx="600" cy="16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31">
              <a:extLst>
                <a:ext uri="{FF2B5EF4-FFF2-40B4-BE49-F238E27FC236}">
                  <a16:creationId xmlns:a16="http://schemas.microsoft.com/office/drawing/2014/main" id="{9C1BE5DF-7CFE-F666-D270-329C7397AE11}"/>
                </a:ext>
              </a:extLst>
            </p:cNvPr>
            <p:cNvCxnSpPr>
              <a:cxnSpLocks noChangeShapeType="1"/>
            </p:cNvCxnSpPr>
            <p:nvPr/>
          </p:nvCxnSpPr>
          <p:spPr bwMode="auto">
            <a:xfrm>
              <a:off x="2160" y="4935"/>
              <a:ext cx="600" cy="16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 name="AutoShape 32">
              <a:extLst>
                <a:ext uri="{FF2B5EF4-FFF2-40B4-BE49-F238E27FC236}">
                  <a16:creationId xmlns:a16="http://schemas.microsoft.com/office/drawing/2014/main" id="{E1432D7A-AF2F-FC02-9B4C-F008F1B1E861}"/>
                </a:ext>
              </a:extLst>
            </p:cNvPr>
            <p:cNvCxnSpPr>
              <a:cxnSpLocks noChangeShapeType="1"/>
            </p:cNvCxnSpPr>
            <p:nvPr/>
          </p:nvCxnSpPr>
          <p:spPr bwMode="auto">
            <a:xfrm>
              <a:off x="5490" y="3360"/>
              <a:ext cx="115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AutoShape 33">
              <a:extLst>
                <a:ext uri="{FF2B5EF4-FFF2-40B4-BE49-F238E27FC236}">
                  <a16:creationId xmlns:a16="http://schemas.microsoft.com/office/drawing/2014/main" id="{43B18094-693B-C049-FDA4-BB66ECAA000B}"/>
                </a:ext>
              </a:extLst>
            </p:cNvPr>
            <p:cNvCxnSpPr>
              <a:cxnSpLocks noChangeShapeType="1"/>
            </p:cNvCxnSpPr>
            <p:nvPr/>
          </p:nvCxnSpPr>
          <p:spPr bwMode="auto">
            <a:xfrm>
              <a:off x="5610" y="4935"/>
              <a:ext cx="1035"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AutoShape 34">
              <a:extLst>
                <a:ext uri="{FF2B5EF4-FFF2-40B4-BE49-F238E27FC236}">
                  <a16:creationId xmlns:a16="http://schemas.microsoft.com/office/drawing/2014/main" id="{B1B21046-BE66-2D40-7138-16484D560FD5}"/>
                </a:ext>
              </a:extLst>
            </p:cNvPr>
            <p:cNvCxnSpPr>
              <a:cxnSpLocks noChangeShapeType="1"/>
            </p:cNvCxnSpPr>
            <p:nvPr/>
          </p:nvCxnSpPr>
          <p:spPr bwMode="auto">
            <a:xfrm>
              <a:off x="5610" y="6555"/>
              <a:ext cx="103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AutoShape 35">
              <a:extLst>
                <a:ext uri="{FF2B5EF4-FFF2-40B4-BE49-F238E27FC236}">
                  <a16:creationId xmlns:a16="http://schemas.microsoft.com/office/drawing/2014/main" id="{FBE0AB80-BD90-9257-E7F9-32C394F87B78}"/>
                </a:ext>
              </a:extLst>
            </p:cNvPr>
            <p:cNvCxnSpPr>
              <a:cxnSpLocks noChangeShapeType="1"/>
            </p:cNvCxnSpPr>
            <p:nvPr/>
          </p:nvCxnSpPr>
          <p:spPr bwMode="auto">
            <a:xfrm flipH="1">
              <a:off x="9375" y="4830"/>
              <a:ext cx="69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36">
              <a:extLst>
                <a:ext uri="{FF2B5EF4-FFF2-40B4-BE49-F238E27FC236}">
                  <a16:creationId xmlns:a16="http://schemas.microsoft.com/office/drawing/2014/main" id="{9246E1C9-58F7-2FFE-1D80-3110680313CD}"/>
                </a:ext>
              </a:extLst>
            </p:cNvPr>
            <p:cNvCxnSpPr>
              <a:cxnSpLocks noChangeShapeType="1"/>
            </p:cNvCxnSpPr>
            <p:nvPr/>
          </p:nvCxnSpPr>
          <p:spPr bwMode="auto">
            <a:xfrm flipH="1" flipV="1">
              <a:off x="9375" y="3360"/>
              <a:ext cx="690" cy="147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37">
              <a:extLst>
                <a:ext uri="{FF2B5EF4-FFF2-40B4-BE49-F238E27FC236}">
                  <a16:creationId xmlns:a16="http://schemas.microsoft.com/office/drawing/2014/main" id="{B5D376E8-A182-234D-F280-3D9997A2FD52}"/>
                </a:ext>
              </a:extLst>
            </p:cNvPr>
            <p:cNvCxnSpPr>
              <a:cxnSpLocks noChangeShapeType="1"/>
            </p:cNvCxnSpPr>
            <p:nvPr/>
          </p:nvCxnSpPr>
          <p:spPr bwMode="auto">
            <a:xfrm flipH="1">
              <a:off x="9375" y="4830"/>
              <a:ext cx="690" cy="17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21" name="Rectangle 28">
            <a:extLst>
              <a:ext uri="{FF2B5EF4-FFF2-40B4-BE49-F238E27FC236}">
                <a16:creationId xmlns:a16="http://schemas.microsoft.com/office/drawing/2014/main" id="{3F06B6B7-4122-9067-52EB-87B382887151}"/>
              </a:ext>
            </a:extLst>
          </p:cNvPr>
          <p:cNvSpPr>
            <a:spLocks noChangeArrowheads="1"/>
          </p:cNvSpPr>
          <p:nvPr/>
        </p:nvSpPr>
        <p:spPr bwMode="auto">
          <a:xfrm>
            <a:off x="191177" y="-3361958"/>
            <a:ext cx="16878027" cy="47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73040555"/>
      </p:ext>
    </p:extLst>
  </p:cSld>
  <p:clrMapOvr>
    <a:masterClrMapping/>
  </p:clrMapOvr>
  <p:transition spd="slow" advClick="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90527" y="568287"/>
            <a:ext cx="6877254" cy="630921"/>
            <a:chOff x="209159" y="540204"/>
            <a:chExt cx="6344776" cy="841232"/>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209159" y="540204"/>
              <a:ext cx="63447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3. Chủ đề văn bản</a:t>
              </a:r>
              <a:endParaRPr kumimoji="0" lang="zh-CN" altLang="en-US"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3"/>
          <a:stretch>
            <a:fillRect/>
          </a:stretch>
        </p:blipFill>
        <p:spPr>
          <a:xfrm>
            <a:off x="190527" y="153827"/>
            <a:ext cx="1205753" cy="1131524"/>
          </a:xfrm>
          <a:prstGeom prst="rect">
            <a:avLst/>
          </a:prstGeom>
        </p:spPr>
      </p:pic>
      <p:grpSp>
        <p:nvGrpSpPr>
          <p:cNvPr id="2" name="组合 10">
            <a:extLst>
              <a:ext uri="{FF2B5EF4-FFF2-40B4-BE49-F238E27FC236}">
                <a16:creationId xmlns:a16="http://schemas.microsoft.com/office/drawing/2014/main" id="{E2097908-6AF9-CCEF-62EC-E9E510C5974A}"/>
              </a:ext>
            </a:extLst>
          </p:cNvPr>
          <p:cNvGrpSpPr/>
          <p:nvPr/>
        </p:nvGrpSpPr>
        <p:grpSpPr>
          <a:xfrm>
            <a:off x="710117" y="4251843"/>
            <a:ext cx="3212566" cy="2308324"/>
            <a:chOff x="1263881" y="5158398"/>
            <a:chExt cx="3212566" cy="2308324"/>
          </a:xfrm>
        </p:grpSpPr>
        <p:sp>
          <p:nvSpPr>
            <p:cNvPr id="3" name="矩形 13">
              <a:extLst>
                <a:ext uri="{FF2B5EF4-FFF2-40B4-BE49-F238E27FC236}">
                  <a16:creationId xmlns:a16="http://schemas.microsoft.com/office/drawing/2014/main" id="{19E92CCA-B6D6-A222-991B-F1BBC3C42ABE}"/>
                </a:ext>
              </a:extLst>
            </p:cNvPr>
            <p:cNvSpPr/>
            <p:nvPr/>
          </p:nvSpPr>
          <p:spPr>
            <a:xfrm>
              <a:off x="1753525" y="5158398"/>
              <a:ext cx="2722922" cy="2308324"/>
            </a:xfrm>
            <a:prstGeom prst="rect">
              <a:avLst/>
            </a:prstGeom>
            <a:solidFill>
              <a:schemeClr val="bg1"/>
            </a:solidFill>
          </p:spPr>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khoản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Khánh</a:t>
              </a:r>
              <a:endParaRPr kumimoji="0" lang="zh-CN" altLang="en-US" sz="1800" b="0" i="0" u="none" strike="noStrike" kern="1200" cap="none" spc="0" normalizeH="0" baseline="0" noProof="0" dirty="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 name="椭圆 14">
              <a:extLst>
                <a:ext uri="{FF2B5EF4-FFF2-40B4-BE49-F238E27FC236}">
                  <a16:creationId xmlns:a16="http://schemas.microsoft.com/office/drawing/2014/main" id="{C4840231-3AA7-E520-C9F9-7AE78897DD4E}"/>
                </a:ext>
              </a:extLst>
            </p:cNvPr>
            <p:cNvSpPr/>
            <p:nvPr/>
          </p:nvSpPr>
          <p:spPr>
            <a:xfrm>
              <a:off x="1276756"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15">
              <a:extLst>
                <a:ext uri="{FF2B5EF4-FFF2-40B4-BE49-F238E27FC236}">
                  <a16:creationId xmlns:a16="http://schemas.microsoft.com/office/drawing/2014/main" id="{B9437BAA-8785-BB10-A3D5-D96447E392B3}"/>
                </a:ext>
              </a:extLst>
            </p:cNvPr>
            <p:cNvSpPr txBox="1"/>
            <p:nvPr/>
          </p:nvSpPr>
          <p:spPr>
            <a:xfrm>
              <a:off x="1263881" y="5224127"/>
              <a:ext cx="4956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rPr>
                <a:t>01</a:t>
              </a:r>
              <a:endParaRPr kumimoji="0" lang="zh-CN" altLang="en-US"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endParaRPr>
            </a:p>
          </p:txBody>
        </p:sp>
      </p:grpSp>
      <p:grpSp>
        <p:nvGrpSpPr>
          <p:cNvPr id="6" name="组合 11">
            <a:extLst>
              <a:ext uri="{FF2B5EF4-FFF2-40B4-BE49-F238E27FC236}">
                <a16:creationId xmlns:a16="http://schemas.microsoft.com/office/drawing/2014/main" id="{30651654-4FDB-6CBB-4448-162529BD016F}"/>
              </a:ext>
            </a:extLst>
          </p:cNvPr>
          <p:cNvGrpSpPr/>
          <p:nvPr/>
        </p:nvGrpSpPr>
        <p:grpSpPr>
          <a:xfrm>
            <a:off x="4529199" y="4259932"/>
            <a:ext cx="3212566" cy="2308324"/>
            <a:chOff x="4711987" y="5158398"/>
            <a:chExt cx="3212566" cy="2308324"/>
          </a:xfrm>
        </p:grpSpPr>
        <p:sp>
          <p:nvSpPr>
            <p:cNvPr id="11" name="矩形 17">
              <a:extLst>
                <a:ext uri="{FF2B5EF4-FFF2-40B4-BE49-F238E27FC236}">
                  <a16:creationId xmlns:a16="http://schemas.microsoft.com/office/drawing/2014/main" id="{62304F6C-24D4-7997-D2D5-5B5CCFCBEA96}"/>
                </a:ext>
              </a:extLst>
            </p:cNvPr>
            <p:cNvSpPr/>
            <p:nvPr/>
          </p:nvSpPr>
          <p:spPr>
            <a:xfrm>
              <a:off x="5201631" y="5158398"/>
              <a:ext cx="2722922" cy="2308324"/>
            </a:xfrm>
            <a:prstGeom prst="rect">
              <a:avLst/>
            </a:prstGeom>
            <a:solidFill>
              <a:schemeClr val="bg1"/>
            </a:solidFill>
          </p:spPr>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bùi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lịch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dẻ</a:t>
              </a:r>
              <a:endParaRPr kumimoji="0" lang="zh-CN" altLang="en-US" sz="1800" b="0" i="0" u="none" strike="noStrike" kern="1200" cap="none" spc="0" normalizeH="0" baseline="0" noProof="0" dirty="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3" name="椭圆 18">
              <a:extLst>
                <a:ext uri="{FF2B5EF4-FFF2-40B4-BE49-F238E27FC236}">
                  <a16:creationId xmlns:a16="http://schemas.microsoft.com/office/drawing/2014/main" id="{ABE9EFFD-376E-B00D-3D2A-D312052E774F}"/>
                </a:ext>
              </a:extLst>
            </p:cNvPr>
            <p:cNvSpPr/>
            <p:nvPr/>
          </p:nvSpPr>
          <p:spPr>
            <a:xfrm>
              <a:off x="4724862"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9">
              <a:extLst>
                <a:ext uri="{FF2B5EF4-FFF2-40B4-BE49-F238E27FC236}">
                  <a16:creationId xmlns:a16="http://schemas.microsoft.com/office/drawing/2014/main" id="{4CB42140-19F9-2E90-91FC-5166C21E1E7E}"/>
                </a:ext>
              </a:extLst>
            </p:cNvPr>
            <p:cNvSpPr txBox="1"/>
            <p:nvPr/>
          </p:nvSpPr>
          <p:spPr>
            <a:xfrm>
              <a:off x="4711987" y="5224127"/>
              <a:ext cx="4956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rPr>
                <a:t>02</a:t>
              </a:r>
              <a:endParaRPr kumimoji="0" lang="zh-CN" altLang="en-US"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endParaRPr>
            </a:p>
          </p:txBody>
        </p:sp>
      </p:grpSp>
      <p:grpSp>
        <p:nvGrpSpPr>
          <p:cNvPr id="15" name="组合 12">
            <a:extLst>
              <a:ext uri="{FF2B5EF4-FFF2-40B4-BE49-F238E27FC236}">
                <a16:creationId xmlns:a16="http://schemas.microsoft.com/office/drawing/2014/main" id="{08C90657-DF66-5076-5064-F83BFF14059F}"/>
              </a:ext>
            </a:extLst>
          </p:cNvPr>
          <p:cNvGrpSpPr/>
          <p:nvPr/>
        </p:nvGrpSpPr>
        <p:grpSpPr>
          <a:xfrm>
            <a:off x="8173702" y="4267608"/>
            <a:ext cx="2564826" cy="1938992"/>
            <a:chOff x="8058606" y="5158398"/>
            <a:chExt cx="2564826" cy="1938992"/>
          </a:xfrm>
        </p:grpSpPr>
        <p:sp>
          <p:nvSpPr>
            <p:cNvPr id="16" name="矩形 21">
              <a:extLst>
                <a:ext uri="{FF2B5EF4-FFF2-40B4-BE49-F238E27FC236}">
                  <a16:creationId xmlns:a16="http://schemas.microsoft.com/office/drawing/2014/main" id="{F783193A-4655-05DF-1CD5-5DC256988EE2}"/>
                </a:ext>
              </a:extLst>
            </p:cNvPr>
            <p:cNvSpPr/>
            <p:nvPr/>
          </p:nvSpPr>
          <p:spPr>
            <a:xfrm>
              <a:off x="8548250" y="5158398"/>
              <a:ext cx="2075182" cy="1938992"/>
            </a:xfrm>
            <a:prstGeom prst="rect">
              <a:avLst/>
            </a:prstGeom>
            <a:solidFill>
              <a:schemeClr val="bg1"/>
            </a:solidFill>
          </p:spPr>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3: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người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nhiên</a:t>
              </a:r>
              <a:endParaRPr kumimoji="0" lang="zh-CN" altLang="en-US" sz="1800" b="0" i="0" u="none" strike="noStrike" kern="1200" cap="none" spc="0" normalizeH="0" baseline="0" noProof="0" dirty="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7" name="椭圆 22">
              <a:extLst>
                <a:ext uri="{FF2B5EF4-FFF2-40B4-BE49-F238E27FC236}">
                  <a16:creationId xmlns:a16="http://schemas.microsoft.com/office/drawing/2014/main" id="{A9680332-5584-A216-57F4-540BAE1A184F}"/>
                </a:ext>
              </a:extLst>
            </p:cNvPr>
            <p:cNvSpPr/>
            <p:nvPr/>
          </p:nvSpPr>
          <p:spPr>
            <a:xfrm>
              <a:off x="8071481"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文本框 23">
              <a:extLst>
                <a:ext uri="{FF2B5EF4-FFF2-40B4-BE49-F238E27FC236}">
                  <a16:creationId xmlns:a16="http://schemas.microsoft.com/office/drawing/2014/main" id="{935EFB42-BD22-B434-3466-92D56E0A5658}"/>
                </a:ext>
              </a:extLst>
            </p:cNvPr>
            <p:cNvSpPr txBox="1"/>
            <p:nvPr/>
          </p:nvSpPr>
          <p:spPr>
            <a:xfrm>
              <a:off x="8058606" y="5224127"/>
              <a:ext cx="4956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rPr>
                <a:t>03</a:t>
              </a:r>
              <a:endParaRPr kumimoji="0" lang="zh-CN" altLang="en-US" sz="2000" b="0" i="0" u="none" strike="noStrike" kern="1200" cap="none" spc="0" normalizeH="0" baseline="0" noProof="0">
                <a:ln>
                  <a:noFill/>
                </a:ln>
                <a:solidFill>
                  <a:srgbClr val="683726"/>
                </a:solidFill>
                <a:effectLst/>
                <a:uLnTx/>
                <a:uFillTx/>
                <a:latin typeface="思源宋体 Heavy" panose="02020900000000000000" pitchFamily="18" charset="-122"/>
                <a:ea typeface="思源宋体 Heavy" panose="02020900000000000000" pitchFamily="18" charset="-122"/>
                <a:cs typeface="+mn-cs"/>
              </a:endParaRPr>
            </a:p>
          </p:txBody>
        </p:sp>
      </p:grpSp>
      <p:grpSp>
        <p:nvGrpSpPr>
          <p:cNvPr id="19" name="组合 7">
            <a:extLst>
              <a:ext uri="{FF2B5EF4-FFF2-40B4-BE49-F238E27FC236}">
                <a16:creationId xmlns:a16="http://schemas.microsoft.com/office/drawing/2014/main" id="{A0220CC0-A1EE-2A6C-5C67-2C09E05506EE}"/>
              </a:ext>
            </a:extLst>
          </p:cNvPr>
          <p:cNvGrpSpPr/>
          <p:nvPr/>
        </p:nvGrpSpPr>
        <p:grpSpPr>
          <a:xfrm>
            <a:off x="1244149" y="1996661"/>
            <a:ext cx="2936710" cy="2064172"/>
            <a:chOff x="1142549" y="2718550"/>
            <a:chExt cx="2936710" cy="2064172"/>
          </a:xfrm>
        </p:grpSpPr>
        <p:pic>
          <p:nvPicPr>
            <p:cNvPr id="20" name="图片 28">
              <a:extLst>
                <a:ext uri="{FF2B5EF4-FFF2-40B4-BE49-F238E27FC236}">
                  <a16:creationId xmlns:a16="http://schemas.microsoft.com/office/drawing/2014/main" id="{7C31A794-DEEE-AE6A-10F7-552D8E49098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5086"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21" name="矩形 40">
              <a:extLst>
                <a:ext uri="{FF2B5EF4-FFF2-40B4-BE49-F238E27FC236}">
                  <a16:creationId xmlns:a16="http://schemas.microsoft.com/office/drawing/2014/main" id="{9E1E83A5-72C4-6A98-05B5-D635303B03B9}"/>
                </a:ext>
              </a:extLst>
            </p:cNvPr>
            <p:cNvSpPr/>
            <p:nvPr/>
          </p:nvSpPr>
          <p:spPr>
            <a:xfrm>
              <a:off x="1142549"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F61A5031-0F27-207E-EC1F-4C74DB81D8DD}"/>
              </a:ext>
            </a:extLst>
          </p:cNvPr>
          <p:cNvGrpSpPr/>
          <p:nvPr/>
        </p:nvGrpSpPr>
        <p:grpSpPr>
          <a:xfrm>
            <a:off x="4627645" y="1996661"/>
            <a:ext cx="2936710" cy="2064172"/>
            <a:chOff x="4526045" y="2718550"/>
            <a:chExt cx="2936710" cy="2064172"/>
          </a:xfrm>
        </p:grpSpPr>
        <p:pic>
          <p:nvPicPr>
            <p:cNvPr id="23" name="图片 32">
              <a:extLst>
                <a:ext uri="{FF2B5EF4-FFF2-40B4-BE49-F238E27FC236}">
                  <a16:creationId xmlns:a16="http://schemas.microsoft.com/office/drawing/2014/main" id="{94FCA9C4-8199-9DC6-FD2A-FF81DA85BED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73594"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24" name="矩形 41">
              <a:extLst>
                <a:ext uri="{FF2B5EF4-FFF2-40B4-BE49-F238E27FC236}">
                  <a16:creationId xmlns:a16="http://schemas.microsoft.com/office/drawing/2014/main" id="{FF58221C-2A58-B394-EA98-E370F0338A31}"/>
                </a:ext>
              </a:extLst>
            </p:cNvPr>
            <p:cNvSpPr/>
            <p:nvPr/>
          </p:nvSpPr>
          <p:spPr>
            <a:xfrm>
              <a:off x="4526045"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5" name="组合 9">
            <a:extLst>
              <a:ext uri="{FF2B5EF4-FFF2-40B4-BE49-F238E27FC236}">
                <a16:creationId xmlns:a16="http://schemas.microsoft.com/office/drawing/2014/main" id="{02680798-E6CD-C7FC-B02F-E3906E3516DF}"/>
              </a:ext>
            </a:extLst>
          </p:cNvPr>
          <p:cNvGrpSpPr/>
          <p:nvPr/>
        </p:nvGrpSpPr>
        <p:grpSpPr>
          <a:xfrm>
            <a:off x="8026153" y="1996661"/>
            <a:ext cx="2936710" cy="2064172"/>
            <a:chOff x="7924553" y="2718550"/>
            <a:chExt cx="2936710" cy="2064172"/>
          </a:xfrm>
        </p:grpSpPr>
        <p:pic>
          <p:nvPicPr>
            <p:cNvPr id="26" name="图片 36">
              <a:extLst>
                <a:ext uri="{FF2B5EF4-FFF2-40B4-BE49-F238E27FC236}">
                  <a16:creationId xmlns:a16="http://schemas.microsoft.com/office/drawing/2014/main" id="{83B4217F-7F2D-E74F-DFDC-72344E66D93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072102"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27" name="矩形 42">
              <a:extLst>
                <a:ext uri="{FF2B5EF4-FFF2-40B4-BE49-F238E27FC236}">
                  <a16:creationId xmlns:a16="http://schemas.microsoft.com/office/drawing/2014/main" id="{293EE8F5-FEDE-C96F-F420-450C59B84CA8}"/>
                </a:ext>
              </a:extLst>
            </p:cNvPr>
            <p:cNvSpPr/>
            <p:nvPr/>
          </p:nvSpPr>
          <p:spPr>
            <a:xfrm>
              <a:off x="7924553"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9513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50767-F835-0D2E-EF74-BED1D94D3246}"/>
              </a:ext>
            </a:extLst>
          </p:cNvPr>
          <p:cNvPicPr>
            <a:picLocks noChangeAspect="1"/>
          </p:cNvPicPr>
          <p:nvPr/>
        </p:nvPicPr>
        <p:blipFill>
          <a:blip r:embed="rId2"/>
          <a:stretch>
            <a:fillRect/>
          </a:stretch>
        </p:blipFill>
        <p:spPr>
          <a:xfrm>
            <a:off x="0" y="1673"/>
            <a:ext cx="12192000" cy="6854653"/>
          </a:xfrm>
          <a:prstGeom prst="rect">
            <a:avLst/>
          </a:prstGeom>
        </p:spPr>
      </p:pic>
      <p:grpSp>
        <p:nvGrpSpPr>
          <p:cNvPr id="8" name="组合 4">
            <a:extLst>
              <a:ext uri="{FF2B5EF4-FFF2-40B4-BE49-F238E27FC236}">
                <a16:creationId xmlns:a16="http://schemas.microsoft.com/office/drawing/2014/main" id="{96044089-11DC-BD90-3ACA-5F660D2D2521}"/>
              </a:ext>
            </a:extLst>
          </p:cNvPr>
          <p:cNvGrpSpPr/>
          <p:nvPr/>
        </p:nvGrpSpPr>
        <p:grpSpPr>
          <a:xfrm>
            <a:off x="190527" y="568287"/>
            <a:ext cx="6877254" cy="630921"/>
            <a:chOff x="209159" y="540204"/>
            <a:chExt cx="6344776" cy="841232"/>
          </a:xfrm>
        </p:grpSpPr>
        <p:sp>
          <p:nvSpPr>
            <p:cNvPr id="9" name="TextBox 8">
              <a:extLst>
                <a:ext uri="{FF2B5EF4-FFF2-40B4-BE49-F238E27FC236}">
                  <a16:creationId xmlns:a16="http://schemas.microsoft.com/office/drawing/2014/main" id="{356B6AEC-AEC6-BE65-C3C1-C5EDB02D94B3}"/>
                </a:ext>
              </a:extLst>
            </p:cNvPr>
            <p:cNvSpPr txBox="1">
              <a:spLocks noChangeArrowheads="1"/>
            </p:cNvSpPr>
            <p:nvPr/>
          </p:nvSpPr>
          <p:spPr bwMode="auto">
            <a:xfrm>
              <a:off x="209159" y="540204"/>
              <a:ext cx="63447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3. Chủ đề văn bản</a:t>
              </a:r>
              <a:endParaRPr kumimoji="0" lang="zh-CN" altLang="en-US" sz="3600" b="1" i="0" u="none" strike="noStrike" kern="1200" cap="none" spc="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6EE9A60D-B11C-7087-F421-AF1D90337718}"/>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pic>
        <p:nvPicPr>
          <p:cNvPr id="12" name="Picture 11" descr="A picture containing green&#10;&#10;Description automatically generated">
            <a:extLst>
              <a:ext uri="{FF2B5EF4-FFF2-40B4-BE49-F238E27FC236}">
                <a16:creationId xmlns:a16="http://schemas.microsoft.com/office/drawing/2014/main" id="{96FA8298-4854-2CAB-6ADD-F66A35A16014}"/>
              </a:ext>
            </a:extLst>
          </p:cNvPr>
          <p:cNvPicPr>
            <a:picLocks noChangeAspect="1"/>
          </p:cNvPicPr>
          <p:nvPr/>
        </p:nvPicPr>
        <p:blipFill>
          <a:blip r:embed="rId3"/>
          <a:stretch>
            <a:fillRect/>
          </a:stretch>
        </p:blipFill>
        <p:spPr>
          <a:xfrm>
            <a:off x="190527" y="153827"/>
            <a:ext cx="1205753" cy="1131524"/>
          </a:xfrm>
          <a:prstGeom prst="rect">
            <a:avLst/>
          </a:prstGeom>
        </p:spPr>
      </p:pic>
      <p:sp>
        <p:nvSpPr>
          <p:cNvPr id="2" name="椭圆 4">
            <a:extLst>
              <a:ext uri="{FF2B5EF4-FFF2-40B4-BE49-F238E27FC236}">
                <a16:creationId xmlns:a16="http://schemas.microsoft.com/office/drawing/2014/main" id="{6D0AFAA4-7B20-168F-4FE5-9DB7D0A8D692}"/>
              </a:ext>
            </a:extLst>
          </p:cNvPr>
          <p:cNvSpPr/>
          <p:nvPr/>
        </p:nvSpPr>
        <p:spPr>
          <a:xfrm>
            <a:off x="1315923" y="2045920"/>
            <a:ext cx="2741151" cy="2666757"/>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椭圆 3">
            <a:extLst>
              <a:ext uri="{FF2B5EF4-FFF2-40B4-BE49-F238E27FC236}">
                <a16:creationId xmlns:a16="http://schemas.microsoft.com/office/drawing/2014/main" id="{DB11ECE8-FDBD-3AEA-537C-0AEC5C9665A4}"/>
              </a:ext>
            </a:extLst>
          </p:cNvPr>
          <p:cNvSpPr/>
          <p:nvPr/>
        </p:nvSpPr>
        <p:spPr>
          <a:xfrm>
            <a:off x="3356790" y="1782433"/>
            <a:ext cx="4695414" cy="4295387"/>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B9EEB77F-BA8D-C7C3-DBDD-F220EE2783D5}"/>
              </a:ext>
            </a:extLst>
          </p:cNvPr>
          <p:cNvSpPr txBox="1"/>
          <p:nvPr/>
        </p:nvSpPr>
        <p:spPr>
          <a:xfrm>
            <a:off x="4130737" y="2275046"/>
            <a:ext cx="3283127"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Chủ đề: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Tình cảm say mê, niềm tự hào của tác giả đối với hạt dẻ, rừng dẻ và niềm mong muốn được giao hòa với thiên nhiên</a:t>
            </a:r>
          </a:p>
        </p:txBody>
      </p:sp>
      <p:pic>
        <p:nvPicPr>
          <p:cNvPr id="11" name="Picture 10" descr="A close-up of a flower&#10;&#10;Description automatically generated with medium confidence">
            <a:extLst>
              <a:ext uri="{FF2B5EF4-FFF2-40B4-BE49-F238E27FC236}">
                <a16:creationId xmlns:a16="http://schemas.microsoft.com/office/drawing/2014/main" id="{E7DD3468-2411-A307-0CE6-76D28BBCCFD0}"/>
              </a:ext>
            </a:extLst>
          </p:cNvPr>
          <p:cNvPicPr>
            <a:picLocks noChangeAspect="1"/>
          </p:cNvPicPr>
          <p:nvPr/>
        </p:nvPicPr>
        <p:blipFill>
          <a:blip r:embed="rId4"/>
          <a:stretch>
            <a:fillRect/>
          </a:stretch>
        </p:blipFill>
        <p:spPr>
          <a:xfrm>
            <a:off x="6787219" y="1782433"/>
            <a:ext cx="4079799" cy="4384262"/>
          </a:xfrm>
          <a:prstGeom prst="rect">
            <a:avLst/>
          </a:prstGeom>
        </p:spPr>
      </p:pic>
      <p:pic>
        <p:nvPicPr>
          <p:cNvPr id="13" name="Picture 12" descr="A picture containing fruit, plant&#10;&#10;Description automatically generated">
            <a:extLst>
              <a:ext uri="{FF2B5EF4-FFF2-40B4-BE49-F238E27FC236}">
                <a16:creationId xmlns:a16="http://schemas.microsoft.com/office/drawing/2014/main" id="{789FE446-E343-E447-87EF-CCE86752B9B4}"/>
              </a:ext>
            </a:extLst>
          </p:cNvPr>
          <p:cNvPicPr>
            <a:picLocks noChangeAspect="1"/>
          </p:cNvPicPr>
          <p:nvPr/>
        </p:nvPicPr>
        <p:blipFill>
          <a:blip r:embed="rId5"/>
          <a:stretch>
            <a:fillRect/>
          </a:stretch>
        </p:blipFill>
        <p:spPr>
          <a:xfrm>
            <a:off x="1324982" y="2208989"/>
            <a:ext cx="2589641" cy="2045817"/>
          </a:xfrm>
          <a:prstGeom prst="rect">
            <a:avLst/>
          </a:prstGeom>
        </p:spPr>
      </p:pic>
    </p:spTree>
    <p:extLst>
      <p:ext uri="{BB962C8B-B14F-4D97-AF65-F5344CB8AC3E}">
        <p14:creationId xmlns:p14="http://schemas.microsoft.com/office/powerpoint/2010/main" val="904973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582D5-28B0-4FC4-C592-FF141C4098D4}"/>
              </a:ext>
            </a:extLst>
          </p:cNvPr>
          <p:cNvSpPr txBox="1"/>
          <p:nvPr/>
        </p:nvSpPr>
        <p:spPr>
          <a:xfrm>
            <a:off x="4085948" y="117798"/>
            <a:ext cx="6094520"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1BF86D5-86DB-CEED-A8D3-DB76D0475678}"/>
              </a:ext>
            </a:extLst>
          </p:cNvPr>
          <p:cNvGraphicFramePr>
            <a:graphicFrameLocks noGrp="1"/>
          </p:cNvGraphicFramePr>
          <p:nvPr>
            <p:extLst>
              <p:ext uri="{D42A27DB-BD31-4B8C-83A1-F6EECF244321}">
                <p14:modId xmlns:p14="http://schemas.microsoft.com/office/powerpoint/2010/main" val="2400287925"/>
              </p:ext>
            </p:extLst>
          </p:nvPr>
        </p:nvGraphicFramePr>
        <p:xfrm>
          <a:off x="1211782" y="1306010"/>
          <a:ext cx="9761018" cy="5094790"/>
        </p:xfrm>
        <a:graphic>
          <a:graphicData uri="http://schemas.openxmlformats.org/drawingml/2006/table">
            <a:tbl>
              <a:tblPr firstRow="1" firstCol="1" bandRow="1"/>
              <a:tblGrid>
                <a:gridCol w="4034921">
                  <a:extLst>
                    <a:ext uri="{9D8B030D-6E8A-4147-A177-3AD203B41FA5}">
                      <a16:colId xmlns:a16="http://schemas.microsoft.com/office/drawing/2014/main" val="1391556019"/>
                    </a:ext>
                  </a:extLst>
                </a:gridCol>
                <a:gridCol w="5726097">
                  <a:extLst>
                    <a:ext uri="{9D8B030D-6E8A-4147-A177-3AD203B41FA5}">
                      <a16:colId xmlns:a16="http://schemas.microsoft.com/office/drawing/2014/main" val="3754363950"/>
                    </a:ext>
                  </a:extLst>
                </a:gridCol>
              </a:tblGrid>
              <a:tr h="1867945">
                <a:tc>
                  <a:txBody>
                    <a:bodyPr/>
                    <a:lstStyle/>
                    <a:p>
                      <a:pPr algn="ct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văn bản</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Mùa thu về Trùng Khánh nghe hạt dẻ hát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485598"/>
                  </a:ext>
                </a:extLst>
              </a:tr>
              <a:tr h="881089">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 trữ tình</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999974"/>
                  </a:ext>
                </a:extLst>
              </a:tr>
              <a:tr h="1464667">
                <a:tc>
                  <a:txBody>
                    <a:bodyPr/>
                    <a:lstStyle/>
                    <a:p>
                      <a:pP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914127"/>
                  </a:ext>
                </a:extLst>
              </a:tr>
              <a:tr h="881089">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ngữ</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660372"/>
                  </a:ext>
                </a:extLst>
              </a:tr>
            </a:tbl>
          </a:graphicData>
        </a:graphic>
      </p:graphicFrame>
    </p:spTree>
    <p:extLst>
      <p:ext uri="{BB962C8B-B14F-4D97-AF65-F5344CB8AC3E}">
        <p14:creationId xmlns:p14="http://schemas.microsoft.com/office/powerpoint/2010/main" val="4785071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582D5-28B0-4FC4-C592-FF141C4098D4}"/>
              </a:ext>
            </a:extLst>
          </p:cNvPr>
          <p:cNvSpPr txBox="1"/>
          <p:nvPr/>
        </p:nvSpPr>
        <p:spPr>
          <a:xfrm>
            <a:off x="4085948" y="117798"/>
            <a:ext cx="6094520"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1BF86D5-86DB-CEED-A8D3-DB76D0475678}"/>
              </a:ext>
            </a:extLst>
          </p:cNvPr>
          <p:cNvGraphicFramePr>
            <a:graphicFrameLocks noGrp="1"/>
          </p:cNvGraphicFramePr>
          <p:nvPr>
            <p:extLst>
              <p:ext uri="{D42A27DB-BD31-4B8C-83A1-F6EECF244321}">
                <p14:modId xmlns:p14="http://schemas.microsoft.com/office/powerpoint/2010/main" val="1592273443"/>
              </p:ext>
            </p:extLst>
          </p:nvPr>
        </p:nvGraphicFramePr>
        <p:xfrm>
          <a:off x="1211782" y="1306010"/>
          <a:ext cx="9761018" cy="5094790"/>
        </p:xfrm>
        <a:graphic>
          <a:graphicData uri="http://schemas.openxmlformats.org/drawingml/2006/table">
            <a:tbl>
              <a:tblPr firstRow="1" firstCol="1" bandRow="1"/>
              <a:tblGrid>
                <a:gridCol w="2877333">
                  <a:extLst>
                    <a:ext uri="{9D8B030D-6E8A-4147-A177-3AD203B41FA5}">
                      <a16:colId xmlns:a16="http://schemas.microsoft.com/office/drawing/2014/main" val="1391556019"/>
                    </a:ext>
                  </a:extLst>
                </a:gridCol>
                <a:gridCol w="6883685">
                  <a:extLst>
                    <a:ext uri="{9D8B030D-6E8A-4147-A177-3AD203B41FA5}">
                      <a16:colId xmlns:a16="http://schemas.microsoft.com/office/drawing/2014/main" val="3754363950"/>
                    </a:ext>
                  </a:extLst>
                </a:gridCol>
              </a:tblGrid>
              <a:tr h="1867945">
                <a:tc>
                  <a:txBody>
                    <a:bodyPr/>
                    <a:lstStyle/>
                    <a:p>
                      <a:pPr algn="ct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văn bản</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Mùa thu về Trùng Khánh nghe hạt dẻ hát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485598"/>
                  </a:ext>
                </a:extLst>
              </a:tr>
              <a:tr h="881089">
                <a:tc>
                  <a:txBody>
                    <a:bodyPr/>
                    <a:lstStyle/>
                    <a:p>
                      <a:pP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999974"/>
                  </a:ext>
                </a:extLst>
              </a:tr>
              <a:tr h="1464667">
                <a:tc>
                  <a:txBody>
                    <a:bodyPr/>
                    <a:lstStyle/>
                    <a:p>
                      <a:pP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914127"/>
                  </a:ext>
                </a:extLst>
              </a:tr>
              <a:tr h="881089">
                <a:tc>
                  <a:txBody>
                    <a:bodyPr/>
                    <a:lstStyle/>
                    <a:p>
                      <a:pPr>
                        <a:lnSpc>
                          <a:spcPct val="15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ngữ</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660372"/>
                  </a:ext>
                </a:extLst>
              </a:tr>
            </a:tbl>
          </a:graphicData>
        </a:graphic>
      </p:graphicFrame>
      <p:sp>
        <p:nvSpPr>
          <p:cNvPr id="2" name="TextBox 1">
            <a:extLst>
              <a:ext uri="{FF2B5EF4-FFF2-40B4-BE49-F238E27FC236}">
                <a16:creationId xmlns:a16="http://schemas.microsoft.com/office/drawing/2014/main" id="{151E6CEF-659E-5753-E711-32C3531FDD04}"/>
              </a:ext>
            </a:extLst>
          </p:cNvPr>
          <p:cNvSpPr txBox="1"/>
          <p:nvPr/>
        </p:nvSpPr>
        <p:spPr>
          <a:xfrm>
            <a:off x="4085947" y="3291170"/>
            <a:ext cx="6722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S</a:t>
            </a:r>
            <a:r>
              <a:rPr lang="vi-VN" sz="2400" dirty="0">
                <a:latin typeface="Times New Roman" panose="02020603050405020304" pitchFamily="18" charset="0"/>
                <a:cs typeface="Times New Roman" panose="02020603050405020304" pitchFamily="18" charset="0"/>
              </a:rPr>
              <a:t>ay mê, tự hào của tác giả đối với hạt dẻ, rừng dẻ.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172B759-F532-ECC2-7282-DEF1A763595F}"/>
              </a:ext>
            </a:extLst>
          </p:cNvPr>
          <p:cNvSpPr txBox="1"/>
          <p:nvPr/>
        </p:nvSpPr>
        <p:spPr>
          <a:xfrm>
            <a:off x="4085948" y="4073566"/>
            <a:ext cx="6722465"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Tự hào, yêu quê hương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Tài hoa, tinh tế</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Triết lý, suy tư</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FCEDC50-B10B-281F-F246-FC22E8CACC37}"/>
              </a:ext>
            </a:extLst>
          </p:cNvPr>
          <p:cNvSpPr txBox="1"/>
          <p:nvPr/>
        </p:nvSpPr>
        <p:spPr>
          <a:xfrm>
            <a:off x="4085948" y="5594626"/>
            <a:ext cx="688685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inh tế, sống động, mang hơi thở đời sống, kết hợp hài hòa hình ảnh và chất trữ tình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1783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C5FF4-3683-C9F8-E62E-CB742BF3EE98}"/>
              </a:ext>
            </a:extLst>
          </p:cNvPr>
          <p:cNvSpPr txBox="1"/>
          <p:nvPr/>
        </p:nvSpPr>
        <p:spPr>
          <a:xfrm>
            <a:off x="526073" y="294130"/>
            <a:ext cx="5040226" cy="930447"/>
          </a:xfrm>
          <a:prstGeom prst="rect">
            <a:avLst/>
          </a:prstGeom>
        </p:spPr>
        <p:txBody>
          <a:bodyPr vert="horz" lIns="91440" tIns="45720" rIns="91440" bIns="45720" rtlCol="0" anchor="b">
            <a:normAutofit fontScale="85000" lnSpcReduction="20000"/>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endParaRPr kumimoji="0" lang="en-US" sz="4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图片 3">
            <a:extLst>
              <a:ext uri="{FF2B5EF4-FFF2-40B4-BE49-F238E27FC236}">
                <a16:creationId xmlns:a16="http://schemas.microsoft.com/office/drawing/2014/main" id="{EFC017BE-3E44-420E-F06A-F85F108A04AB}"/>
              </a:ext>
            </a:extLst>
          </p:cNvPr>
          <p:cNvPicPr>
            <a:picLocks noChangeAspect="1"/>
          </p:cNvPicPr>
          <p:nvPr/>
        </p:nvPicPr>
        <p:blipFill>
          <a:blip r:embed="rId3" cstate="email"/>
          <a:stretch>
            <a:fillRect/>
          </a:stretch>
        </p:blipFill>
        <p:spPr>
          <a:xfrm>
            <a:off x="2392229" y="700148"/>
            <a:ext cx="7730160" cy="6070776"/>
          </a:xfrm>
          <a:prstGeom prst="rect">
            <a:avLst/>
          </a:prstGeom>
        </p:spPr>
      </p:pic>
      <p:sp>
        <p:nvSpPr>
          <p:cNvPr id="4" name="Text Box 35">
            <a:extLst>
              <a:ext uri="{FF2B5EF4-FFF2-40B4-BE49-F238E27FC236}">
                <a16:creationId xmlns:a16="http://schemas.microsoft.com/office/drawing/2014/main" id="{33D54CDE-271F-9BDE-0917-92B810A01B13}"/>
              </a:ext>
            </a:extLst>
          </p:cNvPr>
          <p:cNvSpPr txBox="1">
            <a:spLocks noChangeArrowheads="1"/>
          </p:cNvSpPr>
          <p:nvPr>
            <p:custDataLst>
              <p:tags r:id="rId1"/>
            </p:custDataLst>
          </p:nvPr>
        </p:nvSpPr>
        <p:spPr bwMode="auto">
          <a:xfrm>
            <a:off x="4055363" y="2920532"/>
            <a:ext cx="4942086" cy="1077218"/>
          </a:xfrm>
          <a:prstGeom prst="rect">
            <a:avLst/>
          </a:prstGeom>
          <a:noFill/>
          <a:ln w="9525">
            <a:noFill/>
            <a:miter lim="800000"/>
          </a:ln>
        </p:spPr>
        <p:txBody>
          <a:bodyPr wrap="square">
            <a:spAutoFit/>
          </a:bodyPr>
          <a:lstStyle/>
          <a:p>
            <a:pPr lvl="0" algn="ctr">
              <a:defRPr/>
            </a:pPr>
            <a:r>
              <a:rPr lang="vi-VN" sz="3200" b="1" i="1" kern="0" dirty="0">
                <a:solidFill>
                  <a:srgbClr val="000000"/>
                </a:solidFill>
                <a:latin typeface="Times New Roman" panose="02020603050405020304" pitchFamily="18" charset="0"/>
                <a:cs typeface="Times New Roman" panose="02020603050405020304" pitchFamily="18" charset="0"/>
                <a:sym typeface="Arial"/>
              </a:rPr>
              <a:t>Nêu cảm nhận của em khi đọc văn bản trên?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D37FD56-0159-CE9B-70B9-E2E9C9D89DA9}"/>
              </a:ext>
            </a:extLst>
          </p:cNvPr>
          <p:cNvPicPr>
            <a:picLocks noChangeAspect="1"/>
          </p:cNvPicPr>
          <p:nvPr/>
        </p:nvPicPr>
        <p:blipFill>
          <a:blip r:embed="rId4"/>
          <a:stretch>
            <a:fillRect/>
          </a:stretch>
        </p:blipFill>
        <p:spPr>
          <a:xfrm>
            <a:off x="797439" y="3622801"/>
            <a:ext cx="2334970" cy="2780017"/>
          </a:xfrm>
          <a:prstGeom prst="rect">
            <a:avLst/>
          </a:prstGeom>
        </p:spPr>
      </p:pic>
      <p:pic>
        <p:nvPicPr>
          <p:cNvPr id="6" name="Picture 5">
            <a:extLst>
              <a:ext uri="{FF2B5EF4-FFF2-40B4-BE49-F238E27FC236}">
                <a16:creationId xmlns:a16="http://schemas.microsoft.com/office/drawing/2014/main" id="{82691201-90BD-3B17-13D4-29F3A0A5A020}"/>
              </a:ext>
            </a:extLst>
          </p:cNvPr>
          <p:cNvPicPr>
            <a:picLocks noChangeAspect="1"/>
          </p:cNvPicPr>
          <p:nvPr/>
        </p:nvPicPr>
        <p:blipFill>
          <a:blip r:embed="rId4"/>
          <a:stretch>
            <a:fillRect/>
          </a:stretch>
        </p:blipFill>
        <p:spPr>
          <a:xfrm flipH="1">
            <a:off x="9382208" y="3604172"/>
            <a:ext cx="2615790" cy="2780017"/>
          </a:xfrm>
          <a:prstGeom prst="rect">
            <a:avLst/>
          </a:prstGeom>
        </p:spPr>
      </p:pic>
    </p:spTree>
    <p:extLst>
      <p:ext uri="{BB962C8B-B14F-4D97-AF65-F5344CB8AC3E}">
        <p14:creationId xmlns:p14="http://schemas.microsoft.com/office/powerpoint/2010/main" val="30237226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4F3F8"/>
        </a:solidFill>
        <a:effectLst/>
      </p:bgPr>
    </p:bg>
    <p:spTree>
      <p:nvGrpSpPr>
        <p:cNvPr id="1" name="Shape 1900"/>
        <p:cNvGrpSpPr/>
        <p:nvPr/>
      </p:nvGrpSpPr>
      <p:grpSpPr>
        <a:xfrm>
          <a:off x="0" y="0"/>
          <a:ext cx="0" cy="0"/>
          <a:chOff x="0" y="0"/>
          <a:chExt cx="0" cy="0"/>
        </a:xfrm>
      </p:grpSpPr>
      <p:pic>
        <p:nvPicPr>
          <p:cNvPr id="10" name="Picture 9">
            <a:extLst>
              <a:ext uri="{FF2B5EF4-FFF2-40B4-BE49-F238E27FC236}">
                <a16:creationId xmlns:a16="http://schemas.microsoft.com/office/drawing/2014/main" id="{9D49E06B-6E0E-2A9C-6593-BCE709303B4F}"/>
              </a:ext>
            </a:extLst>
          </p:cNvPr>
          <p:cNvPicPr>
            <a:picLocks noChangeAspect="1"/>
          </p:cNvPicPr>
          <p:nvPr/>
        </p:nvPicPr>
        <p:blipFill>
          <a:blip r:embed="rId3"/>
          <a:stretch>
            <a:fillRect/>
          </a:stretch>
        </p:blipFill>
        <p:spPr>
          <a:xfrm>
            <a:off x="16255" y="0"/>
            <a:ext cx="12360997" cy="6953061"/>
          </a:xfrm>
          <a:prstGeom prst="rect">
            <a:avLst/>
          </a:prstGeom>
        </p:spPr>
      </p:pic>
      <p:sp>
        <p:nvSpPr>
          <p:cNvPr id="1901" name="Google Shape;1901;p30"/>
          <p:cNvSpPr/>
          <p:nvPr/>
        </p:nvSpPr>
        <p:spPr>
          <a:xfrm>
            <a:off x="446051" y="1547274"/>
            <a:ext cx="11151131" cy="4900853"/>
          </a:xfrm>
          <a:prstGeom prst="round2DiagRect">
            <a:avLst>
              <a:gd name="adj1" fmla="val 20554"/>
              <a:gd name="adj2" fmla="val 0"/>
            </a:avLst>
          </a:prstGeom>
          <a:solidFill>
            <a:srgbClr val="B6D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9" name="Google Shape;1919;p30"/>
          <p:cNvGrpSpPr/>
          <p:nvPr/>
        </p:nvGrpSpPr>
        <p:grpSpPr>
          <a:xfrm>
            <a:off x="9237851" y="1024184"/>
            <a:ext cx="369259" cy="369229"/>
            <a:chOff x="1254075" y="1384000"/>
            <a:chExt cx="108900" cy="108900"/>
          </a:xfrm>
        </p:grpSpPr>
        <p:sp>
          <p:nvSpPr>
            <p:cNvPr id="1920" name="Google Shape;1920;p30"/>
            <p:cNvSpPr/>
            <p:nvPr/>
          </p:nvSpPr>
          <p:spPr>
            <a:xfrm>
              <a:off x="1308525" y="1384000"/>
              <a:ext cx="25" cy="108900"/>
            </a:xfrm>
            <a:custGeom>
              <a:avLst/>
              <a:gdLst/>
              <a:ahLst/>
              <a:cxnLst/>
              <a:rect l="l" t="t" r="r" b="b"/>
              <a:pathLst>
                <a:path w="1" h="4356" fill="none" extrusionOk="0">
                  <a:moveTo>
                    <a:pt x="1" y="0"/>
                  </a:moveTo>
                  <a:lnTo>
                    <a:pt x="1" y="4355"/>
                  </a:lnTo>
                </a:path>
              </a:pathLst>
            </a:custGeom>
            <a:noFill/>
            <a:ln w="190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30"/>
            <p:cNvSpPr/>
            <p:nvPr/>
          </p:nvSpPr>
          <p:spPr>
            <a:xfrm>
              <a:off x="1254075" y="1438450"/>
              <a:ext cx="108900" cy="25"/>
            </a:xfrm>
            <a:custGeom>
              <a:avLst/>
              <a:gdLst/>
              <a:ahLst/>
              <a:cxnLst/>
              <a:rect l="l" t="t" r="r" b="b"/>
              <a:pathLst>
                <a:path w="4356" h="1" fill="none" extrusionOk="0">
                  <a:moveTo>
                    <a:pt x="4356" y="0"/>
                  </a:moveTo>
                  <a:lnTo>
                    <a:pt x="1" y="0"/>
                  </a:lnTo>
                </a:path>
              </a:pathLst>
            </a:custGeom>
            <a:noFill/>
            <a:ln w="190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30"/>
            <p:cNvSpPr/>
            <p:nvPr/>
          </p:nvSpPr>
          <p:spPr>
            <a:xfrm>
              <a:off x="1274250" y="1396150"/>
              <a:ext cx="68550" cy="84625"/>
            </a:xfrm>
            <a:custGeom>
              <a:avLst/>
              <a:gdLst/>
              <a:ahLst/>
              <a:cxnLst/>
              <a:rect l="l" t="t" r="r" b="b"/>
              <a:pathLst>
                <a:path w="2742" h="3385" fill="none" extrusionOk="0">
                  <a:moveTo>
                    <a:pt x="2742" y="0"/>
                  </a:moveTo>
                  <a:lnTo>
                    <a:pt x="1" y="3385"/>
                  </a:lnTo>
                </a:path>
              </a:pathLst>
            </a:custGeom>
            <a:noFill/>
            <a:ln w="190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30"/>
            <p:cNvSpPr/>
            <p:nvPr/>
          </p:nvSpPr>
          <p:spPr>
            <a:xfrm>
              <a:off x="1272700" y="1397450"/>
              <a:ext cx="71675" cy="82025"/>
            </a:xfrm>
            <a:custGeom>
              <a:avLst/>
              <a:gdLst/>
              <a:ahLst/>
              <a:cxnLst/>
              <a:rect l="l" t="t" r="r" b="b"/>
              <a:pathLst>
                <a:path w="2867" h="3281" fill="none" extrusionOk="0">
                  <a:moveTo>
                    <a:pt x="0" y="1"/>
                  </a:moveTo>
                  <a:lnTo>
                    <a:pt x="2866" y="3280"/>
                  </a:lnTo>
                </a:path>
              </a:pathLst>
            </a:custGeom>
            <a:noFill/>
            <a:ln w="190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oogle Shape;1992;p31">
            <a:extLst>
              <a:ext uri="{FF2B5EF4-FFF2-40B4-BE49-F238E27FC236}">
                <a16:creationId xmlns:a16="http://schemas.microsoft.com/office/drawing/2014/main" id="{034CC135-32DB-3C34-FF55-34301120143F}"/>
              </a:ext>
            </a:extLst>
          </p:cNvPr>
          <p:cNvGrpSpPr/>
          <p:nvPr/>
        </p:nvGrpSpPr>
        <p:grpSpPr>
          <a:xfrm>
            <a:off x="446051" y="409873"/>
            <a:ext cx="10490548" cy="978800"/>
            <a:chOff x="639900" y="542875"/>
            <a:chExt cx="7864200" cy="734100"/>
          </a:xfrm>
        </p:grpSpPr>
        <p:sp>
          <p:nvSpPr>
            <p:cNvPr id="5" name="Google Shape;1993;p31">
              <a:extLst>
                <a:ext uri="{FF2B5EF4-FFF2-40B4-BE49-F238E27FC236}">
                  <a16:creationId xmlns:a16="http://schemas.microsoft.com/office/drawing/2014/main" id="{6DF81F7E-99DA-03B4-61D5-E452ABF669EB}"/>
                </a:ext>
              </a:extLst>
            </p:cNvPr>
            <p:cNvSpPr/>
            <p:nvPr/>
          </p:nvSpPr>
          <p:spPr>
            <a:xfrm>
              <a:off x="639900" y="542875"/>
              <a:ext cx="7864200" cy="734100"/>
            </a:xfrm>
            <a:prstGeom prst="round2DiagRect">
              <a:avLst>
                <a:gd name="adj1" fmla="val 50000"/>
                <a:gd name="adj2" fmla="val 0"/>
              </a:avLst>
            </a:prstGeom>
            <a:solidFill>
              <a:srgbClr val="B6D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6" name="Google Shape;1994;p31">
              <a:extLst>
                <a:ext uri="{FF2B5EF4-FFF2-40B4-BE49-F238E27FC236}">
                  <a16:creationId xmlns:a16="http://schemas.microsoft.com/office/drawing/2014/main" id="{76AF45D8-7988-942C-B539-0B45779EF2EC}"/>
                </a:ext>
              </a:extLst>
            </p:cNvPr>
            <p:cNvCxnSpPr/>
            <p:nvPr/>
          </p:nvCxnSpPr>
          <p:spPr>
            <a:xfrm>
              <a:off x="802825" y="1141575"/>
              <a:ext cx="7384200" cy="0"/>
            </a:xfrm>
            <a:prstGeom prst="straightConnector1">
              <a:avLst/>
            </a:prstGeom>
            <a:noFill/>
            <a:ln w="9525" cap="flat" cmpd="sng">
              <a:solidFill>
                <a:schemeClr val="dk1"/>
              </a:solidFill>
              <a:prstDash val="solid"/>
              <a:round/>
              <a:headEnd type="none" w="med" len="med"/>
              <a:tailEnd type="none" w="med" len="med"/>
            </a:ln>
          </p:spPr>
        </p:cxnSp>
      </p:grpSp>
      <p:sp>
        <p:nvSpPr>
          <p:cNvPr id="7" name="Google Shape;1996;p31">
            <a:extLst>
              <a:ext uri="{FF2B5EF4-FFF2-40B4-BE49-F238E27FC236}">
                <a16:creationId xmlns:a16="http://schemas.microsoft.com/office/drawing/2014/main" id="{17E90B58-48F6-285F-7C99-7E7D77C6E4B5}"/>
              </a:ext>
            </a:extLst>
          </p:cNvPr>
          <p:cNvSpPr txBox="1">
            <a:spLocks/>
          </p:cNvSpPr>
          <p:nvPr/>
        </p:nvSpPr>
        <p:spPr>
          <a:xfrm>
            <a:off x="2784037" y="368904"/>
            <a:ext cx="760539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Abril Fatface"/>
              <a:buNone/>
              <a:defRPr sz="4300" b="0" i="0" u="none" strike="noStrike" cap="none">
                <a:solidFill>
                  <a:schemeClr val="dk1"/>
                </a:solidFill>
                <a:latin typeface="Snippet"/>
                <a:ea typeface="Snippet"/>
                <a:cs typeface="Snippet"/>
                <a:sym typeface="Snippet"/>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191919"/>
              </a:buClr>
              <a:buSzPts val="5200"/>
              <a:buFont typeface="Abril Fatface"/>
              <a:buNone/>
              <a:tabLst/>
              <a:defRPr/>
            </a:pPr>
            <a:r>
              <a:rPr kumimoji="0" lang="en-US" sz="4267" b="1" i="0" u="none" strike="noStrike" kern="0" cap="none" spc="0" normalizeH="0" baseline="0" noProof="0">
                <a:ln>
                  <a:noFill/>
                </a:ln>
                <a:solidFill>
                  <a:srgbClr val="00044F"/>
                </a:solidFill>
                <a:effectLst/>
                <a:uLnTx/>
                <a:uFillTx/>
                <a:latin typeface="Times New Roman" panose="02020603050405020304" pitchFamily="18" charset="0"/>
                <a:cs typeface="Times New Roman" panose="02020603050405020304" pitchFamily="18" charset="0"/>
                <a:sym typeface="Snippet"/>
              </a:rPr>
              <a:t>5. Kết nối, mở rộng</a:t>
            </a:r>
            <a:endParaRPr kumimoji="0" lang="en-US" sz="4267" b="1" i="0" u="none" strike="noStrike" kern="0" cap="none" spc="0" normalizeH="0" baseline="0" noProof="0" dirty="0">
              <a:ln>
                <a:noFill/>
              </a:ln>
              <a:solidFill>
                <a:srgbClr val="00044F"/>
              </a:solidFill>
              <a:effectLst/>
              <a:uLnTx/>
              <a:uFillTx/>
              <a:latin typeface="Times New Roman" panose="02020603050405020304" pitchFamily="18" charset="0"/>
              <a:cs typeface="Times New Roman" panose="02020603050405020304" pitchFamily="18" charset="0"/>
              <a:sym typeface="Snippet"/>
            </a:endParaRPr>
          </a:p>
        </p:txBody>
      </p:sp>
      <p:grpSp>
        <p:nvGrpSpPr>
          <p:cNvPr id="1906" name="Google Shape;1906;p30"/>
          <p:cNvGrpSpPr/>
          <p:nvPr/>
        </p:nvGrpSpPr>
        <p:grpSpPr>
          <a:xfrm>
            <a:off x="2355702" y="621312"/>
            <a:ext cx="413733" cy="444067"/>
            <a:chOff x="1546325" y="2453600"/>
            <a:chExt cx="310300" cy="333050"/>
          </a:xfrm>
        </p:grpSpPr>
        <p:sp>
          <p:nvSpPr>
            <p:cNvPr id="1907" name="Google Shape;1907;p30"/>
            <p:cNvSpPr/>
            <p:nvPr/>
          </p:nvSpPr>
          <p:spPr>
            <a:xfrm>
              <a:off x="1823625" y="2568050"/>
              <a:ext cx="33000" cy="33600"/>
            </a:xfrm>
            <a:custGeom>
              <a:avLst/>
              <a:gdLst/>
              <a:ahLst/>
              <a:cxnLst/>
              <a:rect l="l" t="t" r="r" b="b"/>
              <a:pathLst>
                <a:path w="1320" h="1344" extrusionOk="0">
                  <a:moveTo>
                    <a:pt x="1319" y="1"/>
                  </a:moveTo>
                  <a:lnTo>
                    <a:pt x="0" y="785"/>
                  </a:lnTo>
                  <a:lnTo>
                    <a:pt x="361" y="1343"/>
                  </a:lnTo>
                  <a:lnTo>
                    <a:pt x="131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30"/>
            <p:cNvSpPr/>
            <p:nvPr/>
          </p:nvSpPr>
          <p:spPr>
            <a:xfrm>
              <a:off x="1546325" y="2453600"/>
              <a:ext cx="202050" cy="184975"/>
            </a:xfrm>
            <a:custGeom>
              <a:avLst/>
              <a:gdLst/>
              <a:ahLst/>
              <a:cxnLst/>
              <a:rect l="l" t="t" r="r" b="b"/>
              <a:pathLst>
                <a:path w="8082" h="7399" fill="none" extrusionOk="0">
                  <a:moveTo>
                    <a:pt x="6421" y="7398"/>
                  </a:moveTo>
                  <a:cubicBezTo>
                    <a:pt x="6421" y="7398"/>
                    <a:pt x="0" y="6202"/>
                    <a:pt x="1411" y="3954"/>
                  </a:cubicBezTo>
                  <a:cubicBezTo>
                    <a:pt x="2824" y="1705"/>
                    <a:pt x="6813" y="6576"/>
                    <a:pt x="6813" y="6576"/>
                  </a:cubicBezTo>
                  <a:cubicBezTo>
                    <a:pt x="6813" y="6576"/>
                    <a:pt x="3614" y="2011"/>
                    <a:pt x="5264" y="1006"/>
                  </a:cubicBezTo>
                  <a:cubicBezTo>
                    <a:pt x="6914" y="1"/>
                    <a:pt x="8081" y="6292"/>
                    <a:pt x="8081" y="6292"/>
                  </a:cubicBezTo>
                  <a:close/>
                </a:path>
              </a:pathLst>
            </a:custGeom>
            <a:noFill/>
            <a:ln w="38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30"/>
            <p:cNvSpPr/>
            <p:nvPr/>
          </p:nvSpPr>
          <p:spPr>
            <a:xfrm>
              <a:off x="1673925" y="2572550"/>
              <a:ext cx="177875" cy="157075"/>
            </a:xfrm>
            <a:custGeom>
              <a:avLst/>
              <a:gdLst/>
              <a:ahLst/>
              <a:cxnLst/>
              <a:rect l="l" t="t" r="r" b="b"/>
              <a:pathLst>
                <a:path w="7115" h="6283" extrusionOk="0">
                  <a:moveTo>
                    <a:pt x="4805" y="1"/>
                  </a:moveTo>
                  <a:cubicBezTo>
                    <a:pt x="4601" y="1"/>
                    <a:pt x="4397" y="28"/>
                    <a:pt x="4198" y="83"/>
                  </a:cubicBezTo>
                  <a:cubicBezTo>
                    <a:pt x="3955" y="152"/>
                    <a:pt x="3721" y="264"/>
                    <a:pt x="3505" y="418"/>
                  </a:cubicBezTo>
                  <a:lnTo>
                    <a:pt x="995" y="2222"/>
                  </a:lnTo>
                  <a:cubicBezTo>
                    <a:pt x="494" y="2582"/>
                    <a:pt x="186" y="3113"/>
                    <a:pt x="93" y="3681"/>
                  </a:cubicBezTo>
                  <a:cubicBezTo>
                    <a:pt x="1" y="4248"/>
                    <a:pt x="121" y="4849"/>
                    <a:pt x="480" y="5350"/>
                  </a:cubicBezTo>
                  <a:cubicBezTo>
                    <a:pt x="917" y="5958"/>
                    <a:pt x="1608" y="6282"/>
                    <a:pt x="2307" y="6282"/>
                  </a:cubicBezTo>
                  <a:cubicBezTo>
                    <a:pt x="2760" y="6282"/>
                    <a:pt x="3217" y="6146"/>
                    <a:pt x="3610" y="5864"/>
                  </a:cubicBezTo>
                  <a:lnTo>
                    <a:pt x="6121" y="4060"/>
                  </a:lnTo>
                  <a:cubicBezTo>
                    <a:pt x="6394" y="3864"/>
                    <a:pt x="6610" y="3616"/>
                    <a:pt x="6765" y="3340"/>
                  </a:cubicBezTo>
                  <a:cubicBezTo>
                    <a:pt x="6895" y="3109"/>
                    <a:pt x="6980" y="2859"/>
                    <a:pt x="7021" y="2602"/>
                  </a:cubicBezTo>
                  <a:cubicBezTo>
                    <a:pt x="7115" y="2034"/>
                    <a:pt x="6992" y="1432"/>
                    <a:pt x="6633" y="931"/>
                  </a:cubicBezTo>
                  <a:cubicBezTo>
                    <a:pt x="6196" y="324"/>
                    <a:pt x="5505" y="1"/>
                    <a:pt x="4805" y="1"/>
                  </a:cubicBezTo>
                  <a:close/>
                </a:path>
              </a:pathLst>
            </a:custGeom>
            <a:solidFill>
              <a:srgbClr val="FEDF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30"/>
            <p:cNvSpPr/>
            <p:nvPr/>
          </p:nvSpPr>
          <p:spPr>
            <a:xfrm>
              <a:off x="1592125" y="2631300"/>
              <a:ext cx="179325" cy="155350"/>
            </a:xfrm>
            <a:custGeom>
              <a:avLst/>
              <a:gdLst/>
              <a:ahLst/>
              <a:cxnLst/>
              <a:rect l="l" t="t" r="r" b="b"/>
              <a:pathLst>
                <a:path w="7173" h="6214" extrusionOk="0">
                  <a:moveTo>
                    <a:pt x="3724" y="1"/>
                  </a:moveTo>
                  <a:cubicBezTo>
                    <a:pt x="3065" y="1"/>
                    <a:pt x="2391" y="204"/>
                    <a:pt x="1804" y="625"/>
                  </a:cubicBezTo>
                  <a:cubicBezTo>
                    <a:pt x="367" y="1657"/>
                    <a:pt x="0" y="3605"/>
                    <a:pt x="984" y="4976"/>
                  </a:cubicBezTo>
                  <a:cubicBezTo>
                    <a:pt x="1567" y="5787"/>
                    <a:pt x="2492" y="6214"/>
                    <a:pt x="3447" y="6214"/>
                  </a:cubicBezTo>
                  <a:cubicBezTo>
                    <a:pt x="4107" y="6214"/>
                    <a:pt x="4781" y="6010"/>
                    <a:pt x="5368" y="5589"/>
                  </a:cubicBezTo>
                  <a:cubicBezTo>
                    <a:pt x="6805" y="4557"/>
                    <a:pt x="7172" y="2609"/>
                    <a:pt x="6188" y="1239"/>
                  </a:cubicBezTo>
                  <a:cubicBezTo>
                    <a:pt x="5605" y="428"/>
                    <a:pt x="4680" y="1"/>
                    <a:pt x="3724" y="1"/>
                  </a:cubicBezTo>
                  <a:close/>
                </a:path>
              </a:pathLst>
            </a:custGeom>
            <a:solidFill>
              <a:srgbClr val="FEDF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30"/>
            <p:cNvSpPr/>
            <p:nvPr/>
          </p:nvSpPr>
          <p:spPr>
            <a:xfrm>
              <a:off x="1711075" y="2604125"/>
              <a:ext cx="90125" cy="103250"/>
            </a:xfrm>
            <a:custGeom>
              <a:avLst/>
              <a:gdLst/>
              <a:ahLst/>
              <a:cxnLst/>
              <a:rect l="l" t="t" r="r" b="b"/>
              <a:pathLst>
                <a:path w="3605" h="4130" extrusionOk="0">
                  <a:moveTo>
                    <a:pt x="842" y="1"/>
                  </a:moveTo>
                  <a:lnTo>
                    <a:pt x="1" y="607"/>
                  </a:lnTo>
                  <a:cubicBezTo>
                    <a:pt x="154" y="677"/>
                    <a:pt x="301" y="769"/>
                    <a:pt x="439" y="865"/>
                  </a:cubicBezTo>
                  <a:cubicBezTo>
                    <a:pt x="1553" y="1636"/>
                    <a:pt x="2399" y="2829"/>
                    <a:pt x="2781" y="4130"/>
                  </a:cubicBezTo>
                  <a:lnTo>
                    <a:pt x="3604" y="3538"/>
                  </a:lnTo>
                  <a:cubicBezTo>
                    <a:pt x="3040" y="2126"/>
                    <a:pt x="2068" y="903"/>
                    <a:pt x="8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30"/>
            <p:cNvSpPr/>
            <p:nvPr/>
          </p:nvSpPr>
          <p:spPr>
            <a:xfrm>
              <a:off x="1755025" y="2574625"/>
              <a:ext cx="88050" cy="101150"/>
            </a:xfrm>
            <a:custGeom>
              <a:avLst/>
              <a:gdLst/>
              <a:ahLst/>
              <a:cxnLst/>
              <a:rect l="l" t="t" r="r" b="b"/>
              <a:pathLst>
                <a:path w="3522" h="4046" extrusionOk="0">
                  <a:moveTo>
                    <a:pt x="954" y="0"/>
                  </a:moveTo>
                  <a:cubicBezTo>
                    <a:pt x="711" y="69"/>
                    <a:pt x="477" y="181"/>
                    <a:pt x="261" y="335"/>
                  </a:cubicBezTo>
                  <a:lnTo>
                    <a:pt x="1" y="523"/>
                  </a:lnTo>
                  <a:cubicBezTo>
                    <a:pt x="153" y="595"/>
                    <a:pt x="301" y="685"/>
                    <a:pt x="439" y="781"/>
                  </a:cubicBezTo>
                  <a:cubicBezTo>
                    <a:pt x="1553" y="1553"/>
                    <a:pt x="2400" y="2745"/>
                    <a:pt x="2781" y="4046"/>
                  </a:cubicBezTo>
                  <a:lnTo>
                    <a:pt x="2877" y="3977"/>
                  </a:lnTo>
                  <a:cubicBezTo>
                    <a:pt x="3150" y="3781"/>
                    <a:pt x="3366" y="3533"/>
                    <a:pt x="3521" y="3257"/>
                  </a:cubicBezTo>
                  <a:cubicBezTo>
                    <a:pt x="2966" y="1970"/>
                    <a:pt x="2070" y="849"/>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30"/>
            <p:cNvSpPr/>
            <p:nvPr/>
          </p:nvSpPr>
          <p:spPr>
            <a:xfrm>
              <a:off x="1679975" y="2716975"/>
              <a:ext cx="21675" cy="19125"/>
            </a:xfrm>
            <a:custGeom>
              <a:avLst/>
              <a:gdLst/>
              <a:ahLst/>
              <a:cxnLst/>
              <a:rect l="l" t="t" r="r" b="b"/>
              <a:pathLst>
                <a:path w="867" h="765" extrusionOk="0">
                  <a:moveTo>
                    <a:pt x="434" y="0"/>
                  </a:moveTo>
                  <a:cubicBezTo>
                    <a:pt x="356" y="0"/>
                    <a:pt x="278" y="24"/>
                    <a:pt x="210" y="72"/>
                  </a:cubicBezTo>
                  <a:cubicBezTo>
                    <a:pt x="40" y="195"/>
                    <a:pt x="0" y="434"/>
                    <a:pt x="123" y="604"/>
                  </a:cubicBezTo>
                  <a:cubicBezTo>
                    <a:pt x="198" y="709"/>
                    <a:pt x="315" y="764"/>
                    <a:pt x="434" y="764"/>
                  </a:cubicBezTo>
                  <a:cubicBezTo>
                    <a:pt x="511" y="764"/>
                    <a:pt x="589" y="741"/>
                    <a:pt x="656" y="693"/>
                  </a:cubicBezTo>
                  <a:cubicBezTo>
                    <a:pt x="827" y="569"/>
                    <a:pt x="867" y="331"/>
                    <a:pt x="744" y="159"/>
                  </a:cubicBezTo>
                  <a:cubicBezTo>
                    <a:pt x="669" y="55"/>
                    <a:pt x="552"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9" name="图片 11">
            <a:extLst>
              <a:ext uri="{FF2B5EF4-FFF2-40B4-BE49-F238E27FC236}">
                <a16:creationId xmlns:a16="http://schemas.microsoft.com/office/drawing/2014/main" id="{9496C83C-ADEE-C074-67E6-375890481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4647" y="3360877"/>
            <a:ext cx="3940647" cy="2979139"/>
          </a:xfrm>
          <a:prstGeom prst="rect">
            <a:avLst/>
          </a:prstGeom>
        </p:spPr>
      </p:pic>
      <p:pic>
        <p:nvPicPr>
          <p:cNvPr id="1024" name="图片 2">
            <a:extLst>
              <a:ext uri="{FF2B5EF4-FFF2-40B4-BE49-F238E27FC236}">
                <a16:creationId xmlns:a16="http://schemas.microsoft.com/office/drawing/2014/main" id="{EEBED5E9-0075-438C-DD3A-A7A3F8983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51" y="941696"/>
            <a:ext cx="3960787" cy="4113195"/>
          </a:xfrm>
          <a:prstGeom prst="rect">
            <a:avLst/>
          </a:prstGeom>
        </p:spPr>
      </p:pic>
      <p:sp>
        <p:nvSpPr>
          <p:cNvPr id="1025" name="TextBox 22">
            <a:extLst>
              <a:ext uri="{FF2B5EF4-FFF2-40B4-BE49-F238E27FC236}">
                <a16:creationId xmlns:a16="http://schemas.microsoft.com/office/drawing/2014/main" id="{85A5F398-B0B2-8941-8609-B667936062CE}"/>
              </a:ext>
            </a:extLst>
          </p:cNvPr>
          <p:cNvSpPr txBox="1"/>
          <p:nvPr/>
        </p:nvSpPr>
        <p:spPr>
          <a:xfrm>
            <a:off x="1252677" y="2172446"/>
            <a:ext cx="234753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1219170">
              <a:buClr>
                <a:srgbClr val="000000"/>
              </a:buClr>
              <a:defRPr/>
            </a:pPr>
            <a:r>
              <a:rPr lang="en-US" sz="3200" dirty="0" err="1">
                <a:solidFill>
                  <a:srgbClr val="00044F"/>
                </a:solidFill>
                <a:latin typeface="Times New Roman" panose="02020603050405020304" pitchFamily="18" charset="0"/>
                <a:cs typeface="Times New Roman" panose="02020603050405020304" pitchFamily="18" charset="0"/>
                <a:sym typeface="Arial"/>
              </a:rPr>
              <a:t>vẻ</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đẹp</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của</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thiên</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nhiên</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sản</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vật</a:t>
            </a:r>
            <a:r>
              <a:rPr lang="en-US" sz="3200" dirty="0">
                <a:solidFill>
                  <a:srgbClr val="00044F"/>
                </a:solidFill>
                <a:latin typeface="Times New Roman" panose="02020603050405020304" pitchFamily="18" charset="0"/>
                <a:cs typeface="Times New Roman" panose="02020603050405020304" pitchFamily="18" charset="0"/>
                <a:sym typeface="Arial"/>
              </a:rPr>
              <a:t> </a:t>
            </a:r>
            <a:endParaRPr kumimoji="0" lang="en-US" sz="3200" b="0" i="0" u="none" strike="noStrike" kern="1200" cap="none" spc="0" normalizeH="0" baseline="0" noProof="0" dirty="0">
              <a:ln>
                <a:noFill/>
              </a:ln>
              <a:solidFill>
                <a:srgbClr val="00044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1027" name="图片 2">
            <a:extLst>
              <a:ext uri="{FF2B5EF4-FFF2-40B4-BE49-F238E27FC236}">
                <a16:creationId xmlns:a16="http://schemas.microsoft.com/office/drawing/2014/main" id="{14AFEC0B-8C83-DCFA-A7ED-6FCAEEE84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743" y="596341"/>
            <a:ext cx="4693813" cy="3904288"/>
          </a:xfrm>
          <a:prstGeom prst="rect">
            <a:avLst/>
          </a:prstGeom>
        </p:spPr>
      </p:pic>
      <p:sp>
        <p:nvSpPr>
          <p:cNvPr id="1028" name="TextBox 22">
            <a:extLst>
              <a:ext uri="{FF2B5EF4-FFF2-40B4-BE49-F238E27FC236}">
                <a16:creationId xmlns:a16="http://schemas.microsoft.com/office/drawing/2014/main" id="{5FF3B29A-CB1D-C5EE-5DEB-9E2307F29CCD}"/>
              </a:ext>
            </a:extLst>
          </p:cNvPr>
          <p:cNvSpPr txBox="1"/>
          <p:nvPr/>
        </p:nvSpPr>
        <p:spPr>
          <a:xfrm>
            <a:off x="5336443" y="1815754"/>
            <a:ext cx="3195785" cy="206210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1219170">
              <a:buClr>
                <a:srgbClr val="000000"/>
              </a:buClr>
              <a:defRPr/>
            </a:pPr>
            <a:r>
              <a:rPr lang="vi-VN" sz="3200" dirty="0">
                <a:solidFill>
                  <a:srgbClr val="00044F"/>
                </a:solidFill>
                <a:latin typeface="Times New Roman" panose="02020603050405020304" pitchFamily="18" charset="0"/>
                <a:cs typeface="Times New Roman" panose="02020603050405020304" pitchFamily="18" charset="0"/>
                <a:sym typeface="Arial"/>
              </a:rPr>
              <a:t>một vẻ đẹp trù phú, đầy sức sốnglãng mạn và thơ mộng.</a:t>
            </a:r>
            <a:endParaRPr kumimoji="0" lang="en-US" sz="3200" b="0" i="0" u="none" strike="noStrike" kern="1200" cap="none" spc="0" normalizeH="0" baseline="0" noProof="0" dirty="0">
              <a:ln>
                <a:noFill/>
              </a:ln>
              <a:solidFill>
                <a:srgbClr val="00044F"/>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图片 2">
            <a:extLst>
              <a:ext uri="{FF2B5EF4-FFF2-40B4-BE49-F238E27FC236}">
                <a16:creationId xmlns:a16="http://schemas.microsoft.com/office/drawing/2014/main" id="{6577390D-D1F1-A96C-44AF-AE0811274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6328" y="3271705"/>
            <a:ext cx="3759621" cy="3219976"/>
          </a:xfrm>
          <a:prstGeom prst="rect">
            <a:avLst/>
          </a:prstGeom>
        </p:spPr>
      </p:pic>
      <p:sp>
        <p:nvSpPr>
          <p:cNvPr id="3" name="TextBox 22">
            <a:extLst>
              <a:ext uri="{FF2B5EF4-FFF2-40B4-BE49-F238E27FC236}">
                <a16:creationId xmlns:a16="http://schemas.microsoft.com/office/drawing/2014/main" id="{413A8527-DCB5-B55B-F7B1-0B9265E6C746}"/>
              </a:ext>
            </a:extLst>
          </p:cNvPr>
          <p:cNvSpPr txBox="1"/>
          <p:nvPr/>
        </p:nvSpPr>
        <p:spPr>
          <a:xfrm>
            <a:off x="8642830" y="4500629"/>
            <a:ext cx="2280340"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1219170">
              <a:buClr>
                <a:srgbClr val="000000"/>
              </a:buClr>
              <a:defRPr/>
            </a:pPr>
            <a:r>
              <a:rPr lang="en-US" sz="3200" dirty="0" err="1">
                <a:solidFill>
                  <a:srgbClr val="00044F"/>
                </a:solidFill>
                <a:latin typeface="Times New Roman" panose="02020603050405020304" pitchFamily="18" charset="0"/>
                <a:cs typeface="Times New Roman" panose="02020603050405020304" pitchFamily="18" charset="0"/>
                <a:sym typeface="Arial"/>
              </a:rPr>
              <a:t>cảm</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thấy</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tự</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hào</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trân</a:t>
            </a:r>
            <a:r>
              <a:rPr lang="en-US" sz="3200" dirty="0">
                <a:solidFill>
                  <a:srgbClr val="00044F"/>
                </a:solidFill>
                <a:latin typeface="Times New Roman" panose="02020603050405020304" pitchFamily="18" charset="0"/>
                <a:cs typeface="Times New Roman" panose="02020603050405020304" pitchFamily="18" charset="0"/>
                <a:sym typeface="Arial"/>
              </a:rPr>
              <a:t> </a:t>
            </a:r>
            <a:r>
              <a:rPr lang="en-US" sz="3200" dirty="0" err="1">
                <a:solidFill>
                  <a:srgbClr val="00044F"/>
                </a:solidFill>
                <a:latin typeface="Times New Roman" panose="02020603050405020304" pitchFamily="18" charset="0"/>
                <a:cs typeface="Times New Roman" panose="02020603050405020304" pitchFamily="18" charset="0"/>
                <a:sym typeface="Arial"/>
              </a:rPr>
              <a:t>trọng</a:t>
            </a:r>
            <a:r>
              <a:rPr lang="en-US" sz="3200" dirty="0">
                <a:solidFill>
                  <a:srgbClr val="00044F"/>
                </a:solidFill>
                <a:latin typeface="Times New Roman" panose="02020603050405020304" pitchFamily="18" charset="0"/>
                <a:cs typeface="Times New Roman" panose="02020603050405020304" pitchFamily="18" charset="0"/>
                <a:sym typeface="Arial"/>
              </a:rPr>
              <a:t> </a:t>
            </a:r>
            <a:endParaRPr kumimoji="0" lang="en-US" sz="3200" b="0" i="0" u="none" strike="noStrike" kern="1200" cap="none" spc="0" normalizeH="0" baseline="0" noProof="0" dirty="0">
              <a:ln>
                <a:noFill/>
              </a:ln>
              <a:solidFill>
                <a:srgbClr val="00044F"/>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41292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wipe(down)">
                                      <p:cBhvr>
                                        <p:cTn id="10" dur="500"/>
                                        <p:tgtEl>
                                          <p:spTgt spid="1024"/>
                                        </p:tgtEl>
                                      </p:cBhvr>
                                    </p:animEffect>
                                  </p:childTnLst>
                                </p:cTn>
                              </p:par>
                              <p:par>
                                <p:cTn id="11" presetID="22" presetClass="entr" presetSubtype="4"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ipe(down)">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circle(in)">
                                      <p:cBhvr>
                                        <p:cTn id="18" dur="2000"/>
                                        <p:tgtEl>
                                          <p:spTgt spid="102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in)">
                                      <p:cBhvr>
                                        <p:cTn id="23" dur="2000"/>
                                        <p:tgtEl>
                                          <p:spTgt spid="1028"/>
                                        </p:tgtEl>
                                      </p:cBhvr>
                                    </p:animEffect>
                                  </p:childTnLst>
                                </p:cTn>
                              </p:par>
                              <p:par>
                                <p:cTn id="24" presetID="2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72481" y="1484660"/>
            <a:ext cx="2050561" cy="707886"/>
          </a:xfrm>
          <a:prstGeom prst="rect">
            <a:avLst/>
          </a:prstGeom>
        </p:spPr>
        <p:txBody>
          <a:bodyPr wrap="none">
            <a:spAutoFit/>
          </a:bodyPr>
          <a:lstStyle/>
          <a:p>
            <a:r>
              <a:rPr lang="en-US" sz="4000" i="1" dirty="0" err="1">
                <a:solidFill>
                  <a:prstClr val="white"/>
                </a:solidFill>
                <a:latin typeface="Times New Roman"/>
                <a:ea typeface="Times New Roman"/>
                <a:cs typeface="Times New Roman"/>
              </a:rPr>
              <a:t>Vải</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thiều</a:t>
            </a:r>
            <a:endParaRPr lang="en-US" sz="4000" dirty="0">
              <a:solidFill>
                <a:prstClr val="white"/>
              </a:solidFill>
            </a:endParaRPr>
          </a:p>
        </p:txBody>
      </p:sp>
      <p:sp>
        <p:nvSpPr>
          <p:cNvPr id="11" name="Rectangle 10"/>
          <p:cNvSpPr/>
          <p:nvPr/>
        </p:nvSpPr>
        <p:spPr>
          <a:xfrm>
            <a:off x="3860263" y="1459174"/>
            <a:ext cx="2246128" cy="707886"/>
          </a:xfrm>
          <a:prstGeom prst="rect">
            <a:avLst/>
          </a:prstGeom>
        </p:spPr>
        <p:txBody>
          <a:bodyPr wrap="none">
            <a:spAutoFit/>
          </a:bodyPr>
          <a:lstStyle/>
          <a:p>
            <a:r>
              <a:rPr lang="en-US" sz="4000" i="1" dirty="0" err="1">
                <a:solidFill>
                  <a:prstClr val="white"/>
                </a:solidFill>
                <a:latin typeface="Times New Roman"/>
                <a:ea typeface="Times New Roman"/>
                <a:cs typeface="Times New Roman"/>
              </a:rPr>
              <a:t>Hưng</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Yên</a:t>
            </a:r>
            <a:endParaRPr lang="en-US" sz="4000" dirty="0">
              <a:solidFill>
                <a:prstClr val="white"/>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1821" y="1484660"/>
            <a:ext cx="4743816" cy="444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563" y="3589363"/>
            <a:ext cx="44577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0445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 calcmode="lin" valueType="num">
                                      <p:cBhvr>
                                        <p:cTn id="32" dur="500" fill="hold"/>
                                        <p:tgtEl>
                                          <p:spTgt spid="3074"/>
                                        </p:tgtEl>
                                        <p:attrNameLst>
                                          <p:attrName>ppt_w</p:attrName>
                                        </p:attrNameLst>
                                      </p:cBhvr>
                                      <p:tavLst>
                                        <p:tav tm="0">
                                          <p:val>
                                            <p:fltVal val="0"/>
                                          </p:val>
                                        </p:tav>
                                        <p:tav tm="100000">
                                          <p:val>
                                            <p:strVal val="#ppt_w"/>
                                          </p:val>
                                        </p:tav>
                                      </p:tavLst>
                                    </p:anim>
                                    <p:anim calcmode="lin" valueType="num">
                                      <p:cBhvr>
                                        <p:cTn id="33" dur="500" fill="hold"/>
                                        <p:tgtEl>
                                          <p:spTgt spid="3074"/>
                                        </p:tgtEl>
                                        <p:attrNameLst>
                                          <p:attrName>ppt_h</p:attrName>
                                        </p:attrNameLst>
                                      </p:cBhvr>
                                      <p:tavLst>
                                        <p:tav tm="0">
                                          <p:val>
                                            <p:fltVal val="0"/>
                                          </p:val>
                                        </p:tav>
                                        <p:tav tm="100000">
                                          <p:val>
                                            <p:strVal val="#ppt_h"/>
                                          </p:val>
                                        </p:tav>
                                      </p:tavLst>
                                    </p:anim>
                                    <p:animEffect transition="in" filter="fade">
                                      <p:cBhvr>
                                        <p:cTn id="34" dur="500"/>
                                        <p:tgtEl>
                                          <p:spTgt spid="3074"/>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3075"/>
                                        </p:tgtEl>
                                        <p:attrNameLst>
                                          <p:attrName>style.visibility</p:attrName>
                                        </p:attrNameLst>
                                      </p:cBhvr>
                                      <p:to>
                                        <p:strVal val="visible"/>
                                      </p:to>
                                    </p:set>
                                    <p:anim calcmode="lin" valueType="num">
                                      <p:cBhvr>
                                        <p:cTn id="37" dur="500" fill="hold"/>
                                        <p:tgtEl>
                                          <p:spTgt spid="3075"/>
                                        </p:tgtEl>
                                        <p:attrNameLst>
                                          <p:attrName>ppt_w</p:attrName>
                                        </p:attrNameLst>
                                      </p:cBhvr>
                                      <p:tavLst>
                                        <p:tav tm="0">
                                          <p:val>
                                            <p:fltVal val="0"/>
                                          </p:val>
                                        </p:tav>
                                        <p:tav tm="100000">
                                          <p:val>
                                            <p:strVal val="#ppt_w"/>
                                          </p:val>
                                        </p:tav>
                                      </p:tavLst>
                                    </p:anim>
                                    <p:anim calcmode="lin" valueType="num">
                                      <p:cBhvr>
                                        <p:cTn id="38" dur="500" fill="hold"/>
                                        <p:tgtEl>
                                          <p:spTgt spid="3075"/>
                                        </p:tgtEl>
                                        <p:attrNameLst>
                                          <p:attrName>ppt_h</p:attrName>
                                        </p:attrNameLst>
                                      </p:cBhvr>
                                      <p:tavLst>
                                        <p:tav tm="0">
                                          <p:val>
                                            <p:fltVal val="0"/>
                                          </p:val>
                                        </p:tav>
                                        <p:tav tm="100000">
                                          <p:val>
                                            <p:strVal val="#ppt_h"/>
                                          </p:val>
                                        </p:tav>
                                      </p:tavLst>
                                    </p:anim>
                                    <p:animEffect transition="in" filter="fade">
                                      <p:cBhvr>
                                        <p:cTn id="39" dur="500"/>
                                        <p:tgtEl>
                                          <p:spTgt spid="3075"/>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610626" y="1526119"/>
            <a:ext cx="107133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600" normalizeH="0" baseline="0" noProof="0" dirty="0">
                <a:ln>
                  <a:noFill/>
                </a:ln>
                <a:solidFill>
                  <a:srgbClr val="539469"/>
                </a:solidFill>
                <a:effectLst/>
                <a:uLnTx/>
                <a:uFillTx/>
                <a:latin typeface="Times New Roman" pitchFamily="18" charset="0"/>
                <a:ea typeface="Elsie" panose="02000000000000000000" charset="0"/>
                <a:cs typeface="Times New Roman" pitchFamily="18" charset="0"/>
              </a:rPr>
              <a:t>III. </a:t>
            </a:r>
            <a:r>
              <a:rPr kumimoji="1" lang="en-US" altLang="zh-CN" sz="6000" b="1" i="0" u="none" strike="noStrike" kern="1200" cap="none" spc="600" normalizeH="0" baseline="0" noProof="0" dirty="0" err="1">
                <a:ln>
                  <a:noFill/>
                </a:ln>
                <a:solidFill>
                  <a:srgbClr val="539469"/>
                </a:solidFill>
                <a:effectLst/>
                <a:uLnTx/>
                <a:uFillTx/>
                <a:latin typeface="Times New Roman" pitchFamily="18" charset="0"/>
                <a:ea typeface="Elsie" panose="02000000000000000000" charset="0"/>
                <a:cs typeface="Times New Roman" pitchFamily="18" charset="0"/>
              </a:rPr>
              <a:t>Tổng</a:t>
            </a:r>
            <a:r>
              <a:rPr kumimoji="1" lang="en-US" altLang="zh-CN" sz="6000" b="1" i="0" u="none" strike="noStrike" kern="1200" cap="none" spc="600" normalizeH="0" baseline="0" noProof="0" dirty="0">
                <a:ln>
                  <a:noFill/>
                </a:ln>
                <a:solidFill>
                  <a:srgbClr val="539469"/>
                </a:solidFill>
                <a:effectLst/>
                <a:uLnTx/>
                <a:uFillTx/>
                <a:latin typeface="Times New Roman" pitchFamily="18" charset="0"/>
                <a:ea typeface="Elsie" panose="02000000000000000000" charset="0"/>
                <a:cs typeface="Times New Roman" pitchFamily="18" charset="0"/>
              </a:rPr>
              <a:t> </a:t>
            </a:r>
            <a:r>
              <a:rPr kumimoji="1" lang="en-US" altLang="zh-CN" sz="6000" b="1" i="0" u="none" strike="noStrike" kern="1200" cap="none" spc="600" normalizeH="0" baseline="0" noProof="0" dirty="0" err="1">
                <a:ln>
                  <a:noFill/>
                </a:ln>
                <a:solidFill>
                  <a:srgbClr val="539469"/>
                </a:solidFill>
                <a:effectLst/>
                <a:uLnTx/>
                <a:uFillTx/>
                <a:latin typeface="Times New Roman" pitchFamily="18" charset="0"/>
                <a:ea typeface="Elsie" panose="02000000000000000000" charset="0"/>
                <a:cs typeface="Times New Roman" pitchFamily="18" charset="0"/>
              </a:rPr>
              <a:t>kết</a:t>
            </a:r>
            <a:endParaRPr kumimoji="1" lang="zh-CN" altLang="en-US" sz="6000" b="1" i="0" u="none" strike="noStrike" kern="1200" cap="none" spc="600" normalizeH="0" baseline="0" noProof="0" dirty="0">
              <a:ln>
                <a:noFill/>
              </a:ln>
              <a:solidFill>
                <a:srgbClr val="539469"/>
              </a:solidFill>
              <a:effectLst/>
              <a:uLnTx/>
              <a:uFillTx/>
              <a:latin typeface="Times New Roman" pitchFamily="18" charset="0"/>
              <a:ea typeface="Elsie" panose="02000000000000000000" charset="0"/>
              <a:cs typeface="Times New Roman" pitchFamily="18" charset="0"/>
            </a:endParaRPr>
          </a:p>
        </p:txBody>
      </p:sp>
    </p:spTree>
    <p:extLst>
      <p:ext uri="{BB962C8B-B14F-4D97-AF65-F5344CB8AC3E}">
        <p14:creationId xmlns:p14="http://schemas.microsoft.com/office/powerpoint/2010/main" val="41183843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anim calcmode="lin" valueType="num">
                                      <p:cBhvr>
                                        <p:cTn id="1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866D91-2542-0D0F-8337-0EC5D49B6284}"/>
              </a:ext>
            </a:extLst>
          </p:cNvPr>
          <p:cNvPicPr>
            <a:picLocks noChangeAspect="1"/>
          </p:cNvPicPr>
          <p:nvPr/>
        </p:nvPicPr>
        <p:blipFill>
          <a:blip r:embed="rId2"/>
          <a:stretch>
            <a:fillRect/>
          </a:stretch>
        </p:blipFill>
        <p:spPr>
          <a:xfrm>
            <a:off x="-528" y="-3245"/>
            <a:ext cx="12192528" cy="6858297"/>
          </a:xfrm>
          <a:prstGeom prst="rect">
            <a:avLst/>
          </a:prstGeom>
        </p:spPr>
      </p:pic>
      <p:sp>
        <p:nvSpPr>
          <p:cNvPr id="2" name="Title 1">
            <a:extLst>
              <a:ext uri="{FF2B5EF4-FFF2-40B4-BE49-F238E27FC236}">
                <a16:creationId xmlns:a16="http://schemas.microsoft.com/office/drawing/2014/main" id="{2E23123B-AED9-BA8D-F956-9FCDBDDF15B8}"/>
              </a:ext>
            </a:extLst>
          </p:cNvPr>
          <p:cNvSpPr>
            <a:spLocks noGrp="1"/>
          </p:cNvSpPr>
          <p:nvPr>
            <p:ph type="title"/>
          </p:nvPr>
        </p:nvSpPr>
        <p:spPr>
          <a:xfrm>
            <a:off x="177553" y="629266"/>
            <a:ext cx="3976871" cy="1622321"/>
          </a:xfrm>
        </p:spPr>
        <p:txBody>
          <a:bodyPr>
            <a:normAutofit/>
          </a:bodyPr>
          <a:lstStyle/>
          <a:p>
            <a:pPr algn="ctr"/>
            <a:r>
              <a:rPr lang="en-US" b="1" dirty="0">
                <a:latin typeface="Times New Roman" panose="02020603050405020304" pitchFamily="18" charset="0"/>
                <a:cs typeface="Times New Roman" panose="02020603050405020304" pitchFamily="18" charset="0"/>
              </a:rPr>
              <a:t>1. NỘI DUNG</a:t>
            </a:r>
            <a:endParaRPr lang="x-none" b="1" dirty="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9B39B98-2863-8794-E85D-811651F20C85}"/>
              </a:ext>
            </a:extLst>
          </p:cNvPr>
          <p:cNvSpPr txBox="1"/>
          <p:nvPr/>
        </p:nvSpPr>
        <p:spPr>
          <a:xfrm>
            <a:off x="5614622" y="952154"/>
            <a:ext cx="5601811" cy="4436151"/>
          </a:xfrm>
          <a:prstGeom prst="rect">
            <a:avLst/>
          </a:prstGeom>
          <a:noFill/>
        </p:spPr>
        <p:txBody>
          <a:bodyPr wrap="square">
            <a:spAutoFit/>
          </a:bodyPr>
          <a:lstStyle/>
          <a:p>
            <a:pPr algn="just">
              <a:lnSpc>
                <a:spcPct val="15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Trùng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vè</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dẻ</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E457130-A8A5-D823-B35F-C7289AF72CD1}"/>
              </a:ext>
            </a:extLst>
          </p:cNvPr>
          <p:cNvPicPr>
            <a:picLocks noChangeAspect="1"/>
          </p:cNvPicPr>
          <p:nvPr/>
        </p:nvPicPr>
        <p:blipFill>
          <a:blip r:embed="rId3"/>
          <a:stretch>
            <a:fillRect/>
          </a:stretch>
        </p:blipFill>
        <p:spPr>
          <a:xfrm>
            <a:off x="484214" y="2312979"/>
            <a:ext cx="3670210" cy="3075326"/>
          </a:xfrm>
          <a:prstGeom prst="rect">
            <a:avLst/>
          </a:prstGeom>
        </p:spPr>
      </p:pic>
    </p:spTree>
    <p:extLst>
      <p:ext uri="{BB962C8B-B14F-4D97-AF65-F5344CB8AC3E}">
        <p14:creationId xmlns:p14="http://schemas.microsoft.com/office/powerpoint/2010/main" val="20163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866D91-2542-0D0F-8337-0EC5D49B6284}"/>
              </a:ext>
            </a:extLst>
          </p:cNvPr>
          <p:cNvPicPr>
            <a:picLocks noChangeAspect="1"/>
          </p:cNvPicPr>
          <p:nvPr/>
        </p:nvPicPr>
        <p:blipFill>
          <a:blip r:embed="rId2"/>
          <a:stretch>
            <a:fillRect/>
          </a:stretch>
        </p:blipFill>
        <p:spPr>
          <a:xfrm>
            <a:off x="-528" y="-3245"/>
            <a:ext cx="12192528" cy="6858297"/>
          </a:xfrm>
          <a:prstGeom prst="rect">
            <a:avLst/>
          </a:prstGeom>
        </p:spPr>
      </p:pic>
      <p:sp>
        <p:nvSpPr>
          <p:cNvPr id="2" name="Title 1">
            <a:extLst>
              <a:ext uri="{FF2B5EF4-FFF2-40B4-BE49-F238E27FC236}">
                <a16:creationId xmlns:a16="http://schemas.microsoft.com/office/drawing/2014/main" id="{2E23123B-AED9-BA8D-F956-9FCDBDDF15B8}"/>
              </a:ext>
            </a:extLst>
          </p:cNvPr>
          <p:cNvSpPr>
            <a:spLocks noGrp="1"/>
          </p:cNvSpPr>
          <p:nvPr>
            <p:ph type="title"/>
          </p:nvPr>
        </p:nvSpPr>
        <p:spPr>
          <a:xfrm>
            <a:off x="177553" y="629266"/>
            <a:ext cx="3976871" cy="1622321"/>
          </a:xfrm>
        </p:spPr>
        <p:txBody>
          <a:bodyPr>
            <a:normAutofit/>
          </a:bodyPr>
          <a:lstStyle/>
          <a:p>
            <a:pPr algn="ctr"/>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loại</a:t>
            </a:r>
            <a:r>
              <a:rPr lang="en-US" b="1" dirty="0">
                <a:latin typeface="Times New Roman" panose="02020603050405020304" pitchFamily="18" charset="0"/>
                <a:cs typeface="Times New Roman" panose="02020603050405020304" pitchFamily="18" charset="0"/>
              </a:rPr>
              <a:t>:</a:t>
            </a:r>
          </a:p>
        </p:txBody>
      </p:sp>
      <p:sp>
        <p:nvSpPr>
          <p:cNvPr id="15"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9B39B98-2863-8794-E85D-811651F20C85}"/>
              </a:ext>
            </a:extLst>
          </p:cNvPr>
          <p:cNvSpPr txBox="1"/>
          <p:nvPr/>
        </p:nvSpPr>
        <p:spPr>
          <a:xfrm>
            <a:off x="5614622" y="952154"/>
            <a:ext cx="5601811" cy="4250331"/>
          </a:xfrm>
          <a:prstGeom prst="rect">
            <a:avLst/>
          </a:prstGeom>
          <a:noFill/>
        </p:spPr>
        <p:txBody>
          <a:bodyPr wrap="square">
            <a:spAutoFit/>
          </a:bodyPr>
          <a:lstStyle/>
          <a:p>
            <a:pPr algn="just">
              <a:lnSpc>
                <a:spcPct val="15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Tản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tình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E457130-A8A5-D823-B35F-C7289AF72CD1}"/>
              </a:ext>
            </a:extLst>
          </p:cNvPr>
          <p:cNvPicPr>
            <a:picLocks noChangeAspect="1"/>
          </p:cNvPicPr>
          <p:nvPr/>
        </p:nvPicPr>
        <p:blipFill>
          <a:blip r:embed="rId3"/>
          <a:stretch>
            <a:fillRect/>
          </a:stretch>
        </p:blipFill>
        <p:spPr>
          <a:xfrm>
            <a:off x="484214" y="2312979"/>
            <a:ext cx="3670210" cy="3075326"/>
          </a:xfrm>
          <a:prstGeom prst="rect">
            <a:avLst/>
          </a:prstGeom>
        </p:spPr>
      </p:pic>
    </p:spTree>
    <p:extLst>
      <p:ext uri="{BB962C8B-B14F-4D97-AF65-F5344CB8AC3E}">
        <p14:creationId xmlns:p14="http://schemas.microsoft.com/office/powerpoint/2010/main" val="102690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p:cNvSpPr/>
          <p:nvPr/>
        </p:nvSpPr>
        <p:spPr>
          <a:xfrm>
            <a:off x="4083652" y="1429658"/>
            <a:ext cx="4044348" cy="844606"/>
          </a:xfrm>
          <a:prstGeom prst="roundRect">
            <a:avLst>
              <a:gd name="adj" fmla="val 0"/>
            </a:avLst>
          </a:prstGeom>
          <a:solidFill>
            <a:srgbClr val="539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pc="600" dirty="0">
                <a:solidFill>
                  <a:schemeClr val="bg1"/>
                </a:solidFill>
                <a:latin typeface="iCiel Cadena" panose="02000503000000020004" pitchFamily="2" charset="77"/>
                <a:ea typeface="Elsie" panose="02000000000000000000" charset="0"/>
              </a:rPr>
              <a:t>,</a:t>
            </a:r>
          </a:p>
        </p:txBody>
      </p:sp>
      <p:sp>
        <p:nvSpPr>
          <p:cNvPr id="4" name="矩形 3"/>
          <p:cNvSpPr/>
          <p:nvPr/>
        </p:nvSpPr>
        <p:spPr>
          <a:xfrm>
            <a:off x="749172" y="2274264"/>
            <a:ext cx="10713308" cy="1015663"/>
          </a:xfrm>
          <a:prstGeom prst="rect">
            <a:avLst/>
          </a:prstGeom>
        </p:spPr>
        <p:txBody>
          <a:bodyPr wrap="square">
            <a:spAutoFit/>
          </a:bodyPr>
          <a:lstStyle/>
          <a:p>
            <a:pPr algn="ctr"/>
            <a:r>
              <a:rPr kumimoji="1" lang="en-US" altLang="zh-CN" sz="6000" b="1" spc="600" dirty="0">
                <a:solidFill>
                  <a:srgbClr val="539469"/>
                </a:solidFill>
                <a:latin typeface="Times New Roman" panose="02020603050405020304" pitchFamily="18" charset="0"/>
                <a:ea typeface="Elsie" panose="02000000000000000000" charset="0"/>
                <a:cs typeface="Times New Roman" panose="02020603050405020304" pitchFamily="18" charset="0"/>
              </a:rPr>
              <a:t>LUYỆN TẬP</a:t>
            </a:r>
            <a:endParaRPr kumimoji="1" lang="zh-CN" altLang="en-US" sz="6000" b="1" spc="600" dirty="0">
              <a:solidFill>
                <a:srgbClr val="539469"/>
              </a:solidFill>
              <a:latin typeface="Times New Roman" panose="02020603050405020304" pitchFamily="18" charset="0"/>
              <a:ea typeface="Elsie" panose="02000000000000000000" charset="0"/>
              <a:cs typeface="Times New Roman" panose="02020603050405020304" pitchFamily="18" charset="0"/>
            </a:endParaRPr>
          </a:p>
        </p:txBody>
      </p:sp>
    </p:spTree>
    <p:extLst>
      <p:ext uri="{BB962C8B-B14F-4D97-AF65-F5344CB8AC3E}">
        <p14:creationId xmlns:p14="http://schemas.microsoft.com/office/powerpoint/2010/main" val="359050092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750"/>
                                        <p:tgtEl>
                                          <p:spTgt spid="4">
                                            <p:txEl>
                                              <p:pRg st="0" end="0"/>
                                            </p:txEl>
                                          </p:spTgt>
                                        </p:tgtEl>
                                      </p:cBhvr>
                                    </p:animEffect>
                                    <p:anim calcmode="lin" valueType="num">
                                      <p:cBhvr>
                                        <p:cTn id="1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D8EF6-EECB-E6AF-8E34-7101E85090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32529" y="3615602"/>
            <a:ext cx="4448427" cy="4014894"/>
          </a:xfrm>
          <a:prstGeom prst="rect">
            <a:avLst/>
          </a:prstGeom>
        </p:spPr>
      </p:pic>
      <p:pic>
        <p:nvPicPr>
          <p:cNvPr id="4" name="Picture 3">
            <a:extLst>
              <a:ext uri="{FF2B5EF4-FFF2-40B4-BE49-F238E27FC236}">
                <a16:creationId xmlns:a16="http://schemas.microsoft.com/office/drawing/2014/main" id="{7226E35B-02B2-4D98-C003-8CE950291EC9}"/>
              </a:ext>
            </a:extLst>
          </p:cNvPr>
          <p:cNvPicPr>
            <a:picLocks noChangeAspect="1"/>
          </p:cNvPicPr>
          <p:nvPr/>
        </p:nvPicPr>
        <p:blipFill>
          <a:blip r:embed="rId5"/>
          <a:stretch>
            <a:fillRect/>
          </a:stretch>
        </p:blipFill>
        <p:spPr>
          <a:xfrm>
            <a:off x="5069918" y="4830399"/>
            <a:ext cx="780356" cy="695004"/>
          </a:xfrm>
          <a:prstGeom prst="rect">
            <a:avLst/>
          </a:prstGeom>
        </p:spPr>
      </p:pic>
      <p:pic>
        <p:nvPicPr>
          <p:cNvPr id="5" name="Picture 4">
            <a:extLst>
              <a:ext uri="{FF2B5EF4-FFF2-40B4-BE49-F238E27FC236}">
                <a16:creationId xmlns:a16="http://schemas.microsoft.com/office/drawing/2014/main" id="{BB0F3A2B-1D69-5B98-AA28-184A3296AAEB}"/>
              </a:ext>
            </a:extLst>
          </p:cNvPr>
          <p:cNvPicPr>
            <a:picLocks noChangeAspect="1"/>
          </p:cNvPicPr>
          <p:nvPr/>
        </p:nvPicPr>
        <p:blipFill>
          <a:blip r:embed="rId5"/>
          <a:stretch>
            <a:fillRect/>
          </a:stretch>
        </p:blipFill>
        <p:spPr>
          <a:xfrm>
            <a:off x="5641159" y="4707146"/>
            <a:ext cx="780356" cy="695004"/>
          </a:xfrm>
          <a:prstGeom prst="rect">
            <a:avLst/>
          </a:prstGeom>
        </p:spPr>
      </p:pic>
      <p:pic>
        <p:nvPicPr>
          <p:cNvPr id="6" name="Picture 5">
            <a:extLst>
              <a:ext uri="{FF2B5EF4-FFF2-40B4-BE49-F238E27FC236}">
                <a16:creationId xmlns:a16="http://schemas.microsoft.com/office/drawing/2014/main" id="{B7DE51D0-16D8-1CB7-3783-E688889FB271}"/>
              </a:ext>
            </a:extLst>
          </p:cNvPr>
          <p:cNvPicPr>
            <a:picLocks noChangeAspect="1"/>
          </p:cNvPicPr>
          <p:nvPr/>
        </p:nvPicPr>
        <p:blipFill>
          <a:blip r:embed="rId5"/>
          <a:stretch>
            <a:fillRect/>
          </a:stretch>
        </p:blipFill>
        <p:spPr>
          <a:xfrm>
            <a:off x="6068197" y="4849010"/>
            <a:ext cx="780356" cy="695004"/>
          </a:xfrm>
          <a:prstGeom prst="rect">
            <a:avLst/>
          </a:prstGeom>
        </p:spPr>
      </p:pic>
      <p:pic>
        <p:nvPicPr>
          <p:cNvPr id="7" name="Picture 6">
            <a:extLst>
              <a:ext uri="{FF2B5EF4-FFF2-40B4-BE49-F238E27FC236}">
                <a16:creationId xmlns:a16="http://schemas.microsoft.com/office/drawing/2014/main" id="{B1A59CD9-B144-E8AB-FBE4-0C1B850C5A98}"/>
              </a:ext>
            </a:extLst>
          </p:cNvPr>
          <p:cNvPicPr>
            <a:picLocks noChangeAspect="1"/>
          </p:cNvPicPr>
          <p:nvPr/>
        </p:nvPicPr>
        <p:blipFill>
          <a:blip r:embed="rId5"/>
          <a:stretch>
            <a:fillRect/>
          </a:stretch>
        </p:blipFill>
        <p:spPr>
          <a:xfrm>
            <a:off x="6553928" y="4680861"/>
            <a:ext cx="780356" cy="695004"/>
          </a:xfrm>
          <a:prstGeom prst="rect">
            <a:avLst/>
          </a:prstGeom>
        </p:spPr>
      </p:pic>
      <p:pic>
        <p:nvPicPr>
          <p:cNvPr id="8" name="Picture 7">
            <a:extLst>
              <a:ext uri="{FF2B5EF4-FFF2-40B4-BE49-F238E27FC236}">
                <a16:creationId xmlns:a16="http://schemas.microsoft.com/office/drawing/2014/main" id="{22F219C6-D3AA-A954-3159-A51DA9FEC2C1}"/>
              </a:ext>
            </a:extLst>
          </p:cNvPr>
          <p:cNvPicPr>
            <a:picLocks noChangeAspect="1"/>
          </p:cNvPicPr>
          <p:nvPr/>
        </p:nvPicPr>
        <p:blipFill>
          <a:blip r:embed="rId5"/>
          <a:stretch>
            <a:fillRect/>
          </a:stretch>
        </p:blipFill>
        <p:spPr>
          <a:xfrm>
            <a:off x="4738196" y="4548693"/>
            <a:ext cx="780356" cy="695004"/>
          </a:xfrm>
          <a:prstGeom prst="rect">
            <a:avLst/>
          </a:prstGeom>
        </p:spPr>
      </p:pic>
      <p:pic>
        <p:nvPicPr>
          <p:cNvPr id="9" name="Picture 8">
            <a:extLst>
              <a:ext uri="{FF2B5EF4-FFF2-40B4-BE49-F238E27FC236}">
                <a16:creationId xmlns:a16="http://schemas.microsoft.com/office/drawing/2014/main" id="{1C08484B-3D2E-5B64-0670-AEF3957327B6}"/>
              </a:ext>
            </a:extLst>
          </p:cNvPr>
          <p:cNvPicPr>
            <a:picLocks noChangeAspect="1"/>
          </p:cNvPicPr>
          <p:nvPr/>
        </p:nvPicPr>
        <p:blipFill>
          <a:blip r:embed="rId5"/>
          <a:stretch>
            <a:fillRect/>
          </a:stretch>
        </p:blipFill>
        <p:spPr>
          <a:xfrm>
            <a:off x="5513247" y="4482897"/>
            <a:ext cx="780356" cy="695004"/>
          </a:xfrm>
          <a:prstGeom prst="rect">
            <a:avLst/>
          </a:prstGeom>
        </p:spPr>
      </p:pic>
      <p:pic>
        <p:nvPicPr>
          <p:cNvPr id="10" name="Picture 9">
            <a:extLst>
              <a:ext uri="{FF2B5EF4-FFF2-40B4-BE49-F238E27FC236}">
                <a16:creationId xmlns:a16="http://schemas.microsoft.com/office/drawing/2014/main" id="{3D451B0E-6B8E-7A44-8CEB-C2E470EEA853}"/>
              </a:ext>
            </a:extLst>
          </p:cNvPr>
          <p:cNvPicPr>
            <a:picLocks noChangeAspect="1"/>
          </p:cNvPicPr>
          <p:nvPr/>
        </p:nvPicPr>
        <p:blipFill>
          <a:blip r:embed="rId5"/>
          <a:stretch>
            <a:fillRect/>
          </a:stretch>
        </p:blipFill>
        <p:spPr>
          <a:xfrm>
            <a:off x="6099477" y="4497223"/>
            <a:ext cx="780356" cy="695004"/>
          </a:xfrm>
          <a:prstGeom prst="rect">
            <a:avLst/>
          </a:prstGeom>
        </p:spPr>
      </p:pic>
      <p:pic>
        <p:nvPicPr>
          <p:cNvPr id="11" name="Picture 10">
            <a:extLst>
              <a:ext uri="{FF2B5EF4-FFF2-40B4-BE49-F238E27FC236}">
                <a16:creationId xmlns:a16="http://schemas.microsoft.com/office/drawing/2014/main" id="{4ADD88A6-D0CD-150B-D818-D23D4E3C96EB}"/>
              </a:ext>
            </a:extLst>
          </p:cNvPr>
          <p:cNvPicPr>
            <a:picLocks noChangeAspect="1"/>
          </p:cNvPicPr>
          <p:nvPr/>
        </p:nvPicPr>
        <p:blipFill>
          <a:blip r:embed="rId5"/>
          <a:stretch>
            <a:fillRect/>
          </a:stretch>
        </p:blipFill>
        <p:spPr>
          <a:xfrm>
            <a:off x="5233535" y="4302782"/>
            <a:ext cx="780356" cy="695004"/>
          </a:xfrm>
          <a:prstGeom prst="rect">
            <a:avLst/>
          </a:prstGeom>
        </p:spPr>
      </p:pic>
      <p:pic>
        <p:nvPicPr>
          <p:cNvPr id="12" name="Picture 11">
            <a:extLst>
              <a:ext uri="{FF2B5EF4-FFF2-40B4-BE49-F238E27FC236}">
                <a16:creationId xmlns:a16="http://schemas.microsoft.com/office/drawing/2014/main" id="{2CB655E5-C394-0014-144A-E4273A2F5BCF}"/>
              </a:ext>
            </a:extLst>
          </p:cNvPr>
          <p:cNvPicPr>
            <a:picLocks noChangeAspect="1"/>
          </p:cNvPicPr>
          <p:nvPr/>
        </p:nvPicPr>
        <p:blipFill>
          <a:blip r:embed="rId5"/>
          <a:stretch>
            <a:fillRect/>
          </a:stretch>
        </p:blipFill>
        <p:spPr>
          <a:xfrm>
            <a:off x="5595172" y="4714719"/>
            <a:ext cx="780356" cy="695004"/>
          </a:xfrm>
          <a:prstGeom prst="rect">
            <a:avLst/>
          </a:prstGeom>
        </p:spPr>
      </p:pic>
      <p:pic>
        <p:nvPicPr>
          <p:cNvPr id="13" name="Picture 12">
            <a:extLst>
              <a:ext uri="{FF2B5EF4-FFF2-40B4-BE49-F238E27FC236}">
                <a16:creationId xmlns:a16="http://schemas.microsoft.com/office/drawing/2014/main" id="{425C73B0-5CC6-AFEF-7200-99AC61EBC48B}"/>
              </a:ext>
            </a:extLst>
          </p:cNvPr>
          <p:cNvPicPr>
            <a:picLocks noChangeAspect="1"/>
          </p:cNvPicPr>
          <p:nvPr/>
        </p:nvPicPr>
        <p:blipFill>
          <a:blip r:embed="rId5"/>
          <a:stretch>
            <a:fillRect/>
          </a:stretch>
        </p:blipFill>
        <p:spPr>
          <a:xfrm>
            <a:off x="5955351" y="4292260"/>
            <a:ext cx="780356" cy="695004"/>
          </a:xfrm>
          <a:prstGeom prst="rect">
            <a:avLst/>
          </a:prstGeom>
        </p:spPr>
      </p:pic>
      <p:pic>
        <p:nvPicPr>
          <p:cNvPr id="14" name="Picture 13">
            <a:extLst>
              <a:ext uri="{FF2B5EF4-FFF2-40B4-BE49-F238E27FC236}">
                <a16:creationId xmlns:a16="http://schemas.microsoft.com/office/drawing/2014/main" id="{87A49D85-7B59-C5B2-30C6-F4925B7E87C2}"/>
              </a:ext>
            </a:extLst>
          </p:cNvPr>
          <p:cNvPicPr>
            <a:picLocks noChangeAspect="1"/>
          </p:cNvPicPr>
          <p:nvPr/>
        </p:nvPicPr>
        <p:blipFill>
          <a:blip r:embed="rId5"/>
          <a:stretch>
            <a:fillRect/>
          </a:stretch>
        </p:blipFill>
        <p:spPr>
          <a:xfrm>
            <a:off x="6413368" y="4375206"/>
            <a:ext cx="780356" cy="695004"/>
          </a:xfrm>
          <a:prstGeom prst="rect">
            <a:avLst/>
          </a:prstGeom>
        </p:spPr>
      </p:pic>
      <p:pic>
        <p:nvPicPr>
          <p:cNvPr id="15" name="Picture 14">
            <a:extLst>
              <a:ext uri="{FF2B5EF4-FFF2-40B4-BE49-F238E27FC236}">
                <a16:creationId xmlns:a16="http://schemas.microsoft.com/office/drawing/2014/main" id="{5F2FCF53-4745-9A77-C6CC-C7BE93E195EE}"/>
              </a:ext>
            </a:extLst>
          </p:cNvPr>
          <p:cNvPicPr>
            <a:picLocks noChangeAspect="1"/>
          </p:cNvPicPr>
          <p:nvPr/>
        </p:nvPicPr>
        <p:blipFill>
          <a:blip r:embed="rId5"/>
          <a:stretch>
            <a:fillRect/>
          </a:stretch>
        </p:blipFill>
        <p:spPr>
          <a:xfrm>
            <a:off x="5219041" y="1623545"/>
            <a:ext cx="780356" cy="695004"/>
          </a:xfrm>
          <a:prstGeom prst="rect">
            <a:avLst/>
          </a:prstGeom>
        </p:spPr>
      </p:pic>
      <p:pic>
        <p:nvPicPr>
          <p:cNvPr id="16" name="Picture 15">
            <a:extLst>
              <a:ext uri="{FF2B5EF4-FFF2-40B4-BE49-F238E27FC236}">
                <a16:creationId xmlns:a16="http://schemas.microsoft.com/office/drawing/2014/main" id="{5F8C1BC2-9FE6-10A2-198E-0F1097001C83}"/>
              </a:ext>
            </a:extLst>
          </p:cNvPr>
          <p:cNvPicPr>
            <a:picLocks noChangeAspect="1"/>
          </p:cNvPicPr>
          <p:nvPr/>
        </p:nvPicPr>
        <p:blipFill>
          <a:blip r:embed="rId5"/>
          <a:stretch>
            <a:fillRect/>
          </a:stretch>
        </p:blipFill>
        <p:spPr>
          <a:xfrm>
            <a:off x="4568825" y="1623545"/>
            <a:ext cx="780356" cy="695004"/>
          </a:xfrm>
          <a:prstGeom prst="rect">
            <a:avLst/>
          </a:prstGeom>
        </p:spPr>
      </p:pic>
      <p:pic>
        <p:nvPicPr>
          <p:cNvPr id="17" name="Picture 16">
            <a:extLst>
              <a:ext uri="{FF2B5EF4-FFF2-40B4-BE49-F238E27FC236}">
                <a16:creationId xmlns:a16="http://schemas.microsoft.com/office/drawing/2014/main" id="{BBE3F8F2-EC68-1B20-7732-C35CEF1EEB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5972881" y="5226325"/>
            <a:ext cx="1598182" cy="1100970"/>
          </a:xfrm>
          <a:prstGeom prst="rect">
            <a:avLst/>
          </a:prstGeom>
        </p:spPr>
      </p:pic>
      <p:pic>
        <p:nvPicPr>
          <p:cNvPr id="18" name="Picture 17">
            <a:extLst>
              <a:ext uri="{FF2B5EF4-FFF2-40B4-BE49-F238E27FC236}">
                <a16:creationId xmlns:a16="http://schemas.microsoft.com/office/drawing/2014/main" id="{8DA222B3-BC5B-4349-37F8-FCEF71F572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3934166" y="5063582"/>
            <a:ext cx="1598182" cy="1100970"/>
          </a:xfrm>
          <a:prstGeom prst="rect">
            <a:avLst/>
          </a:prstGeom>
        </p:spPr>
      </p:pic>
      <p:pic>
        <p:nvPicPr>
          <p:cNvPr id="19" name="Picture 18">
            <a:extLst>
              <a:ext uri="{FF2B5EF4-FFF2-40B4-BE49-F238E27FC236}">
                <a16:creationId xmlns:a16="http://schemas.microsoft.com/office/drawing/2014/main" id="{4C27D2BB-7AC5-9445-DD68-D630A4A3F6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4846935" y="5076410"/>
            <a:ext cx="1598182" cy="1100970"/>
          </a:xfrm>
          <a:prstGeom prst="rect">
            <a:avLst/>
          </a:prstGeom>
        </p:spPr>
      </p:pic>
      <p:pic>
        <p:nvPicPr>
          <p:cNvPr id="20" name="Picture 19">
            <a:extLst>
              <a:ext uri="{FF2B5EF4-FFF2-40B4-BE49-F238E27FC236}">
                <a16:creationId xmlns:a16="http://schemas.microsoft.com/office/drawing/2014/main" id="{441BB7E2-64F1-F171-79C8-25D1A0CE90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4178647" y="5578471"/>
            <a:ext cx="1598182" cy="1100970"/>
          </a:xfrm>
          <a:prstGeom prst="rect">
            <a:avLst/>
          </a:prstGeom>
        </p:spPr>
      </p:pic>
      <p:pic>
        <p:nvPicPr>
          <p:cNvPr id="21" name="Picture 20">
            <a:extLst>
              <a:ext uri="{FF2B5EF4-FFF2-40B4-BE49-F238E27FC236}">
                <a16:creationId xmlns:a16="http://schemas.microsoft.com/office/drawing/2014/main" id="{FC9DB7A2-51DC-EF99-B93F-F5261063BC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4906731" y="5728386"/>
            <a:ext cx="1598182" cy="1100970"/>
          </a:xfrm>
          <a:prstGeom prst="rect">
            <a:avLst/>
          </a:prstGeom>
        </p:spPr>
      </p:pic>
      <p:pic>
        <p:nvPicPr>
          <p:cNvPr id="22" name="Picture 21">
            <a:extLst>
              <a:ext uri="{FF2B5EF4-FFF2-40B4-BE49-F238E27FC236}">
                <a16:creationId xmlns:a16="http://schemas.microsoft.com/office/drawing/2014/main" id="{FC5A3FA4-52E0-A65F-97BA-0F86A2B1E0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5500645" y="5720813"/>
            <a:ext cx="1598182" cy="1100970"/>
          </a:xfrm>
          <a:prstGeom prst="rect">
            <a:avLst/>
          </a:prstGeom>
        </p:spPr>
      </p:pic>
      <p:pic>
        <p:nvPicPr>
          <p:cNvPr id="23" name="Picture 22">
            <a:extLst>
              <a:ext uri="{FF2B5EF4-FFF2-40B4-BE49-F238E27FC236}">
                <a16:creationId xmlns:a16="http://schemas.microsoft.com/office/drawing/2014/main" id="{EA2B58DF-7D29-EB4C-8CA8-404C93C16B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7889" y1="85000" x2="47889" y2="85000"/>
                        <a14:foregroundMark x1="47889" y1="85000" x2="47889" y2="85000"/>
                        <a14:foregroundMark x1="47889" y1="85000" x2="47889" y2="85000"/>
                        <a14:foregroundMark x1="44000" y1="85806" x2="44000" y2="85806"/>
                        <a14:foregroundMark x1="45111" y1="83387" x2="45111" y2="83387"/>
                        <a14:foregroundMark x1="48444" y1="80161" x2="48444" y2="80161"/>
                      </a14:backgroundRemoval>
                    </a14:imgEffect>
                  </a14:imgLayer>
                </a14:imgProps>
              </a:ext>
            </a:extLst>
          </a:blip>
          <a:stretch>
            <a:fillRect/>
          </a:stretch>
        </p:blipFill>
        <p:spPr>
          <a:xfrm>
            <a:off x="5999397" y="5525404"/>
            <a:ext cx="1598182" cy="1100970"/>
          </a:xfrm>
          <a:prstGeom prst="rect">
            <a:avLst/>
          </a:prstGeom>
        </p:spPr>
      </p:pic>
      <p:pic>
        <p:nvPicPr>
          <p:cNvPr id="24" name="Picture 23">
            <a:extLst>
              <a:ext uri="{FF2B5EF4-FFF2-40B4-BE49-F238E27FC236}">
                <a16:creationId xmlns:a16="http://schemas.microsoft.com/office/drawing/2014/main" id="{F958F6BD-DB84-DBD9-F271-7239DB9EC2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333" l="9778" r="89778">
                        <a14:foregroundMark x1="51556" y1="47111" x2="51556" y2="47111"/>
                        <a14:foregroundMark x1="51111" y1="48000" x2="51111" y2="49333"/>
                        <a14:foregroundMark x1="46667" y1="60444" x2="46222" y2="62222"/>
                        <a14:foregroundMark x1="46667" y1="66222" x2="46667" y2="66222"/>
                        <a14:foregroundMark x1="46222" y1="66667" x2="38667" y2="47556"/>
                        <a14:foregroundMark x1="32000" y1="40889" x2="32000" y2="40889"/>
                        <a14:foregroundMark x1="32000" y1="40444" x2="32000" y2="40444"/>
                        <a14:foregroundMark x1="25778" y1="36000" x2="24000" y2="35111"/>
                        <a14:foregroundMark x1="22667" y1="33333" x2="22667" y2="33333"/>
                        <a14:foregroundMark x1="21778" y1="32000" x2="21778" y2="32000"/>
                        <a14:foregroundMark x1="42222" y1="22222" x2="42222" y2="22222"/>
                        <a14:foregroundMark x1="42222" y1="22667" x2="42222" y2="22667"/>
                        <a14:foregroundMark x1="53333" y1="25333" x2="53333" y2="25333"/>
                        <a14:foregroundMark x1="53778" y1="25333" x2="53778" y2="25333"/>
                        <a14:foregroundMark x1="76000" y1="25333" x2="76000" y2="25333"/>
                        <a14:foregroundMark x1="76000" y1="25333" x2="76000" y2="25333"/>
                        <a14:foregroundMark x1="77333" y1="26667" x2="72444" y2="35556"/>
                        <a14:foregroundMark x1="60000" y1="48444" x2="60000" y2="48444"/>
                        <a14:foregroundMark x1="42222" y1="45778" x2="42222" y2="45778"/>
                        <a14:foregroundMark x1="38222" y1="44889" x2="38222" y2="44889"/>
                        <a14:foregroundMark x1="36000" y1="43556" x2="36000" y2="43556"/>
                        <a14:foregroundMark x1="33778" y1="42222" x2="33778" y2="42222"/>
                        <a14:foregroundMark x1="32444" y1="40889" x2="31556" y2="39556"/>
                        <a14:foregroundMark x1="31111" y1="39556" x2="31111" y2="39556"/>
                        <a14:foregroundMark x1="30222" y1="38222" x2="30222" y2="38222"/>
                        <a14:foregroundMark x1="29778" y1="37778" x2="32444" y2="38222"/>
                        <a14:foregroundMark x1="41778" y1="40000" x2="41778" y2="40000"/>
                        <a14:foregroundMark x1="41778" y1="40000" x2="41778" y2="40000"/>
                        <a14:foregroundMark x1="40889" y1="40000" x2="39111" y2="40000"/>
                        <a14:foregroundMark x1="32889" y1="36889" x2="32889" y2="36889"/>
                        <a14:foregroundMark x1="32444" y1="36889" x2="32444" y2="36889"/>
                        <a14:foregroundMark x1="30667" y1="36000" x2="30667" y2="36000"/>
                        <a14:foregroundMark x1="30222" y1="6667" x2="30222" y2="6667"/>
                        <a14:foregroundMark x1="29778" y1="6222" x2="29778" y2="6222"/>
                        <a14:foregroundMark x1="47556" y1="5333" x2="47556" y2="5333"/>
                        <a14:foregroundMark x1="48000" y1="56000" x2="48000" y2="56000"/>
                        <a14:foregroundMark x1="47111" y1="56889" x2="47111" y2="56889"/>
                        <a14:foregroundMark x1="50667" y1="55111" x2="50667" y2="55111"/>
                        <a14:foregroundMark x1="50667" y1="55111" x2="50667" y2="55111"/>
                        <a14:foregroundMark x1="46667" y1="93333" x2="46667" y2="93333"/>
                      </a14:backgroundRemoval>
                    </a14:imgEffect>
                  </a14:imgLayer>
                </a14:imgProps>
              </a:ext>
            </a:extLst>
          </a:blip>
          <a:stretch>
            <a:fillRect/>
          </a:stretch>
        </p:blipFill>
        <p:spPr>
          <a:xfrm>
            <a:off x="7606846" y="2350057"/>
            <a:ext cx="3926345" cy="4528732"/>
          </a:xfrm>
          <a:prstGeom prst="rect">
            <a:avLst/>
          </a:prstGeom>
        </p:spPr>
      </p:pic>
      <p:pic>
        <p:nvPicPr>
          <p:cNvPr id="25" name="Picture 24">
            <a:extLst>
              <a:ext uri="{FF2B5EF4-FFF2-40B4-BE49-F238E27FC236}">
                <a16:creationId xmlns:a16="http://schemas.microsoft.com/office/drawing/2014/main" id="{390986BE-0530-5EA1-3237-D65DFCF20E3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00" b="90556" l="10000" r="90000">
                        <a14:foregroundMark x1="44722" y1="32778" x2="44722" y2="32778"/>
                        <a14:foregroundMark x1="42500" y1="32222" x2="42500" y2="32222"/>
                        <a14:foregroundMark x1="58056" y1="30833" x2="58056" y2="30833"/>
                        <a14:foregroundMark x1="58056" y1="30833" x2="58056" y2="30833"/>
                        <a14:foregroundMark x1="57222" y1="32500" x2="57222" y2="32500"/>
                        <a14:foregroundMark x1="56944" y1="33056" x2="56944" y2="33056"/>
                        <a14:foregroundMark x1="56389" y1="32500" x2="56389" y2="32500"/>
                        <a14:foregroundMark x1="50000" y1="5000" x2="50000" y2="5000"/>
                        <a14:foregroundMark x1="49444" y1="5000" x2="48611" y2="5000"/>
                        <a14:foregroundMark x1="48611" y1="5556" x2="48611" y2="5556"/>
                        <a14:foregroundMark x1="36944" y1="89444" x2="36944" y2="89444"/>
                        <a14:foregroundMark x1="36944" y1="89444" x2="36944" y2="89444"/>
                        <a14:foregroundMark x1="55556" y1="90556" x2="55556" y2="90556"/>
                        <a14:foregroundMark x1="55556" y1="90556" x2="55556" y2="90556"/>
                      </a14:backgroundRemoval>
                    </a14:imgEffect>
                  </a14:imgLayer>
                </a14:imgProps>
              </a:ext>
            </a:extLst>
          </a:blip>
          <a:stretch>
            <a:fillRect/>
          </a:stretch>
        </p:blipFill>
        <p:spPr>
          <a:xfrm>
            <a:off x="226280" y="2715261"/>
            <a:ext cx="4014893" cy="4014893"/>
          </a:xfrm>
          <a:prstGeom prst="rect">
            <a:avLst/>
          </a:prstGeom>
        </p:spPr>
      </p:pic>
      <p:sp>
        <p:nvSpPr>
          <p:cNvPr id="26" name="TextBox 25">
            <a:extLst>
              <a:ext uri="{FF2B5EF4-FFF2-40B4-BE49-F238E27FC236}">
                <a16:creationId xmlns:a16="http://schemas.microsoft.com/office/drawing/2014/main" id="{11F34088-372F-4E65-BC43-AAEBE6D98757}"/>
              </a:ext>
            </a:extLst>
          </p:cNvPr>
          <p:cNvSpPr txBox="1"/>
          <p:nvPr/>
        </p:nvSpPr>
        <p:spPr>
          <a:xfrm>
            <a:off x="3299227" y="231626"/>
            <a:ext cx="4955203"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HẠT DẺ TẶNG BẠN</a:t>
            </a:r>
          </a:p>
        </p:txBody>
      </p:sp>
      <p:sp>
        <p:nvSpPr>
          <p:cNvPr id="27" name="Star: 5 Points 26">
            <a:hlinkClick r:id="rId12" action="ppaction://hlinksldjump"/>
            <a:extLst>
              <a:ext uri="{FF2B5EF4-FFF2-40B4-BE49-F238E27FC236}">
                <a16:creationId xmlns:a16="http://schemas.microsoft.com/office/drawing/2014/main" id="{C1BE972E-4E8F-FBBD-C090-35ABE88EAE37}"/>
              </a:ext>
            </a:extLst>
          </p:cNvPr>
          <p:cNvSpPr/>
          <p:nvPr/>
        </p:nvSpPr>
        <p:spPr>
          <a:xfrm>
            <a:off x="883754" y="939512"/>
            <a:ext cx="780356" cy="6950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8" name="Star: 5 Points 27">
            <a:hlinkClick r:id="rId13" action="ppaction://hlinksldjump"/>
            <a:extLst>
              <a:ext uri="{FF2B5EF4-FFF2-40B4-BE49-F238E27FC236}">
                <a16:creationId xmlns:a16="http://schemas.microsoft.com/office/drawing/2014/main" id="{1FA4DAEB-0CCB-4FBD-ED19-4AFEBC998911}"/>
              </a:ext>
            </a:extLst>
          </p:cNvPr>
          <p:cNvSpPr/>
          <p:nvPr/>
        </p:nvSpPr>
        <p:spPr>
          <a:xfrm>
            <a:off x="1700210" y="939512"/>
            <a:ext cx="780356" cy="6950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9" name="Star: 5 Points 28">
            <a:hlinkClick r:id="rId14" action="ppaction://hlinksldjump"/>
            <a:extLst>
              <a:ext uri="{FF2B5EF4-FFF2-40B4-BE49-F238E27FC236}">
                <a16:creationId xmlns:a16="http://schemas.microsoft.com/office/drawing/2014/main" id="{8126DCDB-3BED-9BA1-44AF-2BA30F94EEC5}"/>
              </a:ext>
            </a:extLst>
          </p:cNvPr>
          <p:cNvSpPr/>
          <p:nvPr/>
        </p:nvSpPr>
        <p:spPr>
          <a:xfrm>
            <a:off x="2438723" y="930348"/>
            <a:ext cx="780356" cy="6950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0" name="Star: 5 Points 29">
            <a:hlinkClick r:id="rId15" action="ppaction://hlinksldjump"/>
            <a:extLst>
              <a:ext uri="{FF2B5EF4-FFF2-40B4-BE49-F238E27FC236}">
                <a16:creationId xmlns:a16="http://schemas.microsoft.com/office/drawing/2014/main" id="{492A1D4F-9B61-205C-AF0E-E362EF2E8DD9}"/>
              </a:ext>
            </a:extLst>
          </p:cNvPr>
          <p:cNvSpPr/>
          <p:nvPr/>
        </p:nvSpPr>
        <p:spPr>
          <a:xfrm>
            <a:off x="3219079" y="930348"/>
            <a:ext cx="780356" cy="6950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31" name="Star: 5 Points 30">
            <a:hlinkClick r:id="rId16" action="ppaction://hlinksldjump"/>
            <a:extLst>
              <a:ext uri="{FF2B5EF4-FFF2-40B4-BE49-F238E27FC236}">
                <a16:creationId xmlns:a16="http://schemas.microsoft.com/office/drawing/2014/main" id="{13CD80EB-19C0-8C2B-E76A-06617480CF59}"/>
              </a:ext>
            </a:extLst>
          </p:cNvPr>
          <p:cNvSpPr/>
          <p:nvPr/>
        </p:nvSpPr>
        <p:spPr>
          <a:xfrm>
            <a:off x="4027349" y="956447"/>
            <a:ext cx="780356" cy="6950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32" name="Star: 5 Points 31">
            <a:hlinkClick r:id="rId17" action="ppaction://hlinksldjump"/>
            <a:extLst>
              <a:ext uri="{FF2B5EF4-FFF2-40B4-BE49-F238E27FC236}">
                <a16:creationId xmlns:a16="http://schemas.microsoft.com/office/drawing/2014/main" id="{4F104D77-F0B8-2F8A-B9AC-3DBECC571089}"/>
              </a:ext>
            </a:extLst>
          </p:cNvPr>
          <p:cNvSpPr/>
          <p:nvPr/>
        </p:nvSpPr>
        <p:spPr>
          <a:xfrm>
            <a:off x="6354488" y="930348"/>
            <a:ext cx="780356" cy="69500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6</a:t>
            </a:r>
          </a:p>
        </p:txBody>
      </p:sp>
      <p:sp>
        <p:nvSpPr>
          <p:cNvPr id="33" name="Star: 5 Points 32">
            <a:hlinkClick r:id="rId18" action="ppaction://hlinksldjump"/>
            <a:extLst>
              <a:ext uri="{FF2B5EF4-FFF2-40B4-BE49-F238E27FC236}">
                <a16:creationId xmlns:a16="http://schemas.microsoft.com/office/drawing/2014/main" id="{0DD41BD5-EF14-F73F-5950-DFECD4E80EAC}"/>
              </a:ext>
            </a:extLst>
          </p:cNvPr>
          <p:cNvSpPr/>
          <p:nvPr/>
        </p:nvSpPr>
        <p:spPr>
          <a:xfrm>
            <a:off x="7367808" y="930348"/>
            <a:ext cx="780356" cy="69500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7</a:t>
            </a:r>
          </a:p>
        </p:txBody>
      </p:sp>
      <p:sp>
        <p:nvSpPr>
          <p:cNvPr id="34" name="Star: 5 Points 33">
            <a:hlinkClick r:id="rId19" action="ppaction://hlinksldjump"/>
            <a:extLst>
              <a:ext uri="{FF2B5EF4-FFF2-40B4-BE49-F238E27FC236}">
                <a16:creationId xmlns:a16="http://schemas.microsoft.com/office/drawing/2014/main" id="{20113B8D-51FA-6E95-C02D-E9F0B26446DC}"/>
              </a:ext>
            </a:extLst>
          </p:cNvPr>
          <p:cNvSpPr/>
          <p:nvPr/>
        </p:nvSpPr>
        <p:spPr>
          <a:xfrm>
            <a:off x="8218909" y="930348"/>
            <a:ext cx="780356" cy="69500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8</a:t>
            </a:r>
          </a:p>
        </p:txBody>
      </p:sp>
      <p:sp>
        <p:nvSpPr>
          <p:cNvPr id="35" name="Star: 5 Points 34">
            <a:hlinkClick r:id="rId20" action="ppaction://hlinksldjump"/>
            <a:extLst>
              <a:ext uri="{FF2B5EF4-FFF2-40B4-BE49-F238E27FC236}">
                <a16:creationId xmlns:a16="http://schemas.microsoft.com/office/drawing/2014/main" id="{2CC189EA-63DF-A6CA-DC80-3180356ACA62}"/>
              </a:ext>
            </a:extLst>
          </p:cNvPr>
          <p:cNvSpPr/>
          <p:nvPr/>
        </p:nvSpPr>
        <p:spPr>
          <a:xfrm>
            <a:off x="9007213" y="930348"/>
            <a:ext cx="780356" cy="69500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9</a:t>
            </a:r>
          </a:p>
        </p:txBody>
      </p:sp>
      <p:sp>
        <p:nvSpPr>
          <p:cNvPr id="37" name="TextBox 36">
            <a:extLst>
              <a:ext uri="{FF2B5EF4-FFF2-40B4-BE49-F238E27FC236}">
                <a16:creationId xmlns:a16="http://schemas.microsoft.com/office/drawing/2014/main" id="{ACEA86EC-0C34-1822-7871-728B0672D23F}"/>
              </a:ext>
            </a:extLst>
          </p:cNvPr>
          <p:cNvSpPr txBox="1"/>
          <p:nvPr/>
        </p:nvSpPr>
        <p:spPr>
          <a:xfrm>
            <a:off x="427210" y="315701"/>
            <a:ext cx="1289135"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37BE01CB-7C87-8AA8-CBAD-BAAD5C805390}"/>
              </a:ext>
            </a:extLst>
          </p:cNvPr>
          <p:cNvPicPr>
            <a:picLocks noChangeAspect="1"/>
          </p:cNvPicPr>
          <p:nvPr/>
        </p:nvPicPr>
        <p:blipFill>
          <a:blip r:embed="rId5"/>
          <a:stretch>
            <a:fillRect/>
          </a:stretch>
        </p:blipFill>
        <p:spPr>
          <a:xfrm>
            <a:off x="5737789" y="4006921"/>
            <a:ext cx="780356" cy="695004"/>
          </a:xfrm>
          <a:prstGeom prst="rect">
            <a:avLst/>
          </a:prstGeom>
        </p:spPr>
      </p:pic>
      <p:pic>
        <p:nvPicPr>
          <p:cNvPr id="41" name="Picture 40">
            <a:extLst>
              <a:ext uri="{FF2B5EF4-FFF2-40B4-BE49-F238E27FC236}">
                <a16:creationId xmlns:a16="http://schemas.microsoft.com/office/drawing/2014/main" id="{15E60835-441C-2857-B136-081414DD0E71}"/>
              </a:ext>
            </a:extLst>
          </p:cNvPr>
          <p:cNvPicPr>
            <a:picLocks noChangeAspect="1"/>
          </p:cNvPicPr>
          <p:nvPr/>
        </p:nvPicPr>
        <p:blipFill>
          <a:blip r:embed="rId5"/>
          <a:stretch>
            <a:fillRect/>
          </a:stretch>
        </p:blipFill>
        <p:spPr>
          <a:xfrm>
            <a:off x="5207051" y="4072717"/>
            <a:ext cx="780356" cy="695004"/>
          </a:xfrm>
          <a:prstGeom prst="rect">
            <a:avLst/>
          </a:prstGeom>
        </p:spPr>
      </p:pic>
      <p:pic>
        <p:nvPicPr>
          <p:cNvPr id="42" name="Picture 41">
            <a:extLst>
              <a:ext uri="{FF2B5EF4-FFF2-40B4-BE49-F238E27FC236}">
                <a16:creationId xmlns:a16="http://schemas.microsoft.com/office/drawing/2014/main" id="{966E56AD-12F9-3D85-DE40-D5128B2A4C94}"/>
              </a:ext>
            </a:extLst>
          </p:cNvPr>
          <p:cNvPicPr>
            <a:picLocks noChangeAspect="1"/>
          </p:cNvPicPr>
          <p:nvPr/>
        </p:nvPicPr>
        <p:blipFill>
          <a:blip r:embed="rId5"/>
          <a:stretch>
            <a:fillRect/>
          </a:stretch>
        </p:blipFill>
        <p:spPr>
          <a:xfrm>
            <a:off x="6224597" y="4111183"/>
            <a:ext cx="780356" cy="695004"/>
          </a:xfrm>
          <a:prstGeom prst="rect">
            <a:avLst/>
          </a:prstGeom>
        </p:spPr>
      </p:pic>
      <p:pic>
        <p:nvPicPr>
          <p:cNvPr id="43" name="Picture 42">
            <a:extLst>
              <a:ext uri="{FF2B5EF4-FFF2-40B4-BE49-F238E27FC236}">
                <a16:creationId xmlns:a16="http://schemas.microsoft.com/office/drawing/2014/main" id="{4E1AAC72-FE10-D0B5-B6D7-552FDC4EFE6A}"/>
              </a:ext>
            </a:extLst>
          </p:cNvPr>
          <p:cNvPicPr>
            <a:picLocks noChangeAspect="1"/>
          </p:cNvPicPr>
          <p:nvPr/>
        </p:nvPicPr>
        <p:blipFill>
          <a:blip r:embed="rId5"/>
          <a:stretch>
            <a:fillRect/>
          </a:stretch>
        </p:blipFill>
        <p:spPr>
          <a:xfrm>
            <a:off x="6613461" y="4370385"/>
            <a:ext cx="780356" cy="695004"/>
          </a:xfrm>
          <a:prstGeom prst="rect">
            <a:avLst/>
          </a:prstGeom>
        </p:spPr>
      </p:pic>
    </p:spTree>
    <p:extLst>
      <p:ext uri="{BB962C8B-B14F-4D97-AF65-F5344CB8AC3E}">
        <p14:creationId xmlns:p14="http://schemas.microsoft.com/office/powerpoint/2010/main" val="13597747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53" presetClass="entr" presetSubtype="16"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fltVal val="0"/>
                                          </p:val>
                                        </p:tav>
                                        <p:tav tm="100000">
                                          <p:val>
                                            <p:strVal val="#ppt_h"/>
                                          </p:val>
                                        </p:tav>
                                      </p:tavLst>
                                    </p:anim>
                                    <p:animEffect transition="in" filter="fade">
                                      <p:cBhvr>
                                        <p:cTn id="79" dur="500"/>
                                        <p:tgtEl>
                                          <p:spTgt spid="2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p:cTn id="102" dur="500" fill="hold"/>
                                        <p:tgtEl>
                                          <p:spTgt spid="33"/>
                                        </p:tgtEl>
                                        <p:attrNameLst>
                                          <p:attrName>ppt_w</p:attrName>
                                        </p:attrNameLst>
                                      </p:cBhvr>
                                      <p:tavLst>
                                        <p:tav tm="0">
                                          <p:val>
                                            <p:fltVal val="0"/>
                                          </p:val>
                                        </p:tav>
                                        <p:tav tm="100000">
                                          <p:val>
                                            <p:strVal val="#ppt_w"/>
                                          </p:val>
                                        </p:tav>
                                      </p:tavLst>
                                    </p:anim>
                                    <p:anim calcmode="lin" valueType="num">
                                      <p:cBhvr>
                                        <p:cTn id="103" dur="500" fill="hold"/>
                                        <p:tgtEl>
                                          <p:spTgt spid="33"/>
                                        </p:tgtEl>
                                        <p:attrNameLst>
                                          <p:attrName>ppt_h</p:attrName>
                                        </p:attrNameLst>
                                      </p:cBhvr>
                                      <p:tavLst>
                                        <p:tav tm="0">
                                          <p:val>
                                            <p:fltVal val="0"/>
                                          </p:val>
                                        </p:tav>
                                        <p:tav tm="100000">
                                          <p:val>
                                            <p:strVal val="#ppt_h"/>
                                          </p:val>
                                        </p:tav>
                                      </p:tavLst>
                                    </p:anim>
                                    <p:animEffect transition="in" filter="fade">
                                      <p:cBhvr>
                                        <p:cTn id="104" dur="500"/>
                                        <p:tgtEl>
                                          <p:spTgt spid="33"/>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fltVal val="0"/>
                                          </p:val>
                                        </p:tav>
                                        <p:tav tm="100000">
                                          <p:val>
                                            <p:strVal val="#ppt_w"/>
                                          </p:val>
                                        </p:tav>
                                      </p:tavLst>
                                    </p:anim>
                                    <p:anim calcmode="lin" valueType="num">
                                      <p:cBhvr>
                                        <p:cTn id="108" dur="500" fill="hold"/>
                                        <p:tgtEl>
                                          <p:spTgt spid="34"/>
                                        </p:tgtEl>
                                        <p:attrNameLst>
                                          <p:attrName>ppt_h</p:attrName>
                                        </p:attrNameLst>
                                      </p:cBhvr>
                                      <p:tavLst>
                                        <p:tav tm="0">
                                          <p:val>
                                            <p:fltVal val="0"/>
                                          </p:val>
                                        </p:tav>
                                        <p:tav tm="100000">
                                          <p:val>
                                            <p:strVal val="#ppt_h"/>
                                          </p:val>
                                        </p:tav>
                                      </p:tavLst>
                                    </p:anim>
                                    <p:animEffect transition="in" filter="fade">
                                      <p:cBhvr>
                                        <p:cTn id="109" dur="500"/>
                                        <p:tgtEl>
                                          <p:spTgt spid="34"/>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 calcmode="lin" valueType="num">
                                      <p:cBhvr>
                                        <p:cTn id="112" dur="500" fill="hold"/>
                                        <p:tgtEl>
                                          <p:spTgt spid="35"/>
                                        </p:tgtEl>
                                        <p:attrNameLst>
                                          <p:attrName>ppt_w</p:attrName>
                                        </p:attrNameLst>
                                      </p:cBhvr>
                                      <p:tavLst>
                                        <p:tav tm="0">
                                          <p:val>
                                            <p:fltVal val="0"/>
                                          </p:val>
                                        </p:tav>
                                        <p:tav tm="100000">
                                          <p:val>
                                            <p:strVal val="#ppt_w"/>
                                          </p:val>
                                        </p:tav>
                                      </p:tavLst>
                                    </p:anim>
                                    <p:anim calcmode="lin" valueType="num">
                                      <p:cBhvr>
                                        <p:cTn id="113" dur="500" fill="hold"/>
                                        <p:tgtEl>
                                          <p:spTgt spid="35"/>
                                        </p:tgtEl>
                                        <p:attrNameLst>
                                          <p:attrName>ppt_h</p:attrName>
                                        </p:attrNameLst>
                                      </p:cBhvr>
                                      <p:tavLst>
                                        <p:tav tm="0">
                                          <p:val>
                                            <p:fltVal val="0"/>
                                          </p:val>
                                        </p:tav>
                                        <p:tav tm="100000">
                                          <p:val>
                                            <p:strVal val="#ppt_h"/>
                                          </p:val>
                                        </p:tav>
                                      </p:tavLst>
                                    </p:anim>
                                    <p:animEffect transition="in" filter="fade">
                                      <p:cBhvr>
                                        <p:cTn id="114" dur="500"/>
                                        <p:tgtEl>
                                          <p:spTgt spid="35"/>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p:cTn id="117" dur="500" fill="hold"/>
                                        <p:tgtEl>
                                          <p:spTgt spid="37"/>
                                        </p:tgtEl>
                                        <p:attrNameLst>
                                          <p:attrName>ppt_w</p:attrName>
                                        </p:attrNameLst>
                                      </p:cBhvr>
                                      <p:tavLst>
                                        <p:tav tm="0">
                                          <p:val>
                                            <p:fltVal val="0"/>
                                          </p:val>
                                        </p:tav>
                                        <p:tav tm="100000">
                                          <p:val>
                                            <p:strVal val="#ppt_w"/>
                                          </p:val>
                                        </p:tav>
                                      </p:tavLst>
                                    </p:anim>
                                    <p:anim calcmode="lin" valueType="num">
                                      <p:cBhvr>
                                        <p:cTn id="118" dur="500" fill="hold"/>
                                        <p:tgtEl>
                                          <p:spTgt spid="37"/>
                                        </p:tgtEl>
                                        <p:attrNameLst>
                                          <p:attrName>ppt_h</p:attrName>
                                        </p:attrNameLst>
                                      </p:cBhvr>
                                      <p:tavLst>
                                        <p:tav tm="0">
                                          <p:val>
                                            <p:fltVal val="0"/>
                                          </p:val>
                                        </p:tav>
                                        <p:tav tm="100000">
                                          <p:val>
                                            <p:strVal val="#ppt_h"/>
                                          </p:val>
                                        </p:tav>
                                      </p:tavLst>
                                    </p:anim>
                                    <p:animEffect transition="in" filter="fade">
                                      <p:cBhvr>
                                        <p:cTn id="1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25"/>
                    </p:tgtEl>
                  </p:cond>
                </p:stCondLst>
                <p:endSync evt="end" delay="0">
                  <p:rtn val="all"/>
                </p:endSync>
                <p:childTnLst>
                  <p:par>
                    <p:cTn id="121" fill="hold">
                      <p:stCondLst>
                        <p:cond delay="0"/>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5"/>
                                        </p:tgtEl>
                                        <p:attrNameLst>
                                          <p:attrName>style.visibility</p:attrName>
                                        </p:attrNameLst>
                                      </p:cBhvr>
                                      <p:to>
                                        <p:strVal val="visible"/>
                                      </p:to>
                                    </p:set>
                                    <p:anim calcmode="lin" valueType="num">
                                      <p:cBhvr>
                                        <p:cTn id="125" dur="500" fill="hold"/>
                                        <p:tgtEl>
                                          <p:spTgt spid="5"/>
                                        </p:tgtEl>
                                        <p:attrNameLst>
                                          <p:attrName>ppt_w</p:attrName>
                                        </p:attrNameLst>
                                      </p:cBhvr>
                                      <p:tavLst>
                                        <p:tav tm="0">
                                          <p:val>
                                            <p:fltVal val="0"/>
                                          </p:val>
                                        </p:tav>
                                        <p:tav tm="100000">
                                          <p:val>
                                            <p:strVal val="#ppt_w"/>
                                          </p:val>
                                        </p:tav>
                                      </p:tavLst>
                                    </p:anim>
                                    <p:anim calcmode="lin" valueType="num">
                                      <p:cBhvr>
                                        <p:cTn id="126" dur="500" fill="hold"/>
                                        <p:tgtEl>
                                          <p:spTgt spid="5"/>
                                        </p:tgtEl>
                                        <p:attrNameLst>
                                          <p:attrName>ppt_h</p:attrName>
                                        </p:attrNameLst>
                                      </p:cBhvr>
                                      <p:tavLst>
                                        <p:tav tm="0">
                                          <p:val>
                                            <p:fltVal val="0"/>
                                          </p:val>
                                        </p:tav>
                                        <p:tav tm="100000">
                                          <p:val>
                                            <p:strVal val="#ppt_h"/>
                                          </p:val>
                                        </p:tav>
                                      </p:tavLst>
                                    </p:anim>
                                    <p:animEffect transition="in" filter="fade">
                                      <p:cBhvr>
                                        <p:cTn id="127" dur="500"/>
                                        <p:tgtEl>
                                          <p:spTgt spid="5"/>
                                        </p:tgtEl>
                                      </p:cBhvr>
                                    </p:animEffect>
                                  </p:childTnLst>
                                  <p:subTnLst>
                                    <p:audio>
                                      <p:cMediaNode>
                                        <p:cTn display="0" masterRel="sameClick">
                                          <p:stCondLst>
                                            <p:cond evt="begin" delay="0">
                                              <p:tn val="123"/>
                                            </p:cond>
                                          </p:stCondLst>
                                          <p:endCondLst>
                                            <p:cond evt="onStopAudio" delay="0">
                                              <p:tgtEl>
                                                <p:sldTgt/>
                                              </p:tgtEl>
                                            </p:cond>
                                          </p:endCondLst>
                                        </p:cTn>
                                        <p:tgtEl>
                                          <p:sndTgt r:embed="rId2" name="applause.wav"/>
                                        </p:tgtEl>
                                      </p:cMediaNode>
                                    </p:audio>
                                  </p:sub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6"/>
                                        </p:tgtEl>
                                        <p:attrNameLst>
                                          <p:attrName>style.visibility</p:attrName>
                                        </p:attrNameLst>
                                      </p:cBhvr>
                                      <p:to>
                                        <p:strVal val="visible"/>
                                      </p:to>
                                    </p:set>
                                    <p:anim calcmode="lin" valueType="num">
                                      <p:cBhvr>
                                        <p:cTn id="132" dur="500" fill="hold"/>
                                        <p:tgtEl>
                                          <p:spTgt spid="6"/>
                                        </p:tgtEl>
                                        <p:attrNameLst>
                                          <p:attrName>ppt_w</p:attrName>
                                        </p:attrNameLst>
                                      </p:cBhvr>
                                      <p:tavLst>
                                        <p:tav tm="0">
                                          <p:val>
                                            <p:fltVal val="0"/>
                                          </p:val>
                                        </p:tav>
                                        <p:tav tm="100000">
                                          <p:val>
                                            <p:strVal val="#ppt_w"/>
                                          </p:val>
                                        </p:tav>
                                      </p:tavLst>
                                    </p:anim>
                                    <p:anim calcmode="lin" valueType="num">
                                      <p:cBhvr>
                                        <p:cTn id="133" dur="500" fill="hold"/>
                                        <p:tgtEl>
                                          <p:spTgt spid="6"/>
                                        </p:tgtEl>
                                        <p:attrNameLst>
                                          <p:attrName>ppt_h</p:attrName>
                                        </p:attrNameLst>
                                      </p:cBhvr>
                                      <p:tavLst>
                                        <p:tav tm="0">
                                          <p:val>
                                            <p:fltVal val="0"/>
                                          </p:val>
                                        </p:tav>
                                        <p:tav tm="100000">
                                          <p:val>
                                            <p:strVal val="#ppt_h"/>
                                          </p:val>
                                        </p:tav>
                                      </p:tavLst>
                                    </p:anim>
                                    <p:animEffect transition="in" filter="fade">
                                      <p:cBhvr>
                                        <p:cTn id="134" dur="500"/>
                                        <p:tgtEl>
                                          <p:spTgt spid="6"/>
                                        </p:tgtEl>
                                      </p:cBhvr>
                                    </p:animEffect>
                                  </p:childTnLst>
                                  <p:subTnLst>
                                    <p:audio>
                                      <p:cMediaNode>
                                        <p:cTn display="0" masterRel="sameClick">
                                          <p:stCondLst>
                                            <p:cond evt="begin" delay="0">
                                              <p:tn val="130"/>
                                            </p:cond>
                                          </p:stCondLst>
                                          <p:endCondLst>
                                            <p:cond evt="onStopAudio" delay="0">
                                              <p:tgtEl>
                                                <p:sldTgt/>
                                              </p:tgtEl>
                                            </p:cond>
                                          </p:endCondLst>
                                        </p:cTn>
                                        <p:tgtEl>
                                          <p:sndTgt r:embed="rId2" name="applause.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p:cTn id="139" dur="500" fill="hold"/>
                                        <p:tgtEl>
                                          <p:spTgt spid="7"/>
                                        </p:tgtEl>
                                        <p:attrNameLst>
                                          <p:attrName>ppt_w</p:attrName>
                                        </p:attrNameLst>
                                      </p:cBhvr>
                                      <p:tavLst>
                                        <p:tav tm="0">
                                          <p:val>
                                            <p:fltVal val="0"/>
                                          </p:val>
                                        </p:tav>
                                        <p:tav tm="100000">
                                          <p:val>
                                            <p:strVal val="#ppt_w"/>
                                          </p:val>
                                        </p:tav>
                                      </p:tavLst>
                                    </p:anim>
                                    <p:anim calcmode="lin" valueType="num">
                                      <p:cBhvr>
                                        <p:cTn id="140" dur="500" fill="hold"/>
                                        <p:tgtEl>
                                          <p:spTgt spid="7"/>
                                        </p:tgtEl>
                                        <p:attrNameLst>
                                          <p:attrName>ppt_h</p:attrName>
                                        </p:attrNameLst>
                                      </p:cBhvr>
                                      <p:tavLst>
                                        <p:tav tm="0">
                                          <p:val>
                                            <p:fltVal val="0"/>
                                          </p:val>
                                        </p:tav>
                                        <p:tav tm="100000">
                                          <p:val>
                                            <p:strVal val="#ppt_h"/>
                                          </p:val>
                                        </p:tav>
                                      </p:tavLst>
                                    </p:anim>
                                    <p:animEffect transition="in" filter="fade">
                                      <p:cBhvr>
                                        <p:cTn id="141" dur="500"/>
                                        <p:tgtEl>
                                          <p:spTgt spid="7"/>
                                        </p:tgtEl>
                                      </p:cBhvr>
                                    </p:animEffect>
                                  </p:childTnLst>
                                  <p:subTnLst>
                                    <p:audio>
                                      <p:cMediaNode>
                                        <p:cTn display="0" masterRel="sameClick">
                                          <p:stCondLst>
                                            <p:cond evt="begin" delay="0">
                                              <p:tn val="137"/>
                                            </p:cond>
                                          </p:stCondLst>
                                          <p:endCondLst>
                                            <p:cond evt="onStopAudio" delay="0">
                                              <p:tgtEl>
                                                <p:sldTgt/>
                                              </p:tgtEl>
                                            </p:cond>
                                          </p:endCondLst>
                                        </p:cTn>
                                        <p:tgtEl>
                                          <p:sndTgt r:embed="rId2" name="applause.wav"/>
                                        </p:tgtEl>
                                      </p:cMediaNode>
                                    </p:audio>
                                  </p:sub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8"/>
                                        </p:tgtEl>
                                        <p:attrNameLst>
                                          <p:attrName>style.visibility</p:attrName>
                                        </p:attrNameLst>
                                      </p:cBhvr>
                                      <p:to>
                                        <p:strVal val="visible"/>
                                      </p:to>
                                    </p:set>
                                    <p:anim calcmode="lin" valueType="num">
                                      <p:cBhvr>
                                        <p:cTn id="146" dur="500" fill="hold"/>
                                        <p:tgtEl>
                                          <p:spTgt spid="8"/>
                                        </p:tgtEl>
                                        <p:attrNameLst>
                                          <p:attrName>ppt_w</p:attrName>
                                        </p:attrNameLst>
                                      </p:cBhvr>
                                      <p:tavLst>
                                        <p:tav tm="0">
                                          <p:val>
                                            <p:fltVal val="0"/>
                                          </p:val>
                                        </p:tav>
                                        <p:tav tm="100000">
                                          <p:val>
                                            <p:strVal val="#ppt_w"/>
                                          </p:val>
                                        </p:tav>
                                      </p:tavLst>
                                    </p:anim>
                                    <p:anim calcmode="lin" valueType="num">
                                      <p:cBhvr>
                                        <p:cTn id="147" dur="500" fill="hold"/>
                                        <p:tgtEl>
                                          <p:spTgt spid="8"/>
                                        </p:tgtEl>
                                        <p:attrNameLst>
                                          <p:attrName>ppt_h</p:attrName>
                                        </p:attrNameLst>
                                      </p:cBhvr>
                                      <p:tavLst>
                                        <p:tav tm="0">
                                          <p:val>
                                            <p:fltVal val="0"/>
                                          </p:val>
                                        </p:tav>
                                        <p:tav tm="100000">
                                          <p:val>
                                            <p:strVal val="#ppt_h"/>
                                          </p:val>
                                        </p:tav>
                                      </p:tavLst>
                                    </p:anim>
                                    <p:animEffect transition="in" filter="fade">
                                      <p:cBhvr>
                                        <p:cTn id="148" dur="500"/>
                                        <p:tgtEl>
                                          <p:spTgt spid="8"/>
                                        </p:tgtEl>
                                      </p:cBhvr>
                                    </p:animEffect>
                                  </p:childTnLst>
                                  <p:subTnLst>
                                    <p:audio>
                                      <p:cMediaNode>
                                        <p:cTn display="0" masterRel="sameClick">
                                          <p:stCondLst>
                                            <p:cond evt="begin" delay="0">
                                              <p:tn val="144"/>
                                            </p:cond>
                                          </p:stCondLst>
                                          <p:endCondLst>
                                            <p:cond evt="onStopAudio" delay="0">
                                              <p:tgtEl>
                                                <p:sldTgt/>
                                              </p:tgtEl>
                                            </p:cond>
                                          </p:endCondLst>
                                        </p:cTn>
                                        <p:tgtEl>
                                          <p:sndTgt r:embed="rId2" name="applause.wav"/>
                                        </p:tgtEl>
                                      </p:cMediaNode>
                                    </p:audio>
                                  </p:sub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9"/>
                                        </p:tgtEl>
                                        <p:attrNameLst>
                                          <p:attrName>style.visibility</p:attrName>
                                        </p:attrNameLst>
                                      </p:cBhvr>
                                      <p:to>
                                        <p:strVal val="visible"/>
                                      </p:to>
                                    </p:set>
                                    <p:anim calcmode="lin" valueType="num">
                                      <p:cBhvr>
                                        <p:cTn id="153" dur="500" fill="hold"/>
                                        <p:tgtEl>
                                          <p:spTgt spid="9"/>
                                        </p:tgtEl>
                                        <p:attrNameLst>
                                          <p:attrName>ppt_w</p:attrName>
                                        </p:attrNameLst>
                                      </p:cBhvr>
                                      <p:tavLst>
                                        <p:tav tm="0">
                                          <p:val>
                                            <p:fltVal val="0"/>
                                          </p:val>
                                        </p:tav>
                                        <p:tav tm="100000">
                                          <p:val>
                                            <p:strVal val="#ppt_w"/>
                                          </p:val>
                                        </p:tav>
                                      </p:tavLst>
                                    </p:anim>
                                    <p:anim calcmode="lin" valueType="num">
                                      <p:cBhvr>
                                        <p:cTn id="154" dur="500" fill="hold"/>
                                        <p:tgtEl>
                                          <p:spTgt spid="9"/>
                                        </p:tgtEl>
                                        <p:attrNameLst>
                                          <p:attrName>ppt_h</p:attrName>
                                        </p:attrNameLst>
                                      </p:cBhvr>
                                      <p:tavLst>
                                        <p:tav tm="0">
                                          <p:val>
                                            <p:fltVal val="0"/>
                                          </p:val>
                                        </p:tav>
                                        <p:tav tm="100000">
                                          <p:val>
                                            <p:strVal val="#ppt_h"/>
                                          </p:val>
                                        </p:tav>
                                      </p:tavLst>
                                    </p:anim>
                                    <p:animEffect transition="in" filter="fade">
                                      <p:cBhvr>
                                        <p:cTn id="155" dur="500"/>
                                        <p:tgtEl>
                                          <p:spTgt spid="9"/>
                                        </p:tgtEl>
                                      </p:cBhvr>
                                    </p:animEffect>
                                  </p:childTnLst>
                                  <p:subTnLst>
                                    <p:audio>
                                      <p:cMediaNode>
                                        <p:cTn display="0" masterRel="sameClick">
                                          <p:stCondLst>
                                            <p:cond evt="begin" delay="0">
                                              <p:tn val="151"/>
                                            </p:cond>
                                          </p:stCondLst>
                                          <p:endCondLst>
                                            <p:cond evt="onStopAudio" delay="0">
                                              <p:tgtEl>
                                                <p:sldTgt/>
                                              </p:tgtEl>
                                            </p:cond>
                                          </p:endCondLst>
                                        </p:cTn>
                                        <p:tgtEl>
                                          <p:sndTgt r:embed="rId2" name="applause.wav"/>
                                        </p:tgtEl>
                                      </p:cMediaNode>
                                    </p:audio>
                                  </p:sub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nodeType="clickEffect">
                                  <p:stCondLst>
                                    <p:cond delay="0"/>
                                  </p:stCondLst>
                                  <p:childTnLst>
                                    <p:set>
                                      <p:cBhvr>
                                        <p:cTn id="159" dur="1" fill="hold">
                                          <p:stCondLst>
                                            <p:cond delay="0"/>
                                          </p:stCondLst>
                                        </p:cTn>
                                        <p:tgtEl>
                                          <p:spTgt spid="10"/>
                                        </p:tgtEl>
                                        <p:attrNameLst>
                                          <p:attrName>style.visibility</p:attrName>
                                        </p:attrNameLst>
                                      </p:cBhvr>
                                      <p:to>
                                        <p:strVal val="visible"/>
                                      </p:to>
                                    </p:set>
                                    <p:anim calcmode="lin" valueType="num">
                                      <p:cBhvr>
                                        <p:cTn id="160" dur="500" fill="hold"/>
                                        <p:tgtEl>
                                          <p:spTgt spid="10"/>
                                        </p:tgtEl>
                                        <p:attrNameLst>
                                          <p:attrName>ppt_w</p:attrName>
                                        </p:attrNameLst>
                                      </p:cBhvr>
                                      <p:tavLst>
                                        <p:tav tm="0">
                                          <p:val>
                                            <p:fltVal val="0"/>
                                          </p:val>
                                        </p:tav>
                                        <p:tav tm="100000">
                                          <p:val>
                                            <p:strVal val="#ppt_w"/>
                                          </p:val>
                                        </p:tav>
                                      </p:tavLst>
                                    </p:anim>
                                    <p:anim calcmode="lin" valueType="num">
                                      <p:cBhvr>
                                        <p:cTn id="161" dur="500" fill="hold"/>
                                        <p:tgtEl>
                                          <p:spTgt spid="10"/>
                                        </p:tgtEl>
                                        <p:attrNameLst>
                                          <p:attrName>ppt_h</p:attrName>
                                        </p:attrNameLst>
                                      </p:cBhvr>
                                      <p:tavLst>
                                        <p:tav tm="0">
                                          <p:val>
                                            <p:fltVal val="0"/>
                                          </p:val>
                                        </p:tav>
                                        <p:tav tm="100000">
                                          <p:val>
                                            <p:strVal val="#ppt_h"/>
                                          </p:val>
                                        </p:tav>
                                      </p:tavLst>
                                    </p:anim>
                                    <p:animEffect transition="in" filter="fade">
                                      <p:cBhvr>
                                        <p:cTn id="162" dur="500"/>
                                        <p:tgtEl>
                                          <p:spTgt spid="10"/>
                                        </p:tgtEl>
                                      </p:cBhvr>
                                    </p:animEffect>
                                  </p:childTnLst>
                                  <p:subTnLst>
                                    <p:audio>
                                      <p:cMediaNode>
                                        <p:cTn display="0" masterRel="sameClick">
                                          <p:stCondLst>
                                            <p:cond evt="begin" delay="0">
                                              <p:tn val="158"/>
                                            </p:cond>
                                          </p:stCondLst>
                                          <p:endCondLst>
                                            <p:cond evt="onStopAudio" delay="0">
                                              <p:tgtEl>
                                                <p:sldTgt/>
                                              </p:tgtEl>
                                            </p:cond>
                                          </p:endCondLst>
                                        </p:cTn>
                                        <p:tgtEl>
                                          <p:sndTgt r:embed="rId2" name="applause.wav"/>
                                        </p:tgtEl>
                                      </p:cMediaNode>
                                    </p:audio>
                                  </p:sub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nodeType="clickEffect">
                                  <p:stCondLst>
                                    <p:cond delay="0"/>
                                  </p:stCondLst>
                                  <p:childTnLst>
                                    <p:set>
                                      <p:cBhvr>
                                        <p:cTn id="166" dur="1" fill="hold">
                                          <p:stCondLst>
                                            <p:cond delay="0"/>
                                          </p:stCondLst>
                                        </p:cTn>
                                        <p:tgtEl>
                                          <p:spTgt spid="11"/>
                                        </p:tgtEl>
                                        <p:attrNameLst>
                                          <p:attrName>style.visibility</p:attrName>
                                        </p:attrNameLst>
                                      </p:cBhvr>
                                      <p:to>
                                        <p:strVal val="visible"/>
                                      </p:to>
                                    </p:set>
                                    <p:anim calcmode="lin" valueType="num">
                                      <p:cBhvr>
                                        <p:cTn id="167" dur="500" fill="hold"/>
                                        <p:tgtEl>
                                          <p:spTgt spid="11"/>
                                        </p:tgtEl>
                                        <p:attrNameLst>
                                          <p:attrName>ppt_w</p:attrName>
                                        </p:attrNameLst>
                                      </p:cBhvr>
                                      <p:tavLst>
                                        <p:tav tm="0">
                                          <p:val>
                                            <p:fltVal val="0"/>
                                          </p:val>
                                        </p:tav>
                                        <p:tav tm="100000">
                                          <p:val>
                                            <p:strVal val="#ppt_w"/>
                                          </p:val>
                                        </p:tav>
                                      </p:tavLst>
                                    </p:anim>
                                    <p:anim calcmode="lin" valueType="num">
                                      <p:cBhvr>
                                        <p:cTn id="168" dur="500" fill="hold"/>
                                        <p:tgtEl>
                                          <p:spTgt spid="11"/>
                                        </p:tgtEl>
                                        <p:attrNameLst>
                                          <p:attrName>ppt_h</p:attrName>
                                        </p:attrNameLst>
                                      </p:cBhvr>
                                      <p:tavLst>
                                        <p:tav tm="0">
                                          <p:val>
                                            <p:fltVal val="0"/>
                                          </p:val>
                                        </p:tav>
                                        <p:tav tm="100000">
                                          <p:val>
                                            <p:strVal val="#ppt_h"/>
                                          </p:val>
                                        </p:tav>
                                      </p:tavLst>
                                    </p:anim>
                                    <p:animEffect transition="in" filter="fade">
                                      <p:cBhvr>
                                        <p:cTn id="169" dur="500"/>
                                        <p:tgtEl>
                                          <p:spTgt spid="11"/>
                                        </p:tgtEl>
                                      </p:cBhvr>
                                    </p:animEffect>
                                  </p:childTnLst>
                                  <p:subTnLst>
                                    <p:audio>
                                      <p:cMediaNode>
                                        <p:cTn display="0" masterRel="sameClick">
                                          <p:stCondLst>
                                            <p:cond evt="begin" delay="0">
                                              <p:tn val="165"/>
                                            </p:cond>
                                          </p:stCondLst>
                                          <p:endCondLst>
                                            <p:cond evt="onStopAudio" delay="0">
                                              <p:tgtEl>
                                                <p:sldTgt/>
                                              </p:tgtEl>
                                            </p:cond>
                                          </p:endCondLst>
                                        </p:cTn>
                                        <p:tgtEl>
                                          <p:sndTgt r:embed="rId2" name="applause.wav"/>
                                        </p:tgtEl>
                                      </p:cMediaNode>
                                    </p:audio>
                                  </p:sub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12"/>
                                        </p:tgtEl>
                                        <p:attrNameLst>
                                          <p:attrName>style.visibility</p:attrName>
                                        </p:attrNameLst>
                                      </p:cBhvr>
                                      <p:to>
                                        <p:strVal val="visible"/>
                                      </p:to>
                                    </p:set>
                                    <p:anim calcmode="lin" valueType="num">
                                      <p:cBhvr>
                                        <p:cTn id="174" dur="500" fill="hold"/>
                                        <p:tgtEl>
                                          <p:spTgt spid="12"/>
                                        </p:tgtEl>
                                        <p:attrNameLst>
                                          <p:attrName>ppt_w</p:attrName>
                                        </p:attrNameLst>
                                      </p:cBhvr>
                                      <p:tavLst>
                                        <p:tav tm="0">
                                          <p:val>
                                            <p:fltVal val="0"/>
                                          </p:val>
                                        </p:tav>
                                        <p:tav tm="100000">
                                          <p:val>
                                            <p:strVal val="#ppt_w"/>
                                          </p:val>
                                        </p:tav>
                                      </p:tavLst>
                                    </p:anim>
                                    <p:anim calcmode="lin" valueType="num">
                                      <p:cBhvr>
                                        <p:cTn id="175" dur="500" fill="hold"/>
                                        <p:tgtEl>
                                          <p:spTgt spid="12"/>
                                        </p:tgtEl>
                                        <p:attrNameLst>
                                          <p:attrName>ppt_h</p:attrName>
                                        </p:attrNameLst>
                                      </p:cBhvr>
                                      <p:tavLst>
                                        <p:tav tm="0">
                                          <p:val>
                                            <p:fltVal val="0"/>
                                          </p:val>
                                        </p:tav>
                                        <p:tav tm="100000">
                                          <p:val>
                                            <p:strVal val="#ppt_h"/>
                                          </p:val>
                                        </p:tav>
                                      </p:tavLst>
                                    </p:anim>
                                    <p:animEffect transition="in" filter="fade">
                                      <p:cBhvr>
                                        <p:cTn id="176" dur="500"/>
                                        <p:tgtEl>
                                          <p:spTgt spid="12"/>
                                        </p:tgtEl>
                                      </p:cBhvr>
                                    </p:animEffect>
                                  </p:childTnLst>
                                  <p:subTnLst>
                                    <p:audio>
                                      <p:cMediaNode>
                                        <p:cTn display="0" masterRel="sameClick">
                                          <p:stCondLst>
                                            <p:cond evt="begin" delay="0">
                                              <p:tn val="172"/>
                                            </p:cond>
                                          </p:stCondLst>
                                          <p:endCondLst>
                                            <p:cond evt="onStopAudio" delay="0">
                                              <p:tgtEl>
                                                <p:sldTgt/>
                                              </p:tgtEl>
                                            </p:cond>
                                          </p:endCondLst>
                                        </p:cTn>
                                        <p:tgtEl>
                                          <p:sndTgt r:embed="rId2" name="applause.wav"/>
                                        </p:tgtEl>
                                      </p:cMediaNode>
                                    </p:audio>
                                  </p:sub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nodeType="clickEffect">
                                  <p:stCondLst>
                                    <p:cond delay="0"/>
                                  </p:stCondLst>
                                  <p:childTnLst>
                                    <p:set>
                                      <p:cBhvr>
                                        <p:cTn id="180" dur="1" fill="hold">
                                          <p:stCondLst>
                                            <p:cond delay="0"/>
                                          </p:stCondLst>
                                        </p:cTn>
                                        <p:tgtEl>
                                          <p:spTgt spid="13"/>
                                        </p:tgtEl>
                                        <p:attrNameLst>
                                          <p:attrName>style.visibility</p:attrName>
                                        </p:attrNameLst>
                                      </p:cBhvr>
                                      <p:to>
                                        <p:strVal val="visible"/>
                                      </p:to>
                                    </p:set>
                                    <p:anim calcmode="lin" valueType="num">
                                      <p:cBhvr>
                                        <p:cTn id="181" dur="500" fill="hold"/>
                                        <p:tgtEl>
                                          <p:spTgt spid="13"/>
                                        </p:tgtEl>
                                        <p:attrNameLst>
                                          <p:attrName>ppt_w</p:attrName>
                                        </p:attrNameLst>
                                      </p:cBhvr>
                                      <p:tavLst>
                                        <p:tav tm="0">
                                          <p:val>
                                            <p:fltVal val="0"/>
                                          </p:val>
                                        </p:tav>
                                        <p:tav tm="100000">
                                          <p:val>
                                            <p:strVal val="#ppt_w"/>
                                          </p:val>
                                        </p:tav>
                                      </p:tavLst>
                                    </p:anim>
                                    <p:anim calcmode="lin" valueType="num">
                                      <p:cBhvr>
                                        <p:cTn id="182" dur="500" fill="hold"/>
                                        <p:tgtEl>
                                          <p:spTgt spid="13"/>
                                        </p:tgtEl>
                                        <p:attrNameLst>
                                          <p:attrName>ppt_h</p:attrName>
                                        </p:attrNameLst>
                                      </p:cBhvr>
                                      <p:tavLst>
                                        <p:tav tm="0">
                                          <p:val>
                                            <p:fltVal val="0"/>
                                          </p:val>
                                        </p:tav>
                                        <p:tav tm="100000">
                                          <p:val>
                                            <p:strVal val="#ppt_h"/>
                                          </p:val>
                                        </p:tav>
                                      </p:tavLst>
                                    </p:anim>
                                    <p:animEffect transition="in" filter="fade">
                                      <p:cBhvr>
                                        <p:cTn id="183" dur="500"/>
                                        <p:tgtEl>
                                          <p:spTgt spid="13"/>
                                        </p:tgtEl>
                                      </p:cBhvr>
                                    </p:animEffect>
                                  </p:childTnLst>
                                  <p:subTnLst>
                                    <p:audio>
                                      <p:cMediaNode>
                                        <p:cTn display="0" masterRel="sameClick">
                                          <p:stCondLst>
                                            <p:cond evt="begin" delay="0">
                                              <p:tn val="179"/>
                                            </p:cond>
                                          </p:stCondLst>
                                          <p:endCondLst>
                                            <p:cond evt="onStopAudio" delay="0">
                                              <p:tgtEl>
                                                <p:sldTgt/>
                                              </p:tgtEl>
                                            </p:cond>
                                          </p:endCondLst>
                                        </p:cTn>
                                        <p:tgtEl>
                                          <p:sndTgt r:embed="rId2" name="applause.wav"/>
                                        </p:tgtEl>
                                      </p:cMediaNode>
                                    </p:audio>
                                  </p:sub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nodeType="clickEffect">
                                  <p:stCondLst>
                                    <p:cond delay="0"/>
                                  </p:stCondLst>
                                  <p:childTnLst>
                                    <p:set>
                                      <p:cBhvr>
                                        <p:cTn id="187" dur="1" fill="hold">
                                          <p:stCondLst>
                                            <p:cond delay="0"/>
                                          </p:stCondLst>
                                        </p:cTn>
                                        <p:tgtEl>
                                          <p:spTgt spid="14"/>
                                        </p:tgtEl>
                                        <p:attrNameLst>
                                          <p:attrName>style.visibility</p:attrName>
                                        </p:attrNameLst>
                                      </p:cBhvr>
                                      <p:to>
                                        <p:strVal val="visible"/>
                                      </p:to>
                                    </p:set>
                                    <p:anim calcmode="lin" valueType="num">
                                      <p:cBhvr>
                                        <p:cTn id="188" dur="500" fill="hold"/>
                                        <p:tgtEl>
                                          <p:spTgt spid="14"/>
                                        </p:tgtEl>
                                        <p:attrNameLst>
                                          <p:attrName>ppt_w</p:attrName>
                                        </p:attrNameLst>
                                      </p:cBhvr>
                                      <p:tavLst>
                                        <p:tav tm="0">
                                          <p:val>
                                            <p:fltVal val="0"/>
                                          </p:val>
                                        </p:tav>
                                        <p:tav tm="100000">
                                          <p:val>
                                            <p:strVal val="#ppt_w"/>
                                          </p:val>
                                        </p:tav>
                                      </p:tavLst>
                                    </p:anim>
                                    <p:anim calcmode="lin" valueType="num">
                                      <p:cBhvr>
                                        <p:cTn id="189" dur="500" fill="hold"/>
                                        <p:tgtEl>
                                          <p:spTgt spid="14"/>
                                        </p:tgtEl>
                                        <p:attrNameLst>
                                          <p:attrName>ppt_h</p:attrName>
                                        </p:attrNameLst>
                                      </p:cBhvr>
                                      <p:tavLst>
                                        <p:tav tm="0">
                                          <p:val>
                                            <p:fltVal val="0"/>
                                          </p:val>
                                        </p:tav>
                                        <p:tav tm="100000">
                                          <p:val>
                                            <p:strVal val="#ppt_h"/>
                                          </p:val>
                                        </p:tav>
                                      </p:tavLst>
                                    </p:anim>
                                    <p:animEffect transition="in" filter="fade">
                                      <p:cBhvr>
                                        <p:cTn id="190" dur="500"/>
                                        <p:tgtEl>
                                          <p:spTgt spid="14"/>
                                        </p:tgtEl>
                                      </p:cBhvr>
                                    </p:animEffect>
                                  </p:childTnLst>
                                  <p:subTnLst>
                                    <p:audio>
                                      <p:cMediaNode>
                                        <p:cTn display="0" masterRel="sameClick">
                                          <p:stCondLst>
                                            <p:cond evt="begin" delay="0">
                                              <p:tn val="186"/>
                                            </p:cond>
                                          </p:stCondLst>
                                          <p:endCondLst>
                                            <p:cond evt="onStopAudio" delay="0">
                                              <p:tgtEl>
                                                <p:sldTgt/>
                                              </p:tgtEl>
                                            </p:cond>
                                          </p:endCondLst>
                                        </p:cTn>
                                        <p:tgtEl>
                                          <p:sndTgt r:embed="rId2" name="applause.wav"/>
                                        </p:tgtEl>
                                      </p:cMediaNode>
                                    </p:audio>
                                  </p:subTnLst>
                                </p:cTn>
                              </p:par>
                              <p:par>
                                <p:cTn id="191" presetID="53" presetClass="entr" presetSubtype="16" fill="hold" nodeType="withEffect">
                                  <p:stCondLst>
                                    <p:cond delay="0"/>
                                  </p:stCondLst>
                                  <p:childTnLst>
                                    <p:set>
                                      <p:cBhvr>
                                        <p:cTn id="192" dur="1" fill="hold">
                                          <p:stCondLst>
                                            <p:cond delay="0"/>
                                          </p:stCondLst>
                                        </p:cTn>
                                        <p:tgtEl>
                                          <p:spTgt spid="40"/>
                                        </p:tgtEl>
                                        <p:attrNameLst>
                                          <p:attrName>style.visibility</p:attrName>
                                        </p:attrNameLst>
                                      </p:cBhvr>
                                      <p:to>
                                        <p:strVal val="visible"/>
                                      </p:to>
                                    </p:set>
                                    <p:anim calcmode="lin" valueType="num">
                                      <p:cBhvr>
                                        <p:cTn id="193" dur="500" fill="hold"/>
                                        <p:tgtEl>
                                          <p:spTgt spid="40"/>
                                        </p:tgtEl>
                                        <p:attrNameLst>
                                          <p:attrName>ppt_w</p:attrName>
                                        </p:attrNameLst>
                                      </p:cBhvr>
                                      <p:tavLst>
                                        <p:tav tm="0">
                                          <p:val>
                                            <p:fltVal val="0"/>
                                          </p:val>
                                        </p:tav>
                                        <p:tav tm="100000">
                                          <p:val>
                                            <p:strVal val="#ppt_w"/>
                                          </p:val>
                                        </p:tav>
                                      </p:tavLst>
                                    </p:anim>
                                    <p:anim calcmode="lin" valueType="num">
                                      <p:cBhvr>
                                        <p:cTn id="194" dur="500" fill="hold"/>
                                        <p:tgtEl>
                                          <p:spTgt spid="40"/>
                                        </p:tgtEl>
                                        <p:attrNameLst>
                                          <p:attrName>ppt_h</p:attrName>
                                        </p:attrNameLst>
                                      </p:cBhvr>
                                      <p:tavLst>
                                        <p:tav tm="0">
                                          <p:val>
                                            <p:fltVal val="0"/>
                                          </p:val>
                                        </p:tav>
                                        <p:tav tm="100000">
                                          <p:val>
                                            <p:strVal val="#ppt_h"/>
                                          </p:val>
                                        </p:tav>
                                      </p:tavLst>
                                    </p:anim>
                                    <p:animEffect transition="in" filter="fade">
                                      <p:cBhvr>
                                        <p:cTn id="195" dur="500"/>
                                        <p:tgtEl>
                                          <p:spTgt spid="40"/>
                                        </p:tgtEl>
                                      </p:cBhvr>
                                    </p:animEffect>
                                  </p:childTnLst>
                                  <p:subTnLst>
                                    <p:audio>
                                      <p:cMediaNode>
                                        <p:cTn display="0" masterRel="sameClick">
                                          <p:stCondLst>
                                            <p:cond evt="begin" delay="0">
                                              <p:tn val="191"/>
                                            </p:cond>
                                          </p:stCondLst>
                                          <p:endCondLst>
                                            <p:cond evt="onStopAudio" delay="0">
                                              <p:tgtEl>
                                                <p:sldTgt/>
                                              </p:tgtEl>
                                            </p:cond>
                                          </p:endCondLst>
                                        </p:cTn>
                                        <p:tgtEl>
                                          <p:sndTgt r:embed="rId2" name="applause.wav"/>
                                        </p:tgtEl>
                                      </p:cMediaNode>
                                    </p:audio>
                                  </p:subTnLst>
                                </p:cTn>
                              </p:par>
                              <p:par>
                                <p:cTn id="196" presetID="53" presetClass="entr" presetSubtype="16" fill="hold" nodeType="withEffect">
                                  <p:stCondLst>
                                    <p:cond delay="0"/>
                                  </p:stCondLst>
                                  <p:childTnLst>
                                    <p:set>
                                      <p:cBhvr>
                                        <p:cTn id="197" dur="1" fill="hold">
                                          <p:stCondLst>
                                            <p:cond delay="0"/>
                                          </p:stCondLst>
                                        </p:cTn>
                                        <p:tgtEl>
                                          <p:spTgt spid="41"/>
                                        </p:tgtEl>
                                        <p:attrNameLst>
                                          <p:attrName>style.visibility</p:attrName>
                                        </p:attrNameLst>
                                      </p:cBhvr>
                                      <p:to>
                                        <p:strVal val="visible"/>
                                      </p:to>
                                    </p:set>
                                    <p:anim calcmode="lin" valueType="num">
                                      <p:cBhvr>
                                        <p:cTn id="198" dur="500" fill="hold"/>
                                        <p:tgtEl>
                                          <p:spTgt spid="41"/>
                                        </p:tgtEl>
                                        <p:attrNameLst>
                                          <p:attrName>ppt_w</p:attrName>
                                        </p:attrNameLst>
                                      </p:cBhvr>
                                      <p:tavLst>
                                        <p:tav tm="0">
                                          <p:val>
                                            <p:fltVal val="0"/>
                                          </p:val>
                                        </p:tav>
                                        <p:tav tm="100000">
                                          <p:val>
                                            <p:strVal val="#ppt_w"/>
                                          </p:val>
                                        </p:tav>
                                      </p:tavLst>
                                    </p:anim>
                                    <p:anim calcmode="lin" valueType="num">
                                      <p:cBhvr>
                                        <p:cTn id="199" dur="500" fill="hold"/>
                                        <p:tgtEl>
                                          <p:spTgt spid="41"/>
                                        </p:tgtEl>
                                        <p:attrNameLst>
                                          <p:attrName>ppt_h</p:attrName>
                                        </p:attrNameLst>
                                      </p:cBhvr>
                                      <p:tavLst>
                                        <p:tav tm="0">
                                          <p:val>
                                            <p:fltVal val="0"/>
                                          </p:val>
                                        </p:tav>
                                        <p:tav tm="100000">
                                          <p:val>
                                            <p:strVal val="#ppt_h"/>
                                          </p:val>
                                        </p:tav>
                                      </p:tavLst>
                                    </p:anim>
                                    <p:animEffect transition="in" filter="fade">
                                      <p:cBhvr>
                                        <p:cTn id="200" dur="500"/>
                                        <p:tgtEl>
                                          <p:spTgt spid="41"/>
                                        </p:tgtEl>
                                      </p:cBhvr>
                                    </p:animEffect>
                                  </p:childTnLst>
                                  <p:subTnLst>
                                    <p:audio>
                                      <p:cMediaNode>
                                        <p:cTn display="0" masterRel="sameClick">
                                          <p:stCondLst>
                                            <p:cond evt="begin" delay="0">
                                              <p:tn val="196"/>
                                            </p:cond>
                                          </p:stCondLst>
                                          <p:endCondLst>
                                            <p:cond evt="onStopAudio" delay="0">
                                              <p:tgtEl>
                                                <p:sldTgt/>
                                              </p:tgtEl>
                                            </p:cond>
                                          </p:endCondLst>
                                        </p:cTn>
                                        <p:tgtEl>
                                          <p:sndTgt r:embed="rId2" name="applause.wav"/>
                                        </p:tgtEl>
                                      </p:cMediaNode>
                                    </p:audio>
                                  </p:subTnLst>
                                </p:cTn>
                              </p:par>
                              <p:par>
                                <p:cTn id="201" presetID="53" presetClass="entr" presetSubtype="16" fill="hold" nodeType="withEffect">
                                  <p:stCondLst>
                                    <p:cond delay="0"/>
                                  </p:stCondLst>
                                  <p:childTnLst>
                                    <p:set>
                                      <p:cBhvr>
                                        <p:cTn id="202" dur="1" fill="hold">
                                          <p:stCondLst>
                                            <p:cond delay="0"/>
                                          </p:stCondLst>
                                        </p:cTn>
                                        <p:tgtEl>
                                          <p:spTgt spid="42"/>
                                        </p:tgtEl>
                                        <p:attrNameLst>
                                          <p:attrName>style.visibility</p:attrName>
                                        </p:attrNameLst>
                                      </p:cBhvr>
                                      <p:to>
                                        <p:strVal val="visible"/>
                                      </p:to>
                                    </p:set>
                                    <p:anim calcmode="lin" valueType="num">
                                      <p:cBhvr>
                                        <p:cTn id="203" dur="500" fill="hold"/>
                                        <p:tgtEl>
                                          <p:spTgt spid="42"/>
                                        </p:tgtEl>
                                        <p:attrNameLst>
                                          <p:attrName>ppt_w</p:attrName>
                                        </p:attrNameLst>
                                      </p:cBhvr>
                                      <p:tavLst>
                                        <p:tav tm="0">
                                          <p:val>
                                            <p:fltVal val="0"/>
                                          </p:val>
                                        </p:tav>
                                        <p:tav tm="100000">
                                          <p:val>
                                            <p:strVal val="#ppt_w"/>
                                          </p:val>
                                        </p:tav>
                                      </p:tavLst>
                                    </p:anim>
                                    <p:anim calcmode="lin" valueType="num">
                                      <p:cBhvr>
                                        <p:cTn id="204" dur="500" fill="hold"/>
                                        <p:tgtEl>
                                          <p:spTgt spid="42"/>
                                        </p:tgtEl>
                                        <p:attrNameLst>
                                          <p:attrName>ppt_h</p:attrName>
                                        </p:attrNameLst>
                                      </p:cBhvr>
                                      <p:tavLst>
                                        <p:tav tm="0">
                                          <p:val>
                                            <p:fltVal val="0"/>
                                          </p:val>
                                        </p:tav>
                                        <p:tav tm="100000">
                                          <p:val>
                                            <p:strVal val="#ppt_h"/>
                                          </p:val>
                                        </p:tav>
                                      </p:tavLst>
                                    </p:anim>
                                    <p:animEffect transition="in" filter="fade">
                                      <p:cBhvr>
                                        <p:cTn id="205" dur="500"/>
                                        <p:tgtEl>
                                          <p:spTgt spid="42"/>
                                        </p:tgtEl>
                                      </p:cBhvr>
                                    </p:animEffect>
                                  </p:childTnLst>
                                  <p:subTnLst>
                                    <p:audio>
                                      <p:cMediaNode>
                                        <p:cTn display="0" masterRel="sameClick">
                                          <p:stCondLst>
                                            <p:cond evt="begin" delay="0">
                                              <p:tn val="201"/>
                                            </p:cond>
                                          </p:stCondLst>
                                          <p:endCondLst>
                                            <p:cond evt="onStopAudio" delay="0">
                                              <p:tgtEl>
                                                <p:sldTgt/>
                                              </p:tgtEl>
                                            </p:cond>
                                          </p:endCondLst>
                                        </p:cTn>
                                        <p:tgtEl>
                                          <p:sndTgt r:embed="rId2" name="applause.wav"/>
                                        </p:tgtEl>
                                      </p:cMediaNode>
                                    </p:audio>
                                  </p:subTnLst>
                                </p:cTn>
                              </p:par>
                              <p:par>
                                <p:cTn id="206" presetID="53" presetClass="entr" presetSubtype="16" fill="hold" nodeType="withEffect">
                                  <p:stCondLst>
                                    <p:cond delay="0"/>
                                  </p:stCondLst>
                                  <p:childTnLst>
                                    <p:set>
                                      <p:cBhvr>
                                        <p:cTn id="207" dur="1" fill="hold">
                                          <p:stCondLst>
                                            <p:cond delay="0"/>
                                          </p:stCondLst>
                                        </p:cTn>
                                        <p:tgtEl>
                                          <p:spTgt spid="43"/>
                                        </p:tgtEl>
                                        <p:attrNameLst>
                                          <p:attrName>style.visibility</p:attrName>
                                        </p:attrNameLst>
                                      </p:cBhvr>
                                      <p:to>
                                        <p:strVal val="visible"/>
                                      </p:to>
                                    </p:set>
                                    <p:anim calcmode="lin" valueType="num">
                                      <p:cBhvr>
                                        <p:cTn id="208" dur="500" fill="hold"/>
                                        <p:tgtEl>
                                          <p:spTgt spid="43"/>
                                        </p:tgtEl>
                                        <p:attrNameLst>
                                          <p:attrName>ppt_w</p:attrName>
                                        </p:attrNameLst>
                                      </p:cBhvr>
                                      <p:tavLst>
                                        <p:tav tm="0">
                                          <p:val>
                                            <p:fltVal val="0"/>
                                          </p:val>
                                        </p:tav>
                                        <p:tav tm="100000">
                                          <p:val>
                                            <p:strVal val="#ppt_w"/>
                                          </p:val>
                                        </p:tav>
                                      </p:tavLst>
                                    </p:anim>
                                    <p:anim calcmode="lin" valueType="num">
                                      <p:cBhvr>
                                        <p:cTn id="209" dur="500" fill="hold"/>
                                        <p:tgtEl>
                                          <p:spTgt spid="43"/>
                                        </p:tgtEl>
                                        <p:attrNameLst>
                                          <p:attrName>ppt_h</p:attrName>
                                        </p:attrNameLst>
                                      </p:cBhvr>
                                      <p:tavLst>
                                        <p:tav tm="0">
                                          <p:val>
                                            <p:fltVal val="0"/>
                                          </p:val>
                                        </p:tav>
                                        <p:tav tm="100000">
                                          <p:val>
                                            <p:strVal val="#ppt_h"/>
                                          </p:val>
                                        </p:tav>
                                      </p:tavLst>
                                    </p:anim>
                                    <p:animEffect transition="in" filter="fade">
                                      <p:cBhvr>
                                        <p:cTn id="210" dur="500"/>
                                        <p:tgtEl>
                                          <p:spTgt spid="43"/>
                                        </p:tgtEl>
                                      </p:cBhvr>
                                    </p:animEffect>
                                  </p:childTnLst>
                                  <p:subTnLst>
                                    <p:audio>
                                      <p:cMediaNode>
                                        <p:cTn display="0" masterRel="sameClick">
                                          <p:stCondLst>
                                            <p:cond evt="begin" delay="0">
                                              <p:tn val="20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childTnLst>
        </p:cTn>
      </p:par>
    </p:tnLst>
    <p:bldLst>
      <p:bldP spid="26" grpId="0"/>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1219170">
              <a:buClr>
                <a:srgbClr val="000000"/>
              </a:buClr>
              <a:defRPr/>
            </a:pPr>
            <a:r>
              <a:rPr lang="vi-VN" sz="2667" b="1" kern="0" dirty="0">
                <a:solidFill>
                  <a:prstClr val="black"/>
                </a:solidFill>
                <a:latin typeface="Times New Roman" panose="02020603050405020304" pitchFamily="18" charset="0"/>
                <a:cs typeface="Times New Roman" panose="02020603050405020304" pitchFamily="18" charset="0"/>
                <a:sym typeface="Arial"/>
              </a:rPr>
              <a:t>1. Văn bản Mùa thu về Trùng Khánh nghe hạt dẻ hát của tác giả nào? </a:t>
            </a:r>
            <a:endParaRPr lang="en-US" sz="4267"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914354">
              <a:defRPr/>
            </a:pPr>
            <a:r>
              <a:rPr lang="en-US" sz="2667" b="1" dirty="0">
                <a:solidFill>
                  <a:prstClr val="black"/>
                </a:solidFill>
                <a:latin typeface="Times New Roman" panose="02020603050405020304" pitchFamily="18" charset="0"/>
                <a:cs typeface="Times New Roman" pitchFamily="18" charset="0"/>
                <a:sym typeface="Arial"/>
              </a:rPr>
              <a:t>A. </a:t>
            </a:r>
            <a:r>
              <a:rPr lang="en-US" sz="2667" b="1" dirty="0" err="1">
                <a:solidFill>
                  <a:prstClr val="black"/>
                </a:solidFill>
                <a:latin typeface="Times New Roman" panose="02020603050405020304" pitchFamily="18" charset="0"/>
                <a:cs typeface="Times New Roman" pitchFamily="18" charset="0"/>
                <a:sym typeface="Arial"/>
              </a:rPr>
              <a:t>Nguyễn</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Tuân</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vi-VN">
              <a:solidFill>
                <a:prstClr val="white"/>
              </a:solidFill>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2667" b="1" dirty="0">
                <a:solidFill>
                  <a:prstClr val="black"/>
                </a:solidFill>
                <a:latin typeface="Times New Roman" panose="02020603050405020304" pitchFamily="18" charset="0"/>
                <a:cs typeface="Times New Roman" pitchFamily="18" charset="0"/>
                <a:sym typeface="Arial"/>
              </a:rPr>
              <a:t>B. </a:t>
            </a:r>
            <a:r>
              <a:rPr lang="en-US" sz="2667" b="1" dirty="0" err="1">
                <a:solidFill>
                  <a:prstClr val="black"/>
                </a:solidFill>
                <a:latin typeface="Times New Roman" panose="02020603050405020304" pitchFamily="18" charset="0"/>
                <a:cs typeface="Times New Roman" pitchFamily="18" charset="0"/>
                <a:sym typeface="Arial"/>
              </a:rPr>
              <a:t>Vũ</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Bằng</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defRPr/>
            </a:pPr>
            <a:r>
              <a:rPr lang="en-US" sz="2667" b="1" dirty="0">
                <a:solidFill>
                  <a:prstClr val="black"/>
                </a:solidFill>
                <a:latin typeface="Times New Roman" panose="02020603050405020304" pitchFamily="18" charset="0"/>
                <a:cs typeface="Times New Roman" pitchFamily="18" charset="0"/>
                <a:sym typeface="Arial"/>
              </a:rPr>
              <a:t>C. </a:t>
            </a:r>
            <a:r>
              <a:rPr lang="en-US" sz="2667" b="1" dirty="0" err="1">
                <a:solidFill>
                  <a:prstClr val="black"/>
                </a:solidFill>
                <a:latin typeface="Times New Roman" panose="02020603050405020304" pitchFamily="18" charset="0"/>
                <a:cs typeface="Times New Roman" pitchFamily="18" charset="0"/>
                <a:sym typeface="Arial"/>
              </a:rPr>
              <a:t>Thạch</a:t>
            </a:r>
            <a:r>
              <a:rPr lang="en-US" sz="2667" b="1" dirty="0">
                <a:solidFill>
                  <a:prstClr val="black"/>
                </a:solidFill>
                <a:latin typeface="Times New Roman" panose="02020603050405020304" pitchFamily="18" charset="0"/>
                <a:cs typeface="Times New Roman" pitchFamily="18" charset="0"/>
                <a:sym typeface="Arial"/>
              </a:rPr>
              <a:t> Lam.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vi-VN" sz="2667" b="1" dirty="0">
                <a:solidFill>
                  <a:prstClr val="black"/>
                </a:solidFill>
                <a:latin typeface="Times New Roman" panose="02020603050405020304" pitchFamily="18" charset="0"/>
                <a:cs typeface="Times New Roman" pitchFamily="18" charset="0"/>
                <a:sym typeface="Arial"/>
              </a:rPr>
              <a:t>D. Y Phương.</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686" y="2218512"/>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56872" y="3515590"/>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0912" y="2189144"/>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3669" y="3947686"/>
            <a:ext cx="804743" cy="643793"/>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914354">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5983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1219170">
              <a:buClr>
                <a:srgbClr val="000000"/>
              </a:buClr>
              <a:defRPr/>
            </a:pPr>
            <a:r>
              <a:rPr lang="vi-VN" sz="2667" b="1" kern="0" dirty="0">
                <a:solidFill>
                  <a:prstClr val="black"/>
                </a:solidFill>
                <a:latin typeface="Times New Roman" panose="02020603050405020304" pitchFamily="18" charset="0"/>
                <a:cs typeface="Times New Roman" panose="02020603050405020304" pitchFamily="18" charset="0"/>
                <a:sym typeface="Arial"/>
              </a:rPr>
              <a:t>2. Văn bản Mùa thu về Trùng Khánh nghe hạt dẻ hát viết theo thể loại nào?</a:t>
            </a:r>
            <a:endParaRPr lang="en-US" sz="4267"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914354">
              <a:defRPr/>
            </a:pPr>
            <a:r>
              <a:rPr lang="en-US" sz="2667" b="1" dirty="0">
                <a:solidFill>
                  <a:prstClr val="black"/>
                </a:solidFill>
                <a:latin typeface="Times New Roman" panose="02020603050405020304" pitchFamily="18" charset="0"/>
                <a:cs typeface="Times New Roman" pitchFamily="18" charset="0"/>
                <a:sym typeface="Arial"/>
              </a:rPr>
              <a:t>A. </a:t>
            </a:r>
            <a:r>
              <a:rPr lang="en-US" sz="2667" b="1" dirty="0" err="1">
                <a:solidFill>
                  <a:prstClr val="black"/>
                </a:solidFill>
                <a:latin typeface="Times New Roman" panose="02020603050405020304" pitchFamily="18" charset="0"/>
                <a:cs typeface="Times New Roman" pitchFamily="18" charset="0"/>
                <a:sym typeface="Arial"/>
              </a:rPr>
              <a:t>Phóng</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sự</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vi-VN">
              <a:solidFill>
                <a:prstClr val="white"/>
              </a:solidFill>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2667" b="1" dirty="0">
                <a:solidFill>
                  <a:prstClr val="black"/>
                </a:solidFill>
                <a:latin typeface="Times New Roman" panose="02020603050405020304" pitchFamily="18" charset="0"/>
                <a:cs typeface="Times New Roman" pitchFamily="18" charset="0"/>
                <a:sym typeface="Arial"/>
              </a:rPr>
              <a:t>B. </a:t>
            </a:r>
            <a:r>
              <a:rPr lang="en-US" sz="2667" b="1" dirty="0" err="1">
                <a:solidFill>
                  <a:prstClr val="black"/>
                </a:solidFill>
                <a:latin typeface="Times New Roman" panose="02020603050405020304" pitchFamily="18" charset="0"/>
                <a:cs typeface="Times New Roman" pitchFamily="18" charset="0"/>
                <a:sym typeface="Arial"/>
              </a:rPr>
              <a:t>Tùy</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bút</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defRPr/>
            </a:pPr>
            <a:r>
              <a:rPr lang="en-US" sz="2667" b="1" dirty="0">
                <a:solidFill>
                  <a:prstClr val="black"/>
                </a:solidFill>
                <a:latin typeface="Times New Roman" panose="02020603050405020304" pitchFamily="18" charset="0"/>
                <a:cs typeface="Times New Roman" pitchFamily="18" charset="0"/>
                <a:sym typeface="Arial"/>
              </a:rPr>
              <a:t>C. </a:t>
            </a:r>
            <a:r>
              <a:rPr lang="en-US" sz="2667" b="1" dirty="0" err="1">
                <a:solidFill>
                  <a:prstClr val="black"/>
                </a:solidFill>
                <a:latin typeface="Times New Roman" panose="02020603050405020304" pitchFamily="18" charset="0"/>
                <a:cs typeface="Times New Roman" pitchFamily="18" charset="0"/>
                <a:sym typeface="Arial"/>
              </a:rPr>
              <a:t>Tản</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văn</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vi-VN" sz="2667" b="1" dirty="0">
                <a:solidFill>
                  <a:prstClr val="black"/>
                </a:solidFill>
                <a:latin typeface="Times New Roman" panose="02020603050405020304" pitchFamily="18" charset="0"/>
                <a:cs typeface="Times New Roman" pitchFamily="18" charset="0"/>
                <a:sym typeface="Arial"/>
              </a:rPr>
              <a:t>D. </a:t>
            </a:r>
            <a:r>
              <a:rPr lang="en-US" sz="2667" b="1" dirty="0" err="1">
                <a:solidFill>
                  <a:prstClr val="black"/>
                </a:solidFill>
                <a:latin typeface="Times New Roman" panose="02020603050405020304" pitchFamily="18" charset="0"/>
                <a:cs typeface="Times New Roman" pitchFamily="18" charset="0"/>
                <a:sym typeface="Arial"/>
              </a:rPr>
              <a:t>Nghị</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luận</a:t>
            </a:r>
            <a:r>
              <a:rPr lang="vi-VN" sz="2667" b="1" dirty="0">
                <a:solidFill>
                  <a:prstClr val="black"/>
                </a:solidFill>
                <a:latin typeface="Times New Roman" panose="02020603050405020304" pitchFamily="18" charset="0"/>
                <a:cs typeface="Times New Roman" pitchFamily="18" charset="0"/>
                <a:sym typeface="Arial"/>
              </a:rPr>
              <a:t>.</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686" y="2218512"/>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2733" y="3597945"/>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914354">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1875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53"/>
                                        </p:tgtEl>
                                        <p:attrNameLst>
                                          <p:attrName>style.visibility</p:attrName>
                                        </p:attrNameLst>
                                      </p:cBhvr>
                                      <p:to>
                                        <p:strVal val="visible"/>
                                      </p:to>
                                    </p:set>
                                    <p:anim calcmode="lin" valueType="num">
                                      <p:cBhvr>
                                        <p:cTn id="77" dur="250" fill="hold"/>
                                        <p:tgtEl>
                                          <p:spTgt spid="53"/>
                                        </p:tgtEl>
                                        <p:attrNameLst>
                                          <p:attrName>ppt_w</p:attrName>
                                        </p:attrNameLst>
                                      </p:cBhvr>
                                      <p:tavLst>
                                        <p:tav tm="0">
                                          <p:val>
                                            <p:strVal val="4*#ppt_w"/>
                                          </p:val>
                                        </p:tav>
                                        <p:tav tm="100000">
                                          <p:val>
                                            <p:strVal val="#ppt_w"/>
                                          </p:val>
                                        </p:tav>
                                      </p:tavLst>
                                    </p:anim>
                                    <p:anim calcmode="lin" valueType="num">
                                      <p:cBhvr>
                                        <p:cTn id="7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1219170">
              <a:buClr>
                <a:srgbClr val="000000"/>
              </a:buClr>
              <a:defRPr/>
            </a:pPr>
            <a:r>
              <a:rPr lang="vi-VN" sz="2667" b="1" kern="0" dirty="0">
                <a:solidFill>
                  <a:prstClr val="black"/>
                </a:solidFill>
                <a:latin typeface="Times New Roman" panose="02020603050405020304" pitchFamily="18" charset="0"/>
                <a:cs typeface="Times New Roman" panose="02020603050405020304" pitchFamily="18" charset="0"/>
                <a:sym typeface="Arial"/>
              </a:rPr>
              <a:t>3. Trùng Khánh được nhắc đến trong văn bản Mùa thu về Trùng Khánh nghe hạt dẻ hát thuộc tỉnh nào?</a:t>
            </a:r>
            <a:endParaRPr lang="en-US" sz="4267"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914354">
              <a:defRPr/>
            </a:pPr>
            <a:r>
              <a:rPr lang="en-US" sz="2667" b="1" dirty="0">
                <a:solidFill>
                  <a:prstClr val="black"/>
                </a:solidFill>
                <a:latin typeface="Times New Roman" panose="02020603050405020304" pitchFamily="18" charset="0"/>
                <a:cs typeface="Times New Roman" pitchFamily="18" charset="0"/>
                <a:sym typeface="Arial"/>
              </a:rPr>
              <a:t>A. Cao </a:t>
            </a:r>
            <a:r>
              <a:rPr lang="en-US" sz="2667" b="1" dirty="0" err="1">
                <a:solidFill>
                  <a:prstClr val="black"/>
                </a:solidFill>
                <a:latin typeface="Times New Roman" panose="02020603050405020304" pitchFamily="18" charset="0"/>
                <a:cs typeface="Times New Roman" pitchFamily="18" charset="0"/>
                <a:sym typeface="Arial"/>
              </a:rPr>
              <a:t>Bằng</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vi-VN">
              <a:solidFill>
                <a:prstClr val="white"/>
              </a:solidFill>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2667" b="1" dirty="0">
                <a:solidFill>
                  <a:prstClr val="black"/>
                </a:solidFill>
                <a:latin typeface="Times New Roman" panose="02020603050405020304" pitchFamily="18" charset="0"/>
                <a:cs typeface="Times New Roman" pitchFamily="18" charset="0"/>
                <a:sym typeface="Arial"/>
              </a:rPr>
              <a:t>B. </a:t>
            </a:r>
            <a:r>
              <a:rPr lang="en-US" sz="2667" b="1" dirty="0" err="1">
                <a:solidFill>
                  <a:prstClr val="black"/>
                </a:solidFill>
                <a:latin typeface="Times New Roman" panose="02020603050405020304" pitchFamily="18" charset="0"/>
                <a:cs typeface="Times New Roman" pitchFamily="18" charset="0"/>
                <a:sym typeface="Arial"/>
              </a:rPr>
              <a:t>Yên</a:t>
            </a:r>
            <a:r>
              <a:rPr lang="en-US" sz="2667" b="1" dirty="0">
                <a:solidFill>
                  <a:prstClr val="black"/>
                </a:solidFill>
                <a:latin typeface="Times New Roman" panose="02020603050405020304" pitchFamily="18" charset="0"/>
                <a:cs typeface="Times New Roman" pitchFamily="18" charset="0"/>
                <a:sym typeface="Arial"/>
              </a:rPr>
              <a:t> </a:t>
            </a:r>
            <a:r>
              <a:rPr lang="en-US" sz="2667" b="1" dirty="0" err="1">
                <a:solidFill>
                  <a:prstClr val="black"/>
                </a:solidFill>
                <a:latin typeface="Times New Roman" panose="02020603050405020304" pitchFamily="18" charset="0"/>
                <a:cs typeface="Times New Roman" pitchFamily="18" charset="0"/>
                <a:sym typeface="Arial"/>
              </a:rPr>
              <a:t>Bái</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defRPr/>
            </a:pPr>
            <a:r>
              <a:rPr lang="vi-VN" sz="2667" b="1" dirty="0">
                <a:solidFill>
                  <a:prstClr val="black"/>
                </a:solidFill>
                <a:latin typeface="Times New Roman" panose="02020603050405020304" pitchFamily="18" charset="0"/>
                <a:cs typeface="Times New Roman" pitchFamily="18" charset="0"/>
                <a:sym typeface="Arial"/>
              </a:rPr>
              <a:t>C. Lạng Sơn. </a:t>
            </a:r>
            <a:r>
              <a:rPr lang="en-US" sz="2667" b="1" dirty="0">
                <a:solidFill>
                  <a:prstClr val="black"/>
                </a:solidFill>
                <a:latin typeface="Times New Roman" panose="02020603050405020304" pitchFamily="18" charset="0"/>
                <a:cs typeface="Times New Roman" pitchFamily="18" charset="0"/>
                <a:sym typeface="Arial"/>
              </a:rPr>
              <a:t>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vi-VN" sz="2667" b="1" dirty="0">
                <a:solidFill>
                  <a:prstClr val="black"/>
                </a:solidFill>
                <a:latin typeface="Times New Roman" panose="02020603050405020304" pitchFamily="18" charset="0"/>
                <a:cs typeface="Times New Roman" pitchFamily="18" charset="0"/>
                <a:sym typeface="Arial"/>
              </a:rPr>
              <a:t>D. Lai Châu. </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0711" y="37463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8247" y="2322906"/>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914354">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0523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par>
                                <p:cTn id="45" presetID="23" presetClass="entr" presetSubtype="32" fill="hold" nodeType="withEffect">
                                  <p:stCondLst>
                                    <p:cond delay="10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250" fill="hold"/>
                                        <p:tgtEl>
                                          <p:spTgt spid="53"/>
                                        </p:tgtEl>
                                        <p:attrNameLst>
                                          <p:attrName>ppt_w</p:attrName>
                                        </p:attrNameLst>
                                      </p:cBhvr>
                                      <p:tavLst>
                                        <p:tav tm="0">
                                          <p:val>
                                            <p:strVal val="4*#ppt_w"/>
                                          </p:val>
                                        </p:tav>
                                        <p:tav tm="100000">
                                          <p:val>
                                            <p:strVal val="#ppt_w"/>
                                          </p:val>
                                        </p:tav>
                                      </p:tavLst>
                                    </p:anim>
                                    <p:anim calcmode="lin" valueType="num">
                                      <p:cBhvr>
                                        <p:cTn id="4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81764"/>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4. Theo tác giả hạt dẻ Trùng Khánh phụ thuộc vào các yếu tố nào? </a:t>
            </a:r>
            <a:endParaRPr kumimoji="0" lang="en-US" sz="426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14354">
              <a:defRPr/>
            </a:pPr>
            <a:r>
              <a:rPr lang="vi-VN" sz="2667" b="1">
                <a:solidFill>
                  <a:prstClr val="black"/>
                </a:solidFill>
                <a:latin typeface="Times New Roman" panose="02020603050405020304" pitchFamily="18" charset="0"/>
                <a:cs typeface="Times New Roman" pitchFamily="18" charset="0"/>
                <a:sym typeface="Arial"/>
              </a:rPr>
              <a:t>A. Người trồng và sự chăm sóc.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B. Người trồng và cây giống.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defRPr/>
            </a:pPr>
            <a:r>
              <a:rPr lang="vi-VN" sz="2667" b="1" dirty="0">
                <a:solidFill>
                  <a:prstClr val="black"/>
                </a:solidFill>
                <a:latin typeface="Times New Roman" panose="02020603050405020304" pitchFamily="18" charset="0"/>
                <a:cs typeface="Times New Roman" pitchFamily="18" charset="0"/>
                <a:sym typeface="Arial"/>
              </a:rPr>
              <a:t>C. Thổ nhưỡng và người trồng.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D. Thổ nhưỡng và cây giống.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686" y="2218512"/>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2733" y="3597945"/>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0602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53"/>
                                        </p:tgtEl>
                                        <p:attrNameLst>
                                          <p:attrName>style.visibility</p:attrName>
                                        </p:attrNameLst>
                                      </p:cBhvr>
                                      <p:to>
                                        <p:strVal val="visible"/>
                                      </p:to>
                                    </p:set>
                                    <p:anim calcmode="lin" valueType="num">
                                      <p:cBhvr>
                                        <p:cTn id="77" dur="250" fill="hold"/>
                                        <p:tgtEl>
                                          <p:spTgt spid="53"/>
                                        </p:tgtEl>
                                        <p:attrNameLst>
                                          <p:attrName>ppt_w</p:attrName>
                                        </p:attrNameLst>
                                      </p:cBhvr>
                                      <p:tavLst>
                                        <p:tav tm="0">
                                          <p:val>
                                            <p:strVal val="4*#ppt_w"/>
                                          </p:val>
                                        </p:tav>
                                        <p:tav tm="100000">
                                          <p:val>
                                            <p:strVal val="#ppt_w"/>
                                          </p:val>
                                        </p:tav>
                                      </p:tavLst>
                                    </p:anim>
                                    <p:anim calcmode="lin" valueType="num">
                                      <p:cBhvr>
                                        <p:cTn id="7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1219170">
              <a:buClr>
                <a:srgbClr val="000000"/>
              </a:buClr>
              <a:defRPr/>
            </a:pPr>
            <a:r>
              <a:rPr lang="vi-VN" sz="3600" b="1" kern="0" dirty="0">
                <a:solidFill>
                  <a:prstClr val="black"/>
                </a:solidFill>
                <a:latin typeface="Times New Roman" panose="02020603050405020304" pitchFamily="18" charset="0"/>
                <a:cs typeface="Times New Roman" panose="02020603050405020304" pitchFamily="18" charset="0"/>
                <a:sym typeface="Arial"/>
              </a:rPr>
              <a:t>5. Theo tác giả vào khoảng thời gian nào thì hạt dẻ bắt đầu chín? </a:t>
            </a:r>
            <a:endParaRPr lang="en-US" sz="36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914354">
              <a:defRPr/>
            </a:pPr>
            <a:r>
              <a:rPr lang="en-US" sz="2667" b="1">
                <a:solidFill>
                  <a:prstClr val="black"/>
                </a:solidFill>
                <a:latin typeface="Times New Roman" panose="02020603050405020304" pitchFamily="18" charset="0"/>
                <a:cs typeface="Times New Roman" pitchFamily="18" charset="0"/>
                <a:sym typeface="Arial"/>
              </a:rPr>
              <a:t>A. Vào cuối tháng Sáu âm lịch.</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vi-VN">
              <a:solidFill>
                <a:prstClr val="white"/>
              </a:solidFill>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2667" b="1">
                <a:solidFill>
                  <a:prstClr val="black"/>
                </a:solidFill>
                <a:latin typeface="Times New Roman" panose="02020603050405020304" pitchFamily="18" charset="0"/>
                <a:cs typeface="Times New Roman" pitchFamily="18" charset="0"/>
                <a:sym typeface="Arial"/>
              </a:rPr>
              <a:t>B. Vào cuối tháng Tám âm lịch. </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defRPr/>
            </a:pPr>
            <a:r>
              <a:rPr lang="vi-VN" sz="2667" b="1">
                <a:solidFill>
                  <a:prstClr val="black"/>
                </a:solidFill>
                <a:latin typeface="Times New Roman" panose="02020603050405020304" pitchFamily="18" charset="0"/>
                <a:cs typeface="Times New Roman" pitchFamily="18" charset="0"/>
                <a:sym typeface="Arial"/>
              </a:rPr>
              <a:t>C. Vào cuối tháng Chín âm lịch.</a:t>
            </a:r>
            <a:endParaRPr lang="vi-VN" sz="2667" b="1" dirty="0">
              <a:solidFill>
                <a:prstClr val="black"/>
              </a:solidFill>
              <a:latin typeface="Times New Roman" panose="02020603050405020304" pitchFamily="18" charset="0"/>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vi-VN" sz="2667" b="1">
                <a:solidFill>
                  <a:prstClr val="black"/>
                </a:solidFill>
                <a:latin typeface="Times New Roman" panose="02020603050405020304" pitchFamily="18" charset="0"/>
                <a:cs typeface="Times New Roman" pitchFamily="18" charset="0"/>
                <a:sym typeface="Arial"/>
              </a:rPr>
              <a:t>D. Vào cuối tháng Mười âm lịch. </a:t>
            </a:r>
            <a:endParaRPr lang="vi-VN" sz="2667" b="1" dirty="0">
              <a:solidFill>
                <a:prstClr val="black"/>
              </a:solidFill>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0711" y="37463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952" y="216301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6112" y="2213611"/>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914354">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33810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par>
                                <p:cTn id="45" presetID="23" presetClass="entr" presetSubtype="32" fill="hold" nodeType="withEffect">
                                  <p:stCondLst>
                                    <p:cond delay="1000"/>
                                  </p:stCondLst>
                                  <p:childTnLst>
                                    <p:set>
                                      <p:cBhvr>
                                        <p:cTn id="46" dur="1" fill="hold">
                                          <p:stCondLst>
                                            <p:cond delay="0"/>
                                          </p:stCondLst>
                                        </p:cTn>
                                        <p:tgtEl>
                                          <p:spTgt spid="49"/>
                                        </p:tgtEl>
                                        <p:attrNameLst>
                                          <p:attrName>style.visibility</p:attrName>
                                        </p:attrNameLst>
                                      </p:cBhvr>
                                      <p:to>
                                        <p:strVal val="visible"/>
                                      </p:to>
                                    </p:set>
                                    <p:anim calcmode="lin" valueType="num">
                                      <p:cBhvr>
                                        <p:cTn id="47" dur="250" fill="hold"/>
                                        <p:tgtEl>
                                          <p:spTgt spid="49"/>
                                        </p:tgtEl>
                                        <p:attrNameLst>
                                          <p:attrName>ppt_w</p:attrName>
                                        </p:attrNameLst>
                                      </p:cBhvr>
                                      <p:tavLst>
                                        <p:tav tm="0">
                                          <p:val>
                                            <p:strVal val="4*#ppt_w"/>
                                          </p:val>
                                        </p:tav>
                                        <p:tav tm="100000">
                                          <p:val>
                                            <p:strVal val="#ppt_w"/>
                                          </p:val>
                                        </p:tav>
                                      </p:tavLst>
                                    </p:anim>
                                    <p:anim calcmode="lin" valueType="num">
                                      <p:cBhvr>
                                        <p:cTn id="4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80411" y="1459174"/>
            <a:ext cx="2485119"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Thanh</a:t>
            </a:r>
            <a:r>
              <a:rPr lang="en-US" sz="4000" i="1" dirty="0">
                <a:solidFill>
                  <a:prstClr val="white"/>
                </a:solidFill>
                <a:latin typeface="Times New Roman"/>
                <a:ea typeface="Times New Roman"/>
                <a:cs typeface="Times New Roman"/>
              </a:rPr>
              <a:t> Long </a:t>
            </a:r>
            <a:endParaRPr lang="en-US" sz="4000" dirty="0">
              <a:solidFill>
                <a:prstClr val="white"/>
              </a:solidFill>
            </a:endParaRPr>
          </a:p>
        </p:txBody>
      </p:sp>
      <p:sp>
        <p:nvSpPr>
          <p:cNvPr id="11" name="Rectangle 10"/>
          <p:cNvSpPr/>
          <p:nvPr/>
        </p:nvSpPr>
        <p:spPr>
          <a:xfrm>
            <a:off x="4386692" y="1477475"/>
            <a:ext cx="1806290"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Bình</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Thuận</a:t>
            </a:r>
            <a:endParaRPr lang="en-US" sz="4000" dirty="0">
              <a:solidFill>
                <a:prstClr val="white"/>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6365" y="1285875"/>
            <a:ext cx="4368944" cy="436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411" y="2872351"/>
            <a:ext cx="5417560" cy="352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4765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4099"/>
                                        </p:tgtEl>
                                        <p:attrNameLst>
                                          <p:attrName>style.visibility</p:attrName>
                                        </p:attrNameLst>
                                      </p:cBhvr>
                                      <p:to>
                                        <p:strVal val="visible"/>
                                      </p:to>
                                    </p:set>
                                    <p:anim calcmode="lin" valueType="num">
                                      <p:cBhvr>
                                        <p:cTn id="32" dur="500" fill="hold"/>
                                        <p:tgtEl>
                                          <p:spTgt spid="4099"/>
                                        </p:tgtEl>
                                        <p:attrNameLst>
                                          <p:attrName>ppt_w</p:attrName>
                                        </p:attrNameLst>
                                      </p:cBhvr>
                                      <p:tavLst>
                                        <p:tav tm="0">
                                          <p:val>
                                            <p:fltVal val="0"/>
                                          </p:val>
                                        </p:tav>
                                        <p:tav tm="100000">
                                          <p:val>
                                            <p:strVal val="#ppt_w"/>
                                          </p:val>
                                        </p:tav>
                                      </p:tavLst>
                                    </p:anim>
                                    <p:anim calcmode="lin" valueType="num">
                                      <p:cBhvr>
                                        <p:cTn id="33" dur="500" fill="hold"/>
                                        <p:tgtEl>
                                          <p:spTgt spid="4099"/>
                                        </p:tgtEl>
                                        <p:attrNameLst>
                                          <p:attrName>ppt_h</p:attrName>
                                        </p:attrNameLst>
                                      </p:cBhvr>
                                      <p:tavLst>
                                        <p:tav tm="0">
                                          <p:val>
                                            <p:fltVal val="0"/>
                                          </p:val>
                                        </p:tav>
                                        <p:tav tm="100000">
                                          <p:val>
                                            <p:strVal val="#ppt_h"/>
                                          </p:val>
                                        </p:tav>
                                      </p:tavLst>
                                    </p:anim>
                                    <p:animEffect transition="in" filter="fade">
                                      <p:cBhvr>
                                        <p:cTn id="34" dur="500"/>
                                        <p:tgtEl>
                                          <p:spTgt spid="4099"/>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anim calcmode="lin" valueType="num">
                                      <p:cBhvr>
                                        <p:cTn id="37" dur="500" fill="hold"/>
                                        <p:tgtEl>
                                          <p:spTgt spid="4098"/>
                                        </p:tgtEl>
                                        <p:attrNameLst>
                                          <p:attrName>ppt_w</p:attrName>
                                        </p:attrNameLst>
                                      </p:cBhvr>
                                      <p:tavLst>
                                        <p:tav tm="0">
                                          <p:val>
                                            <p:fltVal val="0"/>
                                          </p:val>
                                        </p:tav>
                                        <p:tav tm="100000">
                                          <p:val>
                                            <p:strVal val="#ppt_w"/>
                                          </p:val>
                                        </p:tav>
                                      </p:tavLst>
                                    </p:anim>
                                    <p:anim calcmode="lin" valueType="num">
                                      <p:cBhvr>
                                        <p:cTn id="38" dur="500" fill="hold"/>
                                        <p:tgtEl>
                                          <p:spTgt spid="4098"/>
                                        </p:tgtEl>
                                        <p:attrNameLst>
                                          <p:attrName>ppt_h</p:attrName>
                                        </p:attrNameLst>
                                      </p:cBhvr>
                                      <p:tavLst>
                                        <p:tav tm="0">
                                          <p:val>
                                            <p:fltVal val="0"/>
                                          </p:val>
                                        </p:tav>
                                        <p:tav tm="100000">
                                          <p:val>
                                            <p:strVal val="#ppt_h"/>
                                          </p:val>
                                        </p:tav>
                                      </p:tavLst>
                                    </p:anim>
                                    <p:animEffect transition="in" filter="fade">
                                      <p:cBhvr>
                                        <p:cTn id="39" dur="500"/>
                                        <p:tgtEl>
                                          <p:spTgt spid="409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6. Theo tác giả khi chín, vỏ hạt dẻ có màu sắc như thế nào?</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14354">
              <a:defRPr/>
            </a:pPr>
            <a:r>
              <a:rPr lang="en-US" sz="2667" b="1">
                <a:solidFill>
                  <a:prstClr val="black"/>
                </a:solidFill>
                <a:latin typeface="Times New Roman" panose="02020603050405020304" pitchFamily="18" charset="0"/>
                <a:cs typeface="Times New Roman" pitchFamily="18" charset="0"/>
                <a:sym typeface="Arial"/>
              </a:rPr>
              <a:t>A. Vỏ ánh lên màu hỗn hợp, giữa nâu với tía.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en-US" sz="2667" b="1">
                <a:solidFill>
                  <a:prstClr val="black"/>
                </a:solidFill>
                <a:latin typeface="Times New Roman" panose="02020603050405020304" pitchFamily="18" charset="0"/>
                <a:cs typeface="Times New Roman" pitchFamily="18" charset="0"/>
                <a:sym typeface="Arial"/>
              </a:rPr>
              <a:t>B. Vỏ ánh lên màu hỗn hợp, giữa nâu với vàng.</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defRPr/>
            </a:pPr>
            <a:r>
              <a:rPr lang="vi-VN" sz="2667" b="1">
                <a:solidFill>
                  <a:prstClr val="black"/>
                </a:solidFill>
                <a:latin typeface="Times New Roman" panose="02020603050405020304" pitchFamily="18" charset="0"/>
                <a:cs typeface="Times New Roman" pitchFamily="18" charset="0"/>
                <a:sym typeface="Arial"/>
              </a:rPr>
              <a:t>C. Vỏ ánh lên màu hôn hợp, giữa nâu với đỏ.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D. Vỏ ánh lên màu hỗn hợp, giữa vàng với tía.</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0711" y="37463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8247" y="2322906"/>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72889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par>
                                <p:cTn id="45" presetID="23" presetClass="entr" presetSubtype="32" fill="hold" nodeType="withEffect">
                                  <p:stCondLst>
                                    <p:cond delay="10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250" fill="hold"/>
                                        <p:tgtEl>
                                          <p:spTgt spid="53"/>
                                        </p:tgtEl>
                                        <p:attrNameLst>
                                          <p:attrName>ppt_w</p:attrName>
                                        </p:attrNameLst>
                                      </p:cBhvr>
                                      <p:tavLst>
                                        <p:tav tm="0">
                                          <p:val>
                                            <p:strVal val="4*#ppt_w"/>
                                          </p:val>
                                        </p:tav>
                                        <p:tav tm="100000">
                                          <p:val>
                                            <p:strVal val="#ppt_w"/>
                                          </p:val>
                                        </p:tav>
                                      </p:tavLst>
                                    </p:anim>
                                    <p:anim calcmode="lin" valueType="num">
                                      <p:cBhvr>
                                        <p:cTn id="4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81764"/>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667"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7. Theo tác giả thứ quà nào đã trở thành thứ vật quý, dùng để đãi quý nhân?</a:t>
            </a:r>
            <a:endParaRPr kumimoji="0" lang="en-US" sz="426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14354">
              <a:defRPr/>
            </a:pPr>
            <a:r>
              <a:rPr lang="vi-VN" sz="2667" b="1">
                <a:solidFill>
                  <a:prstClr val="black"/>
                </a:solidFill>
                <a:latin typeface="Times New Roman" panose="02020603050405020304" pitchFamily="18" charset="0"/>
                <a:cs typeface="Times New Roman" pitchFamily="18" charset="0"/>
                <a:sym typeface="Arial"/>
              </a:rPr>
              <a:t>A. Hạt dẻ.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B. Cốm.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611" y="3482226"/>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defRPr/>
            </a:pPr>
            <a:r>
              <a:rPr lang="vi-VN" sz="2667" b="1">
                <a:solidFill>
                  <a:prstClr val="black"/>
                </a:solidFill>
                <a:latin typeface="Times New Roman" panose="02020603050405020304" pitchFamily="18" charset="0"/>
                <a:cs typeface="Times New Roman" pitchFamily="18" charset="0"/>
                <a:sym typeface="Arial"/>
              </a:rPr>
              <a:t>C. Cốm trộn hạt dẻ.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70381" y="3486348"/>
            <a:ext cx="4906799" cy="129094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D. Hạt dẻ nướng.</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686" y="2218512"/>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2733" y="3597945"/>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602258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53"/>
                                        </p:tgtEl>
                                        <p:attrNameLst>
                                          <p:attrName>style.visibility</p:attrName>
                                        </p:attrNameLst>
                                      </p:cBhvr>
                                      <p:to>
                                        <p:strVal val="visible"/>
                                      </p:to>
                                    </p:set>
                                    <p:anim calcmode="lin" valueType="num">
                                      <p:cBhvr>
                                        <p:cTn id="77" dur="250" fill="hold"/>
                                        <p:tgtEl>
                                          <p:spTgt spid="53"/>
                                        </p:tgtEl>
                                        <p:attrNameLst>
                                          <p:attrName>ppt_w</p:attrName>
                                        </p:attrNameLst>
                                      </p:cBhvr>
                                      <p:tavLst>
                                        <p:tav tm="0">
                                          <p:val>
                                            <p:strVal val="4*#ppt_w"/>
                                          </p:val>
                                        </p:tav>
                                        <p:tav tm="100000">
                                          <p:val>
                                            <p:strVal val="#ppt_w"/>
                                          </p:val>
                                        </p:tav>
                                      </p:tavLst>
                                    </p:anim>
                                    <p:anim calcmode="lin" valueType="num">
                                      <p:cBhvr>
                                        <p:cTn id="7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8. Văn bản Mùa thu về Trùng Khánh nghe hạt dẻ hát đề cập đến những vấn đề nào? </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54611" y="2193037"/>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14354">
              <a:defRPr/>
            </a:pPr>
            <a:r>
              <a:rPr lang="vi-VN" sz="2667" b="1">
                <a:solidFill>
                  <a:prstClr val="black"/>
                </a:solidFill>
                <a:latin typeface="Times New Roman" panose="02020603050405020304" pitchFamily="18" charset="0"/>
                <a:cs typeface="Times New Roman" pitchFamily="18" charset="0"/>
                <a:sym typeface="Arial"/>
              </a:rPr>
              <a:t>A. Hạt dẻ, cốm hạt dẻ, rừng cây mùa thu, mối quan hệ giữa con người và thiên nhiên...</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274257" y="2207540"/>
            <a:ext cx="4906799" cy="11766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B. Hạt dẻ, cách chế biến cốm hạt dẻ, mối quan hệ giữa con người và thiên nhiên.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611" y="3482225"/>
            <a:ext cx="4906799" cy="15877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defRPr/>
            </a:pPr>
            <a:r>
              <a:rPr lang="vi-VN" sz="2667" b="1">
                <a:solidFill>
                  <a:prstClr val="black"/>
                </a:solidFill>
                <a:latin typeface="Times New Roman" panose="02020603050405020304" pitchFamily="18" charset="0"/>
                <a:cs typeface="Times New Roman" pitchFamily="18" charset="0"/>
                <a:sym typeface="Arial"/>
              </a:rPr>
              <a:t>C. Hạt dẻ, cốm hạt dẻ, cách thưởng cách thưởng thức hạt dẻ, mối quan hệ giữa con người và thiên nhiên.</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70381" y="3486348"/>
            <a:ext cx="4906799" cy="160459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D. Hạt dẻ, cốm hạt dẻ, cách nhận biết hạt dẻ Trùng Khánh so với hạt dẻ các địa phương khác. </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0711" y="37463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232853" y="3733627"/>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428" y="220776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8247" y="2322906"/>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63729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par>
                                <p:cTn id="45" presetID="23" presetClass="entr" presetSubtype="32" fill="hold" nodeType="withEffect">
                                  <p:stCondLst>
                                    <p:cond delay="10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250" fill="hold"/>
                                        <p:tgtEl>
                                          <p:spTgt spid="53"/>
                                        </p:tgtEl>
                                        <p:attrNameLst>
                                          <p:attrName>ppt_w</p:attrName>
                                        </p:attrNameLst>
                                      </p:cBhvr>
                                      <p:tavLst>
                                        <p:tav tm="0">
                                          <p:val>
                                            <p:strVal val="4*#ppt_w"/>
                                          </p:val>
                                        </p:tav>
                                        <p:tav tm="100000">
                                          <p:val>
                                            <p:strVal val="#ppt_w"/>
                                          </p:val>
                                        </p:tav>
                                      </p:tavLst>
                                    </p:anim>
                                    <p:anim calcmode="lin" valueType="num">
                                      <p:cBhvr>
                                        <p:cTn id="4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49"/>
                                        </p:tgtEl>
                                        <p:attrNameLst>
                                          <p:attrName>style.visibility</p:attrName>
                                        </p:attrNameLst>
                                      </p:cBhvr>
                                      <p:to>
                                        <p:strVal val="visible"/>
                                      </p:to>
                                    </p:set>
                                    <p:anim calcmode="lin" valueType="num">
                                      <p:cBhvr>
                                        <p:cTn id="62" dur="250" fill="hold"/>
                                        <p:tgtEl>
                                          <p:spTgt spid="49"/>
                                        </p:tgtEl>
                                        <p:attrNameLst>
                                          <p:attrName>ppt_w</p:attrName>
                                        </p:attrNameLst>
                                      </p:cBhvr>
                                      <p:tavLst>
                                        <p:tav tm="0">
                                          <p:val>
                                            <p:strVal val="4*#ppt_w"/>
                                          </p:val>
                                        </p:tav>
                                        <p:tav tm="100000">
                                          <p:val>
                                            <p:strVal val="#ppt_w"/>
                                          </p:val>
                                        </p:tav>
                                      </p:tavLst>
                                    </p:anim>
                                    <p:anim calcmode="lin" valueType="num">
                                      <p:cBhvr>
                                        <p:cTn id="6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5BFB9-8FE6-95F9-199C-59E02ED9701D}"/>
              </a:ext>
            </a:extLst>
          </p:cNvPr>
          <p:cNvPicPr>
            <a:picLocks noChangeAspect="1"/>
          </p:cNvPicPr>
          <p:nvPr/>
        </p:nvPicPr>
        <p:blipFill>
          <a:blip r:embed="rId5"/>
          <a:stretch>
            <a:fillRect/>
          </a:stretch>
        </p:blipFill>
        <p:spPr>
          <a:xfrm>
            <a:off x="-529" y="-297"/>
            <a:ext cx="12361525" cy="6953358"/>
          </a:xfrm>
          <a:prstGeom prst="rect">
            <a:avLst/>
          </a:prstGeom>
        </p:spPr>
      </p:pic>
      <p:sp>
        <p:nvSpPr>
          <p:cNvPr id="4" name="Snip Diagonal Corner Rectangle 3"/>
          <p:cNvSpPr/>
          <p:nvPr/>
        </p:nvSpPr>
        <p:spPr>
          <a:xfrm>
            <a:off x="832636" y="199871"/>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9. Giọng văn trong văn bản Mùa thu về Trùng Khánh nghe hạt dẻ hát như thế nào?</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54611" y="1804468"/>
            <a:ext cx="4906799" cy="156518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14354">
              <a:defRPr/>
            </a:pPr>
            <a:r>
              <a:rPr lang="vi-VN" sz="2667" b="1" dirty="0">
                <a:solidFill>
                  <a:prstClr val="black"/>
                </a:solidFill>
                <a:latin typeface="Times New Roman" panose="02020603050405020304" pitchFamily="18" charset="0"/>
                <a:cs typeface="Times New Roman" pitchFamily="18" charset="0"/>
                <a:sym typeface="Arial"/>
              </a:rPr>
              <a:t>A. Tự nhiên, sinh động, theo cách nhìn, cách nghĩ của một nhà văn giàu tình cảm với quê hương..</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274257" y="1818971"/>
            <a:ext cx="4906799" cy="156518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dirty="0">
                <a:solidFill>
                  <a:prstClr val="black"/>
                </a:solidFill>
                <a:latin typeface="Times New Roman" panose="02020603050405020304" pitchFamily="18" charset="0"/>
                <a:cs typeface="Times New Roman" pitchFamily="18" charset="0"/>
                <a:sym typeface="Arial"/>
              </a:rPr>
              <a:t>B. Chân thật, trong sáng, giàu hình ảnh theo cách nhìn, cách nghĩ của người miền núi.</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611" y="3482226"/>
            <a:ext cx="4906799" cy="156518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defRPr/>
            </a:pPr>
            <a:r>
              <a:rPr lang="vi-VN" sz="2667" b="1">
                <a:solidFill>
                  <a:prstClr val="black"/>
                </a:solidFill>
                <a:latin typeface="Times New Roman" panose="02020603050405020304" pitchFamily="18" charset="0"/>
                <a:cs typeface="Times New Roman" pitchFamily="18" charset="0"/>
                <a:sym typeface="Arial"/>
              </a:rPr>
              <a:t>C. Trầm lắng, sâu sắc, theo cách nhìn theo cách nhìn, cách nghĩ của một người có kinh nghiệm, về du lịch.</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70381" y="3486348"/>
            <a:ext cx="4906799" cy="15610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defTabSz="914354">
              <a:defRPr/>
            </a:pPr>
            <a:r>
              <a:rPr lang="vi-VN" sz="2667" b="1">
                <a:solidFill>
                  <a:prstClr val="black"/>
                </a:solidFill>
                <a:latin typeface="Times New Roman" panose="02020603050405020304" pitchFamily="18" charset="0"/>
                <a:cs typeface="Times New Roman" pitchFamily="18" charset="0"/>
                <a:sym typeface="Arial"/>
              </a:rPr>
              <a:t>D. Tâm tình, ngọt ngào, tha thiết, giọng của tình thương mến.</a:t>
            </a:r>
            <a:endParaRPr kumimoji="0" lang="vi-VN"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0711" y="37463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19160" y="3597945"/>
            <a:ext cx="804536" cy="117918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952" y="2163016"/>
            <a:ext cx="804743" cy="11843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6112" y="2213611"/>
            <a:ext cx="1146095" cy="916874"/>
          </a:xfrm>
          <a:prstGeom prst="rect">
            <a:avLst/>
          </a:prstGeom>
        </p:spPr>
      </p:pic>
      <p:sp>
        <p:nvSpPr>
          <p:cNvPr id="18" name="Cloud 17">
            <a:hlinkClick r:id="rId9" action="ppaction://hlinksldjump"/>
          </p:cNvPr>
          <p:cNvSpPr/>
          <p:nvPr/>
        </p:nvSpPr>
        <p:spPr>
          <a:xfrm>
            <a:off x="4711884" y="5352000"/>
            <a:ext cx="2359211" cy="1104900"/>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599815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par>
                                <p:cTn id="45" presetID="23" presetClass="entr" presetSubtype="32" fill="hold" nodeType="withEffect">
                                  <p:stCondLst>
                                    <p:cond delay="1000"/>
                                  </p:stCondLst>
                                  <p:childTnLst>
                                    <p:set>
                                      <p:cBhvr>
                                        <p:cTn id="46" dur="1" fill="hold">
                                          <p:stCondLst>
                                            <p:cond delay="0"/>
                                          </p:stCondLst>
                                        </p:cTn>
                                        <p:tgtEl>
                                          <p:spTgt spid="49"/>
                                        </p:tgtEl>
                                        <p:attrNameLst>
                                          <p:attrName>style.visibility</p:attrName>
                                        </p:attrNameLst>
                                      </p:cBhvr>
                                      <p:to>
                                        <p:strVal val="visible"/>
                                      </p:to>
                                    </p:set>
                                    <p:anim calcmode="lin" valueType="num">
                                      <p:cBhvr>
                                        <p:cTn id="47" dur="250" fill="hold"/>
                                        <p:tgtEl>
                                          <p:spTgt spid="49"/>
                                        </p:tgtEl>
                                        <p:attrNameLst>
                                          <p:attrName>ppt_w</p:attrName>
                                        </p:attrNameLst>
                                      </p:cBhvr>
                                      <p:tavLst>
                                        <p:tav tm="0">
                                          <p:val>
                                            <p:strVal val="4*#ppt_w"/>
                                          </p:val>
                                        </p:tav>
                                        <p:tav tm="100000">
                                          <p:val>
                                            <p:strVal val="#ppt_w"/>
                                          </p:val>
                                        </p:tav>
                                      </p:tavLst>
                                    </p:anim>
                                    <p:anim calcmode="lin" valueType="num">
                                      <p:cBhvr>
                                        <p:cTn id="4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par>
                                <p:cTn id="90" presetID="23" presetClass="entr" presetSubtype="32" fill="hold" nodeType="withEffect">
                                  <p:stCondLst>
                                    <p:cond delay="100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50" fill="hold"/>
                                        <p:tgtEl>
                                          <p:spTgt spid="51"/>
                                        </p:tgtEl>
                                        <p:attrNameLst>
                                          <p:attrName>ppt_w</p:attrName>
                                        </p:attrNameLst>
                                      </p:cBhvr>
                                      <p:tavLst>
                                        <p:tav tm="0">
                                          <p:val>
                                            <p:strVal val="4*#ppt_w"/>
                                          </p:val>
                                        </p:tav>
                                        <p:tav tm="100000">
                                          <p:val>
                                            <p:strVal val="#ppt_w"/>
                                          </p:val>
                                        </p:tav>
                                      </p:tavLst>
                                    </p:anim>
                                    <p:anim calcmode="lin" valueType="num">
                                      <p:cBhvr>
                                        <p:cTn id="9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p:cNvSpPr/>
          <p:nvPr/>
        </p:nvSpPr>
        <p:spPr>
          <a:xfrm>
            <a:off x="4083652" y="1429658"/>
            <a:ext cx="4044348" cy="844606"/>
          </a:xfrm>
          <a:prstGeom prst="roundRect">
            <a:avLst>
              <a:gd name="adj" fmla="val 0"/>
            </a:avLst>
          </a:prstGeom>
          <a:solidFill>
            <a:srgbClr val="539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pc="600" dirty="0">
                <a:solidFill>
                  <a:schemeClr val="bg1"/>
                </a:solidFill>
                <a:latin typeface="iCiel Cadena" panose="02000503000000020004" pitchFamily="2" charset="77"/>
                <a:ea typeface="Elsie" panose="02000000000000000000" charset="0"/>
              </a:rPr>
              <a:t>.</a:t>
            </a:r>
          </a:p>
        </p:txBody>
      </p:sp>
      <p:sp>
        <p:nvSpPr>
          <p:cNvPr id="4" name="矩形 3"/>
          <p:cNvSpPr/>
          <p:nvPr/>
        </p:nvSpPr>
        <p:spPr>
          <a:xfrm>
            <a:off x="749172" y="2274264"/>
            <a:ext cx="10713308" cy="1323439"/>
          </a:xfrm>
          <a:prstGeom prst="rect">
            <a:avLst/>
          </a:prstGeom>
        </p:spPr>
        <p:txBody>
          <a:bodyPr wrap="square">
            <a:spAutoFit/>
          </a:bodyPr>
          <a:lstStyle/>
          <a:p>
            <a:pPr algn="ctr"/>
            <a:r>
              <a:rPr kumimoji="1" lang="en-US" altLang="zh-CN" sz="8000" spc="600" dirty="0">
                <a:solidFill>
                  <a:srgbClr val="539469"/>
                </a:solidFill>
                <a:latin typeface="Times New Roman" panose="02020603050405020304" pitchFamily="18" charset="0"/>
                <a:ea typeface="Elsie" panose="02000000000000000000" charset="0"/>
                <a:cs typeface="Times New Roman" panose="02020603050405020304" pitchFamily="18" charset="0"/>
              </a:rPr>
              <a:t>VẬN DỤNG</a:t>
            </a:r>
            <a:endParaRPr kumimoji="1" lang="zh-CN" altLang="en-US" sz="8000" spc="600" dirty="0">
              <a:solidFill>
                <a:srgbClr val="539469"/>
              </a:solidFill>
              <a:latin typeface="Times New Roman" panose="02020603050405020304" pitchFamily="18" charset="0"/>
              <a:ea typeface="Elsie" panose="02000000000000000000" charset="0"/>
              <a:cs typeface="Times New Roman" panose="02020603050405020304" pitchFamily="18" charset="0"/>
            </a:endParaRPr>
          </a:p>
        </p:txBody>
      </p:sp>
    </p:spTree>
    <p:extLst>
      <p:ext uri="{BB962C8B-B14F-4D97-AF65-F5344CB8AC3E}">
        <p14:creationId xmlns:p14="http://schemas.microsoft.com/office/powerpoint/2010/main" val="8440503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750"/>
                                        <p:tgtEl>
                                          <p:spTgt spid="4">
                                            <p:txEl>
                                              <p:pRg st="0" end="0"/>
                                            </p:txEl>
                                          </p:spTgt>
                                        </p:tgtEl>
                                      </p:cBhvr>
                                    </p:animEffect>
                                    <p:anim calcmode="lin" valueType="num">
                                      <p:cBhvr>
                                        <p:cTn id="1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866D91-2542-0D0F-8337-0EC5D49B6284}"/>
              </a:ext>
            </a:extLst>
          </p:cNvPr>
          <p:cNvPicPr>
            <a:picLocks noChangeAspect="1"/>
          </p:cNvPicPr>
          <p:nvPr/>
        </p:nvPicPr>
        <p:blipFill>
          <a:blip r:embed="rId2"/>
          <a:stretch>
            <a:fillRect/>
          </a:stretch>
        </p:blipFill>
        <p:spPr>
          <a:xfrm>
            <a:off x="-528" y="-3245"/>
            <a:ext cx="12192528" cy="6858297"/>
          </a:xfrm>
          <a:prstGeom prst="rect">
            <a:avLst/>
          </a:prstGeom>
        </p:spPr>
      </p:pic>
      <p:sp>
        <p:nvSpPr>
          <p:cNvPr id="2" name="Title 1">
            <a:extLst>
              <a:ext uri="{FF2B5EF4-FFF2-40B4-BE49-F238E27FC236}">
                <a16:creationId xmlns:a16="http://schemas.microsoft.com/office/drawing/2014/main" id="{2E23123B-AED9-BA8D-F956-9FCDBDDF15B8}"/>
              </a:ext>
            </a:extLst>
          </p:cNvPr>
          <p:cNvSpPr>
            <a:spLocks noGrp="1"/>
          </p:cNvSpPr>
          <p:nvPr>
            <p:ph type="title"/>
          </p:nvPr>
        </p:nvSpPr>
        <p:spPr>
          <a:xfrm>
            <a:off x="177553" y="629266"/>
            <a:ext cx="3976871" cy="1622321"/>
          </a:xfrm>
        </p:spPr>
        <p:txBody>
          <a:bodyPr>
            <a:normAutofit/>
          </a:bodyPr>
          <a:lstStyle/>
          <a:p>
            <a:pPr algn="ctr"/>
            <a:r>
              <a:rPr lang="en-US" b="1" dirty="0">
                <a:latin typeface="Times New Roman" panose="02020603050405020304" pitchFamily="18" charset="0"/>
                <a:cs typeface="Times New Roman" panose="02020603050405020304" pitchFamily="18" charset="0"/>
              </a:rPr>
              <a:t>NHIỆM VỤ</a:t>
            </a:r>
            <a:endParaRPr lang="x-none" b="1" dirty="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9B39B98-2863-8794-E85D-811651F20C85}"/>
              </a:ext>
            </a:extLst>
          </p:cNvPr>
          <p:cNvSpPr txBox="1"/>
          <p:nvPr/>
        </p:nvSpPr>
        <p:spPr>
          <a:xfrm>
            <a:off x="5677996" y="1558736"/>
            <a:ext cx="5601811" cy="22201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đoan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150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E457130-A8A5-D823-B35F-C7289AF72CD1}"/>
              </a:ext>
            </a:extLst>
          </p:cNvPr>
          <p:cNvPicPr>
            <a:picLocks noChangeAspect="1"/>
          </p:cNvPicPr>
          <p:nvPr/>
        </p:nvPicPr>
        <p:blipFill>
          <a:blip r:embed="rId3"/>
          <a:stretch>
            <a:fillRect/>
          </a:stretch>
        </p:blipFill>
        <p:spPr>
          <a:xfrm>
            <a:off x="484214" y="2312979"/>
            <a:ext cx="3670210" cy="3075326"/>
          </a:xfrm>
          <a:prstGeom prst="rect">
            <a:avLst/>
          </a:prstGeom>
        </p:spPr>
      </p:pic>
    </p:spTree>
    <p:extLst>
      <p:ext uri="{BB962C8B-B14F-4D97-AF65-F5344CB8AC3E}">
        <p14:creationId xmlns:p14="http://schemas.microsoft.com/office/powerpoint/2010/main" val="8396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866D91-2542-0D0F-8337-0EC5D49B6284}"/>
              </a:ext>
            </a:extLst>
          </p:cNvPr>
          <p:cNvPicPr>
            <a:picLocks noChangeAspect="1"/>
          </p:cNvPicPr>
          <p:nvPr/>
        </p:nvPicPr>
        <p:blipFill>
          <a:blip r:embed="rId2"/>
          <a:stretch>
            <a:fillRect/>
          </a:stretch>
        </p:blipFill>
        <p:spPr>
          <a:xfrm>
            <a:off x="-528" y="-3245"/>
            <a:ext cx="12192528" cy="6858297"/>
          </a:xfrm>
          <a:prstGeom prst="rect">
            <a:avLst/>
          </a:prstGeom>
        </p:spPr>
      </p:pic>
      <p:sp>
        <p:nvSpPr>
          <p:cNvPr id="2" name="Title 1">
            <a:extLst>
              <a:ext uri="{FF2B5EF4-FFF2-40B4-BE49-F238E27FC236}">
                <a16:creationId xmlns:a16="http://schemas.microsoft.com/office/drawing/2014/main" id="{2E23123B-AED9-BA8D-F956-9FCDBDDF15B8}"/>
              </a:ext>
            </a:extLst>
          </p:cNvPr>
          <p:cNvSpPr>
            <a:spLocks noGrp="1"/>
          </p:cNvSpPr>
          <p:nvPr>
            <p:ph type="title"/>
          </p:nvPr>
        </p:nvSpPr>
        <p:spPr>
          <a:xfrm>
            <a:off x="177553" y="629266"/>
            <a:ext cx="3976871" cy="1622321"/>
          </a:xfrm>
        </p:spPr>
        <p:txBody>
          <a:bodyPr>
            <a:normAutofit/>
          </a:bodyPr>
          <a:lstStyle/>
          <a:p>
            <a:pPr algn="ct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endParaRPr lang="x-none" b="1" dirty="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9B39B98-2863-8794-E85D-811651F20C85}"/>
              </a:ext>
            </a:extLst>
          </p:cNvPr>
          <p:cNvSpPr txBox="1"/>
          <p:nvPr/>
        </p:nvSpPr>
        <p:spPr>
          <a:xfrm>
            <a:off x="5677996" y="1558736"/>
            <a:ext cx="5601811" cy="14814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E457130-A8A5-D823-B35F-C7289AF72CD1}"/>
              </a:ext>
            </a:extLst>
          </p:cNvPr>
          <p:cNvPicPr>
            <a:picLocks noChangeAspect="1"/>
          </p:cNvPicPr>
          <p:nvPr/>
        </p:nvPicPr>
        <p:blipFill>
          <a:blip r:embed="rId3"/>
          <a:stretch>
            <a:fillRect/>
          </a:stretch>
        </p:blipFill>
        <p:spPr>
          <a:xfrm>
            <a:off x="484214" y="2312979"/>
            <a:ext cx="3670210" cy="3075326"/>
          </a:xfrm>
          <a:prstGeom prst="rect">
            <a:avLst/>
          </a:prstGeom>
        </p:spPr>
      </p:pic>
      <p:sp>
        <p:nvSpPr>
          <p:cNvPr id="3" name="TextBox 2">
            <a:extLst>
              <a:ext uri="{FF2B5EF4-FFF2-40B4-BE49-F238E27FC236}">
                <a16:creationId xmlns:a16="http://schemas.microsoft.com/office/drawing/2014/main" id="{79D6CB0B-CC63-0790-3F0E-B1B8783679AF}"/>
              </a:ext>
            </a:extLst>
          </p:cNvPr>
          <p:cNvSpPr txBox="1"/>
          <p:nvPr/>
        </p:nvSpPr>
        <p:spPr>
          <a:xfrm>
            <a:off x="5795691" y="3300436"/>
            <a:ext cx="5601811" cy="14814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51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18"/>
          <p:cNvSpPr>
            <a:spLocks noChangeArrowheads="1"/>
          </p:cNvSpPr>
          <p:nvPr>
            <p:custDataLst>
              <p:tags r:id="rId1"/>
            </p:custDataLst>
          </p:nvPr>
        </p:nvSpPr>
        <p:spPr bwMode="auto">
          <a:xfrm>
            <a:off x="2232724" y="1773830"/>
            <a:ext cx="7800276" cy="123063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8000" dirty="0">
                <a:solidFill>
                  <a:srgbClr val="539469"/>
                </a:solidFill>
                <a:latin typeface="Elsie" panose="02000000000000000000" charset="0"/>
                <a:ea typeface="Elsie" panose="02000000000000000000" charset="0"/>
                <a:cs typeface="宋体" panose="02010600030101010101" pitchFamily="2" charset="-122"/>
              </a:rPr>
              <a:t>THANK   YOU</a:t>
            </a:r>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41" presetClass="entr" presetSubtype="0" fill="hold" grpId="0" nodeType="withEffect">
                                  <p:stCondLst>
                                    <p:cond delay="500"/>
                                  </p:stCondLst>
                                  <p:iterate type="lt">
                                    <p:tmPct val="10000"/>
                                  </p:iterate>
                                  <p:childTnLst>
                                    <p:set>
                                      <p:cBhvr>
                                        <p:cTn id="9" dur="1" fill="hold">
                                          <p:stCondLst>
                                            <p:cond delay="0"/>
                                          </p:stCondLst>
                                        </p:cTn>
                                        <p:tgtEl>
                                          <p:spTgt spid="16"/>
                                        </p:tgtEl>
                                        <p:attrNameLst>
                                          <p:attrName>style.visibility</p:attrName>
                                        </p:attrNameLst>
                                      </p:cBhvr>
                                      <p:to>
                                        <p:strVal val="visible"/>
                                      </p:to>
                                    </p:set>
                                    <p:anim calcmode="lin" valueType="num">
                                      <p:cBhvr>
                                        <p:cTn id="10" dur="7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1" dur="750" fill="hold"/>
                                        <p:tgtEl>
                                          <p:spTgt spid="16"/>
                                        </p:tgtEl>
                                        <p:attrNameLst>
                                          <p:attrName>ppt_y</p:attrName>
                                        </p:attrNameLst>
                                      </p:cBhvr>
                                      <p:tavLst>
                                        <p:tav tm="0">
                                          <p:val>
                                            <p:strVal val="#ppt_y"/>
                                          </p:val>
                                        </p:tav>
                                        <p:tav tm="100000">
                                          <p:val>
                                            <p:strVal val="#ppt_y"/>
                                          </p:val>
                                        </p:tav>
                                      </p:tavLst>
                                    </p:anim>
                                    <p:anim calcmode="lin" valueType="num">
                                      <p:cBhvr>
                                        <p:cTn id="12" dur="7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3" dur="7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75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32811" y="1666992"/>
            <a:ext cx="2485119"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Dứa</a:t>
            </a:r>
            <a:r>
              <a:rPr lang="en-US" sz="4000" i="1" dirty="0">
                <a:solidFill>
                  <a:prstClr val="white"/>
                </a:solidFill>
                <a:latin typeface="Times New Roman"/>
                <a:ea typeface="Times New Roman"/>
                <a:cs typeface="Times New Roman"/>
              </a:rPr>
              <a:t> </a:t>
            </a:r>
            <a:endParaRPr lang="en-US" sz="4000" dirty="0">
              <a:solidFill>
                <a:prstClr val="white"/>
              </a:solidFill>
            </a:endParaRPr>
          </a:p>
        </p:txBody>
      </p:sp>
      <p:sp>
        <p:nvSpPr>
          <p:cNvPr id="11" name="Rectangle 10"/>
          <p:cNvSpPr/>
          <p:nvPr/>
        </p:nvSpPr>
        <p:spPr>
          <a:xfrm>
            <a:off x="4386692" y="1477475"/>
            <a:ext cx="1806290"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Thanh</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Hóa</a:t>
            </a:r>
            <a:endParaRPr lang="en-US" sz="4000" dirty="0">
              <a:solidFill>
                <a:prstClr val="white"/>
              </a:solidFill>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9997" y="1533525"/>
            <a:ext cx="4689794" cy="368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8712" y="3028517"/>
            <a:ext cx="4454670" cy="296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1205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5123"/>
                                        </p:tgtEl>
                                        <p:attrNameLst>
                                          <p:attrName>style.visibility</p:attrName>
                                        </p:attrNameLst>
                                      </p:cBhvr>
                                      <p:to>
                                        <p:strVal val="visible"/>
                                      </p:to>
                                    </p:set>
                                    <p:anim calcmode="lin" valueType="num">
                                      <p:cBhvr>
                                        <p:cTn id="32" dur="500" fill="hold"/>
                                        <p:tgtEl>
                                          <p:spTgt spid="5123"/>
                                        </p:tgtEl>
                                        <p:attrNameLst>
                                          <p:attrName>ppt_w</p:attrName>
                                        </p:attrNameLst>
                                      </p:cBhvr>
                                      <p:tavLst>
                                        <p:tav tm="0">
                                          <p:val>
                                            <p:fltVal val="0"/>
                                          </p:val>
                                        </p:tav>
                                        <p:tav tm="100000">
                                          <p:val>
                                            <p:strVal val="#ppt_w"/>
                                          </p:val>
                                        </p:tav>
                                      </p:tavLst>
                                    </p:anim>
                                    <p:anim calcmode="lin" valueType="num">
                                      <p:cBhvr>
                                        <p:cTn id="33" dur="500" fill="hold"/>
                                        <p:tgtEl>
                                          <p:spTgt spid="5123"/>
                                        </p:tgtEl>
                                        <p:attrNameLst>
                                          <p:attrName>ppt_h</p:attrName>
                                        </p:attrNameLst>
                                      </p:cBhvr>
                                      <p:tavLst>
                                        <p:tav tm="0">
                                          <p:val>
                                            <p:fltVal val="0"/>
                                          </p:val>
                                        </p:tav>
                                        <p:tav tm="100000">
                                          <p:val>
                                            <p:strVal val="#ppt_h"/>
                                          </p:val>
                                        </p:tav>
                                      </p:tavLst>
                                    </p:anim>
                                    <p:animEffect transition="in" filter="fade">
                                      <p:cBhvr>
                                        <p:cTn id="34" dur="500"/>
                                        <p:tgtEl>
                                          <p:spTgt spid="5123"/>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5122"/>
                                        </p:tgtEl>
                                        <p:attrNameLst>
                                          <p:attrName>style.visibility</p:attrName>
                                        </p:attrNameLst>
                                      </p:cBhvr>
                                      <p:to>
                                        <p:strVal val="visible"/>
                                      </p:to>
                                    </p:set>
                                    <p:anim calcmode="lin" valueType="num">
                                      <p:cBhvr>
                                        <p:cTn id="37" dur="500" fill="hold"/>
                                        <p:tgtEl>
                                          <p:spTgt spid="5122"/>
                                        </p:tgtEl>
                                        <p:attrNameLst>
                                          <p:attrName>ppt_w</p:attrName>
                                        </p:attrNameLst>
                                      </p:cBhvr>
                                      <p:tavLst>
                                        <p:tav tm="0">
                                          <p:val>
                                            <p:fltVal val="0"/>
                                          </p:val>
                                        </p:tav>
                                        <p:tav tm="100000">
                                          <p:val>
                                            <p:strVal val="#ppt_w"/>
                                          </p:val>
                                        </p:tav>
                                      </p:tavLst>
                                    </p:anim>
                                    <p:anim calcmode="lin" valueType="num">
                                      <p:cBhvr>
                                        <p:cTn id="38" dur="500" fill="hold"/>
                                        <p:tgtEl>
                                          <p:spTgt spid="5122"/>
                                        </p:tgtEl>
                                        <p:attrNameLst>
                                          <p:attrName>ppt_h</p:attrName>
                                        </p:attrNameLst>
                                      </p:cBhvr>
                                      <p:tavLst>
                                        <p:tav tm="0">
                                          <p:val>
                                            <p:fltVal val="0"/>
                                          </p:val>
                                        </p:tav>
                                        <p:tav tm="100000">
                                          <p:val>
                                            <p:strVal val="#ppt_h"/>
                                          </p:val>
                                        </p:tav>
                                      </p:tavLst>
                                    </p:anim>
                                    <p:animEffect transition="in" filter="fade">
                                      <p:cBhvr>
                                        <p:cTn id="39" dur="500"/>
                                        <p:tgtEl>
                                          <p:spTgt spid="512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32811" y="1666992"/>
            <a:ext cx="2485119"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Dừa</a:t>
            </a:r>
            <a:r>
              <a:rPr lang="en-US" sz="4000" i="1" dirty="0">
                <a:solidFill>
                  <a:prstClr val="white"/>
                </a:solidFill>
                <a:latin typeface="Times New Roman"/>
                <a:ea typeface="Times New Roman"/>
                <a:cs typeface="Times New Roman"/>
              </a:rPr>
              <a:t> </a:t>
            </a:r>
            <a:endParaRPr lang="en-US" sz="4000" dirty="0">
              <a:solidFill>
                <a:prstClr val="white"/>
              </a:solidFill>
            </a:endParaRPr>
          </a:p>
        </p:txBody>
      </p:sp>
      <p:sp>
        <p:nvSpPr>
          <p:cNvPr id="11" name="Rectangle 10"/>
          <p:cNvSpPr/>
          <p:nvPr/>
        </p:nvSpPr>
        <p:spPr>
          <a:xfrm>
            <a:off x="4386692" y="1477475"/>
            <a:ext cx="1806290" cy="707886"/>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Bến</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Tre</a:t>
            </a:r>
            <a:endParaRPr lang="en-US" sz="4000" dirty="0">
              <a:solidFill>
                <a:prstClr val="white"/>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084" y="1263230"/>
            <a:ext cx="5124450" cy="47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363" y="3370913"/>
            <a:ext cx="4410937" cy="293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529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6147"/>
                                        </p:tgtEl>
                                        <p:attrNameLst>
                                          <p:attrName>style.visibility</p:attrName>
                                        </p:attrNameLst>
                                      </p:cBhvr>
                                      <p:to>
                                        <p:strVal val="visible"/>
                                      </p:to>
                                    </p:set>
                                    <p:anim calcmode="lin" valueType="num">
                                      <p:cBhvr>
                                        <p:cTn id="32" dur="500" fill="hold"/>
                                        <p:tgtEl>
                                          <p:spTgt spid="6147"/>
                                        </p:tgtEl>
                                        <p:attrNameLst>
                                          <p:attrName>ppt_w</p:attrName>
                                        </p:attrNameLst>
                                      </p:cBhvr>
                                      <p:tavLst>
                                        <p:tav tm="0">
                                          <p:val>
                                            <p:fltVal val="0"/>
                                          </p:val>
                                        </p:tav>
                                        <p:tav tm="100000">
                                          <p:val>
                                            <p:strVal val="#ppt_w"/>
                                          </p:val>
                                        </p:tav>
                                      </p:tavLst>
                                    </p:anim>
                                    <p:anim calcmode="lin" valueType="num">
                                      <p:cBhvr>
                                        <p:cTn id="33" dur="500" fill="hold"/>
                                        <p:tgtEl>
                                          <p:spTgt spid="6147"/>
                                        </p:tgtEl>
                                        <p:attrNameLst>
                                          <p:attrName>ppt_h</p:attrName>
                                        </p:attrNameLst>
                                      </p:cBhvr>
                                      <p:tavLst>
                                        <p:tav tm="0">
                                          <p:val>
                                            <p:fltVal val="0"/>
                                          </p:val>
                                        </p:tav>
                                        <p:tav tm="100000">
                                          <p:val>
                                            <p:strVal val="#ppt_h"/>
                                          </p:val>
                                        </p:tav>
                                      </p:tavLst>
                                    </p:anim>
                                    <p:animEffect transition="in" filter="fade">
                                      <p:cBhvr>
                                        <p:cTn id="34" dur="500"/>
                                        <p:tgtEl>
                                          <p:spTgt spid="6147"/>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anim calcmode="lin" valueType="num">
                                      <p:cBhvr>
                                        <p:cTn id="37" dur="500" fill="hold"/>
                                        <p:tgtEl>
                                          <p:spTgt spid="6146"/>
                                        </p:tgtEl>
                                        <p:attrNameLst>
                                          <p:attrName>ppt_w</p:attrName>
                                        </p:attrNameLst>
                                      </p:cBhvr>
                                      <p:tavLst>
                                        <p:tav tm="0">
                                          <p:val>
                                            <p:fltVal val="0"/>
                                          </p:val>
                                        </p:tav>
                                        <p:tav tm="100000">
                                          <p:val>
                                            <p:strVal val="#ppt_w"/>
                                          </p:val>
                                        </p:tav>
                                      </p:tavLst>
                                    </p:anim>
                                    <p:anim calcmode="lin" valueType="num">
                                      <p:cBhvr>
                                        <p:cTn id="38" dur="500" fill="hold"/>
                                        <p:tgtEl>
                                          <p:spTgt spid="6146"/>
                                        </p:tgtEl>
                                        <p:attrNameLst>
                                          <p:attrName>ppt_h</p:attrName>
                                        </p:attrNameLst>
                                      </p:cBhvr>
                                      <p:tavLst>
                                        <p:tav tm="0">
                                          <p:val>
                                            <p:fltVal val="0"/>
                                          </p:val>
                                        </p:tav>
                                        <p:tav tm="100000">
                                          <p:val>
                                            <p:strVal val="#ppt_h"/>
                                          </p:val>
                                        </p:tav>
                                      </p:tavLst>
                                    </p:anim>
                                    <p:animEffect transition="in" filter="fade">
                                      <p:cBhvr>
                                        <p:cTn id="39" dur="500"/>
                                        <p:tgtEl>
                                          <p:spTgt spid="6146"/>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1323439"/>
          </a:xfrm>
          <a:prstGeom prst="rect">
            <a:avLst/>
          </a:prstGeom>
        </p:spPr>
        <p:txBody>
          <a:bodyPr wrap="square">
            <a:spAutoFit/>
          </a:bodyPr>
          <a:lstStyle/>
          <a:p>
            <a:r>
              <a:rPr lang="en-US" sz="4000" i="1" dirty="0">
                <a:solidFill>
                  <a:prstClr val="white"/>
                </a:solidFill>
                <a:latin typeface="Times New Roman"/>
                <a:ea typeface="Times New Roman"/>
                <a:cs typeface="Times New Roman"/>
              </a:rPr>
              <a:t>Na </a:t>
            </a:r>
            <a:r>
              <a:rPr lang="en-US" sz="4000" i="1" dirty="0" err="1">
                <a:solidFill>
                  <a:prstClr val="white"/>
                </a:solidFill>
                <a:latin typeface="Times New Roman"/>
                <a:ea typeface="Times New Roman"/>
                <a:cs typeface="Times New Roman"/>
              </a:rPr>
              <a:t>Đồng</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Bành</a:t>
            </a:r>
            <a:endParaRPr lang="en-US" sz="4000" dirty="0">
              <a:solidFill>
                <a:prstClr val="white"/>
              </a:solidFill>
            </a:endParaRPr>
          </a:p>
        </p:txBody>
      </p:sp>
      <p:sp>
        <p:nvSpPr>
          <p:cNvPr id="11" name="Rectangle 10"/>
          <p:cNvSpPr/>
          <p:nvPr/>
        </p:nvSpPr>
        <p:spPr>
          <a:xfrm>
            <a:off x="3860263" y="1459174"/>
            <a:ext cx="2154757" cy="707886"/>
          </a:xfrm>
          <a:prstGeom prst="rect">
            <a:avLst/>
          </a:prstGeom>
        </p:spPr>
        <p:txBody>
          <a:bodyPr wrap="none">
            <a:spAutoFit/>
          </a:bodyPr>
          <a:lstStyle/>
          <a:p>
            <a:r>
              <a:rPr lang="en-US" sz="4000" i="1" dirty="0" err="1">
                <a:solidFill>
                  <a:prstClr val="white"/>
                </a:solidFill>
                <a:latin typeface="Times New Roman"/>
                <a:ea typeface="Times New Roman"/>
                <a:cs typeface="Times New Roman"/>
              </a:rPr>
              <a:t>Lạng</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Sơn</a:t>
            </a:r>
            <a:endParaRPr lang="en-US" sz="4000" dirty="0">
              <a:solidFill>
                <a:prstClr val="white"/>
              </a:solidFill>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945" y="1459173"/>
            <a:ext cx="5020589" cy="449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815" y="2994805"/>
            <a:ext cx="5049076" cy="335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2915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 calcmode="lin" valueType="num">
                                      <p:cBhvr>
                                        <p:cTn id="32" dur="500" fill="hold"/>
                                        <p:tgtEl>
                                          <p:spTgt spid="7171"/>
                                        </p:tgtEl>
                                        <p:attrNameLst>
                                          <p:attrName>ppt_w</p:attrName>
                                        </p:attrNameLst>
                                      </p:cBhvr>
                                      <p:tavLst>
                                        <p:tav tm="0">
                                          <p:val>
                                            <p:fltVal val="0"/>
                                          </p:val>
                                        </p:tav>
                                        <p:tav tm="100000">
                                          <p:val>
                                            <p:strVal val="#ppt_w"/>
                                          </p:val>
                                        </p:tav>
                                      </p:tavLst>
                                    </p:anim>
                                    <p:anim calcmode="lin" valueType="num">
                                      <p:cBhvr>
                                        <p:cTn id="33" dur="500" fill="hold"/>
                                        <p:tgtEl>
                                          <p:spTgt spid="7171"/>
                                        </p:tgtEl>
                                        <p:attrNameLst>
                                          <p:attrName>ppt_h</p:attrName>
                                        </p:attrNameLst>
                                      </p:cBhvr>
                                      <p:tavLst>
                                        <p:tav tm="0">
                                          <p:val>
                                            <p:fltVal val="0"/>
                                          </p:val>
                                        </p:tav>
                                        <p:tav tm="100000">
                                          <p:val>
                                            <p:strVal val="#ppt_h"/>
                                          </p:val>
                                        </p:tav>
                                      </p:tavLst>
                                    </p:anim>
                                    <p:animEffect transition="in" filter="fade">
                                      <p:cBhvr>
                                        <p:cTn id="34" dur="500"/>
                                        <p:tgtEl>
                                          <p:spTgt spid="7171"/>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7170"/>
                                        </p:tgtEl>
                                        <p:attrNameLst>
                                          <p:attrName>style.visibility</p:attrName>
                                        </p:attrNameLst>
                                      </p:cBhvr>
                                      <p:to>
                                        <p:strVal val="visible"/>
                                      </p:to>
                                    </p:set>
                                    <p:anim calcmode="lin" valueType="num">
                                      <p:cBhvr>
                                        <p:cTn id="37" dur="500" fill="hold"/>
                                        <p:tgtEl>
                                          <p:spTgt spid="7170"/>
                                        </p:tgtEl>
                                        <p:attrNameLst>
                                          <p:attrName>ppt_w</p:attrName>
                                        </p:attrNameLst>
                                      </p:cBhvr>
                                      <p:tavLst>
                                        <p:tav tm="0">
                                          <p:val>
                                            <p:fltVal val="0"/>
                                          </p:val>
                                        </p:tav>
                                        <p:tav tm="100000">
                                          <p:val>
                                            <p:strVal val="#ppt_w"/>
                                          </p:val>
                                        </p:tav>
                                      </p:tavLst>
                                    </p:anim>
                                    <p:anim calcmode="lin" valueType="num">
                                      <p:cBhvr>
                                        <p:cTn id="38" dur="500" fill="hold"/>
                                        <p:tgtEl>
                                          <p:spTgt spid="7170"/>
                                        </p:tgtEl>
                                        <p:attrNameLst>
                                          <p:attrName>ppt_h</p:attrName>
                                        </p:attrNameLst>
                                      </p:cBhvr>
                                      <p:tavLst>
                                        <p:tav tm="0">
                                          <p:val>
                                            <p:fltVal val="0"/>
                                          </p:val>
                                        </p:tav>
                                        <p:tav tm="100000">
                                          <p:val>
                                            <p:strVal val="#ppt_h"/>
                                          </p:val>
                                        </p:tav>
                                      </p:tavLst>
                                    </p:anim>
                                    <p:animEffect transition="in" filter="fade">
                                      <p:cBhvr>
                                        <p:cTn id="39" dur="500"/>
                                        <p:tgtEl>
                                          <p:spTgt spid="7170"/>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ED2E4087-0C33-0D96-2284-A3AB24512916}"/>
              </a:ext>
            </a:extLst>
          </p:cNvPr>
          <p:cNvSpPr/>
          <p:nvPr/>
        </p:nvSpPr>
        <p:spPr>
          <a:xfrm>
            <a:off x="3860263" y="3883507"/>
            <a:ext cx="3700951"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white"/>
                </a:solidFill>
                <a:latin typeface="Montserrat" panose="00000500000000000000" charset="0"/>
                <a:ea typeface="Montserrat" panose="00000500000000000000" charset="0"/>
                <a:cs typeface="Montserrat" panose="00000500000000000000" charset="0"/>
              </a:rPr>
              <a:t>TRONG GIỜ KIỂM TRA A HỎI BÀI B THÌ B KHÔNG TRẢ LỜI, VÀ BÀI KTRA ĐÓ A BỊ ĐIỂM THẤP. NGUYÊN NHÂN CHÍNH LÀ DO BẠN B.</a:t>
            </a:r>
            <a:endParaRPr lang="zh-CN" altLang="en-US" sz="2400" dirty="0">
              <a:solidFill>
                <a:prstClr val="white"/>
              </a:solidFill>
              <a:latin typeface="Montserrat" panose="00000500000000000000" charset="0"/>
              <a:ea typeface="Montserrat" panose="00000500000000000000" charset="0"/>
              <a:cs typeface="Montserrat" panose="00000500000000000000" charset="0"/>
            </a:endParaRPr>
          </a:p>
        </p:txBody>
      </p:sp>
      <p:sp>
        <p:nvSpPr>
          <p:cNvPr id="14" name="TextBox 8">
            <a:extLst>
              <a:ext uri="{FF2B5EF4-FFF2-40B4-BE49-F238E27FC236}">
                <a16:creationId xmlns:a16="http://schemas.microsoft.com/office/drawing/2014/main" id="{839A8116-D122-66F4-7D41-A97EF4A79899}"/>
              </a:ext>
            </a:extLst>
          </p:cNvPr>
          <p:cNvSpPr txBox="1">
            <a:spLocks noChangeArrowheads="1"/>
          </p:cNvSpPr>
          <p:nvPr/>
        </p:nvSpPr>
        <p:spPr bwMode="auto">
          <a:xfrm>
            <a:off x="5777433" y="278345"/>
            <a:ext cx="563010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3200" b="1" dirty="0">
                <a:solidFill>
                  <a:srgbClr val="16727D"/>
                </a:solidFill>
                <a:latin typeface="Times New Roman" pitchFamily="18" charset="0"/>
                <a:cs typeface="Times New Roman" pitchFamily="18" charset="0"/>
              </a:rPr>
              <a:t>TRÒ CHƠI GHÉP TÊN ĐẶC SẢN VỚI ĐỊA DANH</a:t>
            </a:r>
          </a:p>
        </p:txBody>
      </p:sp>
      <p:pic>
        <p:nvPicPr>
          <p:cNvPr id="1026" name="Picture 2"/>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99334" y="795604"/>
            <a:ext cx="5444611" cy="27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774" l="9594" r="89668">
                        <a14:foregroundMark x1="42066" y1="0" x2="42066" y2="0"/>
                        <a14:foregroundMark x1="29889" y1="96774" x2="29889" y2="9677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795604"/>
            <a:ext cx="4364182" cy="279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920" y="1459174"/>
            <a:ext cx="2582101" cy="1323439"/>
          </a:xfrm>
          <a:prstGeom prst="rect">
            <a:avLst/>
          </a:prstGeom>
        </p:spPr>
        <p:txBody>
          <a:bodyPr wrap="square">
            <a:spAutoFit/>
          </a:bodyPr>
          <a:lstStyle/>
          <a:p>
            <a:r>
              <a:rPr lang="en-US" sz="4000" i="1" dirty="0" err="1">
                <a:solidFill>
                  <a:prstClr val="white"/>
                </a:solidFill>
                <a:latin typeface="Times New Roman"/>
                <a:ea typeface="Times New Roman"/>
                <a:cs typeface="Times New Roman"/>
              </a:rPr>
              <a:t>Bưởi</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Phúc</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Trạch</a:t>
            </a:r>
            <a:endParaRPr lang="en-US" sz="4000" dirty="0">
              <a:solidFill>
                <a:prstClr val="white"/>
              </a:solidFill>
            </a:endParaRPr>
          </a:p>
        </p:txBody>
      </p:sp>
      <p:sp>
        <p:nvSpPr>
          <p:cNvPr id="11" name="Rectangle 10"/>
          <p:cNvSpPr/>
          <p:nvPr/>
        </p:nvSpPr>
        <p:spPr>
          <a:xfrm>
            <a:off x="3860263" y="1459174"/>
            <a:ext cx="1880643" cy="707886"/>
          </a:xfrm>
          <a:prstGeom prst="rect">
            <a:avLst/>
          </a:prstGeom>
        </p:spPr>
        <p:txBody>
          <a:bodyPr wrap="none">
            <a:spAutoFit/>
          </a:bodyPr>
          <a:lstStyle/>
          <a:p>
            <a:r>
              <a:rPr lang="en-US" sz="4000" i="1" dirty="0" err="1">
                <a:solidFill>
                  <a:prstClr val="white"/>
                </a:solidFill>
                <a:latin typeface="Times New Roman"/>
                <a:ea typeface="Times New Roman"/>
                <a:cs typeface="Times New Roman"/>
              </a:rPr>
              <a:t>Hà</a:t>
            </a:r>
            <a:r>
              <a:rPr lang="en-US" sz="4000" i="1" dirty="0">
                <a:solidFill>
                  <a:prstClr val="white"/>
                </a:solidFill>
                <a:latin typeface="Times New Roman"/>
                <a:ea typeface="Times New Roman"/>
                <a:cs typeface="Times New Roman"/>
              </a:rPr>
              <a:t> </a:t>
            </a:r>
            <a:r>
              <a:rPr lang="en-US" sz="4000" i="1" dirty="0" err="1">
                <a:solidFill>
                  <a:prstClr val="white"/>
                </a:solidFill>
                <a:latin typeface="Times New Roman"/>
                <a:ea typeface="Times New Roman"/>
                <a:cs typeface="Times New Roman"/>
              </a:rPr>
              <a:t>Tĩnh</a:t>
            </a:r>
            <a:endParaRPr lang="en-US" sz="4000" dirty="0">
              <a:solidFill>
                <a:prstClr val="white"/>
              </a:solidFill>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827" y="3070513"/>
            <a:ext cx="5011623" cy="323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2583" y="1263230"/>
            <a:ext cx="4729642" cy="481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9403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8195"/>
                                        </p:tgtEl>
                                        <p:attrNameLst>
                                          <p:attrName>style.visibility</p:attrName>
                                        </p:attrNameLst>
                                      </p:cBhvr>
                                      <p:to>
                                        <p:strVal val="visible"/>
                                      </p:to>
                                    </p:set>
                                    <p:anim calcmode="lin" valueType="num">
                                      <p:cBhvr>
                                        <p:cTn id="32" dur="500" fill="hold"/>
                                        <p:tgtEl>
                                          <p:spTgt spid="8195"/>
                                        </p:tgtEl>
                                        <p:attrNameLst>
                                          <p:attrName>ppt_w</p:attrName>
                                        </p:attrNameLst>
                                      </p:cBhvr>
                                      <p:tavLst>
                                        <p:tav tm="0">
                                          <p:val>
                                            <p:fltVal val="0"/>
                                          </p:val>
                                        </p:tav>
                                        <p:tav tm="100000">
                                          <p:val>
                                            <p:strVal val="#ppt_w"/>
                                          </p:val>
                                        </p:tav>
                                      </p:tavLst>
                                    </p:anim>
                                    <p:anim calcmode="lin" valueType="num">
                                      <p:cBhvr>
                                        <p:cTn id="33" dur="500" fill="hold"/>
                                        <p:tgtEl>
                                          <p:spTgt spid="8195"/>
                                        </p:tgtEl>
                                        <p:attrNameLst>
                                          <p:attrName>ppt_h</p:attrName>
                                        </p:attrNameLst>
                                      </p:cBhvr>
                                      <p:tavLst>
                                        <p:tav tm="0">
                                          <p:val>
                                            <p:fltVal val="0"/>
                                          </p:val>
                                        </p:tav>
                                        <p:tav tm="100000">
                                          <p:val>
                                            <p:strVal val="#ppt_h"/>
                                          </p:val>
                                        </p:tav>
                                      </p:tavLst>
                                    </p:anim>
                                    <p:animEffect transition="in" filter="fade">
                                      <p:cBhvr>
                                        <p:cTn id="34" dur="500"/>
                                        <p:tgtEl>
                                          <p:spTgt spid="819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8194"/>
                                        </p:tgtEl>
                                        <p:attrNameLst>
                                          <p:attrName>style.visibility</p:attrName>
                                        </p:attrNameLst>
                                      </p:cBhvr>
                                      <p:to>
                                        <p:strVal val="visible"/>
                                      </p:to>
                                    </p:set>
                                    <p:anim calcmode="lin" valueType="num">
                                      <p:cBhvr>
                                        <p:cTn id="37" dur="500" fill="hold"/>
                                        <p:tgtEl>
                                          <p:spTgt spid="8194"/>
                                        </p:tgtEl>
                                        <p:attrNameLst>
                                          <p:attrName>ppt_w</p:attrName>
                                        </p:attrNameLst>
                                      </p:cBhvr>
                                      <p:tavLst>
                                        <p:tav tm="0">
                                          <p:val>
                                            <p:fltVal val="0"/>
                                          </p:val>
                                        </p:tav>
                                        <p:tav tm="100000">
                                          <p:val>
                                            <p:strVal val="#ppt_w"/>
                                          </p:val>
                                        </p:tav>
                                      </p:tavLst>
                                    </p:anim>
                                    <p:anim calcmode="lin" valueType="num">
                                      <p:cBhvr>
                                        <p:cTn id="38" dur="500" fill="hold"/>
                                        <p:tgtEl>
                                          <p:spTgt spid="8194"/>
                                        </p:tgtEl>
                                        <p:attrNameLst>
                                          <p:attrName>ppt_h</p:attrName>
                                        </p:attrNameLst>
                                      </p:cBhvr>
                                      <p:tavLst>
                                        <p:tav tm="0">
                                          <p:val>
                                            <p:fltVal val="0"/>
                                          </p:val>
                                        </p:tav>
                                        <p:tav tm="100000">
                                          <p:val>
                                            <p:strVal val="#ppt_h"/>
                                          </p:val>
                                        </p:tav>
                                      </p:tavLst>
                                    </p:anim>
                                    <p:animEffect transition="in" filter="fade">
                                      <p:cBhvr>
                                        <p:cTn id="39" dur="500"/>
                                        <p:tgtEl>
                                          <p:spTgt spid="8194"/>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CĐ2 - KHÁM PHÁ BẢN THÂN T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vel Agency: Spring in Brazil by Slidesgo">
  <a:themeElements>
    <a:clrScheme name="Simple Light">
      <a:dk1>
        <a:srgbClr val="00044F"/>
      </a:dk1>
      <a:lt1>
        <a:srgbClr val="FFFFFF"/>
      </a:lt1>
      <a:dk2>
        <a:srgbClr val="D4F3F8"/>
      </a:dk2>
      <a:lt2>
        <a:srgbClr val="00585B"/>
      </a:lt2>
      <a:accent1>
        <a:srgbClr val="FEDF83"/>
      </a:accent1>
      <a:accent2>
        <a:srgbClr val="EB840D"/>
      </a:accent2>
      <a:accent3>
        <a:srgbClr val="B6DFA0"/>
      </a:accent3>
      <a:accent4>
        <a:srgbClr val="FF4046"/>
      </a:accent4>
      <a:accent5>
        <a:srgbClr val="CE73A9"/>
      </a:accent5>
      <a:accent6>
        <a:srgbClr val="FFFFFF"/>
      </a:accent6>
      <a:hlink>
        <a:srgbClr val="0004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
  <a:themeElements>
    <a:clrScheme name="自定义 2566">
      <a:dk1>
        <a:sysClr val="windowText" lastClr="000000"/>
      </a:dk1>
      <a:lt1>
        <a:sysClr val="window" lastClr="FFFFFF"/>
      </a:lt1>
      <a:dk2>
        <a:srgbClr val="44546A"/>
      </a:dk2>
      <a:lt2>
        <a:srgbClr val="E7E6E6"/>
      </a:lt2>
      <a:accent1>
        <a:srgbClr val="D79741"/>
      </a:accent1>
      <a:accent2>
        <a:srgbClr val="D79741"/>
      </a:accent2>
      <a:accent3>
        <a:srgbClr val="D79741"/>
      </a:accent3>
      <a:accent4>
        <a:srgbClr val="D79741"/>
      </a:accent4>
      <a:accent5>
        <a:srgbClr val="D79741"/>
      </a:accent5>
      <a:accent6>
        <a:srgbClr val="D79741"/>
      </a:accent6>
      <a:hlink>
        <a:srgbClr val="D79741"/>
      </a:hlink>
      <a:folHlink>
        <a:srgbClr val="D79741"/>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CĐ2 - KHÁM PHÁ BẢN THÂN T2</Template>
  <TotalTime>591</TotalTime>
  <Words>2428</Words>
  <Application>Microsoft Office PowerPoint</Application>
  <PresentationFormat>Widescreen</PresentationFormat>
  <Paragraphs>279</Paragraphs>
  <Slides>57</Slides>
  <Notes>26</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57</vt:i4>
      </vt:variant>
    </vt:vector>
  </HeadingPairs>
  <TitlesOfParts>
    <vt:vector size="84" baseType="lpstr">
      <vt:lpstr>等线</vt:lpstr>
      <vt:lpstr>等线 Light</vt:lpstr>
      <vt:lpstr>华文新魏</vt:lpstr>
      <vt:lpstr>.VnTime</vt:lpstr>
      <vt:lpstr>Abril Fatface</vt:lpstr>
      <vt:lpstr>Arial</vt:lpstr>
      <vt:lpstr>Bebas Neue</vt:lpstr>
      <vt:lpstr>Calibri</vt:lpstr>
      <vt:lpstr>Calibri Light</vt:lpstr>
      <vt:lpstr>Elsie</vt:lpstr>
      <vt:lpstr>Fredoka One</vt:lpstr>
      <vt:lpstr>Hind</vt:lpstr>
      <vt:lpstr>iCiel Cadena</vt:lpstr>
      <vt:lpstr>Londrina Solid</vt:lpstr>
      <vt:lpstr>Montserrat</vt:lpstr>
      <vt:lpstr>Snippet</vt:lpstr>
      <vt:lpstr>Times New Roman</vt:lpstr>
      <vt:lpstr>印品丫丫体-D版</vt:lpstr>
      <vt:lpstr>字魂58号-创中黑</vt:lpstr>
      <vt:lpstr>思源宋体 Heavy</vt:lpstr>
      <vt:lpstr>思源黑体 CN Regular</vt:lpstr>
      <vt:lpstr>CĐ2 - KHÁM PHÁ BẢN THÂN T2</vt:lpstr>
      <vt:lpstr>Office Theme</vt:lpstr>
      <vt:lpstr>Travel Agency: Spring in Brazil by Slidesgo</vt:lpstr>
      <vt:lpstr>4_Office Theme</vt:lpstr>
      <vt:lpstr>自定义设计方案</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NỘI DUNG</vt:lpstr>
      <vt:lpstr>2. Đặc trưng thể loại: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nguyenthihoanganh94@outlook.com</cp:lastModifiedBy>
  <cp:revision>51</cp:revision>
  <dcterms:created xsi:type="dcterms:W3CDTF">2022-09-23T05:20:57Z</dcterms:created>
  <dcterms:modified xsi:type="dcterms:W3CDTF">2025-12-02T11:57:10Z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C10D297985EA43C9A6DDDA245C0E326E</vt:lpwstr>
  </property>
</Properties>
</file>