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8" r:id="rId2"/>
    <p:sldId id="283" r:id="rId3"/>
    <p:sldId id="284" r:id="rId4"/>
    <p:sldId id="337" r:id="rId5"/>
    <p:sldId id="286" r:id="rId6"/>
    <p:sldId id="285" r:id="rId7"/>
    <p:sldId id="289" r:id="rId8"/>
    <p:sldId id="287" r:id="rId9"/>
    <p:sldId id="258" r:id="rId10"/>
    <p:sldId id="317" r:id="rId11"/>
    <p:sldId id="292" r:id="rId12"/>
    <p:sldId id="290" r:id="rId13"/>
    <p:sldId id="318" r:id="rId14"/>
    <p:sldId id="319" r:id="rId15"/>
    <p:sldId id="291" r:id="rId16"/>
    <p:sldId id="298" r:id="rId17"/>
    <p:sldId id="338" r:id="rId18"/>
    <p:sldId id="339" r:id="rId19"/>
    <p:sldId id="261" r:id="rId20"/>
    <p:sldId id="262" r:id="rId21"/>
    <p:sldId id="263" r:id="rId22"/>
    <p:sldId id="293" r:id="rId23"/>
    <p:sldId id="335" r:id="rId24"/>
    <p:sldId id="330" r:id="rId25"/>
    <p:sldId id="331" r:id="rId26"/>
    <p:sldId id="332" r:id="rId27"/>
    <p:sldId id="334" r:id="rId28"/>
    <p:sldId id="314" r:id="rId29"/>
    <p:sldId id="30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28" y="5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0FA97-2B45-4170-B878-2EED6545E29C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2C55B-9099-4D24-844A-D9F52D73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35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65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, GV </a:t>
            </a:r>
            <a:r>
              <a:rPr lang="en-US" baseline="0" dirty="0" err="1"/>
              <a:t>nháy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gấu</a:t>
            </a:r>
            <a:r>
              <a:rPr lang="en-US" baseline="0" dirty="0"/>
              <a:t> con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nhảy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1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614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77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80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19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1"/>
            <a:ext cx="10972800" cy="582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174750"/>
            <a:ext cx="53848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727450"/>
            <a:ext cx="53848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31472BD-E5AD-41CC-8860-D2DF3279DD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70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5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0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89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01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09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49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06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42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27F57-698F-4470-836E-2CEAD4B2E332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1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8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6.wdp"/><Relationship Id="rId18" Type="http://schemas.openxmlformats.org/officeDocument/2006/relationships/image" Target="../media/image48.png"/><Relationship Id="rId3" Type="http://schemas.openxmlformats.org/officeDocument/2006/relationships/image" Target="../media/image40.png"/><Relationship Id="rId21" Type="http://schemas.openxmlformats.org/officeDocument/2006/relationships/image" Target="../media/image50.png"/><Relationship Id="rId7" Type="http://schemas.microsoft.com/office/2007/relationships/hdphoto" Target="../media/hdphoto3.wdp"/><Relationship Id="rId12" Type="http://schemas.openxmlformats.org/officeDocument/2006/relationships/image" Target="../media/image45.png"/><Relationship Id="rId17" Type="http://schemas.microsoft.com/office/2007/relationships/hdphoto" Target="../media/hdphoto8.wdp"/><Relationship Id="rId2" Type="http://schemas.openxmlformats.org/officeDocument/2006/relationships/image" Target="../media/image39.jpeg"/><Relationship Id="rId16" Type="http://schemas.openxmlformats.org/officeDocument/2006/relationships/image" Target="../media/image47.png"/><Relationship Id="rId20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44.png"/><Relationship Id="rId19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microsoft.com/office/2007/relationships/hdphoto" Target="../media/hdphoto4.wdp"/><Relationship Id="rId1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slide" Target="slide23.xml"/><Relationship Id="rId3" Type="http://schemas.microsoft.com/office/2007/relationships/hdphoto" Target="../media/hdphoto9.wdp"/><Relationship Id="rId7" Type="http://schemas.openxmlformats.org/officeDocument/2006/relationships/image" Target="../media/image57.png"/><Relationship Id="rId12" Type="http://schemas.openxmlformats.org/officeDocument/2006/relationships/image" Target="../media/image4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60.png"/><Relationship Id="rId5" Type="http://schemas.openxmlformats.org/officeDocument/2006/relationships/image" Target="../media/image53.gif"/><Relationship Id="rId10" Type="http://schemas.openxmlformats.org/officeDocument/2006/relationships/image" Target="../media/image48.png"/><Relationship Id="rId4" Type="http://schemas.openxmlformats.org/officeDocument/2006/relationships/image" Target="../media/image52.png"/><Relationship Id="rId9" Type="http://schemas.openxmlformats.org/officeDocument/2006/relationships/image" Target="../media/image59.png"/><Relationship Id="rId1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3.png"/><Relationship Id="rId18" Type="http://schemas.openxmlformats.org/officeDocument/2006/relationships/oleObject" Target="../embeddings/oleObject3.bin"/><Relationship Id="rId3" Type="http://schemas.openxmlformats.org/officeDocument/2006/relationships/image" Target="../media/image52.png"/><Relationship Id="rId21" Type="http://schemas.openxmlformats.org/officeDocument/2006/relationships/image" Target="../media/image67.wmf"/><Relationship Id="rId7" Type="http://schemas.microsoft.com/office/2007/relationships/hdphoto" Target="../media/hdphoto10.wdp"/><Relationship Id="rId12" Type="http://schemas.openxmlformats.org/officeDocument/2006/relationships/image" Target="../media/image62.png"/><Relationship Id="rId17" Type="http://schemas.openxmlformats.org/officeDocument/2006/relationships/image" Target="../media/image65.wmf"/><Relationship Id="rId2" Type="http://schemas.openxmlformats.org/officeDocument/2006/relationships/image" Target="../media/image39.jpeg"/><Relationship Id="rId16" Type="http://schemas.openxmlformats.org/officeDocument/2006/relationships/oleObject" Target="../embeddings/oleObject2.bin"/><Relationship Id="rId20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4.png"/><Relationship Id="rId15" Type="http://schemas.openxmlformats.org/officeDocument/2006/relationships/image" Target="../media/image64.wmf"/><Relationship Id="rId23" Type="http://schemas.openxmlformats.org/officeDocument/2006/relationships/image" Target="../media/image68.wmf"/><Relationship Id="rId10" Type="http://schemas.openxmlformats.org/officeDocument/2006/relationships/image" Target="../media/image49.png"/><Relationship Id="rId19" Type="http://schemas.openxmlformats.org/officeDocument/2006/relationships/image" Target="../media/image66.wmf"/><Relationship Id="rId4" Type="http://schemas.openxmlformats.org/officeDocument/2006/relationships/image" Target="../media/image53.gif"/><Relationship Id="rId9" Type="http://schemas.openxmlformats.org/officeDocument/2006/relationships/image" Target="../media/image59.png"/><Relationship Id="rId14" Type="http://schemas.openxmlformats.org/officeDocument/2006/relationships/oleObject" Target="../embeddings/oleObject1.bin"/><Relationship Id="rId22" Type="http://schemas.openxmlformats.org/officeDocument/2006/relationships/oleObject" Target="../embeddings/oleObject5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74.png"/><Relationship Id="rId3" Type="http://schemas.openxmlformats.org/officeDocument/2006/relationships/image" Target="../media/image52.png"/><Relationship Id="rId7" Type="http://schemas.microsoft.com/office/2007/relationships/hdphoto" Target="../media/hdphoto10.wdp"/><Relationship Id="rId12" Type="http://schemas.openxmlformats.org/officeDocument/2006/relationships/image" Target="../media/image63.png"/><Relationship Id="rId17" Type="http://schemas.openxmlformats.org/officeDocument/2006/relationships/image" Target="../media/image78.png"/><Relationship Id="rId2" Type="http://schemas.openxmlformats.org/officeDocument/2006/relationships/image" Target="../media/image69.jpe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49.png"/><Relationship Id="rId5" Type="http://schemas.openxmlformats.org/officeDocument/2006/relationships/image" Target="../media/image54.png"/><Relationship Id="rId15" Type="http://schemas.openxmlformats.org/officeDocument/2006/relationships/image" Target="../media/image76.png"/><Relationship Id="rId10" Type="http://schemas.openxmlformats.org/officeDocument/2006/relationships/image" Target="../media/image60.png"/><Relationship Id="rId4" Type="http://schemas.openxmlformats.org/officeDocument/2006/relationships/image" Target="../media/image53.gif"/><Relationship Id="rId9" Type="http://schemas.openxmlformats.org/officeDocument/2006/relationships/image" Target="../media/image59.png"/><Relationship Id="rId1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.gif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5.gif"/><Relationship Id="rId5" Type="http://schemas.openxmlformats.org/officeDocument/2006/relationships/image" Target="../media/image2.png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slide" Target="slide8.xml"/><Relationship Id="rId1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1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2.gif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12" Type="http://schemas.openxmlformats.org/officeDocument/2006/relationships/image" Target="../media/image1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.jpeg"/><Relationship Id="rId5" Type="http://schemas.openxmlformats.org/officeDocument/2006/relationships/image" Target="../media/image8.jpeg"/><Relationship Id="rId10" Type="http://schemas.openxmlformats.org/officeDocument/2006/relationships/image" Target="../media/image9.jpeg"/><Relationship Id="rId4" Type="http://schemas.openxmlformats.org/officeDocument/2006/relationships/image" Target="../media/image7.png"/><Relationship Id="rId9" Type="http://schemas.openxmlformats.org/officeDocument/2006/relationships/image" Target="../media/image16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8.jpeg"/><Relationship Id="rId10" Type="http://schemas.openxmlformats.org/officeDocument/2006/relationships/image" Target="../media/image12.gif"/><Relationship Id="rId4" Type="http://schemas.openxmlformats.org/officeDocument/2006/relationships/image" Target="../media/image7.pn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0.jpeg"/><Relationship Id="rId5" Type="http://schemas.openxmlformats.org/officeDocument/2006/relationships/image" Target="../media/image8.jpeg"/><Relationship Id="rId15" Type="http://schemas.openxmlformats.org/officeDocument/2006/relationships/image" Target="../media/image12.gif"/><Relationship Id="rId10" Type="http://schemas.openxmlformats.org/officeDocument/2006/relationships/image" Target="../media/image9.jpeg"/><Relationship Id="rId4" Type="http://schemas.openxmlformats.org/officeDocument/2006/relationships/image" Target="../media/image7.png"/><Relationship Id="rId9" Type="http://schemas.openxmlformats.org/officeDocument/2006/relationships/image" Target="../media/image20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0.jpeg"/><Relationship Id="rId5" Type="http://schemas.openxmlformats.org/officeDocument/2006/relationships/image" Target="../media/image8.jpeg"/><Relationship Id="rId15" Type="http://schemas.openxmlformats.org/officeDocument/2006/relationships/image" Target="../media/image12.gif"/><Relationship Id="rId10" Type="http://schemas.openxmlformats.org/officeDocument/2006/relationships/image" Target="../media/image9.jpeg"/><Relationship Id="rId4" Type="http://schemas.openxmlformats.org/officeDocument/2006/relationships/image" Target="../media/image7.png"/><Relationship Id="rId9" Type="http://schemas.openxmlformats.org/officeDocument/2006/relationships/image" Target="../media/image25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Ho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735" y="0"/>
            <a:ext cx="12059265" cy="6857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29" name="WordArt 5"/>
          <p:cNvSpPr>
            <a:spLocks noChangeArrowheads="1" noChangeShapeType="1" noTextEdit="1"/>
          </p:cNvSpPr>
          <p:nvPr/>
        </p:nvSpPr>
        <p:spPr bwMode="auto">
          <a:xfrm>
            <a:off x="2684207" y="2492476"/>
            <a:ext cx="6592528" cy="21557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CHÀO MỪNG CÁC THẦY CÔ GIÁO VÀ CÁC EM HỌC SINH  ĐẾN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VỚI BÀI HỌC HÔM NAY</a:t>
            </a:r>
          </a:p>
          <a:p>
            <a:pPr algn="ctr"/>
            <a:endParaRPr lang="en-US" sz="3600" b="1" kern="10" dirty="0">
              <a:ln w="9525" cap="sq">
                <a:solidFill>
                  <a:srgbClr val="CC99FF"/>
                </a:solidFill>
                <a:miter lim="800000"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4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34788" y="2981377"/>
            <a:ext cx="12033827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 BẬC HAI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34788" y="4760848"/>
            <a:ext cx="5825634" cy="1002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 THỨC BẬC HAI</a:t>
            </a:r>
            <a:endParaRPr lang="en-US" sz="4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45920" y="766674"/>
            <a:ext cx="8203627" cy="1447800"/>
            <a:chOff x="5341755" y="254955"/>
            <a:chExt cx="8203627" cy="1447800"/>
          </a:xfrm>
        </p:grpSpPr>
        <p:sp>
          <p:nvSpPr>
            <p:cNvPr id="5" name="Rounded Rectangle 4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01079" y="3021506"/>
            <a:ext cx="1236936" cy="1155973"/>
            <a:chOff x="2315060" y="3149849"/>
            <a:chExt cx="1236936" cy="1155973"/>
          </a:xfrm>
        </p:grpSpPr>
        <p:pic>
          <p:nvPicPr>
            <p:cNvPr id="8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01079" y="4710669"/>
            <a:ext cx="1236936" cy="1155973"/>
            <a:chOff x="2315060" y="3149849"/>
            <a:chExt cx="1236936" cy="1155973"/>
          </a:xfrm>
        </p:grpSpPr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12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621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1196" y="1091071"/>
            <a:ext cx="6064481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CĂN BẬC  HAI </a:t>
            </a:r>
          </a:p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4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974" y="219725"/>
            <a:ext cx="12192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4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= 49.</a:t>
            </a:r>
          </a:p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" name="Google Shape;169;p5"/>
          <p:cNvSpPr/>
          <p:nvPr/>
        </p:nvSpPr>
        <p:spPr>
          <a:xfrm>
            <a:off x="235974" y="219726"/>
            <a:ext cx="2362200" cy="79791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 1</a:t>
            </a:r>
            <a:endParaRPr sz="4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7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9;p11"/>
          <p:cNvSpPr/>
          <p:nvPr/>
        </p:nvSpPr>
        <p:spPr>
          <a:xfrm>
            <a:off x="45720" y="1100909"/>
            <a:ext cx="11993880" cy="165753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" y="1160234"/>
            <a:ext cx="1191383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</a:p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4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a.</a:t>
            </a:r>
            <a:endParaRPr lang="en-US" sz="4400" dirty="0"/>
          </a:p>
        </p:txBody>
      </p:sp>
      <p:sp>
        <p:nvSpPr>
          <p:cNvPr id="9" name="Rectangle 8"/>
          <p:cNvSpPr/>
          <p:nvPr/>
        </p:nvSpPr>
        <p:spPr>
          <a:xfrm>
            <a:off x="283415" y="3386488"/>
            <a:ext cx="119085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36.</a:t>
            </a:r>
          </a:p>
        </p:txBody>
      </p:sp>
    </p:spTree>
    <p:extLst>
      <p:ext uri="{BB962C8B-B14F-4D97-AF65-F5344CB8AC3E}">
        <p14:creationId xmlns:p14="http://schemas.microsoft.com/office/powerpoint/2010/main" val="423807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2320" y="304800"/>
            <a:ext cx="2359086" cy="10668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444977" y="438834"/>
            <a:ext cx="7757652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en-US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93806" y="1590040"/>
            <a:ext cx="1828800" cy="1066800"/>
          </a:xfrm>
          <a:prstGeom prst="rect">
            <a:avLst/>
          </a:prstGeom>
          <a:solidFill>
            <a:srgbClr val="C6C34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a) 121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93806" y="2885440"/>
            <a:ext cx="1828800" cy="990600"/>
          </a:xfrm>
          <a:prstGeom prst="rect">
            <a:avLst/>
          </a:prstGeom>
          <a:gradFill>
            <a:gsLst>
              <a:gs pos="0">
                <a:srgbClr val="FFC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190500" dist="228600" dir="2700000" algn="ctr">
              <a:srgbClr val="FFC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b) 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93806" y="4104640"/>
            <a:ext cx="1828800" cy="990600"/>
          </a:xfrm>
          <a:prstGeom prst="rect">
            <a:avLst/>
          </a:prstGeom>
          <a:gradFill>
            <a:gsLst>
              <a:gs pos="0">
                <a:srgbClr val="FFC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190500" dist="228600" dir="2700000" algn="ctr">
              <a:srgbClr val="FFC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c) - 81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3293806" y="5247640"/>
            <a:ext cx="1828800" cy="990600"/>
          </a:xfrm>
          <a:prstGeom prst="rect">
            <a:avLst/>
          </a:prstGeom>
          <a:gradFill>
            <a:gsLst>
              <a:gs pos="0">
                <a:srgbClr val="FFC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190500" dist="228600" dir="2700000" algn="ctr">
              <a:srgbClr val="FFC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d) 64</a:t>
            </a: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B209C84B-5040-1509-C7DF-A4C4FDB7E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7623" y="5008563"/>
            <a:ext cx="13287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3" name="Oval 13">
            <a:extLst>
              <a:ext uri="{FF2B5EF4-FFF2-40B4-BE49-F238E27FC236}">
                <a16:creationId xmlns:a16="http://schemas.microsoft.com/office/drawing/2014/main" id="{CB25B961-1D12-3CCD-EB39-4B61DED3B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3960" y="5319713"/>
            <a:ext cx="149225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60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Oval 14">
            <a:extLst>
              <a:ext uri="{FF2B5EF4-FFF2-40B4-BE49-F238E27FC236}">
                <a16:creationId xmlns:a16="http://schemas.microsoft.com/office/drawing/2014/main" id="{7DE033E4-FFA3-410F-3F07-B1B4A1CE1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3960" y="5548313"/>
            <a:ext cx="152400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60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ext Box 16">
            <a:extLst>
              <a:ext uri="{FF2B5EF4-FFF2-40B4-BE49-F238E27FC236}">
                <a16:creationId xmlns:a16="http://schemas.microsoft.com/office/drawing/2014/main" id="{7B533697-2381-61CA-AF4A-48CAFD22B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59</a:t>
            </a:r>
          </a:p>
        </p:txBody>
      </p:sp>
      <p:sp>
        <p:nvSpPr>
          <p:cNvPr id="13" name="Text Box 75">
            <a:extLst>
              <a:ext uri="{FF2B5EF4-FFF2-40B4-BE49-F238E27FC236}">
                <a16:creationId xmlns:a16="http://schemas.microsoft.com/office/drawing/2014/main" id="{72901C65-AB8E-868C-467D-5FA9567CE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58</a:t>
            </a:r>
          </a:p>
        </p:txBody>
      </p:sp>
      <p:sp>
        <p:nvSpPr>
          <p:cNvPr id="14" name="Text Box 76">
            <a:extLst>
              <a:ext uri="{FF2B5EF4-FFF2-40B4-BE49-F238E27FC236}">
                <a16:creationId xmlns:a16="http://schemas.microsoft.com/office/drawing/2014/main" id="{689E7CB2-7F76-388E-28E0-4BA2C499C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57</a:t>
            </a:r>
          </a:p>
        </p:txBody>
      </p:sp>
      <p:sp>
        <p:nvSpPr>
          <p:cNvPr id="20" name="Text Box 77">
            <a:extLst>
              <a:ext uri="{FF2B5EF4-FFF2-40B4-BE49-F238E27FC236}">
                <a16:creationId xmlns:a16="http://schemas.microsoft.com/office/drawing/2014/main" id="{BE105495-9735-891C-056F-D1CE1FD3C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56</a:t>
            </a:r>
          </a:p>
        </p:txBody>
      </p:sp>
      <p:sp>
        <p:nvSpPr>
          <p:cNvPr id="21" name="Text Box 78">
            <a:extLst>
              <a:ext uri="{FF2B5EF4-FFF2-40B4-BE49-F238E27FC236}">
                <a16:creationId xmlns:a16="http://schemas.microsoft.com/office/drawing/2014/main" id="{3648080A-71E3-EEC5-FD41-6CF0073B7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55</a:t>
            </a:r>
          </a:p>
        </p:txBody>
      </p:sp>
      <p:sp>
        <p:nvSpPr>
          <p:cNvPr id="22" name="Text Box 79">
            <a:extLst>
              <a:ext uri="{FF2B5EF4-FFF2-40B4-BE49-F238E27FC236}">
                <a16:creationId xmlns:a16="http://schemas.microsoft.com/office/drawing/2014/main" id="{122949A7-097A-2522-10A2-5A5294F36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54</a:t>
            </a:r>
          </a:p>
        </p:txBody>
      </p:sp>
      <p:sp>
        <p:nvSpPr>
          <p:cNvPr id="23" name="Text Box 80">
            <a:extLst>
              <a:ext uri="{FF2B5EF4-FFF2-40B4-BE49-F238E27FC236}">
                <a16:creationId xmlns:a16="http://schemas.microsoft.com/office/drawing/2014/main" id="{675771F7-72BD-699F-45B2-78D54FB8A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53</a:t>
            </a:r>
          </a:p>
        </p:txBody>
      </p:sp>
      <p:sp>
        <p:nvSpPr>
          <p:cNvPr id="24" name="Text Box 81">
            <a:extLst>
              <a:ext uri="{FF2B5EF4-FFF2-40B4-BE49-F238E27FC236}">
                <a16:creationId xmlns:a16="http://schemas.microsoft.com/office/drawing/2014/main" id="{10DB0057-E559-0E2A-E2D6-FA44411A6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52</a:t>
            </a:r>
          </a:p>
        </p:txBody>
      </p:sp>
      <p:sp>
        <p:nvSpPr>
          <p:cNvPr id="25" name="Text Box 82">
            <a:extLst>
              <a:ext uri="{FF2B5EF4-FFF2-40B4-BE49-F238E27FC236}">
                <a16:creationId xmlns:a16="http://schemas.microsoft.com/office/drawing/2014/main" id="{29956337-8EF9-FEF3-7A62-8EEE5112F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51</a:t>
            </a:r>
          </a:p>
        </p:txBody>
      </p:sp>
      <p:sp>
        <p:nvSpPr>
          <p:cNvPr id="27" name="Text Box 83">
            <a:extLst>
              <a:ext uri="{FF2B5EF4-FFF2-40B4-BE49-F238E27FC236}">
                <a16:creationId xmlns:a16="http://schemas.microsoft.com/office/drawing/2014/main" id="{326CD7A4-B08F-A6CF-D550-00B9A87DF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50</a:t>
            </a:r>
          </a:p>
        </p:txBody>
      </p:sp>
      <p:sp>
        <p:nvSpPr>
          <p:cNvPr id="28" name="Text Box 84">
            <a:extLst>
              <a:ext uri="{FF2B5EF4-FFF2-40B4-BE49-F238E27FC236}">
                <a16:creationId xmlns:a16="http://schemas.microsoft.com/office/drawing/2014/main" id="{1F6F8AE3-504C-A831-DD83-17D9D6027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49</a:t>
            </a:r>
          </a:p>
        </p:txBody>
      </p:sp>
      <p:sp>
        <p:nvSpPr>
          <p:cNvPr id="29" name="Text Box 85">
            <a:extLst>
              <a:ext uri="{FF2B5EF4-FFF2-40B4-BE49-F238E27FC236}">
                <a16:creationId xmlns:a16="http://schemas.microsoft.com/office/drawing/2014/main" id="{4C963C8A-E634-931F-6D70-5BC6D75A5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48</a:t>
            </a:r>
          </a:p>
        </p:txBody>
      </p:sp>
      <p:sp>
        <p:nvSpPr>
          <p:cNvPr id="30" name="Text Box 86">
            <a:extLst>
              <a:ext uri="{FF2B5EF4-FFF2-40B4-BE49-F238E27FC236}">
                <a16:creationId xmlns:a16="http://schemas.microsoft.com/office/drawing/2014/main" id="{3A51989C-5F9B-A967-0EE2-CD9B0BD9A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47</a:t>
            </a: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68D939E6-2105-64D7-A983-4C09C1AC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46</a:t>
            </a:r>
          </a:p>
        </p:txBody>
      </p:sp>
      <p:sp>
        <p:nvSpPr>
          <p:cNvPr id="32" name="Text Box 88">
            <a:extLst>
              <a:ext uri="{FF2B5EF4-FFF2-40B4-BE49-F238E27FC236}">
                <a16:creationId xmlns:a16="http://schemas.microsoft.com/office/drawing/2014/main" id="{3EEFF372-DCBF-F8C7-01E2-82162067D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45</a:t>
            </a:r>
          </a:p>
        </p:txBody>
      </p:sp>
      <p:sp>
        <p:nvSpPr>
          <p:cNvPr id="34" name="Text Box 89">
            <a:extLst>
              <a:ext uri="{FF2B5EF4-FFF2-40B4-BE49-F238E27FC236}">
                <a16:creationId xmlns:a16="http://schemas.microsoft.com/office/drawing/2014/main" id="{3C402FCD-35C8-1551-5C34-01757A56E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44</a:t>
            </a:r>
          </a:p>
        </p:txBody>
      </p:sp>
      <p:sp>
        <p:nvSpPr>
          <p:cNvPr id="35" name="Text Box 90">
            <a:extLst>
              <a:ext uri="{FF2B5EF4-FFF2-40B4-BE49-F238E27FC236}">
                <a16:creationId xmlns:a16="http://schemas.microsoft.com/office/drawing/2014/main" id="{8F40881E-69E6-B62C-904B-8C82DE7E9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43</a:t>
            </a:r>
          </a:p>
        </p:txBody>
      </p:sp>
      <p:sp>
        <p:nvSpPr>
          <p:cNvPr id="36" name="Text Box 91">
            <a:extLst>
              <a:ext uri="{FF2B5EF4-FFF2-40B4-BE49-F238E27FC236}">
                <a16:creationId xmlns:a16="http://schemas.microsoft.com/office/drawing/2014/main" id="{B8ACACDD-9E16-3289-294F-074F6D7DD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42</a:t>
            </a:r>
          </a:p>
        </p:txBody>
      </p:sp>
      <p:sp>
        <p:nvSpPr>
          <p:cNvPr id="37" name="Text Box 92">
            <a:extLst>
              <a:ext uri="{FF2B5EF4-FFF2-40B4-BE49-F238E27FC236}">
                <a16:creationId xmlns:a16="http://schemas.microsoft.com/office/drawing/2014/main" id="{E19A88DE-2379-ED58-20F7-75B421743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41</a:t>
            </a:r>
          </a:p>
        </p:txBody>
      </p:sp>
      <p:sp>
        <p:nvSpPr>
          <p:cNvPr id="38" name="Text Box 93">
            <a:extLst>
              <a:ext uri="{FF2B5EF4-FFF2-40B4-BE49-F238E27FC236}">
                <a16:creationId xmlns:a16="http://schemas.microsoft.com/office/drawing/2014/main" id="{58F07DED-88DB-F632-B2CD-8CBC03038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40</a:t>
            </a:r>
          </a:p>
        </p:txBody>
      </p:sp>
      <p:sp>
        <p:nvSpPr>
          <p:cNvPr id="39" name="Text Box 94">
            <a:extLst>
              <a:ext uri="{FF2B5EF4-FFF2-40B4-BE49-F238E27FC236}">
                <a16:creationId xmlns:a16="http://schemas.microsoft.com/office/drawing/2014/main" id="{5295645E-743B-A638-A6A3-5147B3220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39</a:t>
            </a:r>
          </a:p>
        </p:txBody>
      </p:sp>
      <p:sp>
        <p:nvSpPr>
          <p:cNvPr id="40" name="Text Box 95">
            <a:extLst>
              <a:ext uri="{FF2B5EF4-FFF2-40B4-BE49-F238E27FC236}">
                <a16:creationId xmlns:a16="http://schemas.microsoft.com/office/drawing/2014/main" id="{7E7A8603-F4A5-DE56-3241-1B0019602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38</a:t>
            </a:r>
          </a:p>
        </p:txBody>
      </p:sp>
      <p:sp>
        <p:nvSpPr>
          <p:cNvPr id="41" name="Text Box 96">
            <a:extLst>
              <a:ext uri="{FF2B5EF4-FFF2-40B4-BE49-F238E27FC236}">
                <a16:creationId xmlns:a16="http://schemas.microsoft.com/office/drawing/2014/main" id="{5CB91FD0-4D98-8E97-A4FA-815050F71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37</a:t>
            </a:r>
          </a:p>
        </p:txBody>
      </p:sp>
      <p:sp>
        <p:nvSpPr>
          <p:cNvPr id="42" name="Text Box 97">
            <a:extLst>
              <a:ext uri="{FF2B5EF4-FFF2-40B4-BE49-F238E27FC236}">
                <a16:creationId xmlns:a16="http://schemas.microsoft.com/office/drawing/2014/main" id="{2BEC6F89-5EA3-B173-3320-C1EB9B94D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36</a:t>
            </a:r>
          </a:p>
        </p:txBody>
      </p:sp>
      <p:sp>
        <p:nvSpPr>
          <p:cNvPr id="43" name="Text Box 98">
            <a:extLst>
              <a:ext uri="{FF2B5EF4-FFF2-40B4-BE49-F238E27FC236}">
                <a16:creationId xmlns:a16="http://schemas.microsoft.com/office/drawing/2014/main" id="{F7DF86A5-248E-E82D-1733-D5697309A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35</a:t>
            </a:r>
          </a:p>
        </p:txBody>
      </p:sp>
      <p:sp>
        <p:nvSpPr>
          <p:cNvPr id="44" name="Text Box 99">
            <a:extLst>
              <a:ext uri="{FF2B5EF4-FFF2-40B4-BE49-F238E27FC236}">
                <a16:creationId xmlns:a16="http://schemas.microsoft.com/office/drawing/2014/main" id="{7E5811CB-E069-E265-EC59-2AAF0F4AB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34</a:t>
            </a:r>
          </a:p>
        </p:txBody>
      </p:sp>
      <p:sp>
        <p:nvSpPr>
          <p:cNvPr id="45" name="Text Box 100">
            <a:extLst>
              <a:ext uri="{FF2B5EF4-FFF2-40B4-BE49-F238E27FC236}">
                <a16:creationId xmlns:a16="http://schemas.microsoft.com/office/drawing/2014/main" id="{B432CB29-7E63-6D23-5161-40359DCE2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33</a:t>
            </a:r>
          </a:p>
        </p:txBody>
      </p:sp>
      <p:sp>
        <p:nvSpPr>
          <p:cNvPr id="46" name="Text Box 102">
            <a:extLst>
              <a:ext uri="{FF2B5EF4-FFF2-40B4-BE49-F238E27FC236}">
                <a16:creationId xmlns:a16="http://schemas.microsoft.com/office/drawing/2014/main" id="{3FF799EA-F8DB-35A9-E5F9-043636E50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32</a:t>
            </a:r>
          </a:p>
        </p:txBody>
      </p:sp>
      <p:sp>
        <p:nvSpPr>
          <p:cNvPr id="47" name="Text Box 103">
            <a:extLst>
              <a:ext uri="{FF2B5EF4-FFF2-40B4-BE49-F238E27FC236}">
                <a16:creationId xmlns:a16="http://schemas.microsoft.com/office/drawing/2014/main" id="{8733B9C9-2F37-0966-EDE7-9718FE481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31</a:t>
            </a:r>
          </a:p>
        </p:txBody>
      </p:sp>
      <p:sp>
        <p:nvSpPr>
          <p:cNvPr id="48" name="Text Box 104">
            <a:extLst>
              <a:ext uri="{FF2B5EF4-FFF2-40B4-BE49-F238E27FC236}">
                <a16:creationId xmlns:a16="http://schemas.microsoft.com/office/drawing/2014/main" id="{4A0FA852-9B97-2542-859F-9AD4D3AEF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30</a:t>
            </a:r>
          </a:p>
        </p:txBody>
      </p:sp>
      <p:sp>
        <p:nvSpPr>
          <p:cNvPr id="49" name="Text Box 105">
            <a:extLst>
              <a:ext uri="{FF2B5EF4-FFF2-40B4-BE49-F238E27FC236}">
                <a16:creationId xmlns:a16="http://schemas.microsoft.com/office/drawing/2014/main" id="{2AA9B454-7715-DEAB-0D5F-15E6700B8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29</a:t>
            </a:r>
          </a:p>
        </p:txBody>
      </p:sp>
      <p:sp>
        <p:nvSpPr>
          <p:cNvPr id="50" name="Text Box 106">
            <a:extLst>
              <a:ext uri="{FF2B5EF4-FFF2-40B4-BE49-F238E27FC236}">
                <a16:creationId xmlns:a16="http://schemas.microsoft.com/office/drawing/2014/main" id="{C210D5B8-FFC1-8C87-CEE0-2F6B1E453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28</a:t>
            </a:r>
          </a:p>
        </p:txBody>
      </p:sp>
      <p:sp>
        <p:nvSpPr>
          <p:cNvPr id="51" name="Text Box 107">
            <a:extLst>
              <a:ext uri="{FF2B5EF4-FFF2-40B4-BE49-F238E27FC236}">
                <a16:creationId xmlns:a16="http://schemas.microsoft.com/office/drawing/2014/main" id="{22674F2F-FFC9-2577-0292-0DF10BB88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27</a:t>
            </a:r>
          </a:p>
        </p:txBody>
      </p:sp>
      <p:sp>
        <p:nvSpPr>
          <p:cNvPr id="52" name="Text Box 108">
            <a:extLst>
              <a:ext uri="{FF2B5EF4-FFF2-40B4-BE49-F238E27FC236}">
                <a16:creationId xmlns:a16="http://schemas.microsoft.com/office/drawing/2014/main" id="{97CEC3C3-6F66-5212-5D49-424179F57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26</a:t>
            </a:r>
          </a:p>
        </p:txBody>
      </p:sp>
      <p:sp>
        <p:nvSpPr>
          <p:cNvPr id="53" name="Text Box 109">
            <a:extLst>
              <a:ext uri="{FF2B5EF4-FFF2-40B4-BE49-F238E27FC236}">
                <a16:creationId xmlns:a16="http://schemas.microsoft.com/office/drawing/2014/main" id="{66DA2E2C-A247-DEB4-6117-21917FC40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25</a:t>
            </a:r>
          </a:p>
        </p:txBody>
      </p:sp>
      <p:sp>
        <p:nvSpPr>
          <p:cNvPr id="54" name="Text Box 110">
            <a:extLst>
              <a:ext uri="{FF2B5EF4-FFF2-40B4-BE49-F238E27FC236}">
                <a16:creationId xmlns:a16="http://schemas.microsoft.com/office/drawing/2014/main" id="{D7DBDCB6-8522-EBF0-9AB3-49AC93A00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24</a:t>
            </a:r>
          </a:p>
        </p:txBody>
      </p:sp>
      <p:sp>
        <p:nvSpPr>
          <p:cNvPr id="55" name="Text Box 111">
            <a:extLst>
              <a:ext uri="{FF2B5EF4-FFF2-40B4-BE49-F238E27FC236}">
                <a16:creationId xmlns:a16="http://schemas.microsoft.com/office/drawing/2014/main" id="{C5A7F3F2-D08C-4E49-E504-52F73EC1E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23</a:t>
            </a:r>
          </a:p>
        </p:txBody>
      </p:sp>
      <p:sp>
        <p:nvSpPr>
          <p:cNvPr id="56" name="Text Box 112">
            <a:extLst>
              <a:ext uri="{FF2B5EF4-FFF2-40B4-BE49-F238E27FC236}">
                <a16:creationId xmlns:a16="http://schemas.microsoft.com/office/drawing/2014/main" id="{AD6F1CCA-0468-CC1D-048C-BFACF32C7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22</a:t>
            </a:r>
          </a:p>
        </p:txBody>
      </p:sp>
      <p:sp>
        <p:nvSpPr>
          <p:cNvPr id="57" name="Text Box 113">
            <a:extLst>
              <a:ext uri="{FF2B5EF4-FFF2-40B4-BE49-F238E27FC236}">
                <a16:creationId xmlns:a16="http://schemas.microsoft.com/office/drawing/2014/main" id="{E6120B71-5116-99FC-3890-EE1202B80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21</a:t>
            </a:r>
          </a:p>
        </p:txBody>
      </p:sp>
      <p:sp>
        <p:nvSpPr>
          <p:cNvPr id="58" name="Text Box 114">
            <a:extLst>
              <a:ext uri="{FF2B5EF4-FFF2-40B4-BE49-F238E27FC236}">
                <a16:creationId xmlns:a16="http://schemas.microsoft.com/office/drawing/2014/main" id="{69D2DF0D-05B7-CED1-D107-1B306021A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20</a:t>
            </a:r>
          </a:p>
        </p:txBody>
      </p:sp>
      <p:sp>
        <p:nvSpPr>
          <p:cNvPr id="59" name="Text Box 115">
            <a:extLst>
              <a:ext uri="{FF2B5EF4-FFF2-40B4-BE49-F238E27FC236}">
                <a16:creationId xmlns:a16="http://schemas.microsoft.com/office/drawing/2014/main" id="{8BFBFB0E-EE8A-550D-6546-D162481B7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19</a:t>
            </a:r>
          </a:p>
        </p:txBody>
      </p:sp>
      <p:sp>
        <p:nvSpPr>
          <p:cNvPr id="60" name="Text Box 116">
            <a:extLst>
              <a:ext uri="{FF2B5EF4-FFF2-40B4-BE49-F238E27FC236}">
                <a16:creationId xmlns:a16="http://schemas.microsoft.com/office/drawing/2014/main" id="{AAD21FD5-ED40-A1E9-C3AC-4B321AD6C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18</a:t>
            </a:r>
          </a:p>
        </p:txBody>
      </p:sp>
      <p:sp>
        <p:nvSpPr>
          <p:cNvPr id="61" name="Text Box 117">
            <a:extLst>
              <a:ext uri="{FF2B5EF4-FFF2-40B4-BE49-F238E27FC236}">
                <a16:creationId xmlns:a16="http://schemas.microsoft.com/office/drawing/2014/main" id="{6D5755DF-1097-9CEC-1AEA-E19E97A2E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17</a:t>
            </a:r>
          </a:p>
        </p:txBody>
      </p:sp>
      <p:sp>
        <p:nvSpPr>
          <p:cNvPr id="62" name="Text Box 118">
            <a:extLst>
              <a:ext uri="{FF2B5EF4-FFF2-40B4-BE49-F238E27FC236}">
                <a16:creationId xmlns:a16="http://schemas.microsoft.com/office/drawing/2014/main" id="{0DA28227-0134-4C34-DE96-3339B40F5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16</a:t>
            </a:r>
          </a:p>
        </p:txBody>
      </p:sp>
      <p:sp>
        <p:nvSpPr>
          <p:cNvPr id="63" name="Text Box 119">
            <a:extLst>
              <a:ext uri="{FF2B5EF4-FFF2-40B4-BE49-F238E27FC236}">
                <a16:creationId xmlns:a16="http://schemas.microsoft.com/office/drawing/2014/main" id="{5B631DA6-A08C-5A33-9287-899406295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15</a:t>
            </a:r>
          </a:p>
        </p:txBody>
      </p:sp>
      <p:sp>
        <p:nvSpPr>
          <p:cNvPr id="61440" name="Text Box 120">
            <a:extLst>
              <a:ext uri="{FF2B5EF4-FFF2-40B4-BE49-F238E27FC236}">
                <a16:creationId xmlns:a16="http://schemas.microsoft.com/office/drawing/2014/main" id="{5F2AB216-744B-F9FE-7C73-F6EDF1B28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14</a:t>
            </a:r>
          </a:p>
        </p:txBody>
      </p:sp>
      <p:sp>
        <p:nvSpPr>
          <p:cNvPr id="61441" name="Text Box 121">
            <a:extLst>
              <a:ext uri="{FF2B5EF4-FFF2-40B4-BE49-F238E27FC236}">
                <a16:creationId xmlns:a16="http://schemas.microsoft.com/office/drawing/2014/main" id="{1E5B0668-5D4F-EC90-C245-8E4A764A7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13</a:t>
            </a:r>
          </a:p>
        </p:txBody>
      </p:sp>
      <p:sp>
        <p:nvSpPr>
          <p:cNvPr id="61442" name="Text Box 122">
            <a:extLst>
              <a:ext uri="{FF2B5EF4-FFF2-40B4-BE49-F238E27FC236}">
                <a16:creationId xmlns:a16="http://schemas.microsoft.com/office/drawing/2014/main" id="{0B232C2B-E789-F54F-F16A-B38495EF2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12</a:t>
            </a:r>
          </a:p>
        </p:txBody>
      </p:sp>
      <p:sp>
        <p:nvSpPr>
          <p:cNvPr id="61443" name="Text Box 123">
            <a:extLst>
              <a:ext uri="{FF2B5EF4-FFF2-40B4-BE49-F238E27FC236}">
                <a16:creationId xmlns:a16="http://schemas.microsoft.com/office/drawing/2014/main" id="{9150617B-EEB5-9167-6B52-2A1D74AC8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11</a:t>
            </a:r>
          </a:p>
        </p:txBody>
      </p:sp>
      <p:sp>
        <p:nvSpPr>
          <p:cNvPr id="61446" name="Text Box 124">
            <a:extLst>
              <a:ext uri="{FF2B5EF4-FFF2-40B4-BE49-F238E27FC236}">
                <a16:creationId xmlns:a16="http://schemas.microsoft.com/office/drawing/2014/main" id="{714F5C05-3678-F732-19D5-B526B20DB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10</a:t>
            </a:r>
          </a:p>
        </p:txBody>
      </p:sp>
      <p:sp>
        <p:nvSpPr>
          <p:cNvPr id="61447" name="Text Box 125">
            <a:extLst>
              <a:ext uri="{FF2B5EF4-FFF2-40B4-BE49-F238E27FC236}">
                <a16:creationId xmlns:a16="http://schemas.microsoft.com/office/drawing/2014/main" id="{6EDAA5D9-E999-4079-E2DA-BF0DE6309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09</a:t>
            </a:r>
          </a:p>
        </p:txBody>
      </p:sp>
      <p:sp>
        <p:nvSpPr>
          <p:cNvPr id="61448" name="Text Box 126">
            <a:extLst>
              <a:ext uri="{FF2B5EF4-FFF2-40B4-BE49-F238E27FC236}">
                <a16:creationId xmlns:a16="http://schemas.microsoft.com/office/drawing/2014/main" id="{B48925E4-1CAA-C6E1-AEFD-13D949CAF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08</a:t>
            </a:r>
          </a:p>
        </p:txBody>
      </p:sp>
      <p:sp>
        <p:nvSpPr>
          <p:cNvPr id="61449" name="Text Box 127">
            <a:extLst>
              <a:ext uri="{FF2B5EF4-FFF2-40B4-BE49-F238E27FC236}">
                <a16:creationId xmlns:a16="http://schemas.microsoft.com/office/drawing/2014/main" id="{F9F5DF74-A28F-639A-CDBC-FD4E7104B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07</a:t>
            </a:r>
          </a:p>
        </p:txBody>
      </p:sp>
      <p:sp>
        <p:nvSpPr>
          <p:cNvPr id="61450" name="Text Box 128">
            <a:extLst>
              <a:ext uri="{FF2B5EF4-FFF2-40B4-BE49-F238E27FC236}">
                <a16:creationId xmlns:a16="http://schemas.microsoft.com/office/drawing/2014/main" id="{85D9FB41-5884-BD18-2004-D51E174F0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06</a:t>
            </a:r>
          </a:p>
        </p:txBody>
      </p:sp>
      <p:sp>
        <p:nvSpPr>
          <p:cNvPr id="61451" name="Text Box 129">
            <a:extLst>
              <a:ext uri="{FF2B5EF4-FFF2-40B4-BE49-F238E27FC236}">
                <a16:creationId xmlns:a16="http://schemas.microsoft.com/office/drawing/2014/main" id="{5A797D6D-FCE5-BC03-AB52-5F23A3EB3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05</a:t>
            </a:r>
          </a:p>
        </p:txBody>
      </p:sp>
      <p:sp>
        <p:nvSpPr>
          <p:cNvPr id="61452" name="Text Box 130">
            <a:extLst>
              <a:ext uri="{FF2B5EF4-FFF2-40B4-BE49-F238E27FC236}">
                <a16:creationId xmlns:a16="http://schemas.microsoft.com/office/drawing/2014/main" id="{1264B079-EF93-AE78-60FE-FE13409AA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04</a:t>
            </a:r>
          </a:p>
        </p:txBody>
      </p:sp>
      <p:sp>
        <p:nvSpPr>
          <p:cNvPr id="61453" name="Text Box 131">
            <a:extLst>
              <a:ext uri="{FF2B5EF4-FFF2-40B4-BE49-F238E27FC236}">
                <a16:creationId xmlns:a16="http://schemas.microsoft.com/office/drawing/2014/main" id="{8F36C700-5786-9C57-28B3-99720B92E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03</a:t>
            </a:r>
          </a:p>
        </p:txBody>
      </p:sp>
      <p:sp>
        <p:nvSpPr>
          <p:cNvPr id="61454" name="Text Box 132">
            <a:extLst>
              <a:ext uri="{FF2B5EF4-FFF2-40B4-BE49-F238E27FC236}">
                <a16:creationId xmlns:a16="http://schemas.microsoft.com/office/drawing/2014/main" id="{A18F3429-3344-485F-9AA8-671454B0B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02</a:t>
            </a:r>
          </a:p>
        </p:txBody>
      </p:sp>
      <p:sp>
        <p:nvSpPr>
          <p:cNvPr id="61455" name="Text Box 133">
            <a:extLst>
              <a:ext uri="{FF2B5EF4-FFF2-40B4-BE49-F238E27FC236}">
                <a16:creationId xmlns:a16="http://schemas.microsoft.com/office/drawing/2014/main" id="{80566B54-4571-A019-DA2D-00CE384D9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61456" name="Text Box 137">
            <a:extLst>
              <a:ext uri="{FF2B5EF4-FFF2-40B4-BE49-F238E27FC236}">
                <a16:creationId xmlns:a16="http://schemas.microsoft.com/office/drawing/2014/main" id="{64F2D99E-1014-7D39-AF30-0BDF85D49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160" y="5014913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00</a:t>
            </a:r>
          </a:p>
        </p:txBody>
      </p:sp>
      <p:sp>
        <p:nvSpPr>
          <p:cNvPr id="61457" name="Text Box 12">
            <a:extLst>
              <a:ext uri="{FF2B5EF4-FFF2-40B4-BE49-F238E27FC236}">
                <a16:creationId xmlns:a16="http://schemas.microsoft.com/office/drawing/2014/main" id="{3EE1B396-3376-202D-5DEA-8C6FF4D7D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7623" y="5014913"/>
            <a:ext cx="13287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00</a:t>
            </a:r>
          </a:p>
        </p:txBody>
      </p:sp>
      <p:pic>
        <p:nvPicPr>
          <p:cNvPr id="61458" name="Picture 68">
            <a:extLst>
              <a:ext uri="{FF2B5EF4-FFF2-40B4-BE49-F238E27FC236}">
                <a16:creationId xmlns:a16="http://schemas.microsoft.com/office/drawing/2014/main" id="{B12F0C4C-B4DC-EB56-89BA-61608A77E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760" y="4445000"/>
            <a:ext cx="3429000" cy="2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93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1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0"/>
                            </p:stCondLst>
                            <p:childTnLst>
                              <p:par>
                                <p:cTn id="7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000"/>
                            </p:stCondLst>
                            <p:childTnLst>
                              <p:par>
                                <p:cTn id="7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000"/>
                            </p:stCondLst>
                            <p:childTnLst>
                              <p:par>
                                <p:cTn id="7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00"/>
                            </p:stCondLst>
                            <p:childTnLst>
                              <p:par>
                                <p:cTn id="8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9000"/>
                            </p:stCondLst>
                            <p:childTnLst>
                              <p:par>
                                <p:cTn id="8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0"/>
                            </p:stCondLst>
                            <p:childTnLst>
                              <p:par>
                                <p:cTn id="8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1000"/>
                            </p:stCondLst>
                            <p:childTnLst>
                              <p:par>
                                <p:cTn id="9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3000"/>
                            </p:stCondLst>
                            <p:childTnLst>
                              <p:par>
                                <p:cTn id="9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4000"/>
                            </p:stCondLst>
                            <p:childTnLst>
                              <p:par>
                                <p:cTn id="9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6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3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9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2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5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5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8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1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4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7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0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3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6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9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2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5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8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4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7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0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3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6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9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2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5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5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8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1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7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0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3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6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9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3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2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4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5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5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8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6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1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4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7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0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3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6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9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2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5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8"/>
                                            </p:cond>
                                          </p:stCondLst>
                                        </p:cTn>
                                        <p:tgtEl>
                                          <p:spTgt spid="6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1"/>
                                            </p:cond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4"/>
                                            </p:cond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7"/>
                                            </p:cond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0"/>
                                            </p:cond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3"/>
                                            </p:cond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6"/>
                                            </p:cond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9"/>
                                            </p:cond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2"/>
                                            </p:cond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5"/>
                                            </p:cond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8"/>
                                            </p:cond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1"/>
                                            </p:cond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4"/>
                                            </p:cond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7"/>
                                            </p:cond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5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7" grpId="0" animBg="1"/>
      <p:bldP spid="2" grpId="0"/>
      <p:bldP spid="12" grpId="0"/>
      <p:bldP spid="12" grpId="1"/>
      <p:bldP spid="13" grpId="0"/>
      <p:bldP spid="13" grpId="1"/>
      <p:bldP spid="14" grpId="0"/>
      <p:bldP spid="14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1440" grpId="0"/>
      <p:bldP spid="61440" grpId="1"/>
      <p:bldP spid="61441" grpId="0"/>
      <p:bldP spid="61441" grpId="1"/>
      <p:bldP spid="61442" grpId="0"/>
      <p:bldP spid="61442" grpId="1"/>
      <p:bldP spid="61443" grpId="0"/>
      <p:bldP spid="61443" grpId="1"/>
      <p:bldP spid="61446" grpId="0"/>
      <p:bldP spid="61446" grpId="1"/>
      <p:bldP spid="61447" grpId="0"/>
      <p:bldP spid="61447" grpId="1"/>
      <p:bldP spid="61448" grpId="0"/>
      <p:bldP spid="61448" grpId="1"/>
      <p:bldP spid="61449" grpId="0"/>
      <p:bldP spid="61449" grpId="1"/>
      <p:bldP spid="61450" grpId="0"/>
      <p:bldP spid="61450" grpId="1"/>
      <p:bldP spid="61451" grpId="0"/>
      <p:bldP spid="61451" grpId="1"/>
      <p:bldP spid="61452" grpId="0"/>
      <p:bldP spid="61452" grpId="1"/>
      <p:bldP spid="61453" grpId="0"/>
      <p:bldP spid="61453" grpId="1"/>
      <p:bldP spid="61454" grpId="0"/>
      <p:bldP spid="61454" grpId="1"/>
      <p:bldP spid="61455" grpId="0"/>
      <p:bldP spid="61455" grpId="1"/>
      <p:bldP spid="61456" grpId="0"/>
      <p:bldP spid="61456" grpId="1"/>
      <p:bldP spid="614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86698" y="2064733"/>
                <a:ext cx="11326760" cy="39115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/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duy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</a:t>
                </a:r>
              </a:p>
              <a:p>
                <a:pPr algn="just"/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400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4400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4400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400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4400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4400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</a:t>
                </a:r>
                <a:r>
                  <a:rPr lang="en-US" sz="44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98" y="2064733"/>
                <a:ext cx="11326760" cy="3911520"/>
              </a:xfrm>
              <a:prstGeom prst="rect">
                <a:avLst/>
              </a:prstGeom>
              <a:blipFill>
                <a:blip r:embed="rId2"/>
                <a:stretch>
                  <a:fillRect l="-2207" b="-4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259;p11"/>
          <p:cNvSpPr/>
          <p:nvPr/>
        </p:nvSpPr>
        <p:spPr>
          <a:xfrm>
            <a:off x="134208" y="83258"/>
            <a:ext cx="11993880" cy="1657532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4208" y="142583"/>
            <a:ext cx="1191383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</a:p>
          <a:p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4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a.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7648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466" y="1032752"/>
            <a:ext cx="116135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28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9387E-6C16-216F-B329-3BA3D8512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C8E020-B382-EFCB-0A21-ECC703BC1609}"/>
              </a:ext>
            </a:extLst>
          </p:cNvPr>
          <p:cNvSpPr/>
          <p:nvPr/>
        </p:nvSpPr>
        <p:spPr>
          <a:xfrm>
            <a:off x="324466" y="1032752"/>
            <a:ext cx="1161353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𝑎 &gt; 0,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. 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3">
                <a:extLst>
                  <a:ext uri="{FF2B5EF4-FFF2-40B4-BE49-F238E27FC236}">
                    <a16:creationId xmlns:a16="http://schemas.microsoft.com/office/drawing/2014/main" id="{7ADC3D0F-6223-FE7F-16D0-C2F9B398ED74}"/>
                  </a:ext>
                </a:extLst>
              </p:cNvPr>
              <p:cNvSpPr txBox="1"/>
              <p:nvPr/>
            </p:nvSpPr>
            <p:spPr>
              <a:xfrm>
                <a:off x="2271251" y="2816880"/>
                <a:ext cx="914401" cy="869245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ra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Object 3">
                <a:extLst>
                  <a:ext uri="{FF2B5EF4-FFF2-40B4-BE49-F238E27FC236}">
                    <a16:creationId xmlns:a16="http://schemas.microsoft.com/office/drawing/2014/main" id="{7ADC3D0F-6223-FE7F-16D0-C2F9B398E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251" y="2816880"/>
                <a:ext cx="914401" cy="8692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Video Đồ họa Thông tin về Biểu đồ Thời gian Màu Vàng Xanh dương nhạt Phong cách Minh họa 2D">
            <a:hlinkClick r:id="" action="ppaction://media"/>
            <a:extLst>
              <a:ext uri="{FF2B5EF4-FFF2-40B4-BE49-F238E27FC236}">
                <a16:creationId xmlns:a16="http://schemas.microsoft.com/office/drawing/2014/main" id="{BC03263D-3194-FEEC-1C4F-CF86BED62D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80" y="0"/>
            <a:ext cx="12029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6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B751A-F109-5D59-D989-D1649CD1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C567AFA-3114-2A81-EC5E-600EC0781042}"/>
                  </a:ext>
                </a:extLst>
              </p:cNvPr>
              <p:cNvSpPr/>
              <p:nvPr/>
            </p:nvSpPr>
            <p:spPr>
              <a:xfrm>
                <a:off x="324466" y="1032752"/>
                <a:ext cx="11613534" cy="26850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4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4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máy</a:t>
                </a:r>
                <a:r>
                  <a:rPr lang="en-US" sz="4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cầm</a:t>
                </a:r>
                <a:r>
                  <a:rPr lang="en-US" sz="4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tay</a:t>
                </a:r>
                <a:endPara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𝑎 &gt; 0,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66" y="1032752"/>
                <a:ext cx="11613534" cy="2685094"/>
              </a:xfrm>
              <a:prstGeom prst="rect">
                <a:avLst/>
              </a:prstGeom>
              <a:blipFill>
                <a:blip r:embed="rId2"/>
                <a:stretch>
                  <a:fillRect l="-2100" t="-4082" r="-2152" b="-9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024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326037" y="565455"/>
                <a:ext cx="11185243" cy="53460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altLang="en-US" sz="4000" b="1" i="1" u="none" strike="noStrike" cap="none" normalizeH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kumimoji="0" lang="en-US" altLang="en-US" sz="4000" b="1" i="1" u="none" strike="noStrike" cap="none" normalizeH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kumimoji="0" lang="en-US" altLang="en-US" sz="4000" b="1" i="1" u="none" strike="noStrike" cap="none" normalizeH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altLang="en-US" sz="4000" b="1" i="1" u="none" strike="noStrike" cap="none" normalizeH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4000" b="1" i="1" u="none" strike="noStrike" cap="none" normalizeH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altLang="en-US" sz="4000" b="1" i="1" u="none" strike="noStrike" cap="none" normalizeH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en-US" sz="4000" b="1" i="1" u="none" strike="noStrike" cap="none" normalizeH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altLang="en-US" sz="4000" b="1" i="1" u="none" strike="noStrike" cap="none" normalizeH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máy</a:t>
                </a:r>
                <a:r>
                  <a:rPr kumimoji="0" lang="en-US" altLang="en-US" sz="4000" b="1" i="1" u="none" strike="noStrike" cap="none" normalizeH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altLang="en-US" sz="4000" b="1" i="1" u="none" strike="noStrike" cap="none" normalizeH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cầm</a:t>
                </a:r>
                <a:r>
                  <a:rPr kumimoji="0" lang="en-US" altLang="en-US" sz="4000" b="1" i="1" u="none" strike="noStrike" cap="none" normalizeH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tay</a:t>
                </a:r>
                <a:endParaRPr kumimoji="0" lang="en-US" altLang="en-US" sz="4000" b="1" i="1" u="none" strike="noStrike" cap="none" normalizeH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MTCT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kumimoji="0" lang="en-US" altLang="en-US" sz="40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altLang="en-US" sz="40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kumimoji="0" lang="en-US" altLang="en-US" sz="40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11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b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31313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037" y="565455"/>
                <a:ext cx="11185243" cy="5346079"/>
              </a:xfrm>
              <a:prstGeom prst="rect">
                <a:avLst/>
              </a:prstGeom>
              <a:blipFill>
                <a:blip r:embed="rId2"/>
                <a:stretch>
                  <a:fillRect l="-1907" r="-65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Google Shape;322;p15"/>
          <p:cNvSpPr/>
          <p:nvPr/>
        </p:nvSpPr>
        <p:spPr>
          <a:xfrm>
            <a:off x="447558" y="1768216"/>
            <a:ext cx="3724597" cy="90855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4123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OPL20U25GSXzBJYl68kk8uQGfFKzs7yb1M4KJWUiLk6ZEvGF+qCIPSnY57AbBFCvTW11.2024.CTST9.042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3"/>
          <a:srcRect l="6106" t="25982" r="8774" b="3598"/>
          <a:stretch/>
        </p:blipFill>
        <p:spPr>
          <a:xfrm>
            <a:off x="0" y="-52395"/>
            <a:ext cx="12192000" cy="6910395"/>
          </a:xfrm>
          <a:prstGeom prst="rect">
            <a:avLst/>
          </a:prstGeom>
        </p:spPr>
      </p:pic>
      <p:pic>
        <p:nvPicPr>
          <p:cNvPr id="1032" name="Picture 8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341" y="48679"/>
            <a:ext cx="3010259" cy="301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OPL20U25GSXzBJYl68kk8uQGfFKzs7yb1M4KJWUiLk6ZEvGF+qCIPSnY57AbBFCvTW11.2024.CTST9.04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BF497D-544B-472C-8D84-3AAC796F4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00" y="1988997"/>
            <a:ext cx="10888400" cy="2139881"/>
          </a:xfrm>
          <a:prstGeom prst="rect">
            <a:avLst/>
          </a:prstGeom>
        </p:spPr>
      </p:pic>
      <p:sp>
        <p:nvSpPr>
          <p:cNvPr id="9" name="Rectangle 8" descr="OPL20U25GSXzBJYl68kk8uQGfFKzs7yb1M4KJWUiLk6ZEvGF+qCIPSnY57AbBFCvTW11.2024.CTST9.042+K4lPs7H94VUqPe2XwIsfPRnrXQE//QTEXxb8/8N4CNc6FpgZahzpTjFhMzSA7T/nHJa11DE8Ng2TP3iAmRczFlmslSuUNOgUeb6yRvs0="/>
          <p:cNvSpPr/>
          <p:nvPr/>
        </p:nvSpPr>
        <p:spPr>
          <a:xfrm>
            <a:off x="8502356" y="634118"/>
            <a:ext cx="3037844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</a:t>
            </a:r>
          </a:p>
        </p:txBody>
      </p:sp>
      <p:sp>
        <p:nvSpPr>
          <p:cNvPr id="10" name="Rounded Rectangle 9" descr="OPL20U25GSXzBJYl68kk8uQGfFKzs7yb1M4KJWUiLk6ZEvGF+qCIPSnY57AbBFCvTW11.2024.CTST9.042+K4lPs7H94VUqPe2XwIsfPRnrXQE//QTEXxb8/8N4CNc6FpgZahzpTjFhMzSA7T/nHJa11DE8Ng2TP3iAmRczFlmslSuUNOgUeb6yRvs0="/>
          <p:cNvSpPr/>
          <p:nvPr/>
        </p:nvSpPr>
        <p:spPr>
          <a:xfrm>
            <a:off x="651800" y="4128878"/>
            <a:ext cx="10888400" cy="2394694"/>
          </a:xfrm>
          <a:prstGeom prst="roundRect">
            <a:avLst/>
          </a:prstGeom>
          <a:solidFill>
            <a:srgbClr val="8BCBD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!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77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69;p5"/>
          <p:cNvSpPr/>
          <p:nvPr/>
        </p:nvSpPr>
        <p:spPr>
          <a:xfrm>
            <a:off x="334296" y="106720"/>
            <a:ext cx="2764504" cy="79791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6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6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</a:t>
            </a:r>
            <a:endParaRPr sz="36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BA30CB-1C0D-60BE-8177-497F330858CF}"/>
              </a:ext>
            </a:extLst>
          </p:cNvPr>
          <p:cNvSpPr txBox="1"/>
          <p:nvPr/>
        </p:nvSpPr>
        <p:spPr>
          <a:xfrm>
            <a:off x="3395980" y="258303"/>
            <a:ext cx="6141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thành bảng sau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CF7FCFEF-42F6-F98C-7C9F-35457FE1F7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689305"/>
                  </p:ext>
                </p:extLst>
              </p:nvPr>
            </p:nvGraphicFramePr>
            <p:xfrm>
              <a:off x="1724660" y="1492154"/>
              <a:ext cx="8171180" cy="215528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61262">
                      <a:extLst>
                        <a:ext uri="{9D8B030D-6E8A-4147-A177-3AD203B41FA5}">
                          <a16:colId xmlns:a16="http://schemas.microsoft.com/office/drawing/2014/main" val="2058348396"/>
                        </a:ext>
                      </a:extLst>
                    </a:gridCol>
                    <a:gridCol w="1361262">
                      <a:extLst>
                        <a:ext uri="{9D8B030D-6E8A-4147-A177-3AD203B41FA5}">
                          <a16:colId xmlns:a16="http://schemas.microsoft.com/office/drawing/2014/main" val="3119482233"/>
                        </a:ext>
                      </a:extLst>
                    </a:gridCol>
                    <a:gridCol w="1362164">
                      <a:extLst>
                        <a:ext uri="{9D8B030D-6E8A-4147-A177-3AD203B41FA5}">
                          <a16:colId xmlns:a16="http://schemas.microsoft.com/office/drawing/2014/main" val="3932739013"/>
                        </a:ext>
                      </a:extLst>
                    </a:gridCol>
                    <a:gridCol w="1362164">
                      <a:extLst>
                        <a:ext uri="{9D8B030D-6E8A-4147-A177-3AD203B41FA5}">
                          <a16:colId xmlns:a16="http://schemas.microsoft.com/office/drawing/2014/main" val="1240497959"/>
                        </a:ext>
                      </a:extLst>
                    </a:gridCol>
                    <a:gridCol w="1362164">
                      <a:extLst>
                        <a:ext uri="{9D8B030D-6E8A-4147-A177-3AD203B41FA5}">
                          <a16:colId xmlns:a16="http://schemas.microsoft.com/office/drawing/2014/main" val="509045450"/>
                        </a:ext>
                      </a:extLst>
                    </a:gridCol>
                    <a:gridCol w="1362164">
                      <a:extLst>
                        <a:ext uri="{9D8B030D-6E8A-4147-A177-3AD203B41FA5}">
                          <a16:colId xmlns:a16="http://schemas.microsoft.com/office/drawing/2014/main" val="1184733195"/>
                        </a:ext>
                      </a:extLst>
                    </a:gridCol>
                  </a:tblGrid>
                  <a:tr h="55218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en-US" sz="28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en-US" sz="28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en-US" sz="28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8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14:m>
                            <m:oMath xmlns:m="http://schemas.openxmlformats.org/officeDocument/2006/math">
                              <m:r>
                                <a:rPr lang="vi-VN" sz="2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2800" kern="1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3 </a:t>
                          </a:r>
                          <a:endParaRPr lang="en-US" sz="2800" kern="1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en-US" sz="2800" kern="1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en-US" sz="2800" kern="1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14:m>
                            <m:oMath xmlns:m="http://schemas.openxmlformats.org/officeDocument/2006/math">
                              <m:r>
                                <a:rPr lang="vi-VN" sz="2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2800" kern="1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15 </a:t>
                          </a:r>
                          <a:endParaRPr lang="en-US" sz="2800" kern="1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en-US" sz="2800" kern="1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kern="1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21196542"/>
                      </a:ext>
                    </a:extLst>
                  </a:tr>
                  <a:tr h="877352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2800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p>
                                      <m:sSupPr>
                                        <m:ctrlPr>
                                          <a:rPr lang="en-US" sz="2800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vi-VN" sz="2800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r>
                                          <a:rPr lang="vi-VN" sz="2800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rad>
                              </m:oMath>
                            </m:oMathPara>
                          </a14:m>
                          <a:endParaRPr lang="en-US" sz="2800" kern="1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vi-VN" sz="28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vi-VN" sz="28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vi-VN" sz="28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vi-VN" sz="2800" kern="1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vi-VN" sz="2800" kern="1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60208767"/>
                      </a:ext>
                    </a:extLst>
                  </a:tr>
                  <a:tr h="72575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800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vi-VN" sz="2800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kern="1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vi-VN" sz="2800" kern="1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vi-VN" sz="2800" kern="1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vi-VN" sz="28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vi-VN" sz="28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vi-VN" sz="28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794161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CF7FCFEF-42F6-F98C-7C9F-35457FE1F7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689305"/>
                  </p:ext>
                </p:extLst>
              </p:nvPr>
            </p:nvGraphicFramePr>
            <p:xfrm>
              <a:off x="1724660" y="1492154"/>
              <a:ext cx="8171180" cy="215528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61262">
                      <a:extLst>
                        <a:ext uri="{9D8B030D-6E8A-4147-A177-3AD203B41FA5}">
                          <a16:colId xmlns:a16="http://schemas.microsoft.com/office/drawing/2014/main" val="2058348396"/>
                        </a:ext>
                      </a:extLst>
                    </a:gridCol>
                    <a:gridCol w="1361262">
                      <a:extLst>
                        <a:ext uri="{9D8B030D-6E8A-4147-A177-3AD203B41FA5}">
                          <a16:colId xmlns:a16="http://schemas.microsoft.com/office/drawing/2014/main" val="3119482233"/>
                        </a:ext>
                      </a:extLst>
                    </a:gridCol>
                    <a:gridCol w="1362164">
                      <a:extLst>
                        <a:ext uri="{9D8B030D-6E8A-4147-A177-3AD203B41FA5}">
                          <a16:colId xmlns:a16="http://schemas.microsoft.com/office/drawing/2014/main" val="3932739013"/>
                        </a:ext>
                      </a:extLst>
                    </a:gridCol>
                    <a:gridCol w="1362164">
                      <a:extLst>
                        <a:ext uri="{9D8B030D-6E8A-4147-A177-3AD203B41FA5}">
                          <a16:colId xmlns:a16="http://schemas.microsoft.com/office/drawing/2014/main" val="1240497959"/>
                        </a:ext>
                      </a:extLst>
                    </a:gridCol>
                    <a:gridCol w="1362164">
                      <a:extLst>
                        <a:ext uri="{9D8B030D-6E8A-4147-A177-3AD203B41FA5}">
                          <a16:colId xmlns:a16="http://schemas.microsoft.com/office/drawing/2014/main" val="509045450"/>
                        </a:ext>
                      </a:extLst>
                    </a:gridCol>
                    <a:gridCol w="1362164">
                      <a:extLst>
                        <a:ext uri="{9D8B030D-6E8A-4147-A177-3AD203B41FA5}">
                          <a16:colId xmlns:a16="http://schemas.microsoft.com/office/drawing/2014/main" val="1184733195"/>
                        </a:ext>
                      </a:extLst>
                    </a:gridCol>
                  </a:tblGrid>
                  <a:tr h="55218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en-US" sz="28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en-US" sz="28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en-US" sz="28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8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000" t="-5495" r="-300446" b="-29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en-US" sz="2800" kern="1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en-US" sz="2800" kern="1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1794" t="-5495" r="-101345" b="-29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en-US" sz="2800" kern="1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en-US" sz="2800" kern="1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21196542"/>
                      </a:ext>
                    </a:extLst>
                  </a:tr>
                  <a:tr h="8773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46" t="-66667" r="-500000" b="-847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vi-VN" sz="28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vi-VN" sz="28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vi-VN" sz="28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vi-VN" sz="2800" kern="1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vi-VN" sz="2800" kern="1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60208767"/>
                      </a:ext>
                    </a:extLst>
                  </a:tr>
                  <a:tr h="7257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46" t="-200000" r="-500000" b="-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vi-VN" sz="2800" kern="1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vi-VN" sz="2800" kern="1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vi-VN" sz="28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vi-VN" sz="28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30000"/>
                            </a:lnSpc>
                            <a:spcAft>
                              <a:spcPts val="800"/>
                            </a:spcAft>
                            <a:tabLst>
                              <a:tab pos="360045" algn="l"/>
                              <a:tab pos="720090" algn="l"/>
                            </a:tabLst>
                          </a:pPr>
                          <a:r>
                            <a:rPr lang="vi-VN" sz="28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794161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6CE3F-C042-8B3B-3AC2-CF0D274344F3}"/>
                  </a:ext>
                </a:extLst>
              </p:cNvPr>
              <p:cNvSpPr txBox="1"/>
              <p:nvPr/>
            </p:nvSpPr>
            <p:spPr>
              <a:xfrm>
                <a:off x="2390140" y="3948297"/>
                <a:ext cx="6141720" cy="730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Em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về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vi-VN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vi-VN" sz="32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3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sz="3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6CE3F-C042-8B3B-3AC2-CF0D27434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140" y="3948297"/>
                <a:ext cx="6141720" cy="730585"/>
              </a:xfrm>
              <a:prstGeom prst="rect">
                <a:avLst/>
              </a:prstGeom>
              <a:blipFill>
                <a:blip r:embed="rId7"/>
                <a:stretch>
                  <a:fillRect l="-2480" b="-2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9" name="60S CÓ ÂM CUỐI" descr="OPL20U25GSXzBJYl68kk8uQGfFKzs7yb1M4KJWUiLk6ZEvGF+qCIPSnY57AbBFCvTW11.2024.CTST9.04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4B534A6E-D094-3E3B-0593-02AB688B1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10341" y="5648482"/>
            <a:ext cx="2150253" cy="12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8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504389" y="1243447"/>
            <a:ext cx="8760542" cy="8503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53961" y="410409"/>
                <a:ext cx="11636477" cy="1761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44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4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4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endParaRPr lang="en-US" sz="4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với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mọi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61" y="410409"/>
                <a:ext cx="11636477" cy="1761764"/>
              </a:xfrm>
              <a:prstGeom prst="rect">
                <a:avLst/>
              </a:prstGeom>
              <a:blipFill>
                <a:blip r:embed="rId2"/>
                <a:stretch>
                  <a:fillRect l="-2095" t="-6574" b="-15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035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186751" y="-1463833"/>
                <a:ext cx="12130244" cy="9451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457200" indent="-457200">
                  <a:buAutoNum type="alphaLcParenR"/>
                </a:pP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8"/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8"/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22238" lvl="8"/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65188" lvl="8" indent="-742950">
                  <a:buAutoNum type="alphaLcParenR"/>
                </a:pP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MTCT,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22238" lvl="8" algn="ctr"/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(−5)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e>
                            </m:rad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−1)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rad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b) So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</m:rad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bằng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MTCT;</a:t>
                </a:r>
              </a:p>
              <a:p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7:</a:t>
                </a:r>
              </a:p>
              <a:p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≤ a &lt; b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6751" y="-1463833"/>
                <a:ext cx="12130244" cy="9451113"/>
              </a:xfrm>
              <a:prstGeom prst="rect">
                <a:avLst/>
              </a:prstGeom>
              <a:blipFill>
                <a:blip r:embed="rId6"/>
                <a:stretch>
                  <a:fillRect l="-1809" r="-8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Google Shape;322;p15"/>
          <p:cNvSpPr/>
          <p:nvPr/>
        </p:nvSpPr>
        <p:spPr>
          <a:xfrm>
            <a:off x="105471" y="0"/>
            <a:ext cx="3724597" cy="90855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Đồng hồ đếm ngược 3 phút gây sốc  3 Minutes" descr="OPL20U25GSXzBJYl68kk8uQGfFKzs7yb1M4KJWUiLk6ZEvGF+qCIPSnY57AbBFCvTW11.2024.CTST9.04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496C2A2D-700B-AB89-94F6-1096A5CFA2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46641" y="5564131"/>
            <a:ext cx="2231310" cy="1255112"/>
          </a:xfrm>
          <a:prstGeom prst="rect">
            <a:avLst/>
          </a:prstGeom>
        </p:spPr>
      </p:pic>
      <p:pic>
        <p:nvPicPr>
          <p:cNvPr id="73" name="60S CÓ ÂM CUỐI" descr="OPL20U25GSXzBJYl68kk8uQGfFKzs7yb1M4KJWUiLk6ZEvGF+qCIPSnY57AbBFCvTW11.2024.CTST9.04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531389FA-2C87-B157-9454-7FA383DF1AF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49" y="5642267"/>
            <a:ext cx="2150253" cy="12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6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6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2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EED732-AFD0-80BD-728A-813F505DCDE4}"/>
                  </a:ext>
                </a:extLst>
              </p:cNvPr>
              <p:cNvSpPr txBox="1"/>
              <p:nvPr/>
            </p:nvSpPr>
            <p:spPr>
              <a:xfrm>
                <a:off x="-107949" y="2700292"/>
                <a:ext cx="2834640" cy="1094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Ă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𝑵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Ậ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𝑯𝑨𝑰</m:t>
                          </m:r>
                        </m:e>
                      </m:rad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EED732-AFD0-80BD-728A-813F505DC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7949" y="2700292"/>
                <a:ext cx="2834640" cy="1094467"/>
              </a:xfrm>
              <a:prstGeom prst="rect">
                <a:avLst/>
              </a:prstGeom>
              <a:blipFill>
                <a:blip r:embed="rId2"/>
                <a:stretch>
                  <a:fillRect r="-4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F340DB36-2A50-1DF5-A175-C61E971C77F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50067" y="1665673"/>
            <a:ext cx="2150246" cy="1013460"/>
          </a:xfrm>
          <a:prstGeom prst="curvedConnector3">
            <a:avLst>
              <a:gd name="adj1" fmla="val 50000"/>
            </a:avLst>
          </a:prstGeom>
          <a:ln w="38100">
            <a:solidFill>
              <a:srgbClr val="0000CC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271FF1-F9E2-7F9E-5D8F-E1978E895680}"/>
              </a:ext>
            </a:extLst>
          </p:cNvPr>
          <p:cNvSpPr/>
          <p:nvPr/>
        </p:nvSpPr>
        <p:spPr>
          <a:xfrm>
            <a:off x="3931920" y="297765"/>
            <a:ext cx="2428240" cy="1026160"/>
          </a:xfrm>
          <a:prstGeom prst="roundRect">
            <a:avLst/>
          </a:pr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88412A-E6C8-815A-D8E1-3DA2388F3DDA}"/>
              </a:ext>
            </a:extLst>
          </p:cNvPr>
          <p:cNvSpPr txBox="1"/>
          <p:nvPr/>
        </p:nvSpPr>
        <p:spPr>
          <a:xfrm>
            <a:off x="4170680" y="408354"/>
            <a:ext cx="231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81490796-5D38-1116-8A79-F23974E034FB}"/>
              </a:ext>
            </a:extLst>
          </p:cNvPr>
          <p:cNvCxnSpPr>
            <a:cxnSpLocks/>
          </p:cNvCxnSpPr>
          <p:nvPr/>
        </p:nvCxnSpPr>
        <p:spPr>
          <a:xfrm flipV="1">
            <a:off x="2918460" y="2978286"/>
            <a:ext cx="1264920" cy="250327"/>
          </a:xfrm>
          <a:prstGeom prst="curvedConnector3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D56EE80-7C02-7591-02B2-F6F564453DF8}"/>
              </a:ext>
            </a:extLst>
          </p:cNvPr>
          <p:cNvSpPr/>
          <p:nvPr/>
        </p:nvSpPr>
        <p:spPr>
          <a:xfrm>
            <a:off x="4183380" y="2484120"/>
            <a:ext cx="2176780" cy="102616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7133B0-6E49-763F-84DF-F4B581D4D5F4}"/>
              </a:ext>
            </a:extLst>
          </p:cNvPr>
          <p:cNvSpPr txBox="1"/>
          <p:nvPr/>
        </p:nvSpPr>
        <p:spPr>
          <a:xfrm>
            <a:off x="4559300" y="4452034"/>
            <a:ext cx="7053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MTCT</a:t>
            </a: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FCFF577A-B79A-879B-2ACD-9D5F9440A3E6}"/>
              </a:ext>
            </a:extLst>
          </p:cNvPr>
          <p:cNvCxnSpPr>
            <a:stCxn id="19" idx="3"/>
          </p:cNvCxnSpPr>
          <p:nvPr/>
        </p:nvCxnSpPr>
        <p:spPr>
          <a:xfrm flipV="1">
            <a:off x="6360160" y="1686560"/>
            <a:ext cx="609600" cy="1310640"/>
          </a:xfrm>
          <a:prstGeom prst="curvedConnector2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0346312-D6B5-E035-A6F3-FFC61680BA25}"/>
              </a:ext>
            </a:extLst>
          </p:cNvPr>
          <p:cNvSpPr txBox="1"/>
          <p:nvPr/>
        </p:nvSpPr>
        <p:spPr>
          <a:xfrm>
            <a:off x="6969760" y="1327063"/>
            <a:ext cx="3911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AE77762A-87CF-604F-E783-63C44482D72C}"/>
              </a:ext>
            </a:extLst>
          </p:cNvPr>
          <p:cNvCxnSpPr>
            <a:cxnSpLocks/>
          </p:cNvCxnSpPr>
          <p:nvPr/>
        </p:nvCxnSpPr>
        <p:spPr>
          <a:xfrm flipV="1">
            <a:off x="6372860" y="2597242"/>
            <a:ext cx="632460" cy="399957"/>
          </a:xfrm>
          <a:prstGeom prst="curvedConnector3">
            <a:avLst>
              <a:gd name="adj1" fmla="val 88554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995CF43-3EF9-CAF6-E44B-5C177E06C3CA}"/>
              </a:ext>
            </a:extLst>
          </p:cNvPr>
          <p:cNvSpPr txBox="1"/>
          <p:nvPr/>
        </p:nvSpPr>
        <p:spPr>
          <a:xfrm>
            <a:off x="6916420" y="223228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EDB9967-0350-E50E-308E-3D9E7C8566F7}"/>
                  </a:ext>
                </a:extLst>
              </p:cNvPr>
              <p:cNvSpPr txBox="1"/>
              <p:nvPr/>
            </p:nvSpPr>
            <p:spPr>
              <a:xfrm>
                <a:off x="6916420" y="3210178"/>
                <a:ext cx="4531360" cy="8377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24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en-US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4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rad>
                  </m:oMath>
                </a14:m>
                <a:r>
                  <a:rPr lang="en-US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rad>
                  </m:oMath>
                </a14:m>
                <a:r>
                  <a:rPr lang="en-US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EDB9967-0350-E50E-308E-3D9E7C856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6420" y="3210178"/>
                <a:ext cx="4531360" cy="837793"/>
              </a:xfrm>
              <a:prstGeom prst="rect">
                <a:avLst/>
              </a:prstGeom>
              <a:blipFill>
                <a:blip r:embed="rId3"/>
                <a:stretch>
                  <a:fillRect l="-2153" t="-5839" r="-2019" b="-16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B04CD09F-BCAF-86ED-98D0-A468F094F46C}"/>
              </a:ext>
            </a:extLst>
          </p:cNvPr>
          <p:cNvCxnSpPr>
            <a:cxnSpLocks/>
          </p:cNvCxnSpPr>
          <p:nvPr/>
        </p:nvCxnSpPr>
        <p:spPr>
          <a:xfrm>
            <a:off x="2890520" y="3240586"/>
            <a:ext cx="1635760" cy="1547993"/>
          </a:xfrm>
          <a:prstGeom prst="curvedConnector3">
            <a:avLst>
              <a:gd name="adj1" fmla="val 11491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2B53A1A-B14D-0839-0F02-734B357EE949}"/>
              </a:ext>
            </a:extLst>
          </p:cNvPr>
          <p:cNvSpPr/>
          <p:nvPr/>
        </p:nvSpPr>
        <p:spPr>
          <a:xfrm>
            <a:off x="4559300" y="4235242"/>
            <a:ext cx="7338060" cy="102616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28C7766-0973-D07F-2FEE-17A64A652A6D}"/>
              </a:ext>
            </a:extLst>
          </p:cNvPr>
          <p:cNvSpPr txBox="1"/>
          <p:nvPr/>
        </p:nvSpPr>
        <p:spPr>
          <a:xfrm>
            <a:off x="4297680" y="2630472"/>
            <a:ext cx="204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5A308F2A-DD8F-C4A4-C49F-13BD6F38D752}"/>
              </a:ext>
            </a:extLst>
          </p:cNvPr>
          <p:cNvCxnSpPr>
            <a:stCxn id="51" idx="3"/>
          </p:cNvCxnSpPr>
          <p:nvPr/>
        </p:nvCxnSpPr>
        <p:spPr>
          <a:xfrm>
            <a:off x="6339840" y="2953638"/>
            <a:ext cx="645160" cy="513080"/>
          </a:xfrm>
          <a:prstGeom prst="curvedConnector3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EB4A9373-087D-35BD-40B1-A9F28BCC0597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01613" y="3961107"/>
            <a:ext cx="3183754" cy="1780540"/>
          </a:xfrm>
          <a:prstGeom prst="curvedConnector3">
            <a:avLst>
              <a:gd name="adj1" fmla="val 74253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5A74EE1-2F64-C42F-A17E-CB421C819E73}"/>
                  </a:ext>
                </a:extLst>
              </p:cNvPr>
              <p:cNvSpPr txBox="1"/>
              <p:nvPr/>
            </p:nvSpPr>
            <p:spPr>
              <a:xfrm>
                <a:off x="4683761" y="5993324"/>
                <a:ext cx="3962399" cy="65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en-US" sz="32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d>
                  </m:oMath>
                </a14:m>
                <a:endPara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5A74EE1-2F64-C42F-A17E-CB421C819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761" y="5993324"/>
                <a:ext cx="3962399" cy="655500"/>
              </a:xfrm>
              <a:prstGeom prst="rect">
                <a:avLst/>
              </a:prstGeom>
              <a:blipFill>
                <a:blip r:embed="rId4"/>
                <a:stretch>
                  <a:fillRect l="-3846" t="-1852" b="-28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EF56723-53C4-D56C-3E87-1B2EE30B940E}"/>
              </a:ext>
            </a:extLst>
          </p:cNvPr>
          <p:cNvSpPr/>
          <p:nvPr/>
        </p:nvSpPr>
        <p:spPr>
          <a:xfrm>
            <a:off x="4683761" y="5776532"/>
            <a:ext cx="4094479" cy="102616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hlinkClick r:id="rId5" action="ppaction://hlinksldjump"/>
            <a:extLst>
              <a:ext uri="{FF2B5EF4-FFF2-40B4-BE49-F238E27FC236}">
                <a16:creationId xmlns:a16="http://schemas.microsoft.com/office/drawing/2014/main" id="{D99DE7BF-2D05-6D59-330C-CB565BE43C91}"/>
              </a:ext>
            </a:extLst>
          </p:cNvPr>
          <p:cNvSpPr/>
          <p:nvPr/>
        </p:nvSpPr>
        <p:spPr>
          <a:xfrm>
            <a:off x="11043920" y="6248400"/>
            <a:ext cx="1148080" cy="7213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6" grpId="0"/>
      <p:bldP spid="19" grpId="0" animBg="1"/>
      <p:bldP spid="21" grpId="0"/>
      <p:bldP spid="30" grpId="0"/>
      <p:bldP spid="34" grpId="0"/>
      <p:bldP spid="39" grpId="0"/>
      <p:bldP spid="50" grpId="0" animBg="1"/>
      <p:bldP spid="51" grpId="0"/>
      <p:bldP spid="58" grpId="0"/>
      <p:bldP spid="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2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3" y="-41047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394" y="-693831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240" y="-945240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522" y="-884335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42" y="-1951927"/>
            <a:ext cx="1212553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74830" y="2147891"/>
            <a:ext cx="2930159" cy="107125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A. 4,94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-4,94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295651" y="2167600"/>
            <a:ext cx="293015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B. - 4,95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311169" y="2147892"/>
            <a:ext cx="293015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4,95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19921" y="2136972"/>
            <a:ext cx="3027508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4,95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-4,95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7065" y="321756"/>
            <a:ext cx="10780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24,5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57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-72333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955" y="-88603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78" y="-734466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91355" y="938251"/>
            <a:ext cx="58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027060" y="402142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73191" y="212407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7975" y="3468310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133138" y="820781"/>
          <a:ext cx="1269919" cy="86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17160" imgH="215640" progId="Equation.DSMT4">
                  <p:embed/>
                </p:oleObj>
              </mc:Choice>
              <mc:Fallback>
                <p:oleObj name="Equation" r:id="rId14" imgW="317160" imgH="2156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133138" y="820781"/>
                        <a:ext cx="1269919" cy="86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977446" y="2254251"/>
          <a:ext cx="1899596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60240" imgH="215640" progId="Equation.DSMT4">
                  <p:embed/>
                </p:oleObj>
              </mc:Choice>
              <mc:Fallback>
                <p:oleObj name="Equation" r:id="rId16" imgW="660240" imgH="2156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77446" y="2254251"/>
                        <a:ext cx="1899596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072468" y="2300817"/>
          <a:ext cx="1655233" cy="541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660240" imgH="215640" progId="Equation.DSMT4">
                  <p:embed/>
                </p:oleObj>
              </mc:Choice>
              <mc:Fallback>
                <p:oleObj name="Equation" r:id="rId18" imgW="660240" imgH="215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072468" y="2300817"/>
                        <a:ext cx="1655233" cy="541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203017" y="2325625"/>
          <a:ext cx="1797049" cy="576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672840" imgH="215640" progId="Equation.DSMT4">
                  <p:embed/>
                </p:oleObj>
              </mc:Choice>
              <mc:Fallback>
                <p:oleObj name="Equation" r:id="rId20" imgW="672840" imgH="2156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203017" y="2325625"/>
                        <a:ext cx="1797049" cy="5763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9690101" y="2260601"/>
          <a:ext cx="2044700" cy="658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672840" imgH="215640" progId="Equation.DSMT4">
                  <p:embed/>
                </p:oleObj>
              </mc:Choice>
              <mc:Fallback>
                <p:oleObj name="Equation" r:id="rId22" imgW="672840" imgH="2156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9690101" y="2260601"/>
                        <a:ext cx="2044700" cy="658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477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81" y="-31368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684" y="-795340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211" y="-795340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442" y="-6945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1"/>
            <a:ext cx="2438400" cy="96449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1"/>
              <p:cNvSpPr txBox="1">
                <a:spLocks noChangeArrowheads="1"/>
              </p:cNvSpPr>
              <p:nvPr/>
            </p:nvSpPr>
            <p:spPr bwMode="auto">
              <a:xfrm>
                <a:off x="2672211" y="220370"/>
                <a:ext cx="7778458" cy="986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en-US" sz="4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4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altLang="en-US" sz="4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en-US" sz="4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altLang="en-US" sz="4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en-US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2211" y="220370"/>
                <a:ext cx="7778458" cy="986745"/>
              </a:xfrm>
              <a:prstGeom prst="rect">
                <a:avLst/>
              </a:prstGeom>
              <a:blipFill>
                <a:blip r:embed="rId13"/>
                <a:stretch>
                  <a:fillRect l="-3527" b="-3209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bject 33"/>
          <p:cNvSpPr txBox="1"/>
          <p:nvPr/>
        </p:nvSpPr>
        <p:spPr>
          <a:xfrm>
            <a:off x="3636963" y="882650"/>
            <a:ext cx="4149725" cy="11477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1"/>
              <p:cNvSpPr txBox="1"/>
              <p:nvPr/>
            </p:nvSpPr>
            <p:spPr>
              <a:xfrm>
                <a:off x="6592969" y="2125227"/>
                <a:ext cx="2420856" cy="825936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 5,1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" name="Object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969" y="2125227"/>
                <a:ext cx="2420856" cy="82593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2"/>
              <p:cNvSpPr txBox="1"/>
              <p:nvPr/>
            </p:nvSpPr>
            <p:spPr>
              <a:xfrm>
                <a:off x="9470194" y="2188574"/>
                <a:ext cx="2075745" cy="757495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 −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5,1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0194" y="2188574"/>
                <a:ext cx="2075745" cy="75749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3"/>
              <p:cNvSpPr txBox="1"/>
              <p:nvPr/>
            </p:nvSpPr>
            <p:spPr>
              <a:xfrm>
                <a:off x="3614302" y="2188574"/>
                <a:ext cx="1968377" cy="821007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 −5,1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302" y="2188574"/>
                <a:ext cx="1968377" cy="82100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4"/>
              <p:cNvSpPr txBox="1"/>
              <p:nvPr/>
            </p:nvSpPr>
            <p:spPr>
              <a:xfrm>
                <a:off x="609600" y="2155825"/>
                <a:ext cx="2062611" cy="831850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5,1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55825"/>
                <a:ext cx="2062611" cy="83185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250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BADFE66A-D891-4AC1-9A4F-6FA922B31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818BA1C2-27F0-4A63-94B6-278F344D4D5D}"/>
              </a:ext>
            </a:extLst>
          </p:cNvPr>
          <p:cNvSpPr txBox="1"/>
          <p:nvPr/>
        </p:nvSpPr>
        <p:spPr>
          <a:xfrm>
            <a:off x="6419227" y="2040673"/>
            <a:ext cx="4903264" cy="46166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lvl="0"/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Làm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các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bài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tập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: 3.1,  3.4/SGK tr 48</a:t>
            </a:r>
            <a:endParaRPr lang="en-US" sz="2400" dirty="0">
              <a:solidFill>
                <a:srgbClr val="16727D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3D96488-18B4-44B3-B31E-0802AAF38B73}"/>
              </a:ext>
            </a:extLst>
          </p:cNvPr>
          <p:cNvSpPr txBox="1"/>
          <p:nvPr/>
        </p:nvSpPr>
        <p:spPr>
          <a:xfrm>
            <a:off x="6425103" y="2870849"/>
            <a:ext cx="4897388" cy="46166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lvl="0"/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Soạn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nội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dung LT4, LT5</a:t>
            </a:r>
            <a:endParaRPr lang="en-US" sz="2400" dirty="0">
              <a:solidFill>
                <a:srgbClr val="16727D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0AAD0D8-3B99-46F4-A2BD-55ED1F0601F1}"/>
              </a:ext>
            </a:extLst>
          </p:cNvPr>
          <p:cNvSpPr txBox="1"/>
          <p:nvPr/>
        </p:nvSpPr>
        <p:spPr>
          <a:xfrm>
            <a:off x="6425334" y="3711517"/>
            <a:ext cx="5100357" cy="46166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lvl="0"/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Xem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trước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nội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dung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mục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2</a:t>
            </a:r>
            <a:endParaRPr lang="en-US" sz="2400" dirty="0">
              <a:solidFill>
                <a:srgbClr val="16727D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B1A7E6FB-F237-4CC1-90C1-B4D4FF378DAC}"/>
              </a:ext>
            </a:extLst>
          </p:cNvPr>
          <p:cNvSpPr txBox="1"/>
          <p:nvPr/>
        </p:nvSpPr>
        <p:spPr>
          <a:xfrm>
            <a:off x="6419227" y="1224500"/>
            <a:ext cx="3785663" cy="46166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/>
          <a:p>
            <a:pPr lvl="0"/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Ôn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lại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bài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,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xem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lại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các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ví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dụ</a:t>
            </a:r>
            <a:endParaRPr lang="en-US" sz="2400" dirty="0">
              <a:solidFill>
                <a:srgbClr val="16727D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7" name="文本框 9">
            <a:extLst>
              <a:ext uri="{FF2B5EF4-FFF2-40B4-BE49-F238E27FC236}">
                <a16:creationId xmlns:a16="http://schemas.microsoft.com/office/drawing/2014/main" id="{64652441-79AC-4CC8-8AF8-0D44FBE51D60}"/>
              </a:ext>
            </a:extLst>
          </p:cNvPr>
          <p:cNvSpPr txBox="1"/>
          <p:nvPr/>
        </p:nvSpPr>
        <p:spPr>
          <a:xfrm>
            <a:off x="5604146" y="2095536"/>
            <a:ext cx="685876" cy="400110"/>
          </a:xfrm>
          <a:prstGeom prst="rect">
            <a:avLst/>
          </a:prstGeom>
          <a:solidFill>
            <a:srgbClr val="16727D"/>
          </a:solidFill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algn="ctr"/>
            <a:r>
              <a:rPr lang="en-US" altLang="zh-CN" sz="2000" dirty="0">
                <a:latin typeface="Montserrat SemiBold" panose="00000700000000000000" pitchFamily="2" charset="0"/>
                <a:ea typeface="字魂35号-经典雅黑" panose="02000000000000000000" pitchFamily="2" charset="-122"/>
              </a:rPr>
              <a:t>2</a:t>
            </a:r>
            <a:endParaRPr lang="zh-CN" altLang="en-US" sz="2000" dirty="0"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28" name="文本框 10">
            <a:extLst>
              <a:ext uri="{FF2B5EF4-FFF2-40B4-BE49-F238E27FC236}">
                <a16:creationId xmlns:a16="http://schemas.microsoft.com/office/drawing/2014/main" id="{A33A694E-EF83-409C-A859-98CEB740DEBF}"/>
              </a:ext>
            </a:extLst>
          </p:cNvPr>
          <p:cNvSpPr txBox="1"/>
          <p:nvPr/>
        </p:nvSpPr>
        <p:spPr>
          <a:xfrm>
            <a:off x="5611866" y="2925711"/>
            <a:ext cx="687151" cy="400110"/>
          </a:xfrm>
          <a:prstGeom prst="rect">
            <a:avLst/>
          </a:prstGeom>
          <a:solidFill>
            <a:srgbClr val="16727D"/>
          </a:solidFill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algn="ctr"/>
            <a:r>
              <a:rPr lang="en-US" altLang="zh-CN" sz="2000" dirty="0">
                <a:latin typeface="Montserrat SemiBold" panose="00000700000000000000" pitchFamily="2" charset="0"/>
                <a:ea typeface="字魂35号-经典雅黑" panose="02000000000000000000" pitchFamily="2" charset="-122"/>
              </a:rPr>
              <a:t>3</a:t>
            </a:r>
            <a:endParaRPr lang="zh-CN" altLang="en-US" sz="2000" dirty="0"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29" name="文本框 11">
            <a:extLst>
              <a:ext uri="{FF2B5EF4-FFF2-40B4-BE49-F238E27FC236}">
                <a16:creationId xmlns:a16="http://schemas.microsoft.com/office/drawing/2014/main" id="{688FF3B7-51EA-44FD-A6F7-025642F74BAA}"/>
              </a:ext>
            </a:extLst>
          </p:cNvPr>
          <p:cNvSpPr txBox="1"/>
          <p:nvPr/>
        </p:nvSpPr>
        <p:spPr>
          <a:xfrm>
            <a:off x="5610253" y="3740979"/>
            <a:ext cx="685876" cy="400110"/>
          </a:xfrm>
          <a:prstGeom prst="rect">
            <a:avLst/>
          </a:prstGeom>
          <a:solidFill>
            <a:srgbClr val="16727D"/>
          </a:solidFill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algn="ctr"/>
            <a:r>
              <a:rPr lang="en-US" altLang="zh-CN" sz="2000" dirty="0">
                <a:latin typeface="Montserrat SemiBold" panose="00000700000000000000" pitchFamily="2" charset="0"/>
                <a:ea typeface="字魂35号-经典雅黑" panose="02000000000000000000" pitchFamily="2" charset="-122"/>
              </a:rPr>
              <a:t>4</a:t>
            </a:r>
            <a:endParaRPr lang="zh-CN" altLang="en-US" sz="2000" dirty="0"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0" name="文本框 2">
            <a:extLst>
              <a:ext uri="{FF2B5EF4-FFF2-40B4-BE49-F238E27FC236}">
                <a16:creationId xmlns:a16="http://schemas.microsoft.com/office/drawing/2014/main" id="{D6517F6B-5C44-40E5-BAB1-326EE33C9C7F}"/>
              </a:ext>
            </a:extLst>
          </p:cNvPr>
          <p:cNvSpPr txBox="1"/>
          <p:nvPr/>
        </p:nvSpPr>
        <p:spPr>
          <a:xfrm>
            <a:off x="5604146" y="1279362"/>
            <a:ext cx="685876" cy="400110"/>
          </a:xfrm>
          <a:prstGeom prst="rect">
            <a:avLst/>
          </a:prstGeom>
          <a:solidFill>
            <a:srgbClr val="16727D"/>
          </a:solidFill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rPr>
              <a:t>1</a:t>
            </a:r>
            <a:endParaRPr lang="zh-CN" altLang="en-US" sz="2000" dirty="0">
              <a:solidFill>
                <a:schemeClr val="bg1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31B0414-49CE-41AE-A36C-38CAEA7878B2}"/>
              </a:ext>
            </a:extLst>
          </p:cNvPr>
          <p:cNvSpPr/>
          <p:nvPr/>
        </p:nvSpPr>
        <p:spPr>
          <a:xfrm>
            <a:off x="3199108" y="1279363"/>
            <a:ext cx="2103779" cy="2856349"/>
          </a:xfrm>
          <a:prstGeom prst="rect">
            <a:avLst/>
          </a:prstGeom>
          <a:solidFill>
            <a:srgbClr val="167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3" name="文本框 1">
            <a:extLst>
              <a:ext uri="{FF2B5EF4-FFF2-40B4-BE49-F238E27FC236}">
                <a16:creationId xmlns:a16="http://schemas.microsoft.com/office/drawing/2014/main" id="{FAD9924E-A56E-498C-95B7-896B8D1B8176}"/>
              </a:ext>
            </a:extLst>
          </p:cNvPr>
          <p:cNvSpPr txBox="1"/>
          <p:nvPr/>
        </p:nvSpPr>
        <p:spPr>
          <a:xfrm>
            <a:off x="3212894" y="1701800"/>
            <a:ext cx="2076209" cy="181569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3733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HƯỚNG DẪN VỀ NHÀ</a:t>
            </a:r>
            <a:endParaRPr lang="zh-CN" altLang="en-US" sz="3733" dirty="0">
              <a:solidFill>
                <a:schemeClr val="bg1"/>
              </a:solidFill>
              <a:latin typeface="Cambria Math" pitchFamily="18" charset="0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85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0863" y="838200"/>
            <a:ext cx="10058400" cy="4135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24093"/>
            <a:ext cx="4064000" cy="3920475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9917801" y="377126"/>
            <a:ext cx="1156599" cy="119699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10800" y="5150210"/>
            <a:ext cx="3054807" cy="15235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76663" y="1414700"/>
            <a:ext cx="8686800" cy="341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THẦY CÔ VÀ CÁC EM 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155274852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08 NK PowerSkills" descr="OPL20U25GSXzBJYl68kk8uQGfFKzs7yb1M4KJWUiLk6ZEvGF+qCIPSnY57AbBFCvTW11.2024.CTST9.042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5"/>
          <a:srcRect l="6106" t="25982" r="8774" b="3598"/>
          <a:stretch/>
        </p:blipFill>
        <p:spPr>
          <a:xfrm>
            <a:off x="0" y="-52395"/>
            <a:ext cx="12192000" cy="6910395"/>
          </a:xfrm>
          <a:prstGeom prst="rect">
            <a:avLst/>
          </a:prstGeom>
        </p:spPr>
      </p:pic>
      <p:sp>
        <p:nvSpPr>
          <p:cNvPr id="7" name="Ghé thăm Fb.com/nkpowerskills" descr="OPL20U25GSXzBJYl68kk8uQGfFKzs7yb1M4KJWUiLk6ZEvGF+qCIPSnY57AbBFCvTW11.2024.CTST9.042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1968261" y="528185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Ghé thăm Fb.com/nkpowerskills" descr="OPL20U25GSXzBJYl68kk8uQGfFKzs7yb1M4KJWUiLk6ZEvGF+qCIPSnY57AbBFCvTW11.2024.CTST9.042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5199602" y="6291943"/>
            <a:ext cx="566057" cy="53361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Ghé thăm Fb.com/nkpowerskills" descr="OPL20U25GSXzBJYl68kk8uQGfFKzs7yb1M4KJWUiLk6ZEvGF+qCIPSnY57AbBFCvTW11.2024.CTST9.042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8554287" y="629194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Ghé thăm Fb.com/nkpowerskills" descr="OPL20U25GSXzBJYl68kk8uQGfFKzs7yb1M4KJWUiLk6ZEvGF+qCIPSnY57AbBFCvTW11.2024.CTST9.042+K4lPs7H94VUqPe2XwIsfPRnrXQE//QTEXxb8/8N4CNc6FpgZahzpTjFhMzSA7T/nHJa11DE8Ng2TP3iAmRczFlmslSuUNOgUeb6yRvs0=">
            <a:hlinkClick r:id="rId9" action="ppaction://hlinksldjump"/>
          </p:cNvPr>
          <p:cNvSpPr/>
          <p:nvPr/>
        </p:nvSpPr>
        <p:spPr>
          <a:xfrm>
            <a:off x="7993038" y="3952304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1" name="Ghé thăm Fb.com/nkpowerskills" descr="OPL20U25GSXzBJYl68kk8uQGfFKzs7yb1M4KJWUiLk6ZEvGF+qCIPSnY57AbBFCvTW11.2024.CTST9.042+K4lPs7H94VUqPe2XwIsfPRnrXQE//QTEXxb8/8N4CNc6FpgZahzpTjFhMzSA7T/nHJa11DE8Ng2TP3iAmRczFlmslSuUNOgUeb6yRvs0=">
            <a:hlinkClick r:id="rId10" action="ppaction://hlinksldjump"/>
          </p:cNvPr>
          <p:cNvSpPr/>
          <p:nvPr/>
        </p:nvSpPr>
        <p:spPr>
          <a:xfrm>
            <a:off x="10273645" y="518401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1026" name="07 NK PowerSkills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25838">
            <a:off x="996627" y="3439339"/>
            <a:ext cx="2534724" cy="174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6 NK PowerSkills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2240" y="4493329"/>
            <a:ext cx="2534724" cy="174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05 NK PowerSkills" descr="OPL20U25GSXzBJYl68kk8uQGfFKzs7yb1M4KJWUiLk6ZEvGF+qCIPSnY57AbBFCvTW11.2024.CTST9.042+K4lPs7H94VUqPe2XwIsfPRnrXQE//QTEXxb8/8N4CNc6FpgZahzpTjFhMzSA7T/nHJa11DE8Ng2TP3iAmRczFlmslSuUNOgUeb6yRvs0=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341" y="48679"/>
            <a:ext cx="3010259" cy="301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04 NK PowerSkills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45386" flipH="1">
            <a:off x="6898823" y="2263454"/>
            <a:ext cx="2534724" cy="174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03 NK PowerSkills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72513" flipH="1">
            <a:off x="9283202" y="3459485"/>
            <a:ext cx="2534724" cy="174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02 NK PowerSkills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147407">
            <a:off x="7414988" y="4463099"/>
            <a:ext cx="2534724" cy="174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 descr="Káº¿t quáº£ hÃ¬nh áº£nh cho win text gif">
            <a:extLst>
              <a:ext uri="{FF2B5EF4-FFF2-40B4-BE49-F238E27FC236}">
                <a16:creationId xmlns:a16="http://schemas.microsoft.com/office/drawing/2014/main" id="{0EF68002-93DC-4B2D-9D6E-3809F660FF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12" y="134822"/>
            <a:ext cx="5510149" cy="551014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3478FC0B-1437-22F7-B3EE-06F441FE7998}"/>
              </a:ext>
            </a:extLst>
          </p:cNvPr>
          <p:cNvSpPr/>
          <p:nvPr/>
        </p:nvSpPr>
        <p:spPr>
          <a:xfrm>
            <a:off x="144379" y="6291943"/>
            <a:ext cx="875899" cy="5660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2.91667E-6 0.00024 C 0.00377 -0.0037 0.00742 -0.00787 0.01146 -0.01111 C 0.01419 -0.01365 0.02383 -0.01481 0.025 -0.01481 C 0.02734 -0.01666 0.02968 -0.01898 0.03229 -0.02037 C 0.03463 -0.02199 0.03711 -0.02291 0.03958 -0.02407 C 0.04062 -0.02476 0.04153 -0.02546 0.04271 -0.02592 C 0.04713 -0.02824 0.04713 -0.02777 0.05208 -0.02963 C 0.05338 -0.03032 0.05481 -0.03101 0.05625 -0.03148 C 0.06028 -0.03287 0.06458 -0.03379 0.06875 -0.03518 C 0.07213 -0.03657 0.07565 -0.0375 0.07916 -0.03889 C 0.08047 -0.03958 0.0819 -0.04027 0.08333 -0.04074 C 0.08528 -0.04166 0.0875 -0.04213 0.08958 -0.04259 C 0.1013 -0.04213 0.11315 -0.04236 0.125 -0.04074 C 0.12877 -0.04051 0.13255 -0.03842 0.13646 -0.03703 C 0.16106 -0.0287 0.13815 -0.03657 0.15104 -0.03148 C 0.15273 -0.03101 0.15442 -0.03055 0.15625 -0.02963 C 0.16953 -0.02384 0.15768 -0.02777 0.16979 -0.02407 C 0.17109 -0.02222 0.17239 -0.02014 0.17396 -0.01851 C 0.18008 -0.0125 0.17799 -0.01851 0.18229 -0.00926 C 0.18437 -0.00463 0.18659 0.00024 0.18854 0.00556 C 0.18919 0.00741 0.18997 0.00903 0.19062 0.01111 C 0.19101 0.01274 0.19101 0.01482 0.19166 0.01667 C 0.19245 0.01875 0.19375 0.02014 0.19479 0.02223 C 0.19622 0.025 0.19765 0.02801 0.19896 0.03149 C 0.19974 0.03357 0.20013 0.03658 0.20104 0.03889 C 0.20273 0.04329 0.20468 0.04514 0.20729 0.04815 C 0.20755 0.05116 0.20768 0.0544 0.20833 0.05741 C 0.20872 0.05949 0.20989 0.06065 0.21041 0.06297 C 0.21093 0.06574 0.21093 0.06899 0.21146 0.07223 C 0.21172 0.07408 0.21211 0.07593 0.2125 0.07778 C 0.2138 0.09445 0.21276 0.08658 0.21562 0.10186 C 0.2164 0.10625 0.21705 0.11065 0.21875 0.11482 C 0.21953 0.1169 0.22083 0.11852 0.22187 0.12037 C 0.22213 0.12223 0.22239 0.12408 0.22291 0.12593 C 0.22409 0.1301 0.22448 0.13056 0.22604 0.13334 " pathEditMode="relative" rAng="0" ptsTypes="AAAAA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2.29167E-6 0.00023 C 0.00586 -0.0081 0.00677 -0.01065 0.0125 -0.01482 C 0.01576 -0.0176 0.01953 -0.01783 0.02292 -0.02037 C 0.02422 -0.02153 0.02565 -0.02315 0.02709 -0.02408 C 0.02878 -0.02547 0.0306 -0.02639 0.03229 -0.02778 C 0.03334 -0.02894 0.03425 -0.03056 0.03542 -0.03148 C 0.03633 -0.03241 0.0375 -0.03264 0.03854 -0.03334 C 0.03959 -0.03449 0.0405 -0.03635 0.04167 -0.03704 C 0.04297 -0.0382 0.0444 -0.0382 0.04584 -0.03889 C 0.05847 -0.04584 0.04662 -0.04028 0.05625 -0.04445 C 0.06511 -0.0551 0.05378 -0.04236 0.0625 -0.05 C 0.0642 -0.05162 0.06576 -0.0544 0.06771 -0.05556 C 0.06966 -0.05695 0.07188 -0.05648 0.07396 -0.05741 C 0.07709 -0.05903 0.08008 -0.06204 0.08334 -0.06297 C 0.09232 -0.06574 0.08737 -0.06435 0.09792 -0.06667 L 0.10417 -0.07037 C 0.10521 -0.07107 0.10625 -0.07153 0.10729 -0.07222 C 0.10899 -0.07361 0.11055 -0.07523 0.1125 -0.07593 C 0.1155 -0.07732 0.11875 -0.07732 0.12188 -0.07778 L 0.19688 -0.07593 C 0.19792 -0.07593 0.19896 -0.07477 0.2 -0.07408 C 0.2017 -0.07292 0.20339 -0.07153 0.20521 -0.07037 C 0.2069 -0.06968 0.2086 -0.06945 0.21042 -0.06852 C 0.2125 -0.0676 0.21446 -0.06597 0.21667 -0.06482 C 0.21836 -0.06412 0.22201 -0.06273 0.22396 -0.06111 C 0.2267 -0.05903 0.22943 -0.05625 0.23229 -0.05371 L 0.23646 -0.05 C 0.23776 -0.04885 0.23933 -0.04792 0.24063 -0.0463 C 0.24779 -0.03797 0.2444 -0.04051 0.25 -0.03704 C 0.2513 -0.03519 0.25287 -0.03357 0.25417 -0.03148 C 0.25625 -0.02801 0.25755 -0.02222 0.26042 -0.02037 C 0.26393 -0.01829 0.26276 -0.01991 0.26459 -0.01667 " pathEditMode="relative" rAng="0" ptsTypes="AAAAAAAAAAAAAAAAAAAAAAAAAAAAAAAAA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6.25E-7 0.00023 C 0.00169 -0.00509 0.00391 -0.00949 0.00521 -0.01482 C 0.00599 -0.01829 0.00586 -0.02245 0.00625 -0.02593 C 0.00651 -0.02917 0.00664 -0.03241 0.00729 -0.03519 C 0.00768 -0.0375 0.00859 -0.03889 0.00937 -0.04074 C 0.01172 -0.075 0.00833 -0.03727 0.01354 -0.06852 C 0.01445 -0.07477 0.01354 -0.08195 0.01562 -0.08704 C 0.02148 -0.10301 0.01432 -0.08287 0.01875 -0.09815 C 0.01927 -0.10023 0.02018 -0.10185 0.02083 -0.1037 C 0.02227 -0.10857 0.02279 -0.11482 0.025 -0.11852 C 0.03138 -0.13009 0.03164 -0.13287 0.03854 -0.13889 C 0.0401 -0.14051 0.04193 -0.14144 0.04375 -0.14259 C 0.05417 -0.16134 0.03906 -0.13634 0.0625 -0.16111 C 0.06419 -0.16296 0.06588 -0.16482 0.06771 -0.16667 C 0.06875 -0.16806 0.06953 -0.16968 0.07083 -0.17037 C 0.0724 -0.17153 0.07422 -0.17176 0.07604 -0.17222 C 0.08711 -0.17107 0.09831 -0.17083 0.10937 -0.16852 C 0.11081 -0.16829 0.11211 -0.16597 0.11354 -0.16482 C 0.12305 -0.15764 0.10977 -0.16945 0.11979 -0.15926 C 0.12825 -0.1507 0.11953 -0.15995 0.12812 -0.1537 C 0.13021 -0.15232 0.13216 -0.15 0.13437 -0.14815 C 0.13607 -0.14699 0.13776 -0.14583 0.13958 -0.14445 C 0.14088 -0.14352 0.14232 -0.1419 0.14375 -0.14074 C 0.14792 -0.13773 0.1457 -0.14097 0.14792 -0.13704 " pathEditMode="relative" rAng="0" ptsTypes="AAAAAAAAAAAAAAAAAAAAAAAAA"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3 0.00926 L -0.00533 0.00973 C -0.00625 -0.01898 -0.0052 -0.03055 -0.01028 -0.05393 C -0.01158 -0.05995 -0.01367 -0.06365 -0.0151 -0.06898 C -0.01614 -0.07268 -0.01627 -0.07801 -0.01744 -0.08102 C -0.02005 -0.08727 -0.02356 -0.09027 -0.02604 -0.09606 C -0.03567 -0.11828 -0.02812 -0.11111 -0.03932 -0.12916 C -0.04244 -0.13402 -0.04583 -0.13703 -0.04895 -0.1412 C -0.05273 -0.14606 -0.05625 -0.15139 -0.05989 -0.15625 C -0.06158 -0.15833 -0.06302 -0.16065 -0.06471 -0.16227 C -0.0664 -0.16365 -0.06809 -0.16412 -0.06953 -0.16527 C -0.07135 -0.16713 -0.07291 -0.16921 -0.07434 -0.17129 C -0.07578 -0.17315 -0.07669 -0.17639 -0.07799 -0.17731 C -0.08125 -0.1794 -0.0845 -0.1794 -0.08776 -0.18032 C -0.0901 -0.18333 -0.09244 -0.18727 -0.09505 -0.18935 C -0.1095 -0.20046 -0.09882 -0.18472 -0.10703 -0.19815 L -0.15794 -0.19236 C -0.16223 -0.19143 -0.16614 -0.18819 -0.17005 -0.18634 C -0.17369 -0.18518 -0.17747 -0.18472 -0.18098 -0.18333 C -0.18346 -0.1824 -0.1858 -0.18125 -0.18815 -0.18032 C -0.19531 -0.17014 -0.1927 -0.17523 -0.19661 -0.16527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70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926 L -0.00104 0.00949 C -0.00026 0.00347 0.00131 -0.00186 0.00131 -0.00741 C 0.00131 -0.01297 0.00013 -0.01852 -0.00104 -0.02385 C -0.0026 -0.03033 -0.00651 -0.04098 -0.01002 -0.0463 C -0.0125 -0.05023 -0.01484 -0.05394 -0.01784 -0.05672 C -0.02135 -0.06019 -0.02526 -0.06204 -0.02903 -0.06436 C -0.04557 -0.07431 -0.0556 -0.07755 -0.07057 -0.09121 C -0.10677 -0.12477 -0.06836 -0.09121 -0.09531 -0.11088 C -0.1138 -0.12454 -0.10065 -0.12037 -0.11888 -0.12292 L -0.1289 -0.1257 " pathEditMode="relative" rAng="0" ptsTypes="AAAAAAAAAAA">
                                      <p:cBhvr>
                                        <p:cTn id="5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7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1507"/>
            <a:ext cx="12209957" cy="688641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sp>
        <p:nvSpPr>
          <p:cNvPr id="5" name="Rectangle: Rounded Corners 4" descr="OPL20U25GSXzBJYl68kk8uQGfFKzs7yb1M4KJWUiLk6ZEvGF+qCIPSnY57AbBFCvTW11.2024.CTST9.042+K4lPs7H94VUqPe2XwIsfPRnrXQE//QTEXxb8/8N4CNc6FpgZahzpTjFhMzSA7T/nHJa11DE8Ng2TP3iAmRczFlmslSuUNOgUeb6yRvs0="/>
          <p:cNvSpPr/>
          <p:nvPr/>
        </p:nvSpPr>
        <p:spPr>
          <a:xfrm>
            <a:off x="854552" y="342331"/>
            <a:ext cx="10500851" cy="339494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 descr="OPL20U25GSXzBJYl68kk8uQGfFKzs7yb1M4KJWUiLk6ZEvGF+qCIPSnY57AbBFCvTW11.2024.CTST9.042+K4lPs7H94VUqPe2XwIsfPRnrXQE//QTEXxb8/8N4CNc6FpgZahzpTjFhMzSA7T/nHJa11DE8Ng2TP3iAmRczFlmslSuUNOgUeb6yRvs0="/>
          <p:cNvSpPr/>
          <p:nvPr/>
        </p:nvSpPr>
        <p:spPr>
          <a:xfrm>
            <a:off x="867634" y="5456849"/>
            <a:ext cx="4683803" cy="109728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C. 2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 descr="OPL20U25GSXzBJYl68kk8uQGfFKzs7yb1M4KJWUiLk6ZEvGF+qCIPSnY57AbBFCvTW11.2024.CTST9.042+K4lPs7H94VUqPe2XwIsfPRnrXQE//QTEXxb8/8N4CNc6FpgZahzpTjFhMzSA7T/nHJa11DE8Ng2TP3iAmRczFlmslSuUNOgUeb6yRvs0="/>
          <p:cNvSpPr/>
          <p:nvPr/>
        </p:nvSpPr>
        <p:spPr>
          <a:xfrm>
            <a:off x="6648260" y="4174069"/>
            <a:ext cx="4683803" cy="109728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B. -4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 descr="OPL20U25GSXzBJYl68kk8uQGfFKzs7yb1M4KJWUiLk6ZEvGF+qCIPSnY57AbBFCvTW11.2024.CTST9.042+K4lPs7H94VUqPe2XwIsfPRnrXQE//QTEXxb8/8N4CNc6FpgZahzpTjFhMzSA7T/nHJa11DE8Ng2TP3iAmRczFlmslSuUNOgUeb6yRvs0="/>
          <p:cNvSpPr/>
          <p:nvPr/>
        </p:nvSpPr>
        <p:spPr>
          <a:xfrm>
            <a:off x="6688409" y="5492850"/>
            <a:ext cx="4683803" cy="109728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D. -2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 descr="OPL20U25GSXzBJYl68kk8uQGfFKzs7yb1M4KJWUiLk6ZEvGF+qCIPSnY57AbBFCvTW11.2024.CTST9.042+K4lPs7H94VUqPe2XwIsfPRnrXQE//QTEXxb8/8N4CNc6FpgZahzpTjFhMzSA7T/nHJa11DE8Ng2TP3iAmRczFlmslSuUNOgUeb6yRvs0="/>
          <p:cNvSpPr/>
          <p:nvPr/>
        </p:nvSpPr>
        <p:spPr>
          <a:xfrm>
            <a:off x="854552" y="4156176"/>
            <a:ext cx="4683803" cy="109728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A. 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37260" y="409201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9931" y="5466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5076" y="4093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91090" y="536511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11101" y="1081153"/>
            <a:ext cx="103586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1F4E7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2369" y="483406"/>
            <a:ext cx="3289780" cy="63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0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1507"/>
            <a:ext cx="12209957" cy="688641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sp>
        <p:nvSpPr>
          <p:cNvPr id="5" name="Rectangle: Rounded Corners 4" descr="OPL20U25GSXzBJYl68kk8uQGfFKzs7yb1M4KJWUiLk6ZEvGF+qCIPSnY57AbBFCvTW11.2024.CTST9.042+K4lPs7H94VUqPe2XwIsfPRnrXQE//QTEXxb8/8N4CNc6FpgZahzpTjFhMzSA7T/nHJa11DE8Ng2TP3iAmRczFlmslSuUNOgUeb6yRvs0="/>
          <p:cNvSpPr/>
          <p:nvPr/>
        </p:nvSpPr>
        <p:spPr>
          <a:xfrm>
            <a:off x="817898" y="316339"/>
            <a:ext cx="10500851" cy="354325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11.2024.CTST9.042+K4lPs7H94VUqPe2XwIsfPRnrXQE//QTEXxb8/8N4CNc6FpgZahzpTjFhMzSA7T/nHJa11DE8Ng2TP3iAmRczFlmslSuUNOgUeb6yRvs0="/>
          <p:cNvSpPr txBox="1"/>
          <p:nvPr/>
        </p:nvSpPr>
        <p:spPr>
          <a:xfrm>
            <a:off x="1142362" y="778042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1F4E7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14,3156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 descr="OPL20U25GSXzBJYl68kk8uQGfFKzs7yb1M4KJWUiLk6ZEvGF+qCIPSnY57AbBFCvTW11.2024.CTST9.042+K4lPs7H94VUqPe2XwIsfPRnrXQE//QTEXxb8/8N4CNc6FpgZahzpTjFhMzSA7T/nHJa11DE8Ng2TP3iAmRczFlmslSuUNOgUeb6yRvs0="/>
              <p:cNvSpPr/>
              <p:nvPr/>
            </p:nvSpPr>
            <p:spPr>
              <a:xfrm>
                <a:off x="854552" y="4136839"/>
                <a:ext cx="4683803" cy="1097280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1F4E7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 w="0"/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𝟏𝟒</m:t>
                    </m:r>
                    <m:r>
                      <a:rPr kumimoji="0" lang="en-US" sz="3200" b="1" i="1" u="none" strike="noStrike" kern="1200" cap="none" spc="0" normalizeH="0" baseline="0" noProof="0" smtClean="0">
                        <a:ln w="0"/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3200" b="1" i="1" u="none" strike="noStrike" kern="1200" cap="none" spc="0" normalizeH="0" baseline="0" noProof="0" smtClean="0">
                        <a:ln w="0"/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𝟑𝟐</m:t>
                    </m:r>
                  </m:oMath>
                </a14:m>
                <a:endParaRPr kumimoji="0" lang="en-US" sz="3200" i="1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: Rounded Corners 6" descr="OPL20U25GSXzBJYl68kk8uQGfFKzs7yb1M4KJWUiLk6ZEvGF+qCIPSnY57AbBFCvTW11.2024.CTST9.04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52" y="4136839"/>
                <a:ext cx="4683803" cy="109728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 descr="OPL20U25GSXzBJYl68kk8uQGfFKzs7yb1M4KJWUiLk6ZEvGF+qCIPSnY57AbBFCvTW11.2024.CTST9.042+K4lPs7H94VUqPe2XwIsfPRnrXQE//QTEXxb8/8N4CNc6FpgZahzpTjFhMzSA7T/nHJa11DE8Ng2TP3iAmRczFlmslSuUNOgUeb6yRvs0="/>
              <p:cNvSpPr/>
              <p:nvPr/>
            </p:nvSpPr>
            <p:spPr>
              <a:xfrm>
                <a:off x="6477145" y="5350427"/>
                <a:ext cx="4683803" cy="1097280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1F4E7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kumimoji="0" lang="en-US" sz="3200" b="1" i="0" u="none" strike="noStrike" kern="1200" cap="none" spc="0" normalizeH="0" noProof="0" dirty="0">
                    <a:ln w="0"/>
                    <a:solidFill>
                      <a:srgbClr val="1F4E7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1F4E7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 w="0"/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𝟏𝟒</m:t>
                    </m:r>
                    <m:r>
                      <a:rPr kumimoji="0" lang="en-US" sz="3200" b="1" i="1" u="none" strike="noStrike" kern="1200" cap="none" spc="0" normalizeH="0" baseline="0" noProof="0" smtClean="0">
                        <a:ln w="0"/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3200" b="1" i="1" u="none" strike="noStrike" kern="1200" cap="none" spc="0" normalizeH="0" baseline="0" noProof="0" smtClean="0">
                        <a:ln w="0"/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𝟑𝟓</m:t>
                    </m:r>
                  </m:oMath>
                </a14:m>
                <a:endParaRPr kumimoji="0" lang="en-US" sz="3200" i="1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: Rounded Corners 9" descr="OPL20U25GSXzBJYl68kk8uQGfFKzs7yb1M4KJWUiLk6ZEvGF+qCIPSnY57AbBFCvTW11.2024.CTST9.04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145" y="5350427"/>
                <a:ext cx="4683803" cy="109728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 descr="OPL20U25GSXzBJYl68kk8uQGfFKzs7yb1M4KJWUiLk6ZEvGF+qCIPSnY57AbBFCvTW11.2024.CTST9.042+K4lPs7H94VUqPe2XwIsfPRnrXQE//QTEXxb8/8N4CNc6FpgZahzpTjFhMzSA7T/nHJa11DE8Ng2TP3iAmRczFlmslSuUNOgUeb6yRvs0="/>
              <p:cNvSpPr/>
              <p:nvPr/>
            </p:nvSpPr>
            <p:spPr>
              <a:xfrm>
                <a:off x="817898" y="5344724"/>
                <a:ext cx="4683803" cy="1097280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1F4E7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 w="0"/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𝟏𝟒</m:t>
                    </m:r>
                    <m:r>
                      <a:rPr kumimoji="0" lang="en-US" sz="3200" b="1" i="1" u="none" strike="noStrike" kern="1200" cap="none" spc="0" normalizeH="0" baseline="0" noProof="0" smtClean="0">
                        <a:ln w="0"/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3200" b="1" i="1" u="none" strike="noStrike" kern="1200" cap="none" spc="0" normalizeH="0" baseline="0" noProof="0" smtClean="0">
                        <a:ln w="0"/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𝟑𝟎</m:t>
                    </m:r>
                  </m:oMath>
                </a14:m>
                <a:endParaRPr kumimoji="0" lang="en-US" sz="3200" i="1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: Rounded Corners 12" descr="OPL20U25GSXzBJYl68kk8uQGfFKzs7yb1M4KJWUiLk6ZEvGF+qCIPSnY57AbBFCvTW11.2024.CTST9.04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98" y="5344724"/>
                <a:ext cx="4683803" cy="109728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13" descr="OPL20U25GSXzBJYl68kk8uQGfFKzs7yb1M4KJWUiLk6ZEvGF+qCIPSnY57AbBFCvTW11.2024.CTST9.042+K4lPs7H94VUqPe2XwIsfPRnrXQE//QTEXxb8/8N4CNc6FpgZahzpTjFhMzSA7T/nHJa11DE8Ng2TP3iAmRczFlmslSuUNOgUeb6yRvs0="/>
              <p:cNvSpPr/>
              <p:nvPr/>
            </p:nvSpPr>
            <p:spPr>
              <a:xfrm>
                <a:off x="6477145" y="4128543"/>
                <a:ext cx="4683803" cy="1097280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1F4E7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B.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1200" cap="none" spc="0" normalizeH="0" baseline="0" noProof="0" smtClean="0">
                        <a:ln w="0"/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 w="0"/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14,31</m:t>
                    </m:r>
                  </m:oMath>
                </a14:m>
                <a:endParaRPr kumimoji="0" lang="en-US" sz="3200" i="1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: Rounded Corners 13" descr="OPL20U25GSXzBJYl68kk8uQGfFKzs7yb1M4KJWUiLk6ZEvGF+qCIPSnY57AbBFCvTW11.2024.CTST9.04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145" y="4128543"/>
                <a:ext cx="4683803" cy="109728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4" name="Picture 6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8815" y="40763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8920" y="5313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93253" y="533514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65221" y="408851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2370" y="866306"/>
            <a:ext cx="3289780" cy="63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31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1507"/>
            <a:ext cx="12209957" cy="688641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pic>
        <p:nvPicPr>
          <p:cNvPr id="7170" name="Picture 2" descr="OPL20U25GSXzBJYl68kk8uQGfFKzs7yb1M4KJWUiLk6ZEvGF+qCIPSnY57AbBFCvTW11.2024.CTST9.042+K4lPs7H94VUqPe2XwIsfPRnrXQE//QTEXxb8/8N4CNc6FpgZahzpTjFhMzSA7T/nHJa11DE8Ng2TP3iAmRczFlmslSuUNOgUeb6yRvs0=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1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 descr="OPL20U25GSXzBJYl68kk8uQGfFKzs7yb1M4KJWUiLk6ZEvGF+qCIPSnY57AbBFCvTW11.2024.CTST9.042+K4lPs7H94VUqPe2XwIsfPRnrXQE//QTEXxb8/8N4CNc6FpgZahzpTjFhMzSA7T/nHJa11DE8Ng2TP3iAmRczFlmslSuUNOgUeb6yRvs0="/>
          <p:cNvSpPr/>
          <p:nvPr/>
        </p:nvSpPr>
        <p:spPr>
          <a:xfrm>
            <a:off x="854552" y="320489"/>
            <a:ext cx="10542454" cy="31464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11.2024.CTST9.042+K4lPs7H94VUqPe2XwIsfPRnrXQE//QTEXxb8/8N4CNc6FpgZahzpTjFhMzSA7T/nHJa11DE8Ng2TP3iAmRczFlmslSuUNOgUeb6yRvs0="/>
          <p:cNvSpPr txBox="1"/>
          <p:nvPr/>
        </p:nvSpPr>
        <p:spPr>
          <a:xfrm>
            <a:off x="985984" y="1052074"/>
            <a:ext cx="10382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1F4E7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HỎI 3: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tuyệt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 descr="OPL20U25GSXzBJYl68kk8uQGfFKzs7yb1M4KJWUiLk6ZEvGF+qCIPSnY57AbBFCvTW11.2024.CTST9.042+K4lPs7H94VUqPe2XwIsfPRnrXQE//QTEXxb8/8N4CNc6FpgZahzpTjFhMzSA7T/nHJa11DE8Ng2TP3iAmRczFlmslSuUNOgUeb6yRvs0="/>
          <p:cNvSpPr/>
          <p:nvPr/>
        </p:nvSpPr>
        <p:spPr>
          <a:xfrm>
            <a:off x="6713203" y="3869690"/>
            <a:ext cx="4683803" cy="10972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 descr="OPL20U25GSXzBJYl68kk8uQGfFKzs7yb1M4KJWUiLk6ZEvGF+qCIPSnY57AbBFCvTW11.2024.CTST9.042+K4lPs7H94VUqPe2XwIsfPRnrXQE//QTEXxb8/8N4CNc6FpgZahzpTjFhMzSA7T/nHJa11DE8Ng2TP3iAmRczFlmslSuUNOgUeb6yRvs0="/>
          <p:cNvSpPr/>
          <p:nvPr/>
        </p:nvSpPr>
        <p:spPr>
          <a:xfrm>
            <a:off x="876773" y="5191006"/>
            <a:ext cx="4683803" cy="10972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 descr="OPL20U25GSXzBJYl68kk8uQGfFKzs7yb1M4KJWUiLk6ZEvGF+qCIPSnY57AbBFCvTW11.2024.CTST9.042+K4lPs7H94VUqPe2XwIsfPRnrXQE//QTEXxb8/8N4CNc6FpgZahzpTjFhMzSA7T/nHJa11DE8Ng2TP3iAmRczFlmslSuUNOgUeb6yRvs0="/>
          <p:cNvSpPr/>
          <p:nvPr/>
        </p:nvSpPr>
        <p:spPr>
          <a:xfrm>
            <a:off x="6671600" y="5191008"/>
            <a:ext cx="4725406" cy="10972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4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 descr="OPL20U25GSXzBJYl68kk8uQGfFKzs7yb1M4KJWUiLk6ZEvGF+qCIPSnY57AbBFCvTW11.2024.CTST9.042+K4lPs7H94VUqPe2XwIsfPRnrXQE//QTEXxb8/8N4CNc6FpgZahzpTjFhMzSA7T/nHJa11DE8Ng2TP3iAmRczFlmslSuUNOgUeb6yRvs0="/>
          <p:cNvSpPr/>
          <p:nvPr/>
        </p:nvSpPr>
        <p:spPr>
          <a:xfrm>
            <a:off x="854552" y="3865922"/>
            <a:ext cx="4683803" cy="10972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66548" y="386969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75027" y="52046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06875" y="527432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37045" y="38050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4185" y="852185"/>
            <a:ext cx="3289780" cy="63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15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26350"/>
            <a:ext cx="12209957" cy="688641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sp>
        <p:nvSpPr>
          <p:cNvPr id="5" name="Rectangle: Rounded Corners 4" descr="OPL20U25GSXzBJYl68kk8uQGfFKzs7yb1M4KJWUiLk6ZEvGF+qCIPSnY57AbBFCvTW11.2024.CTST9.042+K4lPs7H94VUqPe2XwIsfPRnrXQE//QTEXxb8/8N4CNc6FpgZahzpTjFhMzSA7T/nHJa11DE8Ng2TP3iAmRczFlmslSuUNOgUeb6yRvs0="/>
          <p:cNvSpPr/>
          <p:nvPr/>
        </p:nvSpPr>
        <p:spPr>
          <a:xfrm>
            <a:off x="854552" y="235975"/>
            <a:ext cx="10500851" cy="336221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 descr="OPL20U25GSXzBJYl68kk8uQGfFKzs7yb1M4KJWUiLk6ZEvGF+qCIPSnY57AbBFCvTW11.2024.CTST9.042+K4lPs7H94VUqPe2XwIsfPRnrXQE//QTEXxb8/8N4CNc6FpgZahzpTjFhMzSA7T/nHJa11DE8Ng2TP3iAmRczFlmslSuUNOgUeb6yRvs0="/>
              <p:cNvSpPr/>
              <p:nvPr/>
            </p:nvSpPr>
            <p:spPr>
              <a:xfrm>
                <a:off x="6671600" y="3930530"/>
                <a:ext cx="4683803" cy="1097280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1F4E79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ra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rad>
                  </m:oMath>
                </a14:m>
                <a:endParaRPr kumimoji="0" lang="en-US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: Rounded Corners 6" descr="OPL20U25GSXzBJYl68kk8uQGfFKzs7yb1M4KJWUiLk6ZEvGF+qCIPSnY57AbBFCvTW11.2024.CTST9.04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600" y="3930530"/>
                <a:ext cx="4683803" cy="109728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 descr="OPL20U25GSXzBJYl68kk8uQGfFKzs7yb1M4KJWUiLk6ZEvGF+qCIPSnY57AbBFCvTW11.2024.CTST9.042+K4lPs7H94VUqPe2XwIsfPRnrXQE//QTEXxb8/8N4CNc6FpgZahzpTjFhMzSA7T/nHJa11DE8Ng2TP3iAmRczFlmslSuUNOgUeb6yRvs0="/>
              <p:cNvSpPr/>
              <p:nvPr/>
            </p:nvSpPr>
            <p:spPr>
              <a:xfrm>
                <a:off x="854552" y="5229432"/>
                <a:ext cx="4683803" cy="1097280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1F4E79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ra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rad>
                  </m:oMath>
                </a14:m>
                <a:endParaRPr kumimoji="0" lang="en-US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: Rounded Corners 9" descr="OPL20U25GSXzBJYl68kk8uQGfFKzs7yb1M4KJWUiLk6ZEvGF+qCIPSnY57AbBFCvTW11.2024.CTST9.04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52" y="5229432"/>
                <a:ext cx="4683803" cy="109728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 descr="OPL20U25GSXzBJYl68kk8uQGfFKzs7yb1M4KJWUiLk6ZEvGF+qCIPSnY57AbBFCvTW11.2024.CTST9.042+K4lPs7H94VUqPe2XwIsfPRnrXQE//QTEXxb8/8N4CNc6FpgZahzpTjFhMzSA7T/nHJa11DE8Ng2TP3iAmRczFlmslSuUNOgUeb6yRvs0="/>
              <p:cNvSpPr/>
              <p:nvPr/>
            </p:nvSpPr>
            <p:spPr>
              <a:xfrm>
                <a:off x="6644798" y="5229432"/>
                <a:ext cx="4875309" cy="1097280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1F4E79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kumimoji="0" lang="en-US" sz="3200" b="1" i="0" u="none" strike="noStrike" kern="1200" cap="none" spc="0" normalizeH="0" noProof="0" dirty="0">
                    <a:ln w="0"/>
                    <a:solidFill>
                      <a:srgbClr val="1F4E79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rad>
                  </m:oMath>
                </a14:m>
                <a:endParaRPr kumimoji="0" lang="en-US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: Rounded Corners 12" descr="OPL20U25GSXzBJYl68kk8uQGfFKzs7yb1M4KJWUiLk6ZEvGF+qCIPSnY57AbBFCvTW11.2024.CTST9.04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4798" y="5229432"/>
                <a:ext cx="4875309" cy="109728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13" descr="OPL20U25GSXzBJYl68kk8uQGfFKzs7yb1M4KJWUiLk6ZEvGF+qCIPSnY57AbBFCvTW11.2024.CTST9.042+K4lPs7H94VUqPe2XwIsfPRnrXQE//QTEXxb8/8N4CNc6FpgZahzpTjFhMzSA7T/nHJa11DE8Ng2TP3iAmRczFlmslSuUNOgUeb6yRvs0="/>
              <p:cNvSpPr/>
              <p:nvPr/>
            </p:nvSpPr>
            <p:spPr>
              <a:xfrm>
                <a:off x="854552" y="3946829"/>
                <a:ext cx="4683803" cy="1097280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1F4E79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rad>
                  </m:oMath>
                </a14:m>
                <a:endParaRPr kumimoji="0" lang="en-US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: Rounded Corners 13" descr="OPL20U25GSXzBJYl68kk8uQGfFKzs7yb1M4KJWUiLk6ZEvGF+qCIPSnY57AbBFCvTW11.2024.CTST9.04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52" y="3946829"/>
                <a:ext cx="4683803" cy="109728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4" name="Picture 6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25906" y="394682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804" y="5376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20538" y="54554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27105" y="386677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áº¿t quáº£ hÃ¬nh áº£nh cho home ico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56054" y="942288"/>
                <a:ext cx="10364053" cy="1626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1F4E79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HỎI 4: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&lt; b. </a:t>
                </a:r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rad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054" y="942288"/>
                <a:ext cx="10364053" cy="1626599"/>
              </a:xfrm>
              <a:prstGeom prst="rect">
                <a:avLst/>
              </a:prstGeom>
              <a:blipFill>
                <a:blip r:embed="rId14"/>
                <a:stretch>
                  <a:fillRect l="-1647" t="-6391" b="-11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3489" y="689412"/>
            <a:ext cx="3289780" cy="63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04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1507"/>
            <a:ext cx="12209957" cy="688641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sp>
        <p:nvSpPr>
          <p:cNvPr id="5" name="Rectangle: Rounded Corners 4" descr="OPL20U25GSXzBJYl68kk8uQGfFKzs7yb1M4KJWUiLk6ZEvGF+qCIPSnY57AbBFCvTW11.2024.CTST9.042+K4lPs7H94VUqPe2XwIsfPRnrXQE//QTEXxb8/8N4CNc6FpgZahzpTjFhMzSA7T/nHJa11DE8Ng2TP3iAmRczFlmslSuUNOgUeb6yRvs0="/>
          <p:cNvSpPr/>
          <p:nvPr/>
        </p:nvSpPr>
        <p:spPr>
          <a:xfrm>
            <a:off x="854552" y="235975"/>
            <a:ext cx="10500851" cy="33276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 descr="OPL20U25GSXzBJYl68kk8uQGfFKzs7yb1M4KJWUiLk6ZEvGF+qCIPSnY57AbBFCvTW11.2024.CTST9.042+K4lPs7H94VUqPe2XwIsfPRnrXQE//QTEXxb8/8N4CNc6FpgZahzpTjFhMzSA7T/nHJa11DE8Ng2TP3iAmRczFlmslSuUNOgUeb6yRvs0="/>
              <p:cNvSpPr/>
              <p:nvPr/>
            </p:nvSpPr>
            <p:spPr>
              <a:xfrm>
                <a:off x="876773" y="4159582"/>
                <a:ext cx="4683803" cy="1097280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1F4E79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kumimoji="0" lang="en-US" sz="32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32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kumimoji="0" lang="en-US" sz="32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 −</m:t>
                    </m:r>
                    <m:r>
                      <a:rPr kumimoji="0" lang="en-US" sz="32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</m:oMath>
                </a14:m>
                <a:endParaRPr kumimoji="0" lang="en-US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: Rounded Corners 6" descr="OPL20U25GSXzBJYl68kk8uQGfFKzs7yb1M4KJWUiLk6ZEvGF+qCIPSnY57AbBFCvTW11.2024.CTST9.04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73" y="4159582"/>
                <a:ext cx="4683803" cy="109728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 descr="OPL20U25GSXzBJYl68kk8uQGfFKzs7yb1M4KJWUiLk6ZEvGF+qCIPSnY57AbBFCvTW11.2024.CTST9.042+K4lPs7H94VUqPe2XwIsfPRnrXQE//QTEXxb8/8N4CNc6FpgZahzpTjFhMzSA7T/nHJa11DE8Ng2TP3iAmRczFlmslSuUNOgUeb6yRvs0="/>
              <p:cNvSpPr/>
              <p:nvPr/>
            </p:nvSpPr>
            <p:spPr>
              <a:xfrm>
                <a:off x="876773" y="5437030"/>
                <a:ext cx="4683803" cy="1097280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1F4E79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200" b="1" i="1" u="none" strike="noStrike" kern="1200" cap="none" spc="0" normalizeH="0" baseline="0" noProof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kumimoji="0" lang="en-US" sz="3200" b="1" i="1" u="none" strike="noStrike" kern="1200" cap="none" spc="0" normalizeH="0" baseline="0" noProof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kumimoji="0" lang="en-US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: Rounded Corners 9" descr="OPL20U25GSXzBJYl68kk8uQGfFKzs7yb1M4KJWUiLk6ZEvGF+qCIPSnY57AbBFCvTW11.2024.CTST9.04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73" y="5437030"/>
                <a:ext cx="4683803" cy="109728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 descr="OPL20U25GSXzBJYl68kk8uQGfFKzs7yb1M4KJWUiLk6ZEvGF+qCIPSnY57AbBFCvTW11.2024.CTST9.042+K4lPs7H94VUqPe2XwIsfPRnrXQE//QTEXxb8/8N4CNc6FpgZahzpTjFhMzSA7T/nHJa11DE8Ng2TP3iAmRczFlmslSuUNOgUeb6yRvs0="/>
              <p:cNvSpPr/>
              <p:nvPr/>
            </p:nvSpPr>
            <p:spPr>
              <a:xfrm>
                <a:off x="6723653" y="5403210"/>
                <a:ext cx="4683803" cy="1097280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1F4E79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</m:oMath>
                </a14:m>
                <a:endParaRPr kumimoji="0" lang="en-US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: Rounded Corners 12" descr="OPL20U25GSXzBJYl68kk8uQGfFKzs7yb1M4KJWUiLk6ZEvGF+qCIPSnY57AbBFCvTW11.2024.CTST9.04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3653" y="5403210"/>
                <a:ext cx="4683803" cy="109728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13" descr="OPL20U25GSXzBJYl68kk8uQGfFKzs7yb1M4KJWUiLk6ZEvGF+qCIPSnY57AbBFCvTW11.2024.CTST9.042+K4lPs7H94VUqPe2XwIsfPRnrXQE//QTEXxb8/8N4CNc6FpgZahzpTjFhMzSA7T/nHJa11DE8Ng2TP3iAmRczFlmslSuUNOgUeb6yRvs0="/>
              <p:cNvSpPr/>
              <p:nvPr/>
            </p:nvSpPr>
            <p:spPr>
              <a:xfrm>
                <a:off x="6671600" y="4151138"/>
                <a:ext cx="4683803" cy="1097280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1F4E79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49 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 −49</m:t>
                    </m:r>
                  </m:oMath>
                </a14:m>
                <a:endParaRPr kumimoji="0" lang="en-US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: Rounded Corners 13" descr="OPL20U25GSXzBJYl68kk8uQGfFKzs7yb1M4KJWUiLk6ZEvGF+qCIPSnY57AbBFCvTW11.2024.CTST9.04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600" y="4151138"/>
                <a:ext cx="4683803" cy="109728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4" name="Picture 6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9303" y="410294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61356" y="53477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78126" y="542745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OPL20U25GSXzBJYl68kk8uQGfFKzs7yb1M4KJWUiLk6ZEvGF+qCIPSnY57AbBFCvTW11.2024.CTST9.04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11448" y="408199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23815" y="751939"/>
                <a:ext cx="1017638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1F4E79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HỎI 5: </a:t>
                </a:r>
              </a:p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thỏa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mãn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=49 </m:t>
                    </m:r>
                  </m:oMath>
                </a14:m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kumimoji="0" lang="en-US" sz="3200" b="1" i="0" u="none" strike="noStrike" kern="1200" cap="none" spc="0" normalizeH="0" baseline="0" noProof="0" dirty="0">
                  <a:ln w="0"/>
                  <a:solidFill>
                    <a:srgbClr val="1F4E79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815" y="751939"/>
                <a:ext cx="10176387" cy="1077218"/>
              </a:xfrm>
              <a:prstGeom prst="rect">
                <a:avLst/>
              </a:prstGeom>
              <a:blipFill>
                <a:blip r:embed="rId12"/>
                <a:stretch>
                  <a:fillRect l="-1678" t="-904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2663" y="514283"/>
            <a:ext cx="3289780" cy="63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06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470" y="825910"/>
            <a:ext cx="1179871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III</a:t>
            </a:r>
          </a:p>
          <a:p>
            <a:pPr algn="ctr"/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 BẬC HAI VÀ CĂN BẬC BA</a:t>
            </a:r>
          </a:p>
          <a:p>
            <a:pPr algn="ctr"/>
            <a:endParaRPr lang="en-US" sz="60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CĂN BẬC  HAI VÀ CĂN THỨC BẬC HAI</a:t>
            </a:r>
          </a:p>
          <a:p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4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2333</TotalTime>
  <Words>940</Words>
  <Application>Microsoft Office PowerPoint</Application>
  <PresentationFormat>Widescreen</PresentationFormat>
  <Paragraphs>228</Paragraphs>
  <Slides>29</Slides>
  <Notes>3</Notes>
  <HiddenSlides>0</HiddenSlides>
  <MMClips>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.VnBlack</vt:lpstr>
      <vt:lpstr>Arial</vt:lpstr>
      <vt:lpstr>Calibri</vt:lpstr>
      <vt:lpstr>Calibri Light</vt:lpstr>
      <vt:lpstr>Cambria Math</vt:lpstr>
      <vt:lpstr>Montserrat SemiBold</vt:lpstr>
      <vt:lpstr>Times New Roman</vt:lpstr>
      <vt:lpstr>Verdana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155</cp:revision>
  <dcterms:created xsi:type="dcterms:W3CDTF">2024-06-23T10:54:22Z</dcterms:created>
  <dcterms:modified xsi:type="dcterms:W3CDTF">2024-12-05T21:59:39Z</dcterms:modified>
</cp:coreProperties>
</file>