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62" r:id="rId2"/>
    <p:sldMasterId id="2147483777" r:id="rId3"/>
    <p:sldMasterId id="2147483785" r:id="rId4"/>
  </p:sldMasterIdLst>
  <p:notesMasterIdLst>
    <p:notesMasterId r:id="rId37"/>
  </p:notesMasterIdLst>
  <p:sldIdLst>
    <p:sldId id="19070" r:id="rId5"/>
    <p:sldId id="19107" r:id="rId6"/>
    <p:sldId id="19071" r:id="rId7"/>
    <p:sldId id="19099" r:id="rId8"/>
    <p:sldId id="3089" r:id="rId9"/>
    <p:sldId id="19137" r:id="rId10"/>
    <p:sldId id="19131" r:id="rId11"/>
    <p:sldId id="19077" r:id="rId12"/>
    <p:sldId id="19114" r:id="rId13"/>
    <p:sldId id="19136" r:id="rId14"/>
    <p:sldId id="19138" r:id="rId15"/>
    <p:sldId id="19124" r:id="rId16"/>
    <p:sldId id="19078" r:id="rId17"/>
    <p:sldId id="3170" r:id="rId18"/>
    <p:sldId id="19102" r:id="rId19"/>
    <p:sldId id="19139" r:id="rId20"/>
    <p:sldId id="19130" r:id="rId21"/>
    <p:sldId id="19093" r:id="rId22"/>
    <p:sldId id="3300" r:id="rId23"/>
    <p:sldId id="19134" r:id="rId24"/>
    <p:sldId id="3283" r:id="rId25"/>
    <p:sldId id="3275" r:id="rId26"/>
    <p:sldId id="3301" r:id="rId27"/>
    <p:sldId id="3174" r:id="rId28"/>
    <p:sldId id="3284" r:id="rId29"/>
    <p:sldId id="19128" r:id="rId30"/>
    <p:sldId id="19129" r:id="rId31"/>
    <p:sldId id="3295" r:id="rId32"/>
    <p:sldId id="19133" r:id="rId33"/>
    <p:sldId id="19132" r:id="rId34"/>
    <p:sldId id="3276" r:id="rId35"/>
    <p:sldId id="3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D39"/>
    <a:srgbClr val="008A3B"/>
    <a:srgbClr val="0000FF"/>
    <a:srgbClr val="C2E2F3"/>
    <a:srgbClr val="ED3376"/>
    <a:srgbClr val="CBE9FF"/>
    <a:srgbClr val="F0677C"/>
    <a:srgbClr val="F18105"/>
    <a:srgbClr val="FCBB75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677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rgbClr val="FF0000"/>
                </a:solidFill>
              </a:rPr>
              <a:t>THỜI GIAN SỬ DỤNG INTERNET TRUNG BÌNH MỘT</a:t>
            </a:r>
            <a:r>
              <a:rPr lang="en-US" b="1" baseline="0" dirty="0">
                <a:solidFill>
                  <a:srgbClr val="FF0000"/>
                </a:solidFill>
              </a:rPr>
              <a:t> NGÀY</a:t>
            </a:r>
            <a:endParaRPr lang="en-US" b="1" dirty="0">
              <a:solidFill>
                <a:srgbClr val="FF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THỜI GIAN SỬ DỤNG INTERNET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75-4CAD-81A0-5F1A29362D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75-4CAD-81A0-5F1A29362D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75-4CAD-81A0-5F1A29362D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75-4CAD-81A0-5F1A29362D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Trên 2 tiếng</c:v>
                </c:pt>
                <c:pt idx="1">
                  <c:v>Từ 1 giờ --&gt; 2 giờ</c:v>
                </c:pt>
                <c:pt idx="2">
                  <c:v>&lt; 1 giờ</c:v>
                </c:pt>
                <c:pt idx="3">
                  <c:v>0 giờ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13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46-4E38-A316-CC3CA34385E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26/11/2025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Google Shape;571;p:notes">
            <a:extLst>
              <a:ext uri="{FF2B5EF4-FFF2-40B4-BE49-F238E27FC236}">
                <a16:creationId xmlns:a16="http://schemas.microsoft.com/office/drawing/2014/main" id="{18C9F726-AE12-32FA-BE6C-31D238848F2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Google Shape;572;p:notes">
            <a:extLst>
              <a:ext uri="{FF2B5EF4-FFF2-40B4-BE49-F238E27FC236}">
                <a16:creationId xmlns:a16="http://schemas.microsoft.com/office/drawing/2014/main" id="{72F3DF32-BC3E-A622-36A9-FDD43392FB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-"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F1DB96-2883-4E1F-91E2-18C685EACF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010BE-4F38-4BD1-A269-2DAF0952A1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0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E5DE44-FEEA-4BB7-90AF-76983EDA4C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55D22A-1C6D-4E1A-81B5-508BF94A90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7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A84F92-B512-4F4F-A8CB-90A0B91EBD3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9582D-11A3-4286-ACF8-AD148A7C08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9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33BFA-09BD-4D94-9D3B-95A628A4B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9FB00-BCC1-4C52-A814-38107A200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67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BE7B27-A5E9-48B1-9FB8-4A27D9752C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352172-32E4-4103-9EDC-934F6097A8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632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843166-3CEB-4CCB-8F71-E86A8650C3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1E6150-2D2D-485D-87E9-2A2D7DBDF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363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8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C77DC2-5C47-465C-8605-20F24B3867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527D7-3824-49B7-9A20-4C0759EA95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1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0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8ED338-7001-4073-8168-A40B5B867B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DADDC-D1F1-4A6A-8482-F00924EA68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76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E2F18D-3286-4655-A350-00E8E632759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2CFAD-3093-45D5-AC7B-8F3171D9A0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07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76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76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7658DA-4386-4085-8D44-27474602BD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3D4F0A-83A5-4A7E-8CD5-8F7F6EC66F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9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4692A-3184-463A-9DE3-83F02EF3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EBE6-4123-4CA7-AEBC-C6197863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62F05-1B5D-4E86-911D-8005D7C4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BAB4D-351B-4B4B-942E-5B1001C319E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28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4692A-3184-463A-9DE3-83F02EF3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EBE6-4123-4CA7-AEBC-C6197863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62F05-1B5D-4E86-911D-8005D7C4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BAB4D-351B-4B4B-942E-5B1001C319E5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24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16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7" y="283866"/>
            <a:ext cx="589731" cy="520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5" y="20434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06"/>
            <a:ext cx="589731" cy="520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8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06"/>
            <a:ext cx="589731" cy="520623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25" y="5289005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8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97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7" y="299106"/>
            <a:ext cx="589731" cy="520623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718" y="4174917"/>
            <a:ext cx="2524991" cy="2524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89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7" y="15230"/>
            <a:ext cx="11894187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80" y="657319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31" y="5450609"/>
            <a:ext cx="1111380" cy="10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83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 defTabSz="914354"/>
              <a:t>26/11/2025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83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83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4"/>
            <a:fld id="{8D3F6ACA-6BA7-459F-AD44-D4E124DDBDE3}" type="slidenum">
              <a:rPr lang="vi-VN" smtClean="0">
                <a:solidFill>
                  <a:prstClr val="black"/>
                </a:solidFill>
              </a:rPr>
              <a:pPr defTabSz="914354"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0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7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4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8D2E1-81FD-4254-B75A-A7FE8D916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271E19D-841E-469E-958F-AD5A7E90F8BB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5476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CD921-8FD6-4674-B47D-E6291CBA78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5235" y="283866"/>
            <a:ext cx="589731" cy="520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A255E-1E6C-4596-8CAD-67CE4A1C59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3983" y="2040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32674-8B0B-4A16-BA70-6C2CD890B2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2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 sz="180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92E2CEFA-6521-410A-AC51-E8ABE4E9CDB0}" type="datetimeFigureOut">
              <a:rPr lang="vi-VN" smtClean="0">
                <a:solidFill>
                  <a:prstClr val="black"/>
                </a:solidFill>
              </a:rPr>
              <a:pPr/>
              <a:t>26/11/2025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8D3F6ACA-6BA7-459F-AD44-D4E124DDBDE3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9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A9C3291-6F02-4968-972D-98E51A262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03" y="5288973"/>
            <a:ext cx="1256433" cy="125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54DA5-A8B1-47C6-91BC-8EE486452E5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6D155AC7-76D6-4AFB-82EE-1ABA3168B0D1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381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EACBA-99FD-4704-979B-F9A2F6D2D4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  <p:pic>
        <p:nvPicPr>
          <p:cNvPr id="9" name="Picture 8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9177DC3B-5747-449F-8020-0C394E86E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97" y="4174916"/>
            <a:ext cx="2524990" cy="2524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D1195-218E-4222-A5DA-70726D4831D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08" b="93846" l="5066" r="98379">
                        <a14:foregroundMark x1="75279" y1="53538" x2="75279" y2="53538"/>
                        <a14:foregroundMark x1="79230" y1="27692" x2="79939" y2="67077"/>
                        <a14:foregroundMark x1="79939" y1="67077" x2="91692" y2="54154"/>
                        <a14:foregroundMark x1="91692" y1="54154" x2="83587" y2="29231"/>
                        <a14:foregroundMark x1="6180" y1="40923" x2="6180" y2="40923"/>
                        <a14:foregroundMark x1="5268" y1="32615" x2="5268" y2="32615"/>
                        <a14:foregroundMark x1="6586" y1="32615" x2="7295" y2="56308"/>
                        <a14:foregroundMark x1="13678" y1="30769" x2="14590" y2="57846"/>
                        <a14:foregroundMark x1="19250" y1="36308" x2="19250" y2="36308"/>
                        <a14:foregroundMark x1="33435" y1="39692" x2="33435" y2="39692"/>
                        <a14:foregroundMark x1="44174" y1="39692" x2="44174" y2="39692"/>
                        <a14:foregroundMark x1="48531" y1="68308" x2="48531" y2="68308"/>
                        <a14:foregroundMark x1="56332" y1="43692" x2="56332" y2="43692"/>
                        <a14:foregroundMark x1="73961" y1="56308" x2="73961" y2="56308"/>
                        <a14:foregroundMark x1="79230" y1="40308" x2="79230" y2="43692"/>
                        <a14:foregroundMark x1="79230" y1="43692" x2="79230" y2="43692"/>
                        <a14:foregroundMark x1="79230" y1="43692" x2="79230" y2="43692"/>
                        <a14:foregroundMark x1="96150" y1="53538" x2="96150" y2="53538"/>
                        <a14:foregroundMark x1="96150" y1="53538" x2="96150" y2="53538"/>
                        <a14:foregroundMark x1="74569" y1="86154" x2="74569" y2="86154"/>
                        <a14:foregroundMark x1="79433" y1="91077" x2="79433" y2="91077"/>
                        <a14:foregroundMark x1="84904" y1="93846" x2="84904" y2="93846"/>
                        <a14:foregroundMark x1="93414" y1="81231" x2="93414" y2="81231"/>
                        <a14:foregroundMark x1="96150" y1="72923" x2="96150" y2="72923"/>
                        <a14:foregroundMark x1="98176" y1="64000" x2="98176" y2="64000"/>
                        <a14:foregroundMark x1="97467" y1="52923" x2="97467" y2="52923"/>
                        <a14:foregroundMark x1="52381" y1="53538" x2="52381" y2="53538"/>
                        <a14:foregroundMark x1="83789" y1="8615" x2="83789" y2="8615"/>
                        <a14:foregroundMark x1="98480" y1="60923" x2="98480" y2="60923"/>
                        <a14:foregroundMark x1="93110" y1="87077" x2="93110" y2="87077"/>
                        <a14:foregroundMark x1="91489" y1="88923" x2="91489" y2="88923"/>
                        <a14:foregroundMark x1="83283" y1="93846" x2="83283" y2="93846"/>
                        <a14:foregroundMark x1="97670" y1="38154" x2="97670" y2="38154"/>
                        <a14:foregroundMark x1="14184" y1="42769" x2="14184" y2="42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25" y="6398057"/>
            <a:ext cx="632267" cy="20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8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6472079-1034-47E2-8A04-42ECFACCA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" y="1"/>
            <a:ext cx="12193709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18A811-DE77-4C32-9E2D-64F132EA7AF0}"/>
              </a:ext>
            </a:extLst>
          </p:cNvPr>
          <p:cNvGrpSpPr/>
          <p:nvPr userDrawn="1"/>
        </p:nvGrpSpPr>
        <p:grpSpPr>
          <a:xfrm>
            <a:off x="135255" y="15198"/>
            <a:ext cx="11894186" cy="6825343"/>
            <a:chOff x="217756" y="65357"/>
            <a:chExt cx="11993313" cy="6473286"/>
          </a:xfrm>
          <a:noFill/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B2999E-0BA1-4C89-A59F-8A54F4BE306E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57871C-7653-40D9-881B-8AD5E6D85701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11FB22-5166-4936-BC07-4E607039B275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E4A763F-F403-4B7C-80F8-8C9FFF0BCBD8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30B091-3795-4736-B507-FB3D584C99B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55B6E81-4FFA-414A-A5D4-38B9D77F9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2CA32BB-4998-4F83-9EBB-E2B72CA98F3D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2F78BA3-2706-4830-800A-6821A19AC792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38BB94-6CDF-4792-B0E7-56C600D94BD2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73351-2319-4C54-A582-6CAD67FEC1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44478" y="657318"/>
            <a:ext cx="932605" cy="8233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8D1C36-56A8-43C3-B713-18F36105BA3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806844">
            <a:off x="693828" y="5450610"/>
            <a:ext cx="1111380" cy="10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2;p4">
            <a:extLst>
              <a:ext uri="{FF2B5EF4-FFF2-40B4-BE49-F238E27FC236}">
                <a16:creationId xmlns:a16="http://schemas.microsoft.com/office/drawing/2014/main" id="{54AD412A-E952-A9CD-655D-054CDC35E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6650" y="7031038"/>
            <a:ext cx="731838" cy="523875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DB5FE4FD-1319-4885-9E42-4FC35026D419}" type="slidenum">
              <a:rPr lang="en-US" altLang="en-US" sz="2400"/>
              <a:pPr eaLnBrk="1" hangingPunct="1"/>
              <a:t>‹#›</a:t>
            </a:fld>
            <a:endParaRPr lang="en-US" altLang="en-US" sz="2400">
              <a:solidFill>
                <a:srgbClr val="000000"/>
              </a:solidFill>
            </a:endParaRPr>
          </a:p>
        </p:txBody>
      </p:sp>
      <p:grpSp>
        <p:nvGrpSpPr>
          <p:cNvPr id="3" name="Google Shape;333;p4">
            <a:extLst>
              <a:ext uri="{FF2B5EF4-FFF2-40B4-BE49-F238E27FC236}">
                <a16:creationId xmlns:a16="http://schemas.microsoft.com/office/drawing/2014/main" id="{FCA27FA2-891B-08D7-2380-CB6DA6AA6C5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273800" y="4841875"/>
            <a:ext cx="7853363" cy="3541713"/>
            <a:chOff x="5619200" y="4458200"/>
            <a:chExt cx="1647150" cy="742900"/>
          </a:xfrm>
        </p:grpSpPr>
        <p:sp>
          <p:nvSpPr>
            <p:cNvPr id="4" name="Google Shape;334;p4">
              <a:extLst>
                <a:ext uri="{FF2B5EF4-FFF2-40B4-BE49-F238E27FC236}">
                  <a16:creationId xmlns:a16="http://schemas.microsoft.com/office/drawing/2014/main" id="{E0C81D19-63A7-103A-6BBA-1A7436A6E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200" y="4458200"/>
              <a:ext cx="1647150" cy="690850"/>
            </a:xfrm>
            <a:custGeom>
              <a:avLst/>
              <a:gdLst>
                <a:gd name="T0" fmla="*/ 2147483646 w 65886"/>
                <a:gd name="T1" fmla="*/ 2147483646 h 27634"/>
                <a:gd name="T2" fmla="*/ 2147483646 w 65886"/>
                <a:gd name="T3" fmla="*/ 2147483646 h 27634"/>
                <a:gd name="T4" fmla="*/ 2147483646 w 65886"/>
                <a:gd name="T5" fmla="*/ 2147483646 h 27634"/>
                <a:gd name="T6" fmla="*/ 2147483646 w 65886"/>
                <a:gd name="T7" fmla="*/ 2147483646 h 27634"/>
                <a:gd name="T8" fmla="*/ 0 w 65886"/>
                <a:gd name="T9" fmla="*/ 2147483646 h 27634"/>
                <a:gd name="T10" fmla="*/ 2147483646 w 65886"/>
                <a:gd name="T11" fmla="*/ 2147483646 h 27634"/>
                <a:gd name="T12" fmla="*/ 2147483646 w 65886"/>
                <a:gd name="T13" fmla="*/ 2147483646 h 27634"/>
                <a:gd name="T14" fmla="*/ 2147483646 w 65886"/>
                <a:gd name="T15" fmla="*/ 2147483646 h 27634"/>
                <a:gd name="T16" fmla="*/ 2147483646 w 65886"/>
                <a:gd name="T17" fmla="*/ 2147483646 h 27634"/>
                <a:gd name="T18" fmla="*/ 2147483646 w 65886"/>
                <a:gd name="T19" fmla="*/ 2147483646 h 27634"/>
                <a:gd name="T20" fmla="*/ 2147483646 w 65886"/>
                <a:gd name="T21" fmla="*/ 2147483646 h 27634"/>
                <a:gd name="T22" fmla="*/ 2147483646 w 65886"/>
                <a:gd name="T23" fmla="*/ 2147483646 h 27634"/>
                <a:gd name="T24" fmla="*/ 2147483646 w 65886"/>
                <a:gd name="T25" fmla="*/ 2147483646 h 27634"/>
                <a:gd name="T26" fmla="*/ 2147483646 w 65886"/>
                <a:gd name="T27" fmla="*/ 2147483646 h 27634"/>
                <a:gd name="T28" fmla="*/ 2147483646 w 65886"/>
                <a:gd name="T29" fmla="*/ 2147483646 h 27634"/>
                <a:gd name="T30" fmla="*/ 2147483646 w 65886"/>
                <a:gd name="T31" fmla="*/ 2147483646 h 276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886" h="27634" extrusionOk="0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" name="Google Shape;335;p4">
              <a:extLst>
                <a:ext uri="{FF2B5EF4-FFF2-40B4-BE49-F238E27FC236}">
                  <a16:creationId xmlns:a16="http://schemas.microsoft.com/office/drawing/2014/main" id="{52D601FF-872E-F2DE-293E-C386E6E42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6150" y="4536325"/>
              <a:ext cx="1477225" cy="645250"/>
            </a:xfrm>
            <a:custGeom>
              <a:avLst/>
              <a:gdLst>
                <a:gd name="T0" fmla="*/ 2147483646 w 59089"/>
                <a:gd name="T1" fmla="*/ 2147483646 h 25810"/>
                <a:gd name="T2" fmla="*/ 2147483646 w 59089"/>
                <a:gd name="T3" fmla="*/ 2147483646 h 25810"/>
                <a:gd name="T4" fmla="*/ 2147483646 w 59089"/>
                <a:gd name="T5" fmla="*/ 2147483646 h 25810"/>
                <a:gd name="T6" fmla="*/ 2147483646 w 59089"/>
                <a:gd name="T7" fmla="*/ 2147483646 h 25810"/>
                <a:gd name="T8" fmla="*/ 2147483646 w 59089"/>
                <a:gd name="T9" fmla="*/ 2147483646 h 25810"/>
                <a:gd name="T10" fmla="*/ 2147483646 w 59089"/>
                <a:gd name="T11" fmla="*/ 2147483646 h 25810"/>
                <a:gd name="T12" fmla="*/ 2147483646 w 59089"/>
                <a:gd name="T13" fmla="*/ 2147483646 h 25810"/>
                <a:gd name="T14" fmla="*/ 2147483646 w 59089"/>
                <a:gd name="T15" fmla="*/ 2147483646 h 25810"/>
                <a:gd name="T16" fmla="*/ 2147483646 w 59089"/>
                <a:gd name="T17" fmla="*/ 2147483646 h 25810"/>
                <a:gd name="T18" fmla="*/ 2147483646 w 59089"/>
                <a:gd name="T19" fmla="*/ 2147483646 h 25810"/>
                <a:gd name="T20" fmla="*/ 2147483646 w 59089"/>
                <a:gd name="T21" fmla="*/ 2147483646 h 25810"/>
                <a:gd name="T22" fmla="*/ 2147483646 w 59089"/>
                <a:gd name="T23" fmla="*/ 2147483646 h 25810"/>
                <a:gd name="T24" fmla="*/ 2147483646 w 59089"/>
                <a:gd name="T25" fmla="*/ 2147483646 h 25810"/>
                <a:gd name="T26" fmla="*/ 2147483646 w 59089"/>
                <a:gd name="T27" fmla="*/ 2147483646 h 25810"/>
                <a:gd name="T28" fmla="*/ 2147483646 w 59089"/>
                <a:gd name="T29" fmla="*/ 2147483646 h 25810"/>
                <a:gd name="T30" fmla="*/ 2147483646 w 59089"/>
                <a:gd name="T31" fmla="*/ 2147483646 h 25810"/>
                <a:gd name="T32" fmla="*/ 2147483646 w 59089"/>
                <a:gd name="T33" fmla="*/ 2147483646 h 25810"/>
                <a:gd name="T34" fmla="*/ 2147483646 w 59089"/>
                <a:gd name="T35" fmla="*/ 2147483646 h 25810"/>
                <a:gd name="T36" fmla="*/ 2147483646 w 59089"/>
                <a:gd name="T37" fmla="*/ 2147483646 h 25810"/>
                <a:gd name="T38" fmla="*/ 2147483646 w 59089"/>
                <a:gd name="T39" fmla="*/ 2147483646 h 25810"/>
                <a:gd name="T40" fmla="*/ 2147483646 w 59089"/>
                <a:gd name="T41" fmla="*/ 2147483646 h 25810"/>
                <a:gd name="T42" fmla="*/ 2147483646 w 59089"/>
                <a:gd name="T43" fmla="*/ 2147483646 h 25810"/>
                <a:gd name="T44" fmla="*/ 2147483646 w 59089"/>
                <a:gd name="T45" fmla="*/ 2147483646 h 25810"/>
                <a:gd name="T46" fmla="*/ 2147483646 w 59089"/>
                <a:gd name="T47" fmla="*/ 2147483646 h 258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9089" h="25810" extrusionOk="0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6" name="Google Shape;336;p4">
              <a:extLst>
                <a:ext uri="{FF2B5EF4-FFF2-40B4-BE49-F238E27FC236}">
                  <a16:creationId xmlns:a16="http://schemas.microsoft.com/office/drawing/2014/main" id="{C03700A1-38E3-A7AF-F3B3-B68F91CEB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3125" y="4656950"/>
              <a:ext cx="1320600" cy="525400"/>
            </a:xfrm>
            <a:custGeom>
              <a:avLst/>
              <a:gdLst>
                <a:gd name="T0" fmla="*/ 2147483646 w 52824"/>
                <a:gd name="T1" fmla="*/ 0 h 21016"/>
                <a:gd name="T2" fmla="*/ 2147483646 w 52824"/>
                <a:gd name="T3" fmla="*/ 2147483646 h 21016"/>
                <a:gd name="T4" fmla="*/ 2147483646 w 52824"/>
                <a:gd name="T5" fmla="*/ 2147483646 h 21016"/>
                <a:gd name="T6" fmla="*/ 2147483646 w 52824"/>
                <a:gd name="T7" fmla="*/ 2147483646 h 21016"/>
                <a:gd name="T8" fmla="*/ 2147483646 w 52824"/>
                <a:gd name="T9" fmla="*/ 2147483646 h 21016"/>
                <a:gd name="T10" fmla="*/ 2147483646 w 52824"/>
                <a:gd name="T11" fmla="*/ 2147483646 h 21016"/>
                <a:gd name="T12" fmla="*/ 2147483646 w 52824"/>
                <a:gd name="T13" fmla="*/ 2147483646 h 21016"/>
                <a:gd name="T14" fmla="*/ 2147483646 w 52824"/>
                <a:gd name="T15" fmla="*/ 2147483646 h 21016"/>
                <a:gd name="T16" fmla="*/ 2147483646 w 52824"/>
                <a:gd name="T17" fmla="*/ 2147483646 h 21016"/>
                <a:gd name="T18" fmla="*/ 2147483646 w 52824"/>
                <a:gd name="T19" fmla="*/ 2147483646 h 21016"/>
                <a:gd name="T20" fmla="*/ 2147483646 w 52824"/>
                <a:gd name="T21" fmla="*/ 2147483646 h 21016"/>
                <a:gd name="T22" fmla="*/ 2147483646 w 52824"/>
                <a:gd name="T23" fmla="*/ 2147483646 h 21016"/>
                <a:gd name="T24" fmla="*/ 2147483646 w 52824"/>
                <a:gd name="T25" fmla="*/ 2147483646 h 21016"/>
                <a:gd name="T26" fmla="*/ 2147483646 w 52824"/>
                <a:gd name="T27" fmla="*/ 2147483646 h 21016"/>
                <a:gd name="T28" fmla="*/ 2147483646 w 52824"/>
                <a:gd name="T29" fmla="*/ 2147483646 h 21016"/>
                <a:gd name="T30" fmla="*/ 2147483646 w 52824"/>
                <a:gd name="T31" fmla="*/ 2147483646 h 21016"/>
                <a:gd name="T32" fmla="*/ 2147483646 w 52824"/>
                <a:gd name="T33" fmla="*/ 2147483646 h 21016"/>
                <a:gd name="T34" fmla="*/ 2147483646 w 52824"/>
                <a:gd name="T35" fmla="*/ 2147483646 h 21016"/>
                <a:gd name="T36" fmla="*/ 2147483646 w 52824"/>
                <a:gd name="T37" fmla="*/ 2147483646 h 21016"/>
                <a:gd name="T38" fmla="*/ 2147483646 w 52824"/>
                <a:gd name="T39" fmla="*/ 2147483646 h 21016"/>
                <a:gd name="T40" fmla="*/ 2147483646 w 52824"/>
                <a:gd name="T41" fmla="*/ 2147483646 h 21016"/>
                <a:gd name="T42" fmla="*/ 2147483646 w 52824"/>
                <a:gd name="T43" fmla="*/ 2147483646 h 21016"/>
                <a:gd name="T44" fmla="*/ 2147483646 w 52824"/>
                <a:gd name="T45" fmla="*/ 2147483646 h 21016"/>
                <a:gd name="T46" fmla="*/ 2147483646 w 52824"/>
                <a:gd name="T47" fmla="*/ 2147483646 h 21016"/>
                <a:gd name="T48" fmla="*/ 2147483646 w 52824"/>
                <a:gd name="T49" fmla="*/ 2147483646 h 21016"/>
                <a:gd name="T50" fmla="*/ 2147483646 w 52824"/>
                <a:gd name="T51" fmla="*/ 2147483646 h 21016"/>
                <a:gd name="T52" fmla="*/ 2147483646 w 52824"/>
                <a:gd name="T53" fmla="*/ 0 h 210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2824" h="21016" extrusionOk="0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7" name="Google Shape;337;p4">
              <a:extLst>
                <a:ext uri="{FF2B5EF4-FFF2-40B4-BE49-F238E27FC236}">
                  <a16:creationId xmlns:a16="http://schemas.microsoft.com/office/drawing/2014/main" id="{030EB594-84E8-3194-B257-23E7E6A11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3650" y="4751150"/>
              <a:ext cx="1188750" cy="437925"/>
            </a:xfrm>
            <a:custGeom>
              <a:avLst/>
              <a:gdLst>
                <a:gd name="T0" fmla="*/ 2147483646 w 47550"/>
                <a:gd name="T1" fmla="*/ 2147483646 h 17517"/>
                <a:gd name="T2" fmla="*/ 2147483646 w 47550"/>
                <a:gd name="T3" fmla="*/ 2147483646 h 17517"/>
                <a:gd name="T4" fmla="*/ 2147483646 w 47550"/>
                <a:gd name="T5" fmla="*/ 2147483646 h 17517"/>
                <a:gd name="T6" fmla="*/ 2147483646 w 47550"/>
                <a:gd name="T7" fmla="*/ 2147483646 h 17517"/>
                <a:gd name="T8" fmla="*/ 2147483646 w 47550"/>
                <a:gd name="T9" fmla="*/ 2147483646 h 17517"/>
                <a:gd name="T10" fmla="*/ 2147483646 w 47550"/>
                <a:gd name="T11" fmla="*/ 2147483646 h 17517"/>
                <a:gd name="T12" fmla="*/ 2147483646 w 47550"/>
                <a:gd name="T13" fmla="*/ 2147483646 h 17517"/>
                <a:gd name="T14" fmla="*/ 2147483646 w 47550"/>
                <a:gd name="T15" fmla="*/ 2147483646 h 17517"/>
                <a:gd name="T16" fmla="*/ 2147483646 w 47550"/>
                <a:gd name="T17" fmla="*/ 2147483646 h 17517"/>
                <a:gd name="T18" fmla="*/ 2147483646 w 47550"/>
                <a:gd name="T19" fmla="*/ 2147483646 h 17517"/>
                <a:gd name="T20" fmla="*/ 2147483646 w 47550"/>
                <a:gd name="T21" fmla="*/ 2147483646 h 17517"/>
                <a:gd name="T22" fmla="*/ 2147483646 w 47550"/>
                <a:gd name="T23" fmla="*/ 2147483646 h 17517"/>
                <a:gd name="T24" fmla="*/ 2147483646 w 47550"/>
                <a:gd name="T25" fmla="*/ 2147483646 h 17517"/>
                <a:gd name="T26" fmla="*/ 2147483646 w 47550"/>
                <a:gd name="T27" fmla="*/ 2147483646 h 17517"/>
                <a:gd name="T28" fmla="*/ 2147483646 w 47550"/>
                <a:gd name="T29" fmla="*/ 2147483646 h 17517"/>
                <a:gd name="T30" fmla="*/ 2147483646 w 47550"/>
                <a:gd name="T31" fmla="*/ 2147483646 h 17517"/>
                <a:gd name="T32" fmla="*/ 2147483646 w 47550"/>
                <a:gd name="T33" fmla="*/ 2147483646 h 17517"/>
                <a:gd name="T34" fmla="*/ 2147483646 w 47550"/>
                <a:gd name="T35" fmla="*/ 2147483646 h 17517"/>
                <a:gd name="T36" fmla="*/ 2147483646 w 47550"/>
                <a:gd name="T37" fmla="*/ 2147483646 h 17517"/>
                <a:gd name="T38" fmla="*/ 2147483646 w 47550"/>
                <a:gd name="T39" fmla="*/ 2147483646 h 17517"/>
                <a:gd name="T40" fmla="*/ 2147483646 w 47550"/>
                <a:gd name="T41" fmla="*/ 2147483646 h 17517"/>
                <a:gd name="T42" fmla="*/ 2147483646 w 47550"/>
                <a:gd name="T43" fmla="*/ 2147483646 h 17517"/>
                <a:gd name="T44" fmla="*/ 2147483646 w 47550"/>
                <a:gd name="T45" fmla="*/ 2147483646 h 17517"/>
                <a:gd name="T46" fmla="*/ 2147483646 w 47550"/>
                <a:gd name="T47" fmla="*/ 2147483646 h 17517"/>
                <a:gd name="T48" fmla="*/ 2147483646 w 47550"/>
                <a:gd name="T49" fmla="*/ 2147483646 h 17517"/>
                <a:gd name="T50" fmla="*/ 2147483646 w 47550"/>
                <a:gd name="T51" fmla="*/ 2147483646 h 17517"/>
                <a:gd name="T52" fmla="*/ 2147483646 w 47550"/>
                <a:gd name="T53" fmla="*/ 2147483646 h 175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7550" h="17517" extrusionOk="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8" name="Google Shape;338;p4">
              <a:extLst>
                <a:ext uri="{FF2B5EF4-FFF2-40B4-BE49-F238E27FC236}">
                  <a16:creationId xmlns:a16="http://schemas.microsoft.com/office/drawing/2014/main" id="{729D7BC5-4C04-9357-0C52-F8CD562CC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7550" y="4937050"/>
              <a:ext cx="1010475" cy="264050"/>
            </a:xfrm>
            <a:custGeom>
              <a:avLst/>
              <a:gdLst>
                <a:gd name="T0" fmla="*/ 2147483646 w 40419"/>
                <a:gd name="T1" fmla="*/ 0 h 10562"/>
                <a:gd name="T2" fmla="*/ 2147483646 w 40419"/>
                <a:gd name="T3" fmla="*/ 2147483646 h 10562"/>
                <a:gd name="T4" fmla="*/ 0 w 40419"/>
                <a:gd name="T5" fmla="*/ 2147483646 h 10562"/>
                <a:gd name="T6" fmla="*/ 2147483646 w 40419"/>
                <a:gd name="T7" fmla="*/ 2147483646 h 10562"/>
                <a:gd name="T8" fmla="*/ 2147483646 w 40419"/>
                <a:gd name="T9" fmla="*/ 2147483646 h 10562"/>
                <a:gd name="T10" fmla="*/ 2147483646 w 40419"/>
                <a:gd name="T11" fmla="*/ 2147483646 h 10562"/>
                <a:gd name="T12" fmla="*/ 2147483646 w 40419"/>
                <a:gd name="T13" fmla="*/ 2147483646 h 10562"/>
                <a:gd name="T14" fmla="*/ 2147483646 w 40419"/>
                <a:gd name="T15" fmla="*/ 2147483646 h 10562"/>
                <a:gd name="T16" fmla="*/ 2147483646 w 40419"/>
                <a:gd name="T17" fmla="*/ 2147483646 h 10562"/>
                <a:gd name="T18" fmla="*/ 2147483646 w 40419"/>
                <a:gd name="T19" fmla="*/ 2147483646 h 10562"/>
                <a:gd name="T20" fmla="*/ 2147483646 w 40419"/>
                <a:gd name="T21" fmla="*/ 2147483646 h 10562"/>
                <a:gd name="T22" fmla="*/ 2147483646 w 40419"/>
                <a:gd name="T23" fmla="*/ 2147483646 h 10562"/>
                <a:gd name="T24" fmla="*/ 2147483646 w 40419"/>
                <a:gd name="T25" fmla="*/ 2147483646 h 10562"/>
                <a:gd name="T26" fmla="*/ 2147483646 w 40419"/>
                <a:gd name="T27" fmla="*/ 2147483646 h 10562"/>
                <a:gd name="T28" fmla="*/ 2147483646 w 40419"/>
                <a:gd name="T29" fmla="*/ 2147483646 h 10562"/>
                <a:gd name="T30" fmla="*/ 2147483646 w 40419"/>
                <a:gd name="T31" fmla="*/ 2147483646 h 10562"/>
                <a:gd name="T32" fmla="*/ 2147483646 w 40419"/>
                <a:gd name="T33" fmla="*/ 2147483646 h 10562"/>
                <a:gd name="T34" fmla="*/ 2147483646 w 40419"/>
                <a:gd name="T35" fmla="*/ 2147483646 h 10562"/>
                <a:gd name="T36" fmla="*/ 2147483646 w 40419"/>
                <a:gd name="T37" fmla="*/ 2147483646 h 10562"/>
                <a:gd name="T38" fmla="*/ 2147483646 w 40419"/>
                <a:gd name="T39" fmla="*/ 2147483646 h 10562"/>
                <a:gd name="T40" fmla="*/ 2147483646 w 40419"/>
                <a:gd name="T41" fmla="*/ 2147483646 h 10562"/>
                <a:gd name="T42" fmla="*/ 2147483646 w 40419"/>
                <a:gd name="T43" fmla="*/ 2147483646 h 10562"/>
                <a:gd name="T44" fmla="*/ 2147483646 w 40419"/>
                <a:gd name="T45" fmla="*/ 2147483646 h 10562"/>
                <a:gd name="T46" fmla="*/ 2147483646 w 40419"/>
                <a:gd name="T47" fmla="*/ 2147483646 h 10562"/>
                <a:gd name="T48" fmla="*/ 2147483646 w 40419"/>
                <a:gd name="T49" fmla="*/ 2147483646 h 10562"/>
                <a:gd name="T50" fmla="*/ 2147483646 w 40419"/>
                <a:gd name="T51" fmla="*/ 2147483646 h 10562"/>
                <a:gd name="T52" fmla="*/ 2147483646 w 40419"/>
                <a:gd name="T53" fmla="*/ 2147483646 h 10562"/>
                <a:gd name="T54" fmla="*/ 2147483646 w 40419"/>
                <a:gd name="T55" fmla="*/ 2147483646 h 10562"/>
                <a:gd name="T56" fmla="*/ 2147483646 w 40419"/>
                <a:gd name="T57" fmla="*/ 0 h 105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419" h="10562" extrusionOk="0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9" name="Google Shape;339;p4">
            <a:extLst>
              <a:ext uri="{FF2B5EF4-FFF2-40B4-BE49-F238E27FC236}">
                <a16:creationId xmlns:a16="http://schemas.microsoft.com/office/drawing/2014/main" id="{41AC8E73-0E1C-B04D-9B85-79B2DEFD8151}"/>
              </a:ext>
            </a:extLst>
          </p:cNvPr>
          <p:cNvGrpSpPr>
            <a:grpSpLocks/>
          </p:cNvGrpSpPr>
          <p:nvPr/>
        </p:nvGrpSpPr>
        <p:grpSpPr bwMode="auto">
          <a:xfrm>
            <a:off x="-1544638" y="6329363"/>
            <a:ext cx="4895851" cy="1774825"/>
            <a:chOff x="-1068128" y="3996204"/>
            <a:chExt cx="3672418" cy="1331055"/>
          </a:xfrm>
        </p:grpSpPr>
        <p:sp>
          <p:nvSpPr>
            <p:cNvPr id="10" name="Google Shape;340;p4">
              <a:extLst>
                <a:ext uri="{FF2B5EF4-FFF2-40B4-BE49-F238E27FC236}">
                  <a16:creationId xmlns:a16="http://schemas.microsoft.com/office/drawing/2014/main" id="{9408CC38-B44F-EE5B-6A8D-BC65255774CA}"/>
                </a:ext>
              </a:extLst>
            </p:cNvPr>
            <p:cNvSpPr>
              <a:spLocks/>
            </p:cNvSpPr>
            <p:nvPr/>
          </p:nvSpPr>
          <p:spPr bwMode="auto">
            <a:xfrm rot="-10594719">
              <a:off x="-1038001" y="4102993"/>
              <a:ext cx="3612164" cy="1117479"/>
            </a:xfrm>
            <a:custGeom>
              <a:avLst/>
              <a:gdLst>
                <a:gd name="T0" fmla="*/ 2147483646 w 62034"/>
                <a:gd name="T1" fmla="*/ 0 h 19192"/>
                <a:gd name="T2" fmla="*/ 2147483646 w 62034"/>
                <a:gd name="T3" fmla="*/ 2147483646 h 19192"/>
                <a:gd name="T4" fmla="*/ 2147483646 w 62034"/>
                <a:gd name="T5" fmla="*/ 2147483646 h 19192"/>
                <a:gd name="T6" fmla="*/ 2147483646 w 62034"/>
                <a:gd name="T7" fmla="*/ 2147483646 h 19192"/>
                <a:gd name="T8" fmla="*/ 2147483646 w 62034"/>
                <a:gd name="T9" fmla="*/ 2147483646 h 19192"/>
                <a:gd name="T10" fmla="*/ 2147483646 w 62034"/>
                <a:gd name="T11" fmla="*/ 2147483646 h 19192"/>
                <a:gd name="T12" fmla="*/ 2147483646 w 62034"/>
                <a:gd name="T13" fmla="*/ 2147483646 h 19192"/>
                <a:gd name="T14" fmla="*/ 2147483646 w 62034"/>
                <a:gd name="T15" fmla="*/ 2147483646 h 19192"/>
                <a:gd name="T16" fmla="*/ 2147483646 w 62034"/>
                <a:gd name="T17" fmla="*/ 0 h 191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034" h="19192" extrusionOk="0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rgbClr val="FA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1" name="Google Shape;341;p4">
              <a:extLst>
                <a:ext uri="{FF2B5EF4-FFF2-40B4-BE49-F238E27FC236}">
                  <a16:creationId xmlns:a16="http://schemas.microsoft.com/office/drawing/2014/main" id="{CE51B554-4981-018A-7B34-8F186E7879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2" name="Google Shape;342;p4">
                <a:extLst>
                  <a:ext uri="{FF2B5EF4-FFF2-40B4-BE49-F238E27FC236}">
                    <a16:creationId xmlns:a16="http://schemas.microsoft.com/office/drawing/2014/main" id="{ADE7F7B3-2B37-BC70-1280-8F9E89276DA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780944" y="5070486"/>
                <a:ext cx="126240" cy="49667"/>
              </a:xfrm>
              <a:custGeom>
                <a:avLst/>
                <a:gdLst>
                  <a:gd name="T0" fmla="*/ 2147483646 w 2168"/>
                  <a:gd name="T1" fmla="*/ 2147483646 h 853"/>
                  <a:gd name="T2" fmla="*/ 2147483646 w 2168"/>
                  <a:gd name="T3" fmla="*/ 2147483646 h 853"/>
                  <a:gd name="T4" fmla="*/ 2147483646 w 2168"/>
                  <a:gd name="T5" fmla="*/ 2147483646 h 853"/>
                  <a:gd name="T6" fmla="*/ 2147483646 w 2168"/>
                  <a:gd name="T7" fmla="*/ 2147483646 h 853"/>
                  <a:gd name="T8" fmla="*/ 2147483646 w 2168"/>
                  <a:gd name="T9" fmla="*/ 2147483646 h 853"/>
                  <a:gd name="T10" fmla="*/ 2147483646 w 2168"/>
                  <a:gd name="T11" fmla="*/ 2147483646 h 853"/>
                  <a:gd name="T12" fmla="*/ 2147483646 w 2168"/>
                  <a:gd name="T13" fmla="*/ 2147483646 h 853"/>
                  <a:gd name="T14" fmla="*/ 2147483646 w 2168"/>
                  <a:gd name="T15" fmla="*/ 2147483646 h 853"/>
                  <a:gd name="T16" fmla="*/ 2147483646 w 2168"/>
                  <a:gd name="T17" fmla="*/ 2147483646 h 853"/>
                  <a:gd name="T18" fmla="*/ 2147483646 w 2168"/>
                  <a:gd name="T19" fmla="*/ 2147483646 h 853"/>
                  <a:gd name="T20" fmla="*/ 2147483646 w 2168"/>
                  <a:gd name="T21" fmla="*/ 2147483646 h 8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168" h="853" extrusionOk="0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3" name="Google Shape;343;p4">
                <a:extLst>
                  <a:ext uri="{FF2B5EF4-FFF2-40B4-BE49-F238E27FC236}">
                    <a16:creationId xmlns:a16="http://schemas.microsoft.com/office/drawing/2014/main" id="{B4060E10-0D29-DEC8-570A-296EDB7164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65235" y="5016770"/>
                <a:ext cx="124668" cy="49551"/>
              </a:xfrm>
              <a:custGeom>
                <a:avLst/>
                <a:gdLst>
                  <a:gd name="T0" fmla="*/ 2147483646 w 2141"/>
                  <a:gd name="T1" fmla="*/ 2147483646 h 851"/>
                  <a:gd name="T2" fmla="*/ 2147483646 w 2141"/>
                  <a:gd name="T3" fmla="*/ 2147483646 h 851"/>
                  <a:gd name="T4" fmla="*/ 2147483646 w 2141"/>
                  <a:gd name="T5" fmla="*/ 2147483646 h 851"/>
                  <a:gd name="T6" fmla="*/ 2147483646 w 2141"/>
                  <a:gd name="T7" fmla="*/ 2147483646 h 851"/>
                  <a:gd name="T8" fmla="*/ 2147483646 w 2141"/>
                  <a:gd name="T9" fmla="*/ 2147483646 h 851"/>
                  <a:gd name="T10" fmla="*/ 2147483646 w 2141"/>
                  <a:gd name="T11" fmla="*/ 2147483646 h 851"/>
                  <a:gd name="T12" fmla="*/ 2147483646 w 2141"/>
                  <a:gd name="T13" fmla="*/ 2147483646 h 851"/>
                  <a:gd name="T14" fmla="*/ 2147483646 w 2141"/>
                  <a:gd name="T15" fmla="*/ 2147483646 h 851"/>
                  <a:gd name="T16" fmla="*/ 2147483646 w 2141"/>
                  <a:gd name="T17" fmla="*/ 2147483646 h 8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1" h="851" extrusionOk="0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344;p4">
                <a:extLst>
                  <a:ext uri="{FF2B5EF4-FFF2-40B4-BE49-F238E27FC236}">
                    <a16:creationId xmlns:a16="http://schemas.microsoft.com/office/drawing/2014/main" id="{66B4687B-5F36-AACF-E2DB-FC178C462B1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976086" y="4955828"/>
                <a:ext cx="95786" cy="45242"/>
              </a:xfrm>
              <a:custGeom>
                <a:avLst/>
                <a:gdLst>
                  <a:gd name="T0" fmla="*/ 2147483646 w 1645"/>
                  <a:gd name="T1" fmla="*/ 2147483646 h 777"/>
                  <a:gd name="T2" fmla="*/ 2147483646 w 1645"/>
                  <a:gd name="T3" fmla="*/ 2147483646 h 777"/>
                  <a:gd name="T4" fmla="*/ 2147483646 w 1645"/>
                  <a:gd name="T5" fmla="*/ 2147483646 h 7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7" extrusionOk="0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5" name="Google Shape;345;p4">
                <a:extLst>
                  <a:ext uri="{FF2B5EF4-FFF2-40B4-BE49-F238E27FC236}">
                    <a16:creationId xmlns:a16="http://schemas.microsoft.com/office/drawing/2014/main" id="{42303FFB-F594-5A51-F5D4-8042FB4A12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773296" y="4958228"/>
                <a:ext cx="95786" cy="45184"/>
              </a:xfrm>
              <a:custGeom>
                <a:avLst/>
                <a:gdLst>
                  <a:gd name="T0" fmla="*/ 2147483646 w 1645"/>
                  <a:gd name="T1" fmla="*/ 0 h 776"/>
                  <a:gd name="T2" fmla="*/ 2147483646 w 1645"/>
                  <a:gd name="T3" fmla="*/ 2147483646 h 776"/>
                  <a:gd name="T4" fmla="*/ 214748364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346;p4">
                <a:extLst>
                  <a:ext uri="{FF2B5EF4-FFF2-40B4-BE49-F238E27FC236}">
                    <a16:creationId xmlns:a16="http://schemas.microsoft.com/office/drawing/2014/main" id="{EA072C1D-4912-2E05-5513-04C04E6A25B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64326" y="4858253"/>
                <a:ext cx="126473" cy="45999"/>
              </a:xfrm>
              <a:custGeom>
                <a:avLst/>
                <a:gdLst>
                  <a:gd name="T0" fmla="*/ 2147483646 w 2172"/>
                  <a:gd name="T1" fmla="*/ 0 h 790"/>
                  <a:gd name="T2" fmla="*/ 2147483646 w 2172"/>
                  <a:gd name="T3" fmla="*/ 2147483646 h 790"/>
                  <a:gd name="T4" fmla="*/ 2147483646 w 2172"/>
                  <a:gd name="T5" fmla="*/ 2147483646 h 790"/>
                  <a:gd name="T6" fmla="*/ 2147483646 w 2172"/>
                  <a:gd name="T7" fmla="*/ 2147483646 h 790"/>
                  <a:gd name="T8" fmla="*/ 2147483646 w 2172"/>
                  <a:gd name="T9" fmla="*/ 2147483646 h 790"/>
                  <a:gd name="T10" fmla="*/ 2147483646 w 2172"/>
                  <a:gd name="T11" fmla="*/ 2147483646 h 790"/>
                  <a:gd name="T12" fmla="*/ 2147483646 w 2172"/>
                  <a:gd name="T13" fmla="*/ 2147483646 h 790"/>
                  <a:gd name="T14" fmla="*/ 2147483646 w 2172"/>
                  <a:gd name="T15" fmla="*/ 2147483646 h 790"/>
                  <a:gd name="T16" fmla="*/ 2147483646 w 2172"/>
                  <a:gd name="T17" fmla="*/ 2147483646 h 790"/>
                  <a:gd name="T18" fmla="*/ 2147483646 w 2172"/>
                  <a:gd name="T19" fmla="*/ 0 h 7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72" h="790" extrusionOk="0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7" name="Google Shape;347;p4">
                <a:extLst>
                  <a:ext uri="{FF2B5EF4-FFF2-40B4-BE49-F238E27FC236}">
                    <a16:creationId xmlns:a16="http://schemas.microsoft.com/office/drawing/2014/main" id="{5DCFA636-5C3B-8A0C-205A-A7C33AD642A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635557" y="4850249"/>
                <a:ext cx="88566" cy="25328"/>
              </a:xfrm>
              <a:custGeom>
                <a:avLst/>
                <a:gdLst>
                  <a:gd name="T0" fmla="*/ 2147483646 w 1521"/>
                  <a:gd name="T1" fmla="*/ 2147483646 h 435"/>
                  <a:gd name="T2" fmla="*/ 2147483646 w 1521"/>
                  <a:gd name="T3" fmla="*/ 2147483646 h 435"/>
                  <a:gd name="T4" fmla="*/ 2147483646 w 1521"/>
                  <a:gd name="T5" fmla="*/ 2147483646 h 435"/>
                  <a:gd name="T6" fmla="*/ 2147483646 w 1521"/>
                  <a:gd name="T7" fmla="*/ 2147483646 h 435"/>
                  <a:gd name="T8" fmla="*/ 2147483646 w 1521"/>
                  <a:gd name="T9" fmla="*/ 2147483646 h 435"/>
                  <a:gd name="T10" fmla="*/ 2147483646 w 1521"/>
                  <a:gd name="T11" fmla="*/ 2147483646 h 435"/>
                  <a:gd name="T12" fmla="*/ 2147483646 w 1521"/>
                  <a:gd name="T13" fmla="*/ 2147483646 h 435"/>
                  <a:gd name="T14" fmla="*/ 2147483646 w 1521"/>
                  <a:gd name="T15" fmla="*/ 2147483646 h 435"/>
                  <a:gd name="T16" fmla="*/ 2147483646 w 1521"/>
                  <a:gd name="T17" fmla="*/ 2147483646 h 4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21" h="435" extrusionOk="0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lnTo>
                      <a:pt x="9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348;p4">
                <a:extLst>
                  <a:ext uri="{FF2B5EF4-FFF2-40B4-BE49-F238E27FC236}">
                    <a16:creationId xmlns:a16="http://schemas.microsoft.com/office/drawing/2014/main" id="{AE92CD26-DBC3-B33A-22B2-D8DEC9CE902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26281" y="4893132"/>
                <a:ext cx="144524" cy="58168"/>
              </a:xfrm>
              <a:custGeom>
                <a:avLst/>
                <a:gdLst>
                  <a:gd name="T0" fmla="*/ 2147483646 w 2482"/>
                  <a:gd name="T1" fmla="*/ 2147483646 h 999"/>
                  <a:gd name="T2" fmla="*/ 2147483646 w 2482"/>
                  <a:gd name="T3" fmla="*/ 2147483646 h 999"/>
                  <a:gd name="T4" fmla="*/ 2147483646 w 2482"/>
                  <a:gd name="T5" fmla="*/ 2147483646 h 999"/>
                  <a:gd name="T6" fmla="*/ 2147483646 w 2482"/>
                  <a:gd name="T7" fmla="*/ 2147483646 h 999"/>
                  <a:gd name="T8" fmla="*/ 2147483646 w 2482"/>
                  <a:gd name="T9" fmla="*/ 2147483646 h 999"/>
                  <a:gd name="T10" fmla="*/ 2147483646 w 2482"/>
                  <a:gd name="T11" fmla="*/ 2147483646 h 999"/>
                  <a:gd name="T12" fmla="*/ 2147483646 w 2482"/>
                  <a:gd name="T13" fmla="*/ 2147483646 h 999"/>
                  <a:gd name="T14" fmla="*/ 2147483646 w 2482"/>
                  <a:gd name="T15" fmla="*/ 2147483646 h 999"/>
                  <a:gd name="T16" fmla="*/ 2147483646 w 2482"/>
                  <a:gd name="T17" fmla="*/ 2147483646 h 999"/>
                  <a:gd name="T18" fmla="*/ 2147483646 w 2482"/>
                  <a:gd name="T19" fmla="*/ 2147483646 h 999"/>
                  <a:gd name="T20" fmla="*/ 2147483646 w 2482"/>
                  <a:gd name="T21" fmla="*/ 2147483646 h 9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2" h="999" extrusionOk="0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9" name="Google Shape;349;p4">
                <a:extLst>
                  <a:ext uri="{FF2B5EF4-FFF2-40B4-BE49-F238E27FC236}">
                    <a16:creationId xmlns:a16="http://schemas.microsoft.com/office/drawing/2014/main" id="{54DE843A-2249-84BB-18EC-69658D0A5A5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77624" y="4771551"/>
                <a:ext cx="112090" cy="34645"/>
              </a:xfrm>
              <a:custGeom>
                <a:avLst/>
                <a:gdLst>
                  <a:gd name="T0" fmla="*/ 2147483646 w 1925"/>
                  <a:gd name="T1" fmla="*/ 2147483646 h 595"/>
                  <a:gd name="T2" fmla="*/ 2147483646 w 1925"/>
                  <a:gd name="T3" fmla="*/ 2147483646 h 595"/>
                  <a:gd name="T4" fmla="*/ 2147483646 w 1925"/>
                  <a:gd name="T5" fmla="*/ 2147483646 h 595"/>
                  <a:gd name="T6" fmla="*/ 2147483646 w 1925"/>
                  <a:gd name="T7" fmla="*/ 2147483646 h 595"/>
                  <a:gd name="T8" fmla="*/ 2147483646 w 1925"/>
                  <a:gd name="T9" fmla="*/ 2147483646 h 595"/>
                  <a:gd name="T10" fmla="*/ 2147483646 w 1925"/>
                  <a:gd name="T11" fmla="*/ 2147483646 h 595"/>
                  <a:gd name="T12" fmla="*/ 2147483646 w 1925"/>
                  <a:gd name="T13" fmla="*/ 2147483646 h 595"/>
                  <a:gd name="T14" fmla="*/ 2147483646 w 1925"/>
                  <a:gd name="T15" fmla="*/ 2147483646 h 595"/>
                  <a:gd name="T16" fmla="*/ 2147483646 w 1925"/>
                  <a:gd name="T17" fmla="*/ 2147483646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25" h="595" extrusionOk="0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350;p4">
                <a:extLst>
                  <a:ext uri="{FF2B5EF4-FFF2-40B4-BE49-F238E27FC236}">
                    <a16:creationId xmlns:a16="http://schemas.microsoft.com/office/drawing/2014/main" id="{BCB42BB9-9425-B40E-A3E0-2897D20BFF0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03282" y="4697382"/>
                <a:ext cx="112032" cy="48211"/>
              </a:xfrm>
              <a:custGeom>
                <a:avLst/>
                <a:gdLst>
                  <a:gd name="T0" fmla="*/ 2147483646 w 1924"/>
                  <a:gd name="T1" fmla="*/ 2147483646 h 828"/>
                  <a:gd name="T2" fmla="*/ 2147483646 w 1924"/>
                  <a:gd name="T3" fmla="*/ 2147483646 h 828"/>
                  <a:gd name="T4" fmla="*/ 2147483646 w 1924"/>
                  <a:gd name="T5" fmla="*/ 2147483646 h 828"/>
                  <a:gd name="T6" fmla="*/ 2147483646 w 1924"/>
                  <a:gd name="T7" fmla="*/ 2147483646 h 828"/>
                  <a:gd name="T8" fmla="*/ 2147483646 w 1924"/>
                  <a:gd name="T9" fmla="*/ 2147483646 h 828"/>
                  <a:gd name="T10" fmla="*/ 2147483646 w 1924"/>
                  <a:gd name="T11" fmla="*/ 2147483646 h 828"/>
                  <a:gd name="T12" fmla="*/ 2147483646 w 1924"/>
                  <a:gd name="T13" fmla="*/ 2147483646 h 828"/>
                  <a:gd name="T14" fmla="*/ 2147483646 w 1924"/>
                  <a:gd name="T15" fmla="*/ 2147483646 h 828"/>
                  <a:gd name="T16" fmla="*/ 2147483646 w 1924"/>
                  <a:gd name="T17" fmla="*/ 2147483646 h 828"/>
                  <a:gd name="T18" fmla="*/ 2147483646 w 1924"/>
                  <a:gd name="T19" fmla="*/ 2147483646 h 8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828" extrusionOk="0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1" name="Google Shape;351;p4">
                <a:extLst>
                  <a:ext uri="{FF2B5EF4-FFF2-40B4-BE49-F238E27FC236}">
                    <a16:creationId xmlns:a16="http://schemas.microsoft.com/office/drawing/2014/main" id="{FE55F0AF-C262-FD4C-9A8F-9B661A30F72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895778" y="4578886"/>
                <a:ext cx="113837" cy="36159"/>
              </a:xfrm>
              <a:custGeom>
                <a:avLst/>
                <a:gdLst>
                  <a:gd name="T0" fmla="*/ 2147483646 w 1955"/>
                  <a:gd name="T1" fmla="*/ 2147483646 h 621"/>
                  <a:gd name="T2" fmla="*/ 2147483646 w 1955"/>
                  <a:gd name="T3" fmla="*/ 2147483646 h 621"/>
                  <a:gd name="T4" fmla="*/ 2147483646 w 1955"/>
                  <a:gd name="T5" fmla="*/ 2147483646 h 6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621" extrusionOk="0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352;p4">
                <a:extLst>
                  <a:ext uri="{FF2B5EF4-FFF2-40B4-BE49-F238E27FC236}">
                    <a16:creationId xmlns:a16="http://schemas.microsoft.com/office/drawing/2014/main" id="{A839F369-D866-6E6C-7145-A1914579DFB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667823" y="4452968"/>
                <a:ext cx="119311" cy="43903"/>
              </a:xfrm>
              <a:custGeom>
                <a:avLst/>
                <a:gdLst>
                  <a:gd name="T0" fmla="*/ 2147483646 w 2049"/>
                  <a:gd name="T1" fmla="*/ 0 h 754"/>
                  <a:gd name="T2" fmla="*/ 2147483646 w 2049"/>
                  <a:gd name="T3" fmla="*/ 2147483646 h 754"/>
                  <a:gd name="T4" fmla="*/ 2147483646 w 2049"/>
                  <a:gd name="T5" fmla="*/ 2147483646 h 754"/>
                  <a:gd name="T6" fmla="*/ 2147483646 w 2049"/>
                  <a:gd name="T7" fmla="*/ 2147483646 h 754"/>
                  <a:gd name="T8" fmla="*/ 2147483646 w 2049"/>
                  <a:gd name="T9" fmla="*/ 2147483646 h 754"/>
                  <a:gd name="T10" fmla="*/ 2147483646 w 2049"/>
                  <a:gd name="T11" fmla="*/ 2147483646 h 754"/>
                  <a:gd name="T12" fmla="*/ 2147483646 w 2049"/>
                  <a:gd name="T13" fmla="*/ 2147483646 h 754"/>
                  <a:gd name="T14" fmla="*/ 2147483646 w 2049"/>
                  <a:gd name="T15" fmla="*/ 2147483646 h 754"/>
                  <a:gd name="T16" fmla="*/ 2147483646 w 2049"/>
                  <a:gd name="T17" fmla="*/ 0 h 7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9" h="754" extrusionOk="0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" name="Google Shape;353;p4">
                <a:extLst>
                  <a:ext uri="{FF2B5EF4-FFF2-40B4-BE49-F238E27FC236}">
                    <a16:creationId xmlns:a16="http://schemas.microsoft.com/office/drawing/2014/main" id="{DB9BA8DC-4849-3D69-8631-B2740D2858C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79763" y="4538236"/>
                <a:ext cx="113896" cy="34412"/>
              </a:xfrm>
              <a:custGeom>
                <a:avLst/>
                <a:gdLst>
                  <a:gd name="T0" fmla="*/ 2147483646 w 1956"/>
                  <a:gd name="T1" fmla="*/ 2147483646 h 591"/>
                  <a:gd name="T2" fmla="*/ 2147483646 w 1956"/>
                  <a:gd name="T3" fmla="*/ 2147483646 h 591"/>
                  <a:gd name="T4" fmla="*/ 2147483646 w 1956"/>
                  <a:gd name="T5" fmla="*/ 2147483646 h 5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6" h="591" extrusionOk="0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354;p4">
                <a:extLst>
                  <a:ext uri="{FF2B5EF4-FFF2-40B4-BE49-F238E27FC236}">
                    <a16:creationId xmlns:a16="http://schemas.microsoft.com/office/drawing/2014/main" id="{9A6EB137-6136-E30C-D2B1-6654736A017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79808" y="4655738"/>
                <a:ext cx="106675" cy="39652"/>
              </a:xfrm>
              <a:custGeom>
                <a:avLst/>
                <a:gdLst>
                  <a:gd name="T0" fmla="*/ 2147483646 w 1832"/>
                  <a:gd name="T1" fmla="*/ 2147483646 h 681"/>
                  <a:gd name="T2" fmla="*/ 2147483646 w 1832"/>
                  <a:gd name="T3" fmla="*/ 2147483646 h 681"/>
                  <a:gd name="T4" fmla="*/ 2147483646 w 1832"/>
                  <a:gd name="T5" fmla="*/ 2147483646 h 681"/>
                  <a:gd name="T6" fmla="*/ 2147483646 w 1832"/>
                  <a:gd name="T7" fmla="*/ 2147483646 h 681"/>
                  <a:gd name="T8" fmla="*/ 2147483646 w 1832"/>
                  <a:gd name="T9" fmla="*/ 2147483646 h 681"/>
                  <a:gd name="T10" fmla="*/ 2147483646 w 1832"/>
                  <a:gd name="T11" fmla="*/ 2147483646 h 681"/>
                  <a:gd name="T12" fmla="*/ 2147483646 w 1832"/>
                  <a:gd name="T13" fmla="*/ 2147483646 h 681"/>
                  <a:gd name="T14" fmla="*/ 2147483646 w 1832"/>
                  <a:gd name="T15" fmla="*/ 2147483646 h 681"/>
                  <a:gd name="T16" fmla="*/ 2147483646 w 1832"/>
                  <a:gd name="T17" fmla="*/ 2147483646 h 68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2" h="681" extrusionOk="0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5" name="Google Shape;355;p4">
                <a:extLst>
                  <a:ext uri="{FF2B5EF4-FFF2-40B4-BE49-F238E27FC236}">
                    <a16:creationId xmlns:a16="http://schemas.microsoft.com/office/drawing/2014/main" id="{ADD3E91A-40D0-253B-5F78-400C4F77030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253171" y="4536196"/>
                <a:ext cx="131888" cy="69813"/>
              </a:xfrm>
              <a:custGeom>
                <a:avLst/>
                <a:gdLst>
                  <a:gd name="T0" fmla="*/ 2147483646 w 2265"/>
                  <a:gd name="T1" fmla="*/ 0 h 1199"/>
                  <a:gd name="T2" fmla="*/ 2147483646 w 2265"/>
                  <a:gd name="T3" fmla="*/ 2147483646 h 1199"/>
                  <a:gd name="T4" fmla="*/ 2147483646 w 2265"/>
                  <a:gd name="T5" fmla="*/ 2147483646 h 1199"/>
                  <a:gd name="T6" fmla="*/ 2147483646 w 2265"/>
                  <a:gd name="T7" fmla="*/ 2147483646 h 1199"/>
                  <a:gd name="T8" fmla="*/ 2147483646 w 2265"/>
                  <a:gd name="T9" fmla="*/ 2147483646 h 1199"/>
                  <a:gd name="T10" fmla="*/ 2147483646 w 2265"/>
                  <a:gd name="T11" fmla="*/ 2147483646 h 1199"/>
                  <a:gd name="T12" fmla="*/ 2147483646 w 2265"/>
                  <a:gd name="T13" fmla="*/ 2147483646 h 1199"/>
                  <a:gd name="T14" fmla="*/ 2147483646 w 2265"/>
                  <a:gd name="T15" fmla="*/ 2147483646 h 1199"/>
                  <a:gd name="T16" fmla="*/ 2147483646 w 2265"/>
                  <a:gd name="T17" fmla="*/ 0 h 119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65" h="1199" extrusionOk="0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6" name="Google Shape;356;p4">
                <a:extLst>
                  <a:ext uri="{FF2B5EF4-FFF2-40B4-BE49-F238E27FC236}">
                    <a16:creationId xmlns:a16="http://schemas.microsoft.com/office/drawing/2014/main" id="{5C49EB57-13ED-621E-4058-92C8E12FAE7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324781" y="4401406"/>
                <a:ext cx="110227" cy="62419"/>
              </a:xfrm>
              <a:custGeom>
                <a:avLst/>
                <a:gdLst>
                  <a:gd name="T0" fmla="*/ 2147483646 w 1893"/>
                  <a:gd name="T1" fmla="*/ 2147483646 h 1072"/>
                  <a:gd name="T2" fmla="*/ 2147483646 w 1893"/>
                  <a:gd name="T3" fmla="*/ 2147483646 h 1072"/>
                  <a:gd name="T4" fmla="*/ 2147483646 w 1893"/>
                  <a:gd name="T5" fmla="*/ 2147483646 h 1072"/>
                  <a:gd name="T6" fmla="*/ 2147483646 w 1893"/>
                  <a:gd name="T7" fmla="*/ 2147483646 h 1072"/>
                  <a:gd name="T8" fmla="*/ 2147483646 w 1893"/>
                  <a:gd name="T9" fmla="*/ 2147483646 h 1072"/>
                  <a:gd name="T10" fmla="*/ 2147483646 w 1893"/>
                  <a:gd name="T11" fmla="*/ 2147483646 h 1072"/>
                  <a:gd name="T12" fmla="*/ 2147483646 w 1893"/>
                  <a:gd name="T13" fmla="*/ 2147483646 h 1072"/>
                  <a:gd name="T14" fmla="*/ 2147483646 w 1893"/>
                  <a:gd name="T15" fmla="*/ 2147483646 h 1072"/>
                  <a:gd name="T16" fmla="*/ 2147483646 w 1893"/>
                  <a:gd name="T17" fmla="*/ 2147483646 h 10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93" h="1072" extrusionOk="0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7" name="Google Shape;357;p4">
                <a:extLst>
                  <a:ext uri="{FF2B5EF4-FFF2-40B4-BE49-F238E27FC236}">
                    <a16:creationId xmlns:a16="http://schemas.microsoft.com/office/drawing/2014/main" id="{6958543C-BA99-D046-D9B5-86A0C48F445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535351" y="4341719"/>
                <a:ext cx="103007" cy="37556"/>
              </a:xfrm>
              <a:custGeom>
                <a:avLst/>
                <a:gdLst>
                  <a:gd name="T0" fmla="*/ 2147483646 w 1769"/>
                  <a:gd name="T1" fmla="*/ 2147483646 h 645"/>
                  <a:gd name="T2" fmla="*/ 2147483646 w 1769"/>
                  <a:gd name="T3" fmla="*/ 2147483646 h 645"/>
                  <a:gd name="T4" fmla="*/ 2147483646 w 1769"/>
                  <a:gd name="T5" fmla="*/ 2147483646 h 645"/>
                  <a:gd name="T6" fmla="*/ 2147483646 w 1769"/>
                  <a:gd name="T7" fmla="*/ 2147483646 h 645"/>
                  <a:gd name="T8" fmla="*/ 2147483646 w 1769"/>
                  <a:gd name="T9" fmla="*/ 2147483646 h 645"/>
                  <a:gd name="T10" fmla="*/ 2147483646 w 1769"/>
                  <a:gd name="T11" fmla="*/ 2147483646 h 645"/>
                  <a:gd name="T12" fmla="*/ 2147483646 w 1769"/>
                  <a:gd name="T13" fmla="*/ 2147483646 h 645"/>
                  <a:gd name="T14" fmla="*/ 2147483646 w 1769"/>
                  <a:gd name="T15" fmla="*/ 2147483646 h 645"/>
                  <a:gd name="T16" fmla="*/ 2147483646 w 1769"/>
                  <a:gd name="T17" fmla="*/ 2147483646 h 6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69" h="645" extrusionOk="0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8" name="Google Shape;358;p4">
                <a:extLst>
                  <a:ext uri="{FF2B5EF4-FFF2-40B4-BE49-F238E27FC236}">
                    <a16:creationId xmlns:a16="http://schemas.microsoft.com/office/drawing/2014/main" id="{1C0B1E3F-F485-B660-6B0C-273A61ED547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18834" y="4308400"/>
                <a:ext cx="117506" cy="54616"/>
              </a:xfrm>
              <a:custGeom>
                <a:avLst/>
                <a:gdLst>
                  <a:gd name="T0" fmla="*/ 2147483646 w 2018"/>
                  <a:gd name="T1" fmla="*/ 2147483646 h 938"/>
                  <a:gd name="T2" fmla="*/ 2147483646 w 2018"/>
                  <a:gd name="T3" fmla="*/ 2147483646 h 938"/>
                  <a:gd name="T4" fmla="*/ 2147483646 w 2018"/>
                  <a:gd name="T5" fmla="*/ 2147483646 h 938"/>
                  <a:gd name="T6" fmla="*/ 2147483646 w 2018"/>
                  <a:gd name="T7" fmla="*/ 2147483646 h 938"/>
                  <a:gd name="T8" fmla="*/ 2147483646 w 2018"/>
                  <a:gd name="T9" fmla="*/ 2147483646 h 938"/>
                  <a:gd name="T10" fmla="*/ 2147483646 w 2018"/>
                  <a:gd name="T11" fmla="*/ 2147483646 h 938"/>
                  <a:gd name="T12" fmla="*/ 2147483646 w 2018"/>
                  <a:gd name="T13" fmla="*/ 2147483646 h 938"/>
                  <a:gd name="T14" fmla="*/ 2147483646 w 2018"/>
                  <a:gd name="T15" fmla="*/ 2147483646 h 938"/>
                  <a:gd name="T16" fmla="*/ 2147483646 w 2018"/>
                  <a:gd name="T17" fmla="*/ 2147483646 h 9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18" h="938" extrusionOk="0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9" name="Google Shape;359;p4">
                <a:extLst>
                  <a:ext uri="{FF2B5EF4-FFF2-40B4-BE49-F238E27FC236}">
                    <a16:creationId xmlns:a16="http://schemas.microsoft.com/office/drawing/2014/main" id="{DB3B6DEE-1CA3-98FA-7CB9-17541E9FC85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780859" y="4335661"/>
                <a:ext cx="95786" cy="48037"/>
              </a:xfrm>
              <a:custGeom>
                <a:avLst/>
                <a:gdLst>
                  <a:gd name="T0" fmla="*/ 2147483646 w 1645"/>
                  <a:gd name="T1" fmla="*/ 0 h 825"/>
                  <a:gd name="T2" fmla="*/ 2147483646 w 1645"/>
                  <a:gd name="T3" fmla="*/ 2147483646 h 825"/>
                  <a:gd name="T4" fmla="*/ 2147483646 w 1645"/>
                  <a:gd name="T5" fmla="*/ 2147483646 h 825"/>
                  <a:gd name="T6" fmla="*/ 2147483646 w 1645"/>
                  <a:gd name="T7" fmla="*/ 2147483646 h 825"/>
                  <a:gd name="T8" fmla="*/ 2147483646 w 1645"/>
                  <a:gd name="T9" fmla="*/ 2147483646 h 825"/>
                  <a:gd name="T10" fmla="*/ 2147483646 w 1645"/>
                  <a:gd name="T11" fmla="*/ 2147483646 h 825"/>
                  <a:gd name="T12" fmla="*/ 2147483646 w 1645"/>
                  <a:gd name="T13" fmla="*/ 2147483646 h 825"/>
                  <a:gd name="T14" fmla="*/ 2147483646 w 1645"/>
                  <a:gd name="T15" fmla="*/ 2147483646 h 825"/>
                  <a:gd name="T16" fmla="*/ 2147483646 w 1645"/>
                  <a:gd name="T17" fmla="*/ 0 h 8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45" h="825" extrusionOk="0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0" name="Google Shape;360;p4">
                <a:extLst>
                  <a:ext uri="{FF2B5EF4-FFF2-40B4-BE49-F238E27FC236}">
                    <a16:creationId xmlns:a16="http://schemas.microsoft.com/office/drawing/2014/main" id="{CE7EEDF6-D25F-A6EB-DC74-BD8242F3C3E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896926" y="4426275"/>
                <a:ext cx="104812" cy="39303"/>
              </a:xfrm>
              <a:custGeom>
                <a:avLst/>
                <a:gdLst>
                  <a:gd name="T0" fmla="*/ 2147483646 w 1800"/>
                  <a:gd name="T1" fmla="*/ 0 h 675"/>
                  <a:gd name="T2" fmla="*/ 2147483646 w 1800"/>
                  <a:gd name="T3" fmla="*/ 2147483646 h 675"/>
                  <a:gd name="T4" fmla="*/ 0 w 1800"/>
                  <a:gd name="T5" fmla="*/ 2147483646 h 675"/>
                  <a:gd name="T6" fmla="*/ 2147483646 w 1800"/>
                  <a:gd name="T7" fmla="*/ 2147483646 h 675"/>
                  <a:gd name="T8" fmla="*/ 2147483646 w 1800"/>
                  <a:gd name="T9" fmla="*/ 2147483646 h 675"/>
                  <a:gd name="T10" fmla="*/ 2147483646 w 1800"/>
                  <a:gd name="T11" fmla="*/ 2147483646 h 675"/>
                  <a:gd name="T12" fmla="*/ 2147483646 w 1800"/>
                  <a:gd name="T13" fmla="*/ 2147483646 h 675"/>
                  <a:gd name="T14" fmla="*/ 2147483646 w 1800"/>
                  <a:gd name="T15" fmla="*/ 2147483646 h 675"/>
                  <a:gd name="T16" fmla="*/ 2147483646 w 1800"/>
                  <a:gd name="T17" fmla="*/ 2147483646 h 675"/>
                  <a:gd name="T18" fmla="*/ 2147483646 w 1800"/>
                  <a:gd name="T19" fmla="*/ 2147483646 h 675"/>
                  <a:gd name="T20" fmla="*/ 2147483646 w 1800"/>
                  <a:gd name="T21" fmla="*/ 0 h 67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0" h="675" extrusionOk="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1" name="Google Shape;361;p4">
                <a:extLst>
                  <a:ext uri="{FF2B5EF4-FFF2-40B4-BE49-F238E27FC236}">
                    <a16:creationId xmlns:a16="http://schemas.microsoft.com/office/drawing/2014/main" id="{90DE39E1-F28C-9FD5-621A-DBF0F2944EC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035410" y="4484473"/>
                <a:ext cx="146329" cy="74355"/>
              </a:xfrm>
              <a:custGeom>
                <a:avLst/>
                <a:gdLst>
                  <a:gd name="T0" fmla="*/ 2147483646 w 2513"/>
                  <a:gd name="T1" fmla="*/ 0 h 1277"/>
                  <a:gd name="T2" fmla="*/ 2147483646 w 2513"/>
                  <a:gd name="T3" fmla="*/ 2147483646 h 1277"/>
                  <a:gd name="T4" fmla="*/ 2147483646 w 2513"/>
                  <a:gd name="T5" fmla="*/ 2147483646 h 1277"/>
                  <a:gd name="T6" fmla="*/ 2147483646 w 2513"/>
                  <a:gd name="T7" fmla="*/ 2147483646 h 1277"/>
                  <a:gd name="T8" fmla="*/ 2147483646 w 2513"/>
                  <a:gd name="T9" fmla="*/ 2147483646 h 1277"/>
                  <a:gd name="T10" fmla="*/ 2147483646 w 2513"/>
                  <a:gd name="T11" fmla="*/ 2147483646 h 1277"/>
                  <a:gd name="T12" fmla="*/ 2147483646 w 2513"/>
                  <a:gd name="T13" fmla="*/ 2147483646 h 1277"/>
                  <a:gd name="T14" fmla="*/ 2147483646 w 2513"/>
                  <a:gd name="T15" fmla="*/ 2147483646 h 1277"/>
                  <a:gd name="T16" fmla="*/ 2147483646 w 2513"/>
                  <a:gd name="T17" fmla="*/ 0 h 12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13" h="1277" extrusionOk="0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0" name="Google Shape;362;p4">
                <a:extLst>
                  <a:ext uri="{FF2B5EF4-FFF2-40B4-BE49-F238E27FC236}">
                    <a16:creationId xmlns:a16="http://schemas.microsoft.com/office/drawing/2014/main" id="{333F2031-19AD-B256-D25C-8B98889536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52901" y="4685992"/>
                <a:ext cx="99397" cy="36450"/>
              </a:xfrm>
              <a:custGeom>
                <a:avLst/>
                <a:gdLst>
                  <a:gd name="T0" fmla="*/ 2147483646 w 1707"/>
                  <a:gd name="T1" fmla="*/ 0 h 626"/>
                  <a:gd name="T2" fmla="*/ 2147483646 w 1707"/>
                  <a:gd name="T3" fmla="*/ 2147483646 h 626"/>
                  <a:gd name="T4" fmla="*/ 2147483646 w 1707"/>
                  <a:gd name="T5" fmla="*/ 2147483646 h 626"/>
                  <a:gd name="T6" fmla="*/ 2147483646 w 1707"/>
                  <a:gd name="T7" fmla="*/ 2147483646 h 626"/>
                  <a:gd name="T8" fmla="*/ 2147483646 w 1707"/>
                  <a:gd name="T9" fmla="*/ 2147483646 h 626"/>
                  <a:gd name="T10" fmla="*/ 2147483646 w 1707"/>
                  <a:gd name="T11" fmla="*/ 2147483646 h 626"/>
                  <a:gd name="T12" fmla="*/ 2147483646 w 1707"/>
                  <a:gd name="T13" fmla="*/ 2147483646 h 626"/>
                  <a:gd name="T14" fmla="*/ 2147483646 w 1707"/>
                  <a:gd name="T15" fmla="*/ 0 h 6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07" h="626" extrusionOk="0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1" name="Google Shape;363;p4">
                <a:extLst>
                  <a:ext uri="{FF2B5EF4-FFF2-40B4-BE49-F238E27FC236}">
                    <a16:creationId xmlns:a16="http://schemas.microsoft.com/office/drawing/2014/main" id="{B42DB414-EB4F-77D3-8BA6-F6C3E355606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00228" y="4854235"/>
                <a:ext cx="153608" cy="70337"/>
              </a:xfrm>
              <a:custGeom>
                <a:avLst/>
                <a:gdLst>
                  <a:gd name="T0" fmla="*/ 2147483646 w 2638"/>
                  <a:gd name="T1" fmla="*/ 0 h 1208"/>
                  <a:gd name="T2" fmla="*/ 2147483646 w 2638"/>
                  <a:gd name="T3" fmla="*/ 2147483646 h 1208"/>
                  <a:gd name="T4" fmla="*/ 2147483646 w 2638"/>
                  <a:gd name="T5" fmla="*/ 2147483646 h 1208"/>
                  <a:gd name="T6" fmla="*/ 2147483646 w 2638"/>
                  <a:gd name="T7" fmla="*/ 2147483646 h 1208"/>
                  <a:gd name="T8" fmla="*/ 2147483646 w 2638"/>
                  <a:gd name="T9" fmla="*/ 2147483646 h 1208"/>
                  <a:gd name="T10" fmla="*/ 2147483646 w 2638"/>
                  <a:gd name="T11" fmla="*/ 2147483646 h 1208"/>
                  <a:gd name="T12" fmla="*/ 2147483646 w 2638"/>
                  <a:gd name="T13" fmla="*/ 2147483646 h 1208"/>
                  <a:gd name="T14" fmla="*/ 2147483646 w 2638"/>
                  <a:gd name="T15" fmla="*/ 2147483646 h 1208"/>
                  <a:gd name="T16" fmla="*/ 2147483646 w 2638"/>
                  <a:gd name="T17" fmla="*/ 0 h 12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38" h="1208" extrusionOk="0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2" name="Google Shape;364;p4">
                <a:extLst>
                  <a:ext uri="{FF2B5EF4-FFF2-40B4-BE49-F238E27FC236}">
                    <a16:creationId xmlns:a16="http://schemas.microsoft.com/office/drawing/2014/main" id="{88AB89B4-1EA6-5DE2-D4CE-39A1BB2A452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909141" y="4699932"/>
                <a:ext cx="84956" cy="50657"/>
              </a:xfrm>
              <a:custGeom>
                <a:avLst/>
                <a:gdLst>
                  <a:gd name="T0" fmla="*/ 2147483646 w 1459"/>
                  <a:gd name="T1" fmla="*/ 2147483646 h 870"/>
                  <a:gd name="T2" fmla="*/ 2147483646 w 1459"/>
                  <a:gd name="T3" fmla="*/ 2147483646 h 870"/>
                  <a:gd name="T4" fmla="*/ 2147483646 w 1459"/>
                  <a:gd name="T5" fmla="*/ 2147483646 h 870"/>
                  <a:gd name="T6" fmla="*/ 2147483646 w 1459"/>
                  <a:gd name="T7" fmla="*/ 2147483646 h 870"/>
                  <a:gd name="T8" fmla="*/ 2147483646 w 1459"/>
                  <a:gd name="T9" fmla="*/ 2147483646 h 870"/>
                  <a:gd name="T10" fmla="*/ 2147483646 w 1459"/>
                  <a:gd name="T11" fmla="*/ 2147483646 h 870"/>
                  <a:gd name="T12" fmla="*/ 2147483646 w 1459"/>
                  <a:gd name="T13" fmla="*/ 2147483646 h 870"/>
                  <a:gd name="T14" fmla="*/ 2147483646 w 1459"/>
                  <a:gd name="T15" fmla="*/ 2147483646 h 8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870" extrusionOk="0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3" name="Google Shape;365;p4">
                <a:extLst>
                  <a:ext uri="{FF2B5EF4-FFF2-40B4-BE49-F238E27FC236}">
                    <a16:creationId xmlns:a16="http://schemas.microsoft.com/office/drawing/2014/main" id="{3512395D-1CC5-4356-18D4-27DBA1CDEC0D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61505" y="4790849"/>
                <a:ext cx="119253" cy="43961"/>
              </a:xfrm>
              <a:custGeom>
                <a:avLst/>
                <a:gdLst>
                  <a:gd name="T0" fmla="*/ 2147483646 w 2048"/>
                  <a:gd name="T1" fmla="*/ 2147483646 h 755"/>
                  <a:gd name="T2" fmla="*/ 2147483646 w 2048"/>
                  <a:gd name="T3" fmla="*/ 2147483646 h 755"/>
                  <a:gd name="T4" fmla="*/ 2147483646 w 2048"/>
                  <a:gd name="T5" fmla="*/ 2147483646 h 755"/>
                  <a:gd name="T6" fmla="*/ 2147483646 w 2048"/>
                  <a:gd name="T7" fmla="*/ 2147483646 h 755"/>
                  <a:gd name="T8" fmla="*/ 2147483646 w 2048"/>
                  <a:gd name="T9" fmla="*/ 2147483646 h 755"/>
                  <a:gd name="T10" fmla="*/ 2147483646 w 2048"/>
                  <a:gd name="T11" fmla="*/ 2147483646 h 755"/>
                  <a:gd name="T12" fmla="*/ 2147483646 w 2048"/>
                  <a:gd name="T13" fmla="*/ 2147483646 h 755"/>
                  <a:gd name="T14" fmla="*/ 2147483646 w 2048"/>
                  <a:gd name="T15" fmla="*/ 2147483646 h 755"/>
                  <a:gd name="T16" fmla="*/ 2147483646 w 2048"/>
                  <a:gd name="T17" fmla="*/ 2147483646 h 7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48" h="755" extrusionOk="0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4" name="Google Shape;366;p4">
                <a:extLst>
                  <a:ext uri="{FF2B5EF4-FFF2-40B4-BE49-F238E27FC236}">
                    <a16:creationId xmlns:a16="http://schemas.microsoft.com/office/drawing/2014/main" id="{AC6AD2A6-E8F4-6BCD-4E1D-FC2613CF1073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716042" y="4640466"/>
                <a:ext cx="115642" cy="32548"/>
              </a:xfrm>
              <a:custGeom>
                <a:avLst/>
                <a:gdLst>
                  <a:gd name="T0" fmla="*/ 2147483646 w 1986"/>
                  <a:gd name="T1" fmla="*/ 0 h 559"/>
                  <a:gd name="T2" fmla="*/ 2147483646 w 1986"/>
                  <a:gd name="T3" fmla="*/ 2147483646 h 559"/>
                  <a:gd name="T4" fmla="*/ 2147483646 w 1986"/>
                  <a:gd name="T5" fmla="*/ 0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59" extrusionOk="0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5" name="Google Shape;367;p4">
                <a:extLst>
                  <a:ext uri="{FF2B5EF4-FFF2-40B4-BE49-F238E27FC236}">
                    <a16:creationId xmlns:a16="http://schemas.microsoft.com/office/drawing/2014/main" id="{77D77AC4-990E-82DE-313D-D9B506DAE50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596313" y="4488004"/>
                <a:ext cx="97591" cy="45242"/>
              </a:xfrm>
              <a:custGeom>
                <a:avLst/>
                <a:gdLst>
                  <a:gd name="T0" fmla="*/ 2147483646 w 1676"/>
                  <a:gd name="T1" fmla="*/ 2147483646 h 777"/>
                  <a:gd name="T2" fmla="*/ 2147483646 w 1676"/>
                  <a:gd name="T3" fmla="*/ 2147483646 h 777"/>
                  <a:gd name="T4" fmla="*/ 2147483646 w 1676"/>
                  <a:gd name="T5" fmla="*/ 2147483646 h 777"/>
                  <a:gd name="T6" fmla="*/ 2147483646 w 1676"/>
                  <a:gd name="T7" fmla="*/ 2147483646 h 777"/>
                  <a:gd name="T8" fmla="*/ 2147483646 w 1676"/>
                  <a:gd name="T9" fmla="*/ 2147483646 h 777"/>
                  <a:gd name="T10" fmla="*/ 2147483646 w 1676"/>
                  <a:gd name="T11" fmla="*/ 2147483646 h 777"/>
                  <a:gd name="T12" fmla="*/ 2147483646 w 1676"/>
                  <a:gd name="T13" fmla="*/ 2147483646 h 7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76" h="777" extrusionOk="0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6" name="Google Shape;368;p4">
                <a:extLst>
                  <a:ext uri="{FF2B5EF4-FFF2-40B4-BE49-F238E27FC236}">
                    <a16:creationId xmlns:a16="http://schemas.microsoft.com/office/drawing/2014/main" id="{F072DEB6-68EC-44E4-F4CE-02D861CEE59C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411673" y="4405110"/>
                <a:ext cx="113837" cy="32548"/>
              </a:xfrm>
              <a:custGeom>
                <a:avLst/>
                <a:gdLst>
                  <a:gd name="T0" fmla="*/ 2147483646 w 1955"/>
                  <a:gd name="T1" fmla="*/ 2147483646 h 559"/>
                  <a:gd name="T2" fmla="*/ 2147483646 w 1955"/>
                  <a:gd name="T3" fmla="*/ 2147483646 h 559"/>
                  <a:gd name="T4" fmla="*/ 2147483646 w 1955"/>
                  <a:gd name="T5" fmla="*/ 2147483646 h 5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59" extrusionOk="0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7" name="Google Shape;369;p4">
                <a:extLst>
                  <a:ext uri="{FF2B5EF4-FFF2-40B4-BE49-F238E27FC236}">
                    <a16:creationId xmlns:a16="http://schemas.microsoft.com/office/drawing/2014/main" id="{1B268FCC-CD11-E89B-3316-A7D4E6C11D1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60348" y="4417234"/>
                <a:ext cx="95786" cy="45184"/>
              </a:xfrm>
              <a:custGeom>
                <a:avLst/>
                <a:gdLst>
                  <a:gd name="T0" fmla="*/ 2147483646 w 1645"/>
                  <a:gd name="T1" fmla="*/ 0 h 776"/>
                  <a:gd name="T2" fmla="*/ 2147483646 w 1645"/>
                  <a:gd name="T3" fmla="*/ 2147483646 h 776"/>
                  <a:gd name="T4" fmla="*/ 2147483646 w 1645"/>
                  <a:gd name="T5" fmla="*/ 0 h 7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776" extrusionOk="0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8" name="Google Shape;370;p4">
                <a:extLst>
                  <a:ext uri="{FF2B5EF4-FFF2-40B4-BE49-F238E27FC236}">
                    <a16:creationId xmlns:a16="http://schemas.microsoft.com/office/drawing/2014/main" id="{FCB6DB29-E75B-E476-B5EA-EF711646754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98549" y="4538806"/>
                <a:ext cx="92176" cy="38255"/>
              </a:xfrm>
              <a:custGeom>
                <a:avLst/>
                <a:gdLst>
                  <a:gd name="T0" fmla="*/ 2147483646 w 1583"/>
                  <a:gd name="T1" fmla="*/ 0 h 657"/>
                  <a:gd name="T2" fmla="*/ 2147483646 w 1583"/>
                  <a:gd name="T3" fmla="*/ 2147483646 h 657"/>
                  <a:gd name="T4" fmla="*/ 2147483646 w 1583"/>
                  <a:gd name="T5" fmla="*/ 2147483646 h 657"/>
                  <a:gd name="T6" fmla="*/ 2147483646 w 1583"/>
                  <a:gd name="T7" fmla="*/ 2147483646 h 657"/>
                  <a:gd name="T8" fmla="*/ 2147483646 w 1583"/>
                  <a:gd name="T9" fmla="*/ 2147483646 h 657"/>
                  <a:gd name="T10" fmla="*/ 2147483646 w 1583"/>
                  <a:gd name="T11" fmla="*/ 2147483646 h 657"/>
                  <a:gd name="T12" fmla="*/ 2147483646 w 1583"/>
                  <a:gd name="T13" fmla="*/ 2147483646 h 657"/>
                  <a:gd name="T14" fmla="*/ 2147483646 w 1583"/>
                  <a:gd name="T15" fmla="*/ 0 h 6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83" h="657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29" name="Google Shape;371;p4">
                <a:extLst>
                  <a:ext uri="{FF2B5EF4-FFF2-40B4-BE49-F238E27FC236}">
                    <a16:creationId xmlns:a16="http://schemas.microsoft.com/office/drawing/2014/main" id="{9E0A3E0C-5605-5600-B4D6-0D332824AB4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400126" y="4620999"/>
                <a:ext cx="95786" cy="46989"/>
              </a:xfrm>
              <a:custGeom>
                <a:avLst/>
                <a:gdLst>
                  <a:gd name="T0" fmla="*/ 2147483646 w 1645"/>
                  <a:gd name="T1" fmla="*/ 0 h 807"/>
                  <a:gd name="T2" fmla="*/ 2147483646 w 1645"/>
                  <a:gd name="T3" fmla="*/ 2147483646 h 807"/>
                  <a:gd name="T4" fmla="*/ 2147483646 w 1645"/>
                  <a:gd name="T5" fmla="*/ 0 h 80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45" h="807" extrusionOk="0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2" name="Google Shape;372;p4">
                <a:extLst>
                  <a:ext uri="{FF2B5EF4-FFF2-40B4-BE49-F238E27FC236}">
                    <a16:creationId xmlns:a16="http://schemas.microsoft.com/office/drawing/2014/main" id="{EE57C640-A6E8-BFBE-FECF-995863EDA60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569542" y="4609361"/>
                <a:ext cx="93981" cy="32548"/>
              </a:xfrm>
              <a:custGeom>
                <a:avLst/>
                <a:gdLst>
                  <a:gd name="T0" fmla="*/ 2147483646 w 1614"/>
                  <a:gd name="T1" fmla="*/ 0 h 559"/>
                  <a:gd name="T2" fmla="*/ 2147483646 w 1614"/>
                  <a:gd name="T3" fmla="*/ 2147483646 h 559"/>
                  <a:gd name="T4" fmla="*/ 2147483646 w 1614"/>
                  <a:gd name="T5" fmla="*/ 2147483646 h 559"/>
                  <a:gd name="T6" fmla="*/ 2147483646 w 1614"/>
                  <a:gd name="T7" fmla="*/ 2147483646 h 559"/>
                  <a:gd name="T8" fmla="*/ 2147483646 w 1614"/>
                  <a:gd name="T9" fmla="*/ 2147483646 h 559"/>
                  <a:gd name="T10" fmla="*/ 2147483646 w 1614"/>
                  <a:gd name="T11" fmla="*/ 0 h 559"/>
                  <a:gd name="T12" fmla="*/ 2147483646 w 1614"/>
                  <a:gd name="T13" fmla="*/ 0 h 5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14" h="559" extrusionOk="0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3" name="Google Shape;373;p4">
                <a:extLst>
                  <a:ext uri="{FF2B5EF4-FFF2-40B4-BE49-F238E27FC236}">
                    <a16:creationId xmlns:a16="http://schemas.microsoft.com/office/drawing/2014/main" id="{A9F97827-8F33-8225-893F-AD88537514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262558" y="4750610"/>
                <a:ext cx="176259" cy="32781"/>
              </a:xfrm>
              <a:custGeom>
                <a:avLst/>
                <a:gdLst>
                  <a:gd name="T0" fmla="*/ 2147483646 w 3027"/>
                  <a:gd name="T1" fmla="*/ 2147483646 h 563"/>
                  <a:gd name="T2" fmla="*/ 2147483646 w 3027"/>
                  <a:gd name="T3" fmla="*/ 2147483646 h 563"/>
                  <a:gd name="T4" fmla="*/ 2147483646 w 3027"/>
                  <a:gd name="T5" fmla="*/ 2147483646 h 563"/>
                  <a:gd name="T6" fmla="*/ 2147483646 w 3027"/>
                  <a:gd name="T7" fmla="*/ 2147483646 h 563"/>
                  <a:gd name="T8" fmla="*/ 2147483646 w 3027"/>
                  <a:gd name="T9" fmla="*/ 2147483646 h 563"/>
                  <a:gd name="T10" fmla="*/ 2147483646 w 3027"/>
                  <a:gd name="T11" fmla="*/ 2147483646 h 563"/>
                  <a:gd name="T12" fmla="*/ 2147483646 w 3027"/>
                  <a:gd name="T13" fmla="*/ 2147483646 h 563"/>
                  <a:gd name="T14" fmla="*/ 2147483646 w 3027"/>
                  <a:gd name="T15" fmla="*/ 2147483646 h 563"/>
                  <a:gd name="T16" fmla="*/ 2147483646 w 3027"/>
                  <a:gd name="T17" fmla="*/ 2147483646 h 563"/>
                  <a:gd name="T18" fmla="*/ 2147483646 w 3027"/>
                  <a:gd name="T19" fmla="*/ 2147483646 h 563"/>
                  <a:gd name="T20" fmla="*/ 2147483646 w 3027"/>
                  <a:gd name="T21" fmla="*/ 2147483646 h 563"/>
                  <a:gd name="T22" fmla="*/ 2147483646 w 3027"/>
                  <a:gd name="T23" fmla="*/ 2147483646 h 5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027" h="563" extrusionOk="0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4" name="Google Shape;374;p4">
                <a:extLst>
                  <a:ext uri="{FF2B5EF4-FFF2-40B4-BE49-F238E27FC236}">
                    <a16:creationId xmlns:a16="http://schemas.microsoft.com/office/drawing/2014/main" id="{DAA97077-F64D-68EA-D075-9CCB1FD0C9D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1020" y="4723690"/>
                <a:ext cx="93981" cy="47047"/>
              </a:xfrm>
              <a:custGeom>
                <a:avLst/>
                <a:gdLst>
                  <a:gd name="T0" fmla="*/ 2147483646 w 1614"/>
                  <a:gd name="T1" fmla="*/ 2147483646 h 808"/>
                  <a:gd name="T2" fmla="*/ 2147483646 w 1614"/>
                  <a:gd name="T3" fmla="*/ 2147483646 h 808"/>
                  <a:gd name="T4" fmla="*/ 2147483646 w 1614"/>
                  <a:gd name="T5" fmla="*/ 2147483646 h 80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08" extrusionOk="0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5" name="Google Shape;375;p4">
                <a:extLst>
                  <a:ext uri="{FF2B5EF4-FFF2-40B4-BE49-F238E27FC236}">
                    <a16:creationId xmlns:a16="http://schemas.microsoft.com/office/drawing/2014/main" id="{5FB3D461-1866-8427-79C3-2E8EFC2768F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0399" y="4853917"/>
                <a:ext cx="124260" cy="31792"/>
              </a:xfrm>
              <a:custGeom>
                <a:avLst/>
                <a:gdLst>
                  <a:gd name="T0" fmla="*/ 2147483646 w 2134"/>
                  <a:gd name="T1" fmla="*/ 2147483646 h 546"/>
                  <a:gd name="T2" fmla="*/ 2147483646 w 2134"/>
                  <a:gd name="T3" fmla="*/ 2147483646 h 546"/>
                  <a:gd name="T4" fmla="*/ 2147483646 w 2134"/>
                  <a:gd name="T5" fmla="*/ 2147483646 h 546"/>
                  <a:gd name="T6" fmla="*/ 2147483646 w 2134"/>
                  <a:gd name="T7" fmla="*/ 2147483646 h 546"/>
                  <a:gd name="T8" fmla="*/ 2147483646 w 2134"/>
                  <a:gd name="T9" fmla="*/ 2147483646 h 546"/>
                  <a:gd name="T10" fmla="*/ 2147483646 w 2134"/>
                  <a:gd name="T11" fmla="*/ 2147483646 h 546"/>
                  <a:gd name="T12" fmla="*/ 2147483646 w 2134"/>
                  <a:gd name="T13" fmla="*/ 2147483646 h 546"/>
                  <a:gd name="T14" fmla="*/ 2147483646 w 2134"/>
                  <a:gd name="T15" fmla="*/ 2147483646 h 546"/>
                  <a:gd name="T16" fmla="*/ 2147483646 w 2134"/>
                  <a:gd name="T17" fmla="*/ 2147483646 h 5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34" h="546" extrusionOk="0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6" name="Google Shape;376;p4">
                <a:extLst>
                  <a:ext uri="{FF2B5EF4-FFF2-40B4-BE49-F238E27FC236}">
                    <a16:creationId xmlns:a16="http://schemas.microsoft.com/office/drawing/2014/main" id="{CFFA785C-3F81-A697-34E4-2228E7553611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111684" y="4611706"/>
                <a:ext cx="130083" cy="31035"/>
              </a:xfrm>
              <a:custGeom>
                <a:avLst/>
                <a:gdLst>
                  <a:gd name="T0" fmla="*/ 2147483646 w 2234"/>
                  <a:gd name="T1" fmla="*/ 0 h 533"/>
                  <a:gd name="T2" fmla="*/ 2147483646 w 2234"/>
                  <a:gd name="T3" fmla="*/ 2147483646 h 533"/>
                  <a:gd name="T4" fmla="*/ 2147483646 w 2234"/>
                  <a:gd name="T5" fmla="*/ 2147483646 h 533"/>
                  <a:gd name="T6" fmla="*/ 2147483646 w 2234"/>
                  <a:gd name="T7" fmla="*/ 2147483646 h 533"/>
                  <a:gd name="T8" fmla="*/ 2147483646 w 2234"/>
                  <a:gd name="T9" fmla="*/ 2147483646 h 533"/>
                  <a:gd name="T10" fmla="*/ 2147483646 w 2234"/>
                  <a:gd name="T11" fmla="*/ 2147483646 h 533"/>
                  <a:gd name="T12" fmla="*/ 2147483646 w 2234"/>
                  <a:gd name="T13" fmla="*/ 0 h 533"/>
                  <a:gd name="T14" fmla="*/ 2147483646 w 2234"/>
                  <a:gd name="T15" fmla="*/ 0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34" h="533" extrusionOk="0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7" name="Google Shape;377;p4">
                <a:extLst>
                  <a:ext uri="{FF2B5EF4-FFF2-40B4-BE49-F238E27FC236}">
                    <a16:creationId xmlns:a16="http://schemas.microsoft.com/office/drawing/2014/main" id="{E726B2F9-4C6C-B962-912D-028F4C24431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86956" y="4479838"/>
                <a:ext cx="115701" cy="30743"/>
              </a:xfrm>
              <a:custGeom>
                <a:avLst/>
                <a:gdLst>
                  <a:gd name="T0" fmla="*/ 2147483646 w 1987"/>
                  <a:gd name="T1" fmla="*/ 2147483646 h 528"/>
                  <a:gd name="T2" fmla="*/ 2147483646 w 1987"/>
                  <a:gd name="T3" fmla="*/ 2147483646 h 528"/>
                  <a:gd name="T4" fmla="*/ 2147483646 w 1987"/>
                  <a:gd name="T5" fmla="*/ 2147483646 h 5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7" h="528" extrusionOk="0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8" name="Google Shape;378;p4">
                <a:extLst>
                  <a:ext uri="{FF2B5EF4-FFF2-40B4-BE49-F238E27FC236}">
                    <a16:creationId xmlns:a16="http://schemas.microsoft.com/office/drawing/2014/main" id="{AEC6DD59-840F-8215-730E-6B7388F1818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62376" y="4370819"/>
                <a:ext cx="90371" cy="41923"/>
              </a:xfrm>
              <a:custGeom>
                <a:avLst/>
                <a:gdLst>
                  <a:gd name="T0" fmla="*/ 2147483646 w 1552"/>
                  <a:gd name="T1" fmla="*/ 2147483646 h 720"/>
                  <a:gd name="T2" fmla="*/ 2147483646 w 1552"/>
                  <a:gd name="T3" fmla="*/ 2147483646 h 720"/>
                  <a:gd name="T4" fmla="*/ 2147483646 w 1552"/>
                  <a:gd name="T5" fmla="*/ 2147483646 h 720"/>
                  <a:gd name="T6" fmla="*/ 2147483646 w 1552"/>
                  <a:gd name="T7" fmla="*/ 2147483646 h 720"/>
                  <a:gd name="T8" fmla="*/ 2147483646 w 1552"/>
                  <a:gd name="T9" fmla="*/ 2147483646 h 720"/>
                  <a:gd name="T10" fmla="*/ 2147483646 w 1552"/>
                  <a:gd name="T11" fmla="*/ 2147483646 h 720"/>
                  <a:gd name="T12" fmla="*/ 2147483646 w 1552"/>
                  <a:gd name="T13" fmla="*/ 2147483646 h 720"/>
                  <a:gd name="T14" fmla="*/ 2147483646 w 1552"/>
                  <a:gd name="T15" fmla="*/ 2147483646 h 7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52" h="720" extrusionOk="0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39" name="Google Shape;379;p4">
                <a:extLst>
                  <a:ext uri="{FF2B5EF4-FFF2-40B4-BE49-F238E27FC236}">
                    <a16:creationId xmlns:a16="http://schemas.microsoft.com/office/drawing/2014/main" id="{4EF224D3-A361-BA30-7FB0-297247E5D85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212795" y="4459478"/>
                <a:ext cx="93981" cy="50599"/>
              </a:xfrm>
              <a:custGeom>
                <a:avLst/>
                <a:gdLst>
                  <a:gd name="T0" fmla="*/ 2147483646 w 1614"/>
                  <a:gd name="T1" fmla="*/ 0 h 869"/>
                  <a:gd name="T2" fmla="*/ 2147483646 w 1614"/>
                  <a:gd name="T3" fmla="*/ 2147483646 h 869"/>
                  <a:gd name="T4" fmla="*/ 2147483646 w 1614"/>
                  <a:gd name="T5" fmla="*/ 0 h 86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14" h="869" extrusionOk="0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0" name="Google Shape;380;p4">
                <a:extLst>
                  <a:ext uri="{FF2B5EF4-FFF2-40B4-BE49-F238E27FC236}">
                    <a16:creationId xmlns:a16="http://schemas.microsoft.com/office/drawing/2014/main" id="{D467AD5A-3DC4-81FD-751F-ABCF006A165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145853" y="4541382"/>
                <a:ext cx="112032" cy="69580"/>
              </a:xfrm>
              <a:custGeom>
                <a:avLst/>
                <a:gdLst>
                  <a:gd name="T0" fmla="*/ 2147483646 w 1924"/>
                  <a:gd name="T1" fmla="*/ 2147483646 h 1195"/>
                  <a:gd name="T2" fmla="*/ 2147483646 w 1924"/>
                  <a:gd name="T3" fmla="*/ 2147483646 h 1195"/>
                  <a:gd name="T4" fmla="*/ 2147483646 w 1924"/>
                  <a:gd name="T5" fmla="*/ 2147483646 h 1195"/>
                  <a:gd name="T6" fmla="*/ 2147483646 w 1924"/>
                  <a:gd name="T7" fmla="*/ 2147483646 h 1195"/>
                  <a:gd name="T8" fmla="*/ 2147483646 w 1924"/>
                  <a:gd name="T9" fmla="*/ 2147483646 h 1195"/>
                  <a:gd name="T10" fmla="*/ 2147483646 w 1924"/>
                  <a:gd name="T11" fmla="*/ 2147483646 h 1195"/>
                  <a:gd name="T12" fmla="*/ 2147483646 w 1924"/>
                  <a:gd name="T13" fmla="*/ 2147483646 h 1195"/>
                  <a:gd name="T14" fmla="*/ 2147483646 w 1924"/>
                  <a:gd name="T15" fmla="*/ 2147483646 h 1195"/>
                  <a:gd name="T16" fmla="*/ 2147483646 w 1924"/>
                  <a:gd name="T17" fmla="*/ 2147483646 h 1195"/>
                  <a:gd name="T18" fmla="*/ 2147483646 w 1924"/>
                  <a:gd name="T19" fmla="*/ 2147483646 h 11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24" h="1195" extrusionOk="0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1" name="Google Shape;381;p4">
                <a:extLst>
                  <a:ext uri="{FF2B5EF4-FFF2-40B4-BE49-F238E27FC236}">
                    <a16:creationId xmlns:a16="http://schemas.microsoft.com/office/drawing/2014/main" id="{152C3416-B54A-117C-5B73-1ADD60ECE79B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117570" y="4693484"/>
                <a:ext cx="106617" cy="28938"/>
              </a:xfrm>
              <a:custGeom>
                <a:avLst/>
                <a:gdLst>
                  <a:gd name="T0" fmla="*/ 2147483646 w 1831"/>
                  <a:gd name="T1" fmla="*/ 0 h 497"/>
                  <a:gd name="T2" fmla="*/ 2147483646 w 1831"/>
                  <a:gd name="T3" fmla="*/ 2147483646 h 497"/>
                  <a:gd name="T4" fmla="*/ 2147483646 w 1831"/>
                  <a:gd name="T5" fmla="*/ 0 h 4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31" h="497" extrusionOk="0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2" name="Google Shape;382;p4">
                <a:extLst>
                  <a:ext uri="{FF2B5EF4-FFF2-40B4-BE49-F238E27FC236}">
                    <a16:creationId xmlns:a16="http://schemas.microsoft.com/office/drawing/2014/main" id="{D80AE03B-3F72-577F-1628-8BBA3328397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219900" y="4883379"/>
                <a:ext cx="128336" cy="46406"/>
              </a:xfrm>
              <a:custGeom>
                <a:avLst/>
                <a:gdLst>
                  <a:gd name="T0" fmla="*/ 2147483646 w 2204"/>
                  <a:gd name="T1" fmla="*/ 0 h 797"/>
                  <a:gd name="T2" fmla="*/ 2147483646 w 2204"/>
                  <a:gd name="T3" fmla="*/ 2147483646 h 797"/>
                  <a:gd name="T4" fmla="*/ 2147483646 w 2204"/>
                  <a:gd name="T5" fmla="*/ 2147483646 h 797"/>
                  <a:gd name="T6" fmla="*/ 2147483646 w 2204"/>
                  <a:gd name="T7" fmla="*/ 2147483646 h 797"/>
                  <a:gd name="T8" fmla="*/ 2147483646 w 2204"/>
                  <a:gd name="T9" fmla="*/ 2147483646 h 797"/>
                  <a:gd name="T10" fmla="*/ 2147483646 w 2204"/>
                  <a:gd name="T11" fmla="*/ 2147483646 h 797"/>
                  <a:gd name="T12" fmla="*/ 2147483646 w 2204"/>
                  <a:gd name="T13" fmla="*/ 2147483646 h 797"/>
                  <a:gd name="T14" fmla="*/ 2147483646 w 2204"/>
                  <a:gd name="T15" fmla="*/ 2147483646 h 797"/>
                  <a:gd name="T16" fmla="*/ 2147483646 w 2204"/>
                  <a:gd name="T17" fmla="*/ 0 h 7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204" h="797" extrusionOk="0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3" name="Google Shape;383;p4">
                <a:extLst>
                  <a:ext uri="{FF2B5EF4-FFF2-40B4-BE49-F238E27FC236}">
                    <a16:creationId xmlns:a16="http://schemas.microsoft.com/office/drawing/2014/main" id="{84A65049-D381-08ED-0DFC-DF0CD8BE292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435485" y="4915741"/>
                <a:ext cx="135557" cy="51705"/>
              </a:xfrm>
              <a:custGeom>
                <a:avLst/>
                <a:gdLst>
                  <a:gd name="T0" fmla="*/ 2147483646 w 2328"/>
                  <a:gd name="T1" fmla="*/ 2147483646 h 888"/>
                  <a:gd name="T2" fmla="*/ 2147483646 w 2328"/>
                  <a:gd name="T3" fmla="*/ 2147483646 h 888"/>
                  <a:gd name="T4" fmla="*/ 2147483646 w 2328"/>
                  <a:gd name="T5" fmla="*/ 2147483646 h 888"/>
                  <a:gd name="T6" fmla="*/ 2147483646 w 2328"/>
                  <a:gd name="T7" fmla="*/ 2147483646 h 888"/>
                  <a:gd name="T8" fmla="*/ 2147483646 w 2328"/>
                  <a:gd name="T9" fmla="*/ 2147483646 h 888"/>
                  <a:gd name="T10" fmla="*/ 2147483646 w 2328"/>
                  <a:gd name="T11" fmla="*/ 2147483646 h 888"/>
                  <a:gd name="T12" fmla="*/ 2147483646 w 2328"/>
                  <a:gd name="T13" fmla="*/ 2147483646 h 888"/>
                  <a:gd name="T14" fmla="*/ 2147483646 w 2328"/>
                  <a:gd name="T15" fmla="*/ 2147483646 h 888"/>
                  <a:gd name="T16" fmla="*/ 2147483646 w 2328"/>
                  <a:gd name="T17" fmla="*/ 2147483646 h 88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28" h="888" extrusionOk="0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4" name="Google Shape;384;p4">
                <a:extLst>
                  <a:ext uri="{FF2B5EF4-FFF2-40B4-BE49-F238E27FC236}">
                    <a16:creationId xmlns:a16="http://schemas.microsoft.com/office/drawing/2014/main" id="{DBAE40E4-3C10-DC5E-71E8-60629E9EBF3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67530" y="4751000"/>
                <a:ext cx="106617" cy="44776"/>
              </a:xfrm>
              <a:custGeom>
                <a:avLst/>
                <a:gdLst>
                  <a:gd name="T0" fmla="*/ 2147483646 w 1831"/>
                  <a:gd name="T1" fmla="*/ 2147483646 h 769"/>
                  <a:gd name="T2" fmla="*/ 2147483646 w 1831"/>
                  <a:gd name="T3" fmla="*/ 2147483646 h 769"/>
                  <a:gd name="T4" fmla="*/ 2147483646 w 1831"/>
                  <a:gd name="T5" fmla="*/ 2147483646 h 769"/>
                  <a:gd name="T6" fmla="*/ 2147483646 w 1831"/>
                  <a:gd name="T7" fmla="*/ 2147483646 h 769"/>
                  <a:gd name="T8" fmla="*/ 2147483646 w 1831"/>
                  <a:gd name="T9" fmla="*/ 2147483646 h 769"/>
                  <a:gd name="T10" fmla="*/ 2147483646 w 1831"/>
                  <a:gd name="T11" fmla="*/ 2147483646 h 769"/>
                  <a:gd name="T12" fmla="*/ 2147483646 w 1831"/>
                  <a:gd name="T13" fmla="*/ 2147483646 h 769"/>
                  <a:gd name="T14" fmla="*/ 2147483646 w 1831"/>
                  <a:gd name="T15" fmla="*/ 2147483646 h 769"/>
                  <a:gd name="T16" fmla="*/ 2147483646 w 1831"/>
                  <a:gd name="T17" fmla="*/ 2147483646 h 7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31" h="769" extrusionOk="0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5" name="Google Shape;385;p4">
                <a:extLst>
                  <a:ext uri="{FF2B5EF4-FFF2-40B4-BE49-F238E27FC236}">
                    <a16:creationId xmlns:a16="http://schemas.microsoft.com/office/drawing/2014/main" id="{0582C38E-86BE-59AC-17D5-8F5B0DA8E98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335072" y="4573098"/>
                <a:ext cx="84956" cy="40060"/>
              </a:xfrm>
              <a:custGeom>
                <a:avLst/>
                <a:gdLst>
                  <a:gd name="T0" fmla="*/ 2147483646 w 1459"/>
                  <a:gd name="T1" fmla="*/ 0 h 688"/>
                  <a:gd name="T2" fmla="*/ 2147483646 w 1459"/>
                  <a:gd name="T3" fmla="*/ 2147483646 h 688"/>
                  <a:gd name="T4" fmla="*/ 2147483646 w 1459"/>
                  <a:gd name="T5" fmla="*/ 2147483646 h 688"/>
                  <a:gd name="T6" fmla="*/ 2147483646 w 1459"/>
                  <a:gd name="T7" fmla="*/ 2147483646 h 688"/>
                  <a:gd name="T8" fmla="*/ 2147483646 w 1459"/>
                  <a:gd name="T9" fmla="*/ 2147483646 h 688"/>
                  <a:gd name="T10" fmla="*/ 2147483646 w 1459"/>
                  <a:gd name="T11" fmla="*/ 2147483646 h 688"/>
                  <a:gd name="T12" fmla="*/ 2147483646 w 1459"/>
                  <a:gd name="T13" fmla="*/ 2147483646 h 688"/>
                  <a:gd name="T14" fmla="*/ 2147483646 w 1459"/>
                  <a:gd name="T15" fmla="*/ 0 h 6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59" h="688" extrusionOk="0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6" name="Google Shape;386;p4">
                <a:extLst>
                  <a:ext uri="{FF2B5EF4-FFF2-40B4-BE49-F238E27FC236}">
                    <a16:creationId xmlns:a16="http://schemas.microsoft.com/office/drawing/2014/main" id="{BDA7465E-DC9E-2451-5E3D-1233384FACF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414983" y="4513806"/>
                <a:ext cx="77735" cy="47047"/>
              </a:xfrm>
              <a:custGeom>
                <a:avLst/>
                <a:gdLst>
                  <a:gd name="T0" fmla="*/ 2147483646 w 1335"/>
                  <a:gd name="T1" fmla="*/ 2147483646 h 808"/>
                  <a:gd name="T2" fmla="*/ 2147483646 w 1335"/>
                  <a:gd name="T3" fmla="*/ 2147483646 h 808"/>
                  <a:gd name="T4" fmla="*/ 2147483646 w 1335"/>
                  <a:gd name="T5" fmla="*/ 2147483646 h 808"/>
                  <a:gd name="T6" fmla="*/ 2147483646 w 1335"/>
                  <a:gd name="T7" fmla="*/ 2147483646 h 808"/>
                  <a:gd name="T8" fmla="*/ 2147483646 w 1335"/>
                  <a:gd name="T9" fmla="*/ 2147483646 h 808"/>
                  <a:gd name="T10" fmla="*/ 2147483646 w 1335"/>
                  <a:gd name="T11" fmla="*/ 2147483646 h 808"/>
                  <a:gd name="T12" fmla="*/ 2147483646 w 1335"/>
                  <a:gd name="T13" fmla="*/ 2147483646 h 8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35" h="808" extrusionOk="0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lnTo>
                      <a:pt x="6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7" name="Google Shape;387;p4">
                <a:extLst>
                  <a:ext uri="{FF2B5EF4-FFF2-40B4-BE49-F238E27FC236}">
                    <a16:creationId xmlns:a16="http://schemas.microsoft.com/office/drawing/2014/main" id="{6A23F003-0DF4-DD11-60E6-EF8A754E98E0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638248" y="4580252"/>
                <a:ext cx="83500" cy="47862"/>
              </a:xfrm>
              <a:custGeom>
                <a:avLst/>
                <a:gdLst>
                  <a:gd name="T0" fmla="*/ 2147483646 w 1434"/>
                  <a:gd name="T1" fmla="*/ 0 h 822"/>
                  <a:gd name="T2" fmla="*/ 2147483646 w 1434"/>
                  <a:gd name="T3" fmla="*/ 2147483646 h 822"/>
                  <a:gd name="T4" fmla="*/ 2147483646 w 1434"/>
                  <a:gd name="T5" fmla="*/ 2147483646 h 822"/>
                  <a:gd name="T6" fmla="*/ 2147483646 w 1434"/>
                  <a:gd name="T7" fmla="*/ 2147483646 h 822"/>
                  <a:gd name="T8" fmla="*/ 2147483646 w 1434"/>
                  <a:gd name="T9" fmla="*/ 2147483646 h 822"/>
                  <a:gd name="T10" fmla="*/ 2147483646 w 1434"/>
                  <a:gd name="T11" fmla="*/ 2147483646 h 822"/>
                  <a:gd name="T12" fmla="*/ 2147483646 w 1434"/>
                  <a:gd name="T13" fmla="*/ 2147483646 h 822"/>
                  <a:gd name="T14" fmla="*/ 2147483646 w 1434"/>
                  <a:gd name="T15" fmla="*/ 0 h 8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4" h="822" extrusionOk="0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8" name="Google Shape;388;p4">
                <a:extLst>
                  <a:ext uri="{FF2B5EF4-FFF2-40B4-BE49-F238E27FC236}">
                    <a16:creationId xmlns:a16="http://schemas.microsoft.com/office/drawing/2014/main" id="{3160895C-268A-2898-07A0-482096C25197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500255" y="4633121"/>
                <a:ext cx="108422" cy="58750"/>
              </a:xfrm>
              <a:custGeom>
                <a:avLst/>
                <a:gdLst>
                  <a:gd name="T0" fmla="*/ 2147483646 w 1862"/>
                  <a:gd name="T1" fmla="*/ 0 h 1009"/>
                  <a:gd name="T2" fmla="*/ 2147483646 w 1862"/>
                  <a:gd name="T3" fmla="*/ 2147483646 h 1009"/>
                  <a:gd name="T4" fmla="*/ 2147483646 w 1862"/>
                  <a:gd name="T5" fmla="*/ 2147483646 h 1009"/>
                  <a:gd name="T6" fmla="*/ 2147483646 w 1862"/>
                  <a:gd name="T7" fmla="*/ 2147483646 h 1009"/>
                  <a:gd name="T8" fmla="*/ 2147483646 w 1862"/>
                  <a:gd name="T9" fmla="*/ 2147483646 h 1009"/>
                  <a:gd name="T10" fmla="*/ 2147483646 w 1862"/>
                  <a:gd name="T11" fmla="*/ 2147483646 h 1009"/>
                  <a:gd name="T12" fmla="*/ 2147483646 w 1862"/>
                  <a:gd name="T13" fmla="*/ 2147483646 h 1009"/>
                  <a:gd name="T14" fmla="*/ 2147483646 w 1862"/>
                  <a:gd name="T15" fmla="*/ 2147483646 h 1009"/>
                  <a:gd name="T16" fmla="*/ 2147483646 w 1862"/>
                  <a:gd name="T17" fmla="*/ 0 h 100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62" h="1009" extrusionOk="0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49" name="Google Shape;389;p4">
                <a:extLst>
                  <a:ext uri="{FF2B5EF4-FFF2-40B4-BE49-F238E27FC236}">
                    <a16:creationId xmlns:a16="http://schemas.microsoft.com/office/drawing/2014/main" id="{A580C002-68E3-4621-4243-CC48B665652A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591684" y="4775174"/>
                <a:ext cx="79541" cy="47687"/>
              </a:xfrm>
              <a:custGeom>
                <a:avLst/>
                <a:gdLst>
                  <a:gd name="T0" fmla="*/ 2147483646 w 1366"/>
                  <a:gd name="T1" fmla="*/ 2147483646 h 819"/>
                  <a:gd name="T2" fmla="*/ 2147483646 w 1366"/>
                  <a:gd name="T3" fmla="*/ 2147483646 h 819"/>
                  <a:gd name="T4" fmla="*/ 2147483646 w 1366"/>
                  <a:gd name="T5" fmla="*/ 2147483646 h 819"/>
                  <a:gd name="T6" fmla="*/ 2147483646 w 1366"/>
                  <a:gd name="T7" fmla="*/ 2147483646 h 819"/>
                  <a:gd name="T8" fmla="*/ 2147483646 w 1366"/>
                  <a:gd name="T9" fmla="*/ 2147483646 h 819"/>
                  <a:gd name="T10" fmla="*/ 2147483646 w 1366"/>
                  <a:gd name="T11" fmla="*/ 2147483646 h 819"/>
                  <a:gd name="T12" fmla="*/ 2147483646 w 1366"/>
                  <a:gd name="T13" fmla="*/ 2147483646 h 819"/>
                  <a:gd name="T14" fmla="*/ 2147483646 w 1366"/>
                  <a:gd name="T15" fmla="*/ 2147483646 h 819"/>
                  <a:gd name="T16" fmla="*/ 2147483646 w 1366"/>
                  <a:gd name="T17" fmla="*/ 2147483646 h 8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66" h="819" extrusionOk="0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0" name="Google Shape;390;p4">
                <a:extLst>
                  <a:ext uri="{FF2B5EF4-FFF2-40B4-BE49-F238E27FC236}">
                    <a16:creationId xmlns:a16="http://schemas.microsoft.com/office/drawing/2014/main" id="{367930E1-624B-0E44-7CBB-11E5F443F43E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638440" y="4931436"/>
                <a:ext cx="149997" cy="31035"/>
              </a:xfrm>
              <a:custGeom>
                <a:avLst/>
                <a:gdLst>
                  <a:gd name="T0" fmla="*/ 2147483646 w 2576"/>
                  <a:gd name="T1" fmla="*/ 2147483646 h 533"/>
                  <a:gd name="T2" fmla="*/ 2147483646 w 2576"/>
                  <a:gd name="T3" fmla="*/ 2147483646 h 533"/>
                  <a:gd name="T4" fmla="*/ 2147483646 w 2576"/>
                  <a:gd name="T5" fmla="*/ 2147483646 h 533"/>
                  <a:gd name="T6" fmla="*/ 2147483646 w 2576"/>
                  <a:gd name="T7" fmla="*/ 2147483646 h 533"/>
                  <a:gd name="T8" fmla="*/ 2147483646 w 2576"/>
                  <a:gd name="T9" fmla="*/ 2147483646 h 533"/>
                  <a:gd name="T10" fmla="*/ 2147483646 w 2576"/>
                  <a:gd name="T11" fmla="*/ 2147483646 h 533"/>
                  <a:gd name="T12" fmla="*/ 2147483646 w 2576"/>
                  <a:gd name="T13" fmla="*/ 2147483646 h 533"/>
                  <a:gd name="T14" fmla="*/ 2147483646 w 2576"/>
                  <a:gd name="T15" fmla="*/ 2147483646 h 5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576" h="533" extrusionOk="0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1" name="Google Shape;391;p4">
                <a:extLst>
                  <a:ext uri="{FF2B5EF4-FFF2-40B4-BE49-F238E27FC236}">
                    <a16:creationId xmlns:a16="http://schemas.microsoft.com/office/drawing/2014/main" id="{7D976C11-830C-1A17-67BF-1FB4E21AE4D4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99362" y="4868291"/>
                <a:ext cx="115642" cy="30802"/>
              </a:xfrm>
              <a:custGeom>
                <a:avLst/>
                <a:gdLst>
                  <a:gd name="T0" fmla="*/ 2147483646 w 1986"/>
                  <a:gd name="T1" fmla="*/ 2147483646 h 529"/>
                  <a:gd name="T2" fmla="*/ 2147483646 w 1986"/>
                  <a:gd name="T3" fmla="*/ 2147483646 h 529"/>
                  <a:gd name="T4" fmla="*/ 2147483646 w 1986"/>
                  <a:gd name="T5" fmla="*/ 2147483646 h 5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86" h="529" extrusionOk="0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2" name="Google Shape;392;p4">
                <a:extLst>
                  <a:ext uri="{FF2B5EF4-FFF2-40B4-BE49-F238E27FC236}">
                    <a16:creationId xmlns:a16="http://schemas.microsoft.com/office/drawing/2014/main" id="{213EEB1A-6B31-A948-418D-B03E121AB30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32763" y="4721604"/>
                <a:ext cx="113022" cy="51472"/>
              </a:xfrm>
              <a:custGeom>
                <a:avLst/>
                <a:gdLst>
                  <a:gd name="T0" fmla="*/ 2147483646 w 1941"/>
                  <a:gd name="T1" fmla="*/ 0 h 884"/>
                  <a:gd name="T2" fmla="*/ 2147483646 w 1941"/>
                  <a:gd name="T3" fmla="*/ 2147483646 h 884"/>
                  <a:gd name="T4" fmla="*/ 2147483646 w 1941"/>
                  <a:gd name="T5" fmla="*/ 2147483646 h 884"/>
                  <a:gd name="T6" fmla="*/ 2147483646 w 1941"/>
                  <a:gd name="T7" fmla="*/ 2147483646 h 884"/>
                  <a:gd name="T8" fmla="*/ 2147483646 w 1941"/>
                  <a:gd name="T9" fmla="*/ 2147483646 h 884"/>
                  <a:gd name="T10" fmla="*/ 2147483646 w 1941"/>
                  <a:gd name="T11" fmla="*/ 2147483646 h 884"/>
                  <a:gd name="T12" fmla="*/ 2147483646 w 1941"/>
                  <a:gd name="T13" fmla="*/ 2147483646 h 884"/>
                  <a:gd name="T14" fmla="*/ 2147483646 w 1941"/>
                  <a:gd name="T15" fmla="*/ 2147483646 h 884"/>
                  <a:gd name="T16" fmla="*/ 2147483646 w 1941"/>
                  <a:gd name="T17" fmla="*/ 0 h 8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941" h="884" extrusionOk="0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353" name="Google Shape;393;p4">
                <a:extLst>
                  <a:ext uri="{FF2B5EF4-FFF2-40B4-BE49-F238E27FC236}">
                    <a16:creationId xmlns:a16="http://schemas.microsoft.com/office/drawing/2014/main" id="{8F1DF441-C298-7127-ABCC-47E8E5522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-10594719">
                <a:off x="-778463" y="4637919"/>
                <a:ext cx="113837" cy="34354"/>
              </a:xfrm>
              <a:custGeom>
                <a:avLst/>
                <a:gdLst>
                  <a:gd name="T0" fmla="*/ 2147483646 w 1955"/>
                  <a:gd name="T1" fmla="*/ 0 h 590"/>
                  <a:gd name="T2" fmla="*/ 2147483646 w 1955"/>
                  <a:gd name="T3" fmla="*/ 2147483646 h 590"/>
                  <a:gd name="T4" fmla="*/ 2147483646 w 1955"/>
                  <a:gd name="T5" fmla="*/ 0 h 59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590" extrusionOk="0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  <p:sp>
        <p:nvSpPr>
          <p:cNvPr id="354" name="Google Shape;394;p4">
            <a:extLst>
              <a:ext uri="{FF2B5EF4-FFF2-40B4-BE49-F238E27FC236}">
                <a16:creationId xmlns:a16="http://schemas.microsoft.com/office/drawing/2014/main" id="{10C58573-A7A3-CD4E-2BD9-F6BD516C318E}"/>
              </a:ext>
            </a:extLst>
          </p:cNvPr>
          <p:cNvSpPr>
            <a:spLocks/>
          </p:cNvSpPr>
          <p:nvPr/>
        </p:nvSpPr>
        <p:spPr bwMode="auto">
          <a:xfrm>
            <a:off x="509588" y="5408613"/>
            <a:ext cx="384175" cy="322262"/>
          </a:xfrm>
          <a:custGeom>
            <a:avLst/>
            <a:gdLst>
              <a:gd name="T0" fmla="*/ 2147483646 w 11540"/>
              <a:gd name="T1" fmla="*/ 0 h 9675"/>
              <a:gd name="T2" fmla="*/ 2147483646 w 11540"/>
              <a:gd name="T3" fmla="*/ 2147483646 h 9675"/>
              <a:gd name="T4" fmla="*/ 2147483646 w 11540"/>
              <a:gd name="T5" fmla="*/ 2147483646 h 9675"/>
              <a:gd name="T6" fmla="*/ 2147483646 w 11540"/>
              <a:gd name="T7" fmla="*/ 2147483646 h 9675"/>
              <a:gd name="T8" fmla="*/ 2147483646 w 11540"/>
              <a:gd name="T9" fmla="*/ 2147483646 h 9675"/>
              <a:gd name="T10" fmla="*/ 2147483646 w 11540"/>
              <a:gd name="T11" fmla="*/ 2147483646 h 9675"/>
              <a:gd name="T12" fmla="*/ 2147483646 w 11540"/>
              <a:gd name="T13" fmla="*/ 2147483646 h 9675"/>
              <a:gd name="T14" fmla="*/ 2147483646 w 11540"/>
              <a:gd name="T15" fmla="*/ 2147483646 h 9675"/>
              <a:gd name="T16" fmla="*/ 2147483646 w 11540"/>
              <a:gd name="T17" fmla="*/ 2147483646 h 9675"/>
              <a:gd name="T18" fmla="*/ 2147483646 w 11540"/>
              <a:gd name="T19" fmla="*/ 2147483646 h 9675"/>
              <a:gd name="T20" fmla="*/ 2147483646 w 11540"/>
              <a:gd name="T21" fmla="*/ 2147483646 h 9675"/>
              <a:gd name="T22" fmla="*/ 2147483646 w 11540"/>
              <a:gd name="T23" fmla="*/ 0 h 967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40" h="9675" extrusionOk="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grpSp>
        <p:nvGrpSpPr>
          <p:cNvPr id="355" name="Google Shape;395;p4">
            <a:extLst>
              <a:ext uri="{FF2B5EF4-FFF2-40B4-BE49-F238E27FC236}">
                <a16:creationId xmlns:a16="http://schemas.microsoft.com/office/drawing/2014/main" id="{4928C8FA-110D-B5B0-AE4E-01292500440F}"/>
              </a:ext>
            </a:extLst>
          </p:cNvPr>
          <p:cNvGrpSpPr>
            <a:grpSpLocks/>
          </p:cNvGrpSpPr>
          <p:nvPr/>
        </p:nvGrpSpPr>
        <p:grpSpPr bwMode="auto">
          <a:xfrm rot="1244207">
            <a:off x="-496888" y="5040313"/>
            <a:ext cx="3549651" cy="3771900"/>
            <a:chOff x="4159600" y="887163"/>
            <a:chExt cx="1265600" cy="1344550"/>
          </a:xfrm>
        </p:grpSpPr>
        <p:sp>
          <p:nvSpPr>
            <p:cNvPr id="356" name="Google Shape;396;p4">
              <a:extLst>
                <a:ext uri="{FF2B5EF4-FFF2-40B4-BE49-F238E27FC236}">
                  <a16:creationId xmlns:a16="http://schemas.microsoft.com/office/drawing/2014/main" id="{4D7FF255-2A8B-8692-F550-041944662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600" y="887163"/>
              <a:ext cx="1265600" cy="1344550"/>
            </a:xfrm>
            <a:custGeom>
              <a:avLst/>
              <a:gdLst>
                <a:gd name="T0" fmla="*/ 2147483646 w 50624"/>
                <a:gd name="T1" fmla="*/ 2147483646 h 53782"/>
                <a:gd name="T2" fmla="*/ 2147483646 w 50624"/>
                <a:gd name="T3" fmla="*/ 2147483646 h 53782"/>
                <a:gd name="T4" fmla="*/ 2147483646 w 50624"/>
                <a:gd name="T5" fmla="*/ 2147483646 h 53782"/>
                <a:gd name="T6" fmla="*/ 2147483646 w 50624"/>
                <a:gd name="T7" fmla="*/ 2147483646 h 53782"/>
                <a:gd name="T8" fmla="*/ 2147483646 w 50624"/>
                <a:gd name="T9" fmla="*/ 2147483646 h 53782"/>
                <a:gd name="T10" fmla="*/ 2147483646 w 50624"/>
                <a:gd name="T11" fmla="*/ 2147483646 h 53782"/>
                <a:gd name="T12" fmla="*/ 2147483646 w 50624"/>
                <a:gd name="T13" fmla="*/ 2147483646 h 53782"/>
                <a:gd name="T14" fmla="*/ 2147483646 w 50624"/>
                <a:gd name="T15" fmla="*/ 2147483646 h 53782"/>
                <a:gd name="T16" fmla="*/ 2147483646 w 50624"/>
                <a:gd name="T17" fmla="*/ 2147483646 h 53782"/>
                <a:gd name="T18" fmla="*/ 2147483646 w 50624"/>
                <a:gd name="T19" fmla="*/ 2147483646 h 53782"/>
                <a:gd name="T20" fmla="*/ 2147483646 w 50624"/>
                <a:gd name="T21" fmla="*/ 2147483646 h 53782"/>
                <a:gd name="T22" fmla="*/ 2147483646 w 50624"/>
                <a:gd name="T23" fmla="*/ 2147483646 h 53782"/>
                <a:gd name="T24" fmla="*/ 2147483646 w 50624"/>
                <a:gd name="T25" fmla="*/ 2147483646 h 53782"/>
                <a:gd name="T26" fmla="*/ 2147483646 w 50624"/>
                <a:gd name="T27" fmla="*/ 2147483646 h 53782"/>
                <a:gd name="T28" fmla="*/ 2147483646 w 50624"/>
                <a:gd name="T29" fmla="*/ 2147483646 h 53782"/>
                <a:gd name="T30" fmla="*/ 2147483646 w 50624"/>
                <a:gd name="T31" fmla="*/ 2147483646 h 53782"/>
                <a:gd name="T32" fmla="*/ 2147483646 w 50624"/>
                <a:gd name="T33" fmla="*/ 2147483646 h 53782"/>
                <a:gd name="T34" fmla="*/ 2147483646 w 50624"/>
                <a:gd name="T35" fmla="*/ 2147483646 h 53782"/>
                <a:gd name="T36" fmla="*/ 2147483646 w 50624"/>
                <a:gd name="T37" fmla="*/ 2147483646 h 53782"/>
                <a:gd name="T38" fmla="*/ 2147483646 w 50624"/>
                <a:gd name="T39" fmla="*/ 2147483646 h 53782"/>
                <a:gd name="T40" fmla="*/ 2147483646 w 50624"/>
                <a:gd name="T41" fmla="*/ 2147483646 h 53782"/>
                <a:gd name="T42" fmla="*/ 2147483646 w 50624"/>
                <a:gd name="T43" fmla="*/ 2147483646 h 53782"/>
                <a:gd name="T44" fmla="*/ 2147483646 w 50624"/>
                <a:gd name="T45" fmla="*/ 2147483646 h 53782"/>
                <a:gd name="T46" fmla="*/ 2147483646 w 50624"/>
                <a:gd name="T47" fmla="*/ 2147483646 h 53782"/>
                <a:gd name="T48" fmla="*/ 2147483646 w 50624"/>
                <a:gd name="T49" fmla="*/ 2147483646 h 53782"/>
                <a:gd name="T50" fmla="*/ 2147483646 w 50624"/>
                <a:gd name="T51" fmla="*/ 2147483646 h 53782"/>
                <a:gd name="T52" fmla="*/ 2147483646 w 50624"/>
                <a:gd name="T53" fmla="*/ 2147483646 h 53782"/>
                <a:gd name="T54" fmla="*/ 2147483646 w 50624"/>
                <a:gd name="T55" fmla="*/ 2147483646 h 53782"/>
                <a:gd name="T56" fmla="*/ 2147483646 w 50624"/>
                <a:gd name="T57" fmla="*/ 2147483646 h 53782"/>
                <a:gd name="T58" fmla="*/ 2147483646 w 50624"/>
                <a:gd name="T59" fmla="*/ 2147483646 h 53782"/>
                <a:gd name="T60" fmla="*/ 2147483646 w 50624"/>
                <a:gd name="T61" fmla="*/ 2147483646 h 53782"/>
                <a:gd name="T62" fmla="*/ 2147483646 w 50624"/>
                <a:gd name="T63" fmla="*/ 2147483646 h 53782"/>
                <a:gd name="T64" fmla="*/ 2147483646 w 50624"/>
                <a:gd name="T65" fmla="*/ 2147483646 h 53782"/>
                <a:gd name="T66" fmla="*/ 2147483646 w 50624"/>
                <a:gd name="T67" fmla="*/ 2147483646 h 53782"/>
                <a:gd name="T68" fmla="*/ 2147483646 w 50624"/>
                <a:gd name="T69" fmla="*/ 2147483646 h 53782"/>
                <a:gd name="T70" fmla="*/ 2147483646 w 50624"/>
                <a:gd name="T71" fmla="*/ 2147483646 h 53782"/>
                <a:gd name="T72" fmla="*/ 2147483646 w 50624"/>
                <a:gd name="T73" fmla="*/ 2147483646 h 53782"/>
                <a:gd name="T74" fmla="*/ 2147483646 w 50624"/>
                <a:gd name="T75" fmla="*/ 2147483646 h 53782"/>
                <a:gd name="T76" fmla="*/ 2147483646 w 50624"/>
                <a:gd name="T77" fmla="*/ 2147483646 h 53782"/>
                <a:gd name="T78" fmla="*/ 2147483646 w 50624"/>
                <a:gd name="T79" fmla="*/ 2147483646 h 53782"/>
                <a:gd name="T80" fmla="*/ 2147483646 w 50624"/>
                <a:gd name="T81" fmla="*/ 2147483646 h 53782"/>
                <a:gd name="T82" fmla="*/ 2147483646 w 50624"/>
                <a:gd name="T83" fmla="*/ 2147483646 h 53782"/>
                <a:gd name="T84" fmla="*/ 2147483646 w 50624"/>
                <a:gd name="T85" fmla="*/ 2147483646 h 53782"/>
                <a:gd name="T86" fmla="*/ 2147483646 w 50624"/>
                <a:gd name="T87" fmla="*/ 2147483646 h 53782"/>
                <a:gd name="T88" fmla="*/ 2147483646 w 50624"/>
                <a:gd name="T89" fmla="*/ 2147483646 h 53782"/>
                <a:gd name="T90" fmla="*/ 2147483646 w 50624"/>
                <a:gd name="T91" fmla="*/ 2147483646 h 537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50624" h="53782" extrusionOk="0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7" name="Google Shape;397;p4">
              <a:extLst>
                <a:ext uri="{FF2B5EF4-FFF2-40B4-BE49-F238E27FC236}">
                  <a16:creationId xmlns:a16="http://schemas.microsoft.com/office/drawing/2014/main" id="{44E163DB-B7C3-A4F6-26EF-169D2CBBD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775" y="978038"/>
              <a:ext cx="48875" cy="17100"/>
            </a:xfrm>
            <a:custGeom>
              <a:avLst/>
              <a:gdLst>
                <a:gd name="T0" fmla="*/ 2147483646 w 1955"/>
                <a:gd name="T1" fmla="*/ 2147483646 h 684"/>
                <a:gd name="T2" fmla="*/ 2147483646 w 1955"/>
                <a:gd name="T3" fmla="*/ 2147483646 h 684"/>
                <a:gd name="T4" fmla="*/ 2147483646 w 195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8" name="Google Shape;398;p4">
              <a:extLst>
                <a:ext uri="{FF2B5EF4-FFF2-40B4-BE49-F238E27FC236}">
                  <a16:creationId xmlns:a16="http://schemas.microsoft.com/office/drawing/2014/main" id="{F8CA1805-12B8-74E1-DEA3-2D91D8A84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450" y="1026888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59" name="Google Shape;399;p4">
              <a:extLst>
                <a:ext uri="{FF2B5EF4-FFF2-40B4-BE49-F238E27FC236}">
                  <a16:creationId xmlns:a16="http://schemas.microsoft.com/office/drawing/2014/main" id="{33A1ACBC-6287-88A7-BAB8-F4FE85D35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975" y="1081963"/>
              <a:ext cx="47350" cy="18625"/>
            </a:xfrm>
            <a:custGeom>
              <a:avLst/>
              <a:gdLst>
                <a:gd name="T0" fmla="*/ 2147483646 w 1894"/>
                <a:gd name="T1" fmla="*/ 0 h 745"/>
                <a:gd name="T2" fmla="*/ 2147483646 w 1894"/>
                <a:gd name="T3" fmla="*/ 2147483646 h 745"/>
                <a:gd name="T4" fmla="*/ 2147483646 w 189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745" extrusionOk="0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0" name="Google Shape;400;p4">
              <a:extLst>
                <a:ext uri="{FF2B5EF4-FFF2-40B4-BE49-F238E27FC236}">
                  <a16:creationId xmlns:a16="http://schemas.microsoft.com/office/drawing/2014/main" id="{8A58F074-9A05-3DD7-0A5E-EEF66FF34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300" y="1136238"/>
              <a:ext cx="47325" cy="17100"/>
            </a:xfrm>
            <a:custGeom>
              <a:avLst/>
              <a:gdLst>
                <a:gd name="T0" fmla="*/ 2147483646 w 1893"/>
                <a:gd name="T1" fmla="*/ 2147483646 h 684"/>
                <a:gd name="T2" fmla="*/ 2147483646 w 1893"/>
                <a:gd name="T3" fmla="*/ 2147483646 h 684"/>
                <a:gd name="T4" fmla="*/ 2147483646 w 1893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1" name="Google Shape;401;p4">
              <a:extLst>
                <a:ext uri="{FF2B5EF4-FFF2-40B4-BE49-F238E27FC236}">
                  <a16:creationId xmlns:a16="http://schemas.microsoft.com/office/drawing/2014/main" id="{F4777BED-BFC4-8B16-4380-E4DDC1BED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850" y="1218438"/>
              <a:ext cx="48900" cy="14775"/>
            </a:xfrm>
            <a:custGeom>
              <a:avLst/>
              <a:gdLst>
                <a:gd name="T0" fmla="*/ 2147483646 w 1956"/>
                <a:gd name="T1" fmla="*/ 2147483646 h 591"/>
                <a:gd name="T2" fmla="*/ 2147483646 w 1956"/>
                <a:gd name="T3" fmla="*/ 2147483646 h 591"/>
                <a:gd name="T4" fmla="*/ 2147483646 w 1956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1" extrusionOk="0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2" name="Google Shape;402;p4">
              <a:extLst>
                <a:ext uri="{FF2B5EF4-FFF2-40B4-BE49-F238E27FC236}">
                  <a16:creationId xmlns:a16="http://schemas.microsoft.com/office/drawing/2014/main" id="{17A33A70-5D41-3EF9-BAD7-BED34D87A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300" y="1188963"/>
              <a:ext cx="48875" cy="13225"/>
            </a:xfrm>
            <a:custGeom>
              <a:avLst/>
              <a:gdLst>
                <a:gd name="T0" fmla="*/ 2147483646 w 1955"/>
                <a:gd name="T1" fmla="*/ 2147483646 h 529"/>
                <a:gd name="T2" fmla="*/ 2147483646 w 1955"/>
                <a:gd name="T3" fmla="*/ 2147483646 h 529"/>
                <a:gd name="T4" fmla="*/ 2147483646 w 1955"/>
                <a:gd name="T5" fmla="*/ 2147483646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9" extrusionOk="0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3" name="Google Shape;403;p4">
              <a:extLst>
                <a:ext uri="{FF2B5EF4-FFF2-40B4-BE49-F238E27FC236}">
                  <a16:creationId xmlns:a16="http://schemas.microsoft.com/office/drawing/2014/main" id="{5709D83E-0AF6-62FD-D5E0-FE68336FE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050" y="1182613"/>
              <a:ext cx="27950" cy="15700"/>
            </a:xfrm>
            <a:custGeom>
              <a:avLst/>
              <a:gdLst>
                <a:gd name="T0" fmla="*/ 2147483646 w 1118"/>
                <a:gd name="T1" fmla="*/ 2147483646 h 628"/>
                <a:gd name="T2" fmla="*/ 2147483646 w 1118"/>
                <a:gd name="T3" fmla="*/ 2147483646 h 628"/>
                <a:gd name="T4" fmla="*/ 2147483646 w 1118"/>
                <a:gd name="T5" fmla="*/ 2147483646 h 628"/>
                <a:gd name="T6" fmla="*/ 2147483646 w 1118"/>
                <a:gd name="T7" fmla="*/ 2147483646 h 628"/>
                <a:gd name="T8" fmla="*/ 2147483646 w 1118"/>
                <a:gd name="T9" fmla="*/ 2147483646 h 628"/>
                <a:gd name="T10" fmla="*/ 2147483646 w 1118"/>
                <a:gd name="T11" fmla="*/ 2147483646 h 628"/>
                <a:gd name="T12" fmla="*/ 2147483646 w 1118"/>
                <a:gd name="T13" fmla="*/ 2147483646 h 6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8" h="628" extrusionOk="0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4" name="Google Shape;404;p4">
              <a:extLst>
                <a:ext uri="{FF2B5EF4-FFF2-40B4-BE49-F238E27FC236}">
                  <a16:creationId xmlns:a16="http://schemas.microsoft.com/office/drawing/2014/main" id="{C42033C7-75B1-58BA-EB82-B5F199297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9825" y="1112213"/>
              <a:ext cx="48100" cy="17850"/>
            </a:xfrm>
            <a:custGeom>
              <a:avLst/>
              <a:gdLst>
                <a:gd name="T0" fmla="*/ 2147483646 w 1924"/>
                <a:gd name="T1" fmla="*/ 0 h 714"/>
                <a:gd name="T2" fmla="*/ 2147483646 w 1924"/>
                <a:gd name="T3" fmla="*/ 2147483646 h 714"/>
                <a:gd name="T4" fmla="*/ 2147483646 w 1924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5" name="Google Shape;405;p4">
              <a:extLst>
                <a:ext uri="{FF2B5EF4-FFF2-40B4-BE49-F238E27FC236}">
                  <a16:creationId xmlns:a16="http://schemas.microsoft.com/office/drawing/2014/main" id="{5B581BA1-3BDE-CAC8-0863-DA5C16144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850" y="1033113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6" name="Google Shape;406;p4">
              <a:extLst>
                <a:ext uri="{FF2B5EF4-FFF2-40B4-BE49-F238E27FC236}">
                  <a16:creationId xmlns:a16="http://schemas.microsoft.com/office/drawing/2014/main" id="{E32AF859-23C8-0AE2-5DFA-1A9448CD6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5825" y="1085838"/>
              <a:ext cx="44225" cy="10875"/>
            </a:xfrm>
            <a:custGeom>
              <a:avLst/>
              <a:gdLst>
                <a:gd name="T0" fmla="*/ 2147483646 w 1769"/>
                <a:gd name="T1" fmla="*/ 0 h 435"/>
                <a:gd name="T2" fmla="*/ 2147483646 w 1769"/>
                <a:gd name="T3" fmla="*/ 2147483646 h 435"/>
                <a:gd name="T4" fmla="*/ 2147483646 w 1769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69" h="435" extrusionOk="0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7" name="Google Shape;407;p4">
              <a:extLst>
                <a:ext uri="{FF2B5EF4-FFF2-40B4-BE49-F238E27FC236}">
                  <a16:creationId xmlns:a16="http://schemas.microsoft.com/office/drawing/2014/main" id="{0C4D26E2-332F-F1AA-DCD6-6499255C0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400" y="1141663"/>
              <a:ext cx="48900" cy="13225"/>
            </a:xfrm>
            <a:custGeom>
              <a:avLst/>
              <a:gdLst>
                <a:gd name="T0" fmla="*/ 2147483646 w 1956"/>
                <a:gd name="T1" fmla="*/ 2147483646 h 529"/>
                <a:gd name="T2" fmla="*/ 2147483646 w 1956"/>
                <a:gd name="T3" fmla="*/ 2147483646 h 529"/>
                <a:gd name="T4" fmla="*/ 2147483646 w 1956"/>
                <a:gd name="T5" fmla="*/ 2147483646 h 5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29" extrusionOk="0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8" name="Google Shape;408;p4">
              <a:extLst>
                <a:ext uri="{FF2B5EF4-FFF2-40B4-BE49-F238E27FC236}">
                  <a16:creationId xmlns:a16="http://schemas.microsoft.com/office/drawing/2014/main" id="{5EB11B95-87FB-04CE-51B1-35A71B513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200" y="1019913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69" name="Google Shape;409;p4">
              <a:extLst>
                <a:ext uri="{FF2B5EF4-FFF2-40B4-BE49-F238E27FC236}">
                  <a16:creationId xmlns:a16="http://schemas.microsoft.com/office/drawing/2014/main" id="{6750D49C-0028-6997-807B-98982F27B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950" y="941588"/>
              <a:ext cx="39575" cy="22525"/>
            </a:xfrm>
            <a:custGeom>
              <a:avLst/>
              <a:gdLst>
                <a:gd name="T0" fmla="*/ 2147483646 w 1583"/>
                <a:gd name="T1" fmla="*/ 2147483646 h 901"/>
                <a:gd name="T2" fmla="*/ 2147483646 w 1583"/>
                <a:gd name="T3" fmla="*/ 2147483646 h 901"/>
                <a:gd name="T4" fmla="*/ 2147483646 w 1583"/>
                <a:gd name="T5" fmla="*/ 2147483646 h 9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83" h="901" extrusionOk="0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0" name="Google Shape;410;p4">
              <a:extLst>
                <a:ext uri="{FF2B5EF4-FFF2-40B4-BE49-F238E27FC236}">
                  <a16:creationId xmlns:a16="http://schemas.microsoft.com/office/drawing/2014/main" id="{6AAE319D-AC3F-FA03-B0C6-4A54E1B59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550" y="933063"/>
              <a:ext cx="48100" cy="19425"/>
            </a:xfrm>
            <a:custGeom>
              <a:avLst/>
              <a:gdLst>
                <a:gd name="T0" fmla="*/ 2147483646 w 1924"/>
                <a:gd name="T1" fmla="*/ 2147483646 h 777"/>
                <a:gd name="T2" fmla="*/ 2147483646 w 1924"/>
                <a:gd name="T3" fmla="*/ 2147483646 h 777"/>
                <a:gd name="T4" fmla="*/ 2147483646 w 1924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7" extrusionOk="0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1" name="Google Shape;411;p4">
              <a:extLst>
                <a:ext uri="{FF2B5EF4-FFF2-40B4-BE49-F238E27FC236}">
                  <a16:creationId xmlns:a16="http://schemas.microsoft.com/office/drawing/2014/main" id="{869C17E2-3152-917E-7799-C32E8CB1C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050" y="1301413"/>
              <a:ext cx="48100" cy="17100"/>
            </a:xfrm>
            <a:custGeom>
              <a:avLst/>
              <a:gdLst>
                <a:gd name="T0" fmla="*/ 2147483646 w 1924"/>
                <a:gd name="T1" fmla="*/ 2147483646 h 684"/>
                <a:gd name="T2" fmla="*/ 2147483646 w 1924"/>
                <a:gd name="T3" fmla="*/ 2147483646 h 684"/>
                <a:gd name="T4" fmla="*/ 2147483646 w 1924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2" name="Google Shape;412;p4">
              <a:extLst>
                <a:ext uri="{FF2B5EF4-FFF2-40B4-BE49-F238E27FC236}">
                  <a16:creationId xmlns:a16="http://schemas.microsoft.com/office/drawing/2014/main" id="{C3DB5578-1175-A3EB-DC5A-9066200DB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00" y="13859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3" name="Google Shape;413;p4">
              <a:extLst>
                <a:ext uri="{FF2B5EF4-FFF2-40B4-BE49-F238E27FC236}">
                  <a16:creationId xmlns:a16="http://schemas.microsoft.com/office/drawing/2014/main" id="{D05B9A47-1520-E09F-17DD-067616A3C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000" y="1418513"/>
              <a:ext cx="45000" cy="11650"/>
            </a:xfrm>
            <a:custGeom>
              <a:avLst/>
              <a:gdLst>
                <a:gd name="T0" fmla="*/ 2147483646 w 1800"/>
                <a:gd name="T1" fmla="*/ 2147483646 h 466"/>
                <a:gd name="T2" fmla="*/ 2147483646 w 1800"/>
                <a:gd name="T3" fmla="*/ 2147483646 h 466"/>
                <a:gd name="T4" fmla="*/ 2147483646 w 1800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4" name="Google Shape;414;p4">
              <a:extLst>
                <a:ext uri="{FF2B5EF4-FFF2-40B4-BE49-F238E27FC236}">
                  <a16:creationId xmlns:a16="http://schemas.microsoft.com/office/drawing/2014/main" id="{5DE85961-762B-565D-B8D7-8E5B8230F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050" y="1462713"/>
              <a:ext cx="48100" cy="17875"/>
            </a:xfrm>
            <a:custGeom>
              <a:avLst/>
              <a:gdLst>
                <a:gd name="T0" fmla="*/ 2147483646 w 1924"/>
                <a:gd name="T1" fmla="*/ 2147483646 h 715"/>
                <a:gd name="T2" fmla="*/ 2147483646 w 1924"/>
                <a:gd name="T3" fmla="*/ 2147483646 h 715"/>
                <a:gd name="T4" fmla="*/ 2147483646 w 1924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5" name="Google Shape;415;p4">
              <a:extLst>
                <a:ext uri="{FF2B5EF4-FFF2-40B4-BE49-F238E27FC236}">
                  <a16:creationId xmlns:a16="http://schemas.microsoft.com/office/drawing/2014/main" id="{B74700E5-818A-C7BD-BD8C-A945A267B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6750" y="1428588"/>
              <a:ext cx="45800" cy="11675"/>
            </a:xfrm>
            <a:custGeom>
              <a:avLst/>
              <a:gdLst>
                <a:gd name="T0" fmla="*/ 2147483646 w 1832"/>
                <a:gd name="T1" fmla="*/ 2147483646 h 467"/>
                <a:gd name="T2" fmla="*/ 2147483646 w 1832"/>
                <a:gd name="T3" fmla="*/ 2147483646 h 467"/>
                <a:gd name="T4" fmla="*/ 2147483646 w 1832"/>
                <a:gd name="T5" fmla="*/ 2147483646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6" name="Google Shape;416;p4">
              <a:extLst>
                <a:ext uri="{FF2B5EF4-FFF2-40B4-BE49-F238E27FC236}">
                  <a16:creationId xmlns:a16="http://schemas.microsoft.com/office/drawing/2014/main" id="{AC21DD2F-DF1C-2FDD-C5D5-E8D4CB1F7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500" y="1475138"/>
              <a:ext cx="40350" cy="20175"/>
            </a:xfrm>
            <a:custGeom>
              <a:avLst/>
              <a:gdLst>
                <a:gd name="T0" fmla="*/ 2147483646 w 1614"/>
                <a:gd name="T1" fmla="*/ 0 h 807"/>
                <a:gd name="T2" fmla="*/ 2147483646 w 1614"/>
                <a:gd name="T3" fmla="*/ 2147483646 h 807"/>
                <a:gd name="T4" fmla="*/ 2147483646 w 1614"/>
                <a:gd name="T5" fmla="*/ 0 h 80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7" extrusionOk="0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7" name="Google Shape;417;p4">
              <a:extLst>
                <a:ext uri="{FF2B5EF4-FFF2-40B4-BE49-F238E27FC236}">
                  <a16:creationId xmlns:a16="http://schemas.microsoft.com/office/drawing/2014/main" id="{01D261C3-DEB9-0D5A-ACFD-A52B79E47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300" y="1526313"/>
              <a:ext cx="49650" cy="12425"/>
            </a:xfrm>
            <a:custGeom>
              <a:avLst/>
              <a:gdLst>
                <a:gd name="T0" fmla="*/ 2147483646 w 1986"/>
                <a:gd name="T1" fmla="*/ 0 h 497"/>
                <a:gd name="T2" fmla="*/ 2147483646 w 1986"/>
                <a:gd name="T3" fmla="*/ 2147483646 h 497"/>
                <a:gd name="T4" fmla="*/ 2147483646 w 1986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497" extrusionOk="0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8" name="Google Shape;418;p4">
              <a:extLst>
                <a:ext uri="{FF2B5EF4-FFF2-40B4-BE49-F238E27FC236}">
                  <a16:creationId xmlns:a16="http://schemas.microsoft.com/office/drawing/2014/main" id="{BDD91799-4474-F76F-91A1-F415CC6D7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0150" y="1491413"/>
              <a:ext cx="40350" cy="20950"/>
            </a:xfrm>
            <a:custGeom>
              <a:avLst/>
              <a:gdLst>
                <a:gd name="T0" fmla="*/ 2147483646 w 1614"/>
                <a:gd name="T1" fmla="*/ 0 h 838"/>
                <a:gd name="T2" fmla="*/ 2147483646 w 1614"/>
                <a:gd name="T3" fmla="*/ 2147483646 h 838"/>
                <a:gd name="T4" fmla="*/ 2147483646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79" name="Google Shape;419;p4">
              <a:extLst>
                <a:ext uri="{FF2B5EF4-FFF2-40B4-BE49-F238E27FC236}">
                  <a16:creationId xmlns:a16="http://schemas.microsoft.com/office/drawing/2014/main" id="{C559A9D9-728E-B620-6AFC-F1BC93A98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5550" y="1385163"/>
              <a:ext cx="48100" cy="17875"/>
            </a:xfrm>
            <a:custGeom>
              <a:avLst/>
              <a:gdLst>
                <a:gd name="T0" fmla="*/ 2147483646 w 1924"/>
                <a:gd name="T1" fmla="*/ 2147483646 h 715"/>
                <a:gd name="T2" fmla="*/ 2147483646 w 1924"/>
                <a:gd name="T3" fmla="*/ 2147483646 h 715"/>
                <a:gd name="T4" fmla="*/ 2147483646 w 1924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5" extrusionOk="0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0" name="Google Shape;420;p4">
              <a:extLst>
                <a:ext uri="{FF2B5EF4-FFF2-40B4-BE49-F238E27FC236}">
                  <a16:creationId xmlns:a16="http://schemas.microsoft.com/office/drawing/2014/main" id="{37FADAD8-DABD-41BE-0751-234B62031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800" y="1437913"/>
              <a:ext cx="40350" cy="20950"/>
            </a:xfrm>
            <a:custGeom>
              <a:avLst/>
              <a:gdLst>
                <a:gd name="T0" fmla="*/ 2147483646 w 1614"/>
                <a:gd name="T1" fmla="*/ 0 h 838"/>
                <a:gd name="T2" fmla="*/ 2147483646 w 1614"/>
                <a:gd name="T3" fmla="*/ 2147483646 h 838"/>
                <a:gd name="T4" fmla="*/ 2147483646 w 1614"/>
                <a:gd name="T5" fmla="*/ 0 h 8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8" extrusionOk="0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1" name="Google Shape;421;p4">
              <a:extLst>
                <a:ext uri="{FF2B5EF4-FFF2-40B4-BE49-F238E27FC236}">
                  <a16:creationId xmlns:a16="http://schemas.microsoft.com/office/drawing/2014/main" id="{A0111D1C-BA82-4C26-7163-A2B6A3094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9950" y="1434813"/>
              <a:ext cx="48875" cy="19400"/>
            </a:xfrm>
            <a:custGeom>
              <a:avLst/>
              <a:gdLst>
                <a:gd name="T0" fmla="*/ 2147483646 w 1955"/>
                <a:gd name="T1" fmla="*/ 0 h 776"/>
                <a:gd name="T2" fmla="*/ 2147483646 w 1955"/>
                <a:gd name="T3" fmla="*/ 2147483646 h 776"/>
                <a:gd name="T4" fmla="*/ 2147483646 w 195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776" extrusionOk="0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2" name="Google Shape;422;p4">
              <a:extLst>
                <a:ext uri="{FF2B5EF4-FFF2-40B4-BE49-F238E27FC236}">
                  <a16:creationId xmlns:a16="http://schemas.microsoft.com/office/drawing/2014/main" id="{2D986DFB-E5D4-7FE0-BEF6-8942008C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400" y="13859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3" name="Google Shape;423;p4">
              <a:extLst>
                <a:ext uri="{FF2B5EF4-FFF2-40B4-BE49-F238E27FC236}">
                  <a16:creationId xmlns:a16="http://schemas.microsoft.com/office/drawing/2014/main" id="{E041786E-2A67-873E-FB4D-63497FC1C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700" y="1351063"/>
              <a:ext cx="45775" cy="11650"/>
            </a:xfrm>
            <a:custGeom>
              <a:avLst/>
              <a:gdLst>
                <a:gd name="T0" fmla="*/ 2147483646 w 1831"/>
                <a:gd name="T1" fmla="*/ 0 h 466"/>
                <a:gd name="T2" fmla="*/ 2147483646 w 1831"/>
                <a:gd name="T3" fmla="*/ 2147483646 h 466"/>
                <a:gd name="T4" fmla="*/ 2147483646 w 183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4" name="Google Shape;424;p4">
              <a:extLst>
                <a:ext uri="{FF2B5EF4-FFF2-40B4-BE49-F238E27FC236}">
                  <a16:creationId xmlns:a16="http://schemas.microsoft.com/office/drawing/2014/main" id="{FF86CEDF-E0F1-515B-C8B7-723BD6C63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650" y="1385163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5" name="Google Shape;425;p4">
              <a:extLst>
                <a:ext uri="{FF2B5EF4-FFF2-40B4-BE49-F238E27FC236}">
                  <a16:creationId xmlns:a16="http://schemas.microsoft.com/office/drawing/2014/main" id="{DE0C3CBA-0376-CC39-DA7F-47FEABA52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00" y="1540263"/>
              <a:ext cx="48100" cy="17100"/>
            </a:xfrm>
            <a:custGeom>
              <a:avLst/>
              <a:gdLst>
                <a:gd name="T0" fmla="*/ 2147483646 w 1924"/>
                <a:gd name="T1" fmla="*/ 2147483646 h 684"/>
                <a:gd name="T2" fmla="*/ 2147483646 w 1924"/>
                <a:gd name="T3" fmla="*/ 2147483646 h 684"/>
                <a:gd name="T4" fmla="*/ 2147483646 w 1924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84" extrusionOk="0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6" name="Google Shape;426;p4">
              <a:extLst>
                <a:ext uri="{FF2B5EF4-FFF2-40B4-BE49-F238E27FC236}">
                  <a16:creationId xmlns:a16="http://schemas.microsoft.com/office/drawing/2014/main" id="{18815F16-C928-CD5C-E747-5243C5743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200" y="159533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7" name="Google Shape;427;p4">
              <a:extLst>
                <a:ext uri="{FF2B5EF4-FFF2-40B4-BE49-F238E27FC236}">
                  <a16:creationId xmlns:a16="http://schemas.microsoft.com/office/drawing/2014/main" id="{020A8734-62D1-3FE3-0BF4-8D1C47591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325" y="1483663"/>
              <a:ext cx="48100" cy="16300"/>
            </a:xfrm>
            <a:custGeom>
              <a:avLst/>
              <a:gdLst>
                <a:gd name="T0" fmla="*/ 2147483646 w 1924"/>
                <a:gd name="T1" fmla="*/ 0 h 652"/>
                <a:gd name="T2" fmla="*/ 2147483646 w 1924"/>
                <a:gd name="T3" fmla="*/ 2147483646 h 652"/>
                <a:gd name="T4" fmla="*/ 2147483646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8" name="Google Shape;428;p4">
              <a:extLst>
                <a:ext uri="{FF2B5EF4-FFF2-40B4-BE49-F238E27FC236}">
                  <a16:creationId xmlns:a16="http://schemas.microsoft.com/office/drawing/2014/main" id="{1F2177BD-CBA4-0CFE-FA4B-9643D3DC8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775" y="1538713"/>
              <a:ext cx="40350" cy="20200"/>
            </a:xfrm>
            <a:custGeom>
              <a:avLst/>
              <a:gdLst>
                <a:gd name="T0" fmla="*/ 2147483646 w 1614"/>
                <a:gd name="T1" fmla="*/ 2147483646 h 808"/>
                <a:gd name="T2" fmla="*/ 2147483646 w 1614"/>
                <a:gd name="T3" fmla="*/ 2147483646 h 808"/>
                <a:gd name="T4" fmla="*/ 2147483646 w 1614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89" name="Google Shape;429;p4">
              <a:extLst>
                <a:ext uri="{FF2B5EF4-FFF2-40B4-BE49-F238E27FC236}">
                  <a16:creationId xmlns:a16="http://schemas.microsoft.com/office/drawing/2014/main" id="{CC5CAD57-9567-0A7B-FC1F-7E376AEBB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8625" y="153173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0" name="Google Shape;430;p4">
              <a:extLst>
                <a:ext uri="{FF2B5EF4-FFF2-40B4-BE49-F238E27FC236}">
                  <a16:creationId xmlns:a16="http://schemas.microsoft.com/office/drawing/2014/main" id="{0F14F263-B107-9DE4-E9E5-6CF7AE68F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450" y="1533288"/>
              <a:ext cx="48100" cy="17850"/>
            </a:xfrm>
            <a:custGeom>
              <a:avLst/>
              <a:gdLst>
                <a:gd name="T0" fmla="*/ 2147483646 w 1924"/>
                <a:gd name="T1" fmla="*/ 2147483646 h 714"/>
                <a:gd name="T2" fmla="*/ 2147483646 w 1924"/>
                <a:gd name="T3" fmla="*/ 2147483646 h 714"/>
                <a:gd name="T4" fmla="*/ 2147483646 w 1924"/>
                <a:gd name="T5" fmla="*/ 2147483646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14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1" name="Google Shape;431;p4">
              <a:extLst>
                <a:ext uri="{FF2B5EF4-FFF2-40B4-BE49-F238E27FC236}">
                  <a16:creationId xmlns:a16="http://schemas.microsoft.com/office/drawing/2014/main" id="{4DB000B3-720A-7417-A222-305D301D8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3975" y="1486763"/>
              <a:ext cx="48875" cy="17075"/>
            </a:xfrm>
            <a:custGeom>
              <a:avLst/>
              <a:gdLst>
                <a:gd name="T0" fmla="*/ 2147483646 w 1955"/>
                <a:gd name="T1" fmla="*/ 0 h 683"/>
                <a:gd name="T2" fmla="*/ 2147483646 w 1955"/>
                <a:gd name="T3" fmla="*/ 2147483646 h 683"/>
                <a:gd name="T4" fmla="*/ 2147483646 w 1955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3" extrusionOk="0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2" name="Google Shape;432;p4">
              <a:extLst>
                <a:ext uri="{FF2B5EF4-FFF2-40B4-BE49-F238E27FC236}">
                  <a16:creationId xmlns:a16="http://schemas.microsoft.com/office/drawing/2014/main" id="{FB60265F-CA97-3809-EAB7-BCE2D5CEB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075" y="1539488"/>
              <a:ext cx="41125" cy="19425"/>
            </a:xfrm>
            <a:custGeom>
              <a:avLst/>
              <a:gdLst>
                <a:gd name="T0" fmla="*/ 2147483646 w 1645"/>
                <a:gd name="T1" fmla="*/ 2147483646 h 777"/>
                <a:gd name="T2" fmla="*/ 2147483646 w 1645"/>
                <a:gd name="T3" fmla="*/ 2147483646 h 777"/>
                <a:gd name="T4" fmla="*/ 2147483646 w 1645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3" name="Google Shape;433;p4">
              <a:extLst>
                <a:ext uri="{FF2B5EF4-FFF2-40B4-BE49-F238E27FC236}">
                  <a16:creationId xmlns:a16="http://schemas.microsoft.com/office/drawing/2014/main" id="{BACFBAC2-231B-18D0-42D9-CC2045CEA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2175" y="1534063"/>
              <a:ext cx="48875" cy="16300"/>
            </a:xfrm>
            <a:custGeom>
              <a:avLst/>
              <a:gdLst>
                <a:gd name="T0" fmla="*/ 2147483646 w 1955"/>
                <a:gd name="T1" fmla="*/ 2147483646 h 652"/>
                <a:gd name="T2" fmla="*/ 2147483646 w 1955"/>
                <a:gd name="T3" fmla="*/ 2147483646 h 652"/>
                <a:gd name="T4" fmla="*/ 2147483646 w 1955"/>
                <a:gd name="T5" fmla="*/ 2147483646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2" extrusionOk="0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4" name="Google Shape;434;p4">
              <a:extLst>
                <a:ext uri="{FF2B5EF4-FFF2-40B4-BE49-F238E27FC236}">
                  <a16:creationId xmlns:a16="http://schemas.microsoft.com/office/drawing/2014/main" id="{14E0573B-3CC0-4EF0-DC21-28F3DADF0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0125" y="1492963"/>
              <a:ext cx="45800" cy="11650"/>
            </a:xfrm>
            <a:custGeom>
              <a:avLst/>
              <a:gdLst>
                <a:gd name="T0" fmla="*/ 2147483646 w 1832"/>
                <a:gd name="T1" fmla="*/ 2147483646 h 466"/>
                <a:gd name="T2" fmla="*/ 2147483646 w 1832"/>
                <a:gd name="T3" fmla="*/ 2147483646 h 466"/>
                <a:gd name="T4" fmla="*/ 2147483646 w 1832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6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5" name="Google Shape;435;p4">
              <a:extLst>
                <a:ext uri="{FF2B5EF4-FFF2-40B4-BE49-F238E27FC236}">
                  <a16:creationId xmlns:a16="http://schemas.microsoft.com/office/drawing/2014/main" id="{3F9C45B0-212C-9056-8B50-37EFF805C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7550" y="150148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6" name="Google Shape;436;p4">
              <a:extLst>
                <a:ext uri="{FF2B5EF4-FFF2-40B4-BE49-F238E27FC236}">
                  <a16:creationId xmlns:a16="http://schemas.microsoft.com/office/drawing/2014/main" id="{02781305-2A1B-92A3-4CDF-86478677E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0100" y="1468138"/>
              <a:ext cx="40350" cy="20200"/>
            </a:xfrm>
            <a:custGeom>
              <a:avLst/>
              <a:gdLst>
                <a:gd name="T0" fmla="*/ 2147483646 w 1614"/>
                <a:gd name="T1" fmla="*/ 2147483646 h 808"/>
                <a:gd name="T2" fmla="*/ 2147483646 w 1614"/>
                <a:gd name="T3" fmla="*/ 2147483646 h 808"/>
                <a:gd name="T4" fmla="*/ 2147483646 w 1614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08" extrusionOk="0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7" name="Google Shape;437;p4">
              <a:extLst>
                <a:ext uri="{FF2B5EF4-FFF2-40B4-BE49-F238E27FC236}">
                  <a16:creationId xmlns:a16="http://schemas.microsoft.com/office/drawing/2014/main" id="{F1DA8BBE-57DB-79E7-9E0E-3A107D94F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525" y="1438688"/>
              <a:ext cx="45000" cy="11650"/>
            </a:xfrm>
            <a:custGeom>
              <a:avLst/>
              <a:gdLst>
                <a:gd name="T0" fmla="*/ 2147483646 w 1800"/>
                <a:gd name="T1" fmla="*/ 0 h 466"/>
                <a:gd name="T2" fmla="*/ 2147483646 w 1800"/>
                <a:gd name="T3" fmla="*/ 2147483646 h 466"/>
                <a:gd name="T4" fmla="*/ 2147483646 w 1800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66" extrusionOk="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8" name="Google Shape;438;p4">
              <a:extLst>
                <a:ext uri="{FF2B5EF4-FFF2-40B4-BE49-F238E27FC236}">
                  <a16:creationId xmlns:a16="http://schemas.microsoft.com/office/drawing/2014/main" id="{6A87A019-635D-07C2-575B-17FA2AF51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2425" y="1343288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399" name="Google Shape;439;p4">
              <a:extLst>
                <a:ext uri="{FF2B5EF4-FFF2-40B4-BE49-F238E27FC236}">
                  <a16:creationId xmlns:a16="http://schemas.microsoft.com/office/drawing/2014/main" id="{0B853547-566B-95BC-D59C-46857E4CE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575" y="1403788"/>
              <a:ext cx="49650" cy="13975"/>
            </a:xfrm>
            <a:custGeom>
              <a:avLst/>
              <a:gdLst>
                <a:gd name="T0" fmla="*/ 2147483646 w 1986"/>
                <a:gd name="T1" fmla="*/ 0 h 559"/>
                <a:gd name="T2" fmla="*/ 2147483646 w 1986"/>
                <a:gd name="T3" fmla="*/ 2147483646 h 559"/>
                <a:gd name="T4" fmla="*/ 2147483646 w 1986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59" extrusionOk="0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0" name="Google Shape;440;p4">
              <a:extLst>
                <a:ext uri="{FF2B5EF4-FFF2-40B4-BE49-F238E27FC236}">
                  <a16:creationId xmlns:a16="http://schemas.microsoft.com/office/drawing/2014/main" id="{6AB1DA1F-4BC7-9F0B-C10E-835A4CDF3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825" y="1422388"/>
              <a:ext cx="47325" cy="17100"/>
            </a:xfrm>
            <a:custGeom>
              <a:avLst/>
              <a:gdLst>
                <a:gd name="T0" fmla="*/ 2147483646 w 1893"/>
                <a:gd name="T1" fmla="*/ 2147483646 h 684"/>
                <a:gd name="T2" fmla="*/ 2147483646 w 1893"/>
                <a:gd name="T3" fmla="*/ 2147483646 h 684"/>
                <a:gd name="T4" fmla="*/ 2147483646 w 1893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4" extrusionOk="0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1" name="Google Shape;441;p4">
              <a:extLst>
                <a:ext uri="{FF2B5EF4-FFF2-40B4-BE49-F238E27FC236}">
                  <a16:creationId xmlns:a16="http://schemas.microsoft.com/office/drawing/2014/main" id="{DA5DA788-5E39-3639-7D98-11941ECB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1150" y="1368113"/>
              <a:ext cx="47325" cy="17850"/>
            </a:xfrm>
            <a:custGeom>
              <a:avLst/>
              <a:gdLst>
                <a:gd name="T0" fmla="*/ 2147483646 w 1893"/>
                <a:gd name="T1" fmla="*/ 0 h 714"/>
                <a:gd name="T2" fmla="*/ 2147483646 w 1893"/>
                <a:gd name="T3" fmla="*/ 2147483646 h 714"/>
                <a:gd name="T4" fmla="*/ 2147483646 w 1893"/>
                <a:gd name="T5" fmla="*/ 0 h 7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4" extrusionOk="0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2" name="Google Shape;442;p4">
              <a:extLst>
                <a:ext uri="{FF2B5EF4-FFF2-40B4-BE49-F238E27FC236}">
                  <a16:creationId xmlns:a16="http://schemas.microsoft.com/office/drawing/2014/main" id="{8CADCC5F-85BD-3EFA-3AEA-4CDCCE821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450" y="134328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3" name="Google Shape;443;p4">
              <a:extLst>
                <a:ext uri="{FF2B5EF4-FFF2-40B4-BE49-F238E27FC236}">
                  <a16:creationId xmlns:a16="http://schemas.microsoft.com/office/drawing/2014/main" id="{64775B02-EAC7-BF3D-9894-7030E9707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050" y="1309163"/>
              <a:ext cx="48875" cy="14775"/>
            </a:xfrm>
            <a:custGeom>
              <a:avLst/>
              <a:gdLst>
                <a:gd name="T0" fmla="*/ 2147483646 w 1955"/>
                <a:gd name="T1" fmla="*/ 2147483646 h 591"/>
                <a:gd name="T2" fmla="*/ 2147483646 w 1955"/>
                <a:gd name="T3" fmla="*/ 2147483646 h 591"/>
                <a:gd name="T4" fmla="*/ 2147483646 w 1955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4" name="Google Shape;444;p4">
              <a:extLst>
                <a:ext uri="{FF2B5EF4-FFF2-40B4-BE49-F238E27FC236}">
                  <a16:creationId xmlns:a16="http://schemas.microsoft.com/office/drawing/2014/main" id="{416324C3-1C7E-12AE-CCFD-6762A322B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375" y="1715538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5" name="Google Shape;445;p4">
              <a:extLst>
                <a:ext uri="{FF2B5EF4-FFF2-40B4-BE49-F238E27FC236}">
                  <a16:creationId xmlns:a16="http://schemas.microsoft.com/office/drawing/2014/main" id="{3987BAB6-3F40-CB8B-4D84-0C78F6988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475" y="1661238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6" name="Google Shape;446;p4">
              <a:extLst>
                <a:ext uri="{FF2B5EF4-FFF2-40B4-BE49-F238E27FC236}">
                  <a16:creationId xmlns:a16="http://schemas.microsoft.com/office/drawing/2014/main" id="{7969B35C-F260-2760-44DA-8DDB762CA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950" y="1626338"/>
              <a:ext cx="49675" cy="14000"/>
            </a:xfrm>
            <a:custGeom>
              <a:avLst/>
              <a:gdLst>
                <a:gd name="T0" fmla="*/ 2147483646 w 1987"/>
                <a:gd name="T1" fmla="*/ 2147483646 h 560"/>
                <a:gd name="T2" fmla="*/ 2147483646 w 1987"/>
                <a:gd name="T3" fmla="*/ 2147483646 h 560"/>
                <a:gd name="T4" fmla="*/ 2147483646 w 1987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60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7" name="Google Shape;447;p4">
              <a:extLst>
                <a:ext uri="{FF2B5EF4-FFF2-40B4-BE49-F238E27FC236}">
                  <a16:creationId xmlns:a16="http://schemas.microsoft.com/office/drawing/2014/main" id="{CAC0B746-0D0F-644F-E64B-9CB15C4B2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3400" y="1627113"/>
              <a:ext cx="48900" cy="12450"/>
            </a:xfrm>
            <a:custGeom>
              <a:avLst/>
              <a:gdLst>
                <a:gd name="T0" fmla="*/ 2147483646 w 1956"/>
                <a:gd name="T1" fmla="*/ 2147483646 h 498"/>
                <a:gd name="T2" fmla="*/ 2147483646 w 1956"/>
                <a:gd name="T3" fmla="*/ 2147483646 h 498"/>
                <a:gd name="T4" fmla="*/ 2147483646 w 1956"/>
                <a:gd name="T5" fmla="*/ 2147483646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498" extrusionOk="0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8" name="Google Shape;448;p4">
              <a:extLst>
                <a:ext uri="{FF2B5EF4-FFF2-40B4-BE49-F238E27FC236}">
                  <a16:creationId xmlns:a16="http://schemas.microsoft.com/office/drawing/2014/main" id="{A9FB0569-6794-CC4A-EC41-7073171B4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500" y="1686063"/>
              <a:ext cx="48900" cy="15525"/>
            </a:xfrm>
            <a:custGeom>
              <a:avLst/>
              <a:gdLst>
                <a:gd name="T0" fmla="*/ 2147483646 w 1956"/>
                <a:gd name="T1" fmla="*/ 0 h 621"/>
                <a:gd name="T2" fmla="*/ 2147483646 w 1956"/>
                <a:gd name="T3" fmla="*/ 2147483646 h 621"/>
                <a:gd name="T4" fmla="*/ 2147483646 w 1956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21" extrusionOk="0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09" name="Google Shape;449;p4">
              <a:extLst>
                <a:ext uri="{FF2B5EF4-FFF2-40B4-BE49-F238E27FC236}">
                  <a16:creationId xmlns:a16="http://schemas.microsoft.com/office/drawing/2014/main" id="{3523E39A-EF70-773F-F1C9-4E0D527AF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3650" y="1797738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0" name="Google Shape;450;p4">
              <a:extLst>
                <a:ext uri="{FF2B5EF4-FFF2-40B4-BE49-F238E27FC236}">
                  <a16:creationId xmlns:a16="http://schemas.microsoft.com/office/drawing/2014/main" id="{AA8E1D3A-F23F-2180-CBAA-494C9EE24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550" y="1811688"/>
              <a:ext cx="48100" cy="19400"/>
            </a:xfrm>
            <a:custGeom>
              <a:avLst/>
              <a:gdLst>
                <a:gd name="T0" fmla="*/ 2147483646 w 1924"/>
                <a:gd name="T1" fmla="*/ 0 h 776"/>
                <a:gd name="T2" fmla="*/ 2147483646 w 1924"/>
                <a:gd name="T3" fmla="*/ 2147483646 h 776"/>
                <a:gd name="T4" fmla="*/ 2147483646 w 1924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76" extrusionOk="0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1" name="Google Shape;451;p4">
              <a:extLst>
                <a:ext uri="{FF2B5EF4-FFF2-40B4-BE49-F238E27FC236}">
                  <a16:creationId xmlns:a16="http://schemas.microsoft.com/office/drawing/2014/main" id="{3B830356-59AD-80AB-0067-A1C4553C9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400" y="1769813"/>
              <a:ext cx="48125" cy="16300"/>
            </a:xfrm>
            <a:custGeom>
              <a:avLst/>
              <a:gdLst>
                <a:gd name="T0" fmla="*/ 2147483646 w 1925"/>
                <a:gd name="T1" fmla="*/ 0 h 652"/>
                <a:gd name="T2" fmla="*/ 2147483646 w 1925"/>
                <a:gd name="T3" fmla="*/ 2147483646 h 652"/>
                <a:gd name="T4" fmla="*/ 2147483646 w 1925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52" extrusionOk="0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2" name="Google Shape;452;p4">
              <a:extLst>
                <a:ext uri="{FF2B5EF4-FFF2-40B4-BE49-F238E27FC236}">
                  <a16:creationId xmlns:a16="http://schemas.microsoft.com/office/drawing/2014/main" id="{5160AB29-93A1-E7C2-B71C-650C33D53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275" y="1773688"/>
              <a:ext cx="48900" cy="14750"/>
            </a:xfrm>
            <a:custGeom>
              <a:avLst/>
              <a:gdLst>
                <a:gd name="T0" fmla="*/ 2147483646 w 1956"/>
                <a:gd name="T1" fmla="*/ 0 h 590"/>
                <a:gd name="T2" fmla="*/ 2147483646 w 1956"/>
                <a:gd name="T3" fmla="*/ 2147483646 h 590"/>
                <a:gd name="T4" fmla="*/ 2147483646 w 1956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590" extrusionOk="0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3" name="Google Shape;453;p4">
              <a:extLst>
                <a:ext uri="{FF2B5EF4-FFF2-40B4-BE49-F238E27FC236}">
                  <a16:creationId xmlns:a16="http://schemas.microsoft.com/office/drawing/2014/main" id="{37ED08FA-F970-D4C2-5D8F-A484550E7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00" y="1852788"/>
              <a:ext cx="48100" cy="18625"/>
            </a:xfrm>
            <a:custGeom>
              <a:avLst/>
              <a:gdLst>
                <a:gd name="T0" fmla="*/ 2147483646 w 1924"/>
                <a:gd name="T1" fmla="*/ 0 h 745"/>
                <a:gd name="T2" fmla="*/ 2147483646 w 1924"/>
                <a:gd name="T3" fmla="*/ 2147483646 h 745"/>
                <a:gd name="T4" fmla="*/ 2147483646 w 1924"/>
                <a:gd name="T5" fmla="*/ 0 h 74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745" extrusionOk="0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4" name="Google Shape;454;p4">
              <a:extLst>
                <a:ext uri="{FF2B5EF4-FFF2-40B4-BE49-F238E27FC236}">
                  <a16:creationId xmlns:a16="http://schemas.microsoft.com/office/drawing/2014/main" id="{4C135B29-5C37-4D64-53CF-9FC568AD1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7575" y="1790738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5" name="Google Shape;455;p4">
              <a:extLst>
                <a:ext uri="{FF2B5EF4-FFF2-40B4-BE49-F238E27FC236}">
                  <a16:creationId xmlns:a16="http://schemas.microsoft.com/office/drawing/2014/main" id="{05678419-DB3C-D240-3EAD-4445285A9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25" y="1836513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6" name="Google Shape;456;p4">
              <a:extLst>
                <a:ext uri="{FF2B5EF4-FFF2-40B4-BE49-F238E27FC236}">
                  <a16:creationId xmlns:a16="http://schemas.microsoft.com/office/drawing/2014/main" id="{3093912E-AE00-6D28-50C9-AF417230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3300" y="1889238"/>
              <a:ext cx="49650" cy="13200"/>
            </a:xfrm>
            <a:custGeom>
              <a:avLst/>
              <a:gdLst>
                <a:gd name="T0" fmla="*/ 2147483646 w 1986"/>
                <a:gd name="T1" fmla="*/ 0 h 528"/>
                <a:gd name="T2" fmla="*/ 2147483646 w 1986"/>
                <a:gd name="T3" fmla="*/ 2147483646 h 528"/>
                <a:gd name="T4" fmla="*/ 2147483646 w 1986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" h="528" extrusionOk="0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7" name="Google Shape;457;p4">
              <a:extLst>
                <a:ext uri="{FF2B5EF4-FFF2-40B4-BE49-F238E27FC236}">
                  <a16:creationId xmlns:a16="http://schemas.microsoft.com/office/drawing/2014/main" id="{C48F675F-B86A-5BF4-3AF0-79D73B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200" y="1883038"/>
              <a:ext cx="41125" cy="19400"/>
            </a:xfrm>
            <a:custGeom>
              <a:avLst/>
              <a:gdLst>
                <a:gd name="T0" fmla="*/ 2147483646 w 1645"/>
                <a:gd name="T1" fmla="*/ 0 h 776"/>
                <a:gd name="T2" fmla="*/ 2147483646 w 1645"/>
                <a:gd name="T3" fmla="*/ 2147483646 h 776"/>
                <a:gd name="T4" fmla="*/ 2147483646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8" name="Google Shape;458;p4">
              <a:extLst>
                <a:ext uri="{FF2B5EF4-FFF2-40B4-BE49-F238E27FC236}">
                  <a16:creationId xmlns:a16="http://schemas.microsoft.com/office/drawing/2014/main" id="{79E3F7AB-C02A-837A-8FCB-EAA869ED5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6850" y="1914038"/>
              <a:ext cx="45000" cy="10900"/>
            </a:xfrm>
            <a:custGeom>
              <a:avLst/>
              <a:gdLst>
                <a:gd name="T0" fmla="*/ 2147483646 w 1800"/>
                <a:gd name="T1" fmla="*/ 2147483646 h 436"/>
                <a:gd name="T2" fmla="*/ 2147483646 w 1800"/>
                <a:gd name="T3" fmla="*/ 2147483646 h 436"/>
                <a:gd name="T4" fmla="*/ 2147483646 w 1800"/>
                <a:gd name="T5" fmla="*/ 2147483646 h 4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6" extrusionOk="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9" name="Google Shape;459;p4">
              <a:extLst>
                <a:ext uri="{FF2B5EF4-FFF2-40B4-BE49-F238E27FC236}">
                  <a16:creationId xmlns:a16="http://schemas.microsoft.com/office/drawing/2014/main" id="{59557414-931B-5542-FB7A-DEC117463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6275" y="1896988"/>
              <a:ext cx="45025" cy="10875"/>
            </a:xfrm>
            <a:custGeom>
              <a:avLst/>
              <a:gdLst>
                <a:gd name="T0" fmla="*/ 2147483646 w 1801"/>
                <a:gd name="T1" fmla="*/ 2147483646 h 435"/>
                <a:gd name="T2" fmla="*/ 2147483646 w 1801"/>
                <a:gd name="T3" fmla="*/ 2147483646 h 435"/>
                <a:gd name="T4" fmla="*/ 2147483646 w 1801"/>
                <a:gd name="T5" fmla="*/ 2147483646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35" extrusionOk="0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0" name="Google Shape;460;p4">
              <a:extLst>
                <a:ext uri="{FF2B5EF4-FFF2-40B4-BE49-F238E27FC236}">
                  <a16:creationId xmlns:a16="http://schemas.microsoft.com/office/drawing/2014/main" id="{14E76DB8-81B6-8D36-D203-75203070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800" y="1841163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1" name="Google Shape;461;p4">
              <a:extLst>
                <a:ext uri="{FF2B5EF4-FFF2-40B4-BE49-F238E27FC236}">
                  <a16:creationId xmlns:a16="http://schemas.microsoft.com/office/drawing/2014/main" id="{D4FDA38C-8295-6284-74C8-A35CA3D65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250" y="1868288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2" name="Google Shape;462;p4">
              <a:extLst>
                <a:ext uri="{FF2B5EF4-FFF2-40B4-BE49-F238E27FC236}">
                  <a16:creationId xmlns:a16="http://schemas.microsoft.com/office/drawing/2014/main" id="{6F9E53EF-CC95-726A-86DA-4CCE78486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250" y="1849688"/>
              <a:ext cx="45025" cy="11650"/>
            </a:xfrm>
            <a:custGeom>
              <a:avLst/>
              <a:gdLst>
                <a:gd name="T0" fmla="*/ 2147483646 w 1801"/>
                <a:gd name="T1" fmla="*/ 0 h 466"/>
                <a:gd name="T2" fmla="*/ 2147483646 w 1801"/>
                <a:gd name="T3" fmla="*/ 2147483646 h 466"/>
                <a:gd name="T4" fmla="*/ 2147483646 w 1801"/>
                <a:gd name="T5" fmla="*/ 0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1" h="466" extrusionOk="0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3" name="Google Shape;463;p4">
              <a:extLst>
                <a:ext uri="{FF2B5EF4-FFF2-40B4-BE49-F238E27FC236}">
                  <a16:creationId xmlns:a16="http://schemas.microsoft.com/office/drawing/2014/main" id="{6D8BEDFF-47D0-9C9D-F1BE-4D4B506F8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9025" y="1821763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4" name="Google Shape;464;p4">
              <a:extLst>
                <a:ext uri="{FF2B5EF4-FFF2-40B4-BE49-F238E27FC236}">
                  <a16:creationId xmlns:a16="http://schemas.microsoft.com/office/drawing/2014/main" id="{2297F2C9-E096-DB30-FB0F-D9259A360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7375" y="1777563"/>
              <a:ext cx="49675" cy="13975"/>
            </a:xfrm>
            <a:custGeom>
              <a:avLst/>
              <a:gdLst>
                <a:gd name="T0" fmla="*/ 2147483646 w 1987"/>
                <a:gd name="T1" fmla="*/ 2147483646 h 559"/>
                <a:gd name="T2" fmla="*/ 2147483646 w 1987"/>
                <a:gd name="T3" fmla="*/ 2147483646 h 559"/>
                <a:gd name="T4" fmla="*/ 2147483646 w 1987"/>
                <a:gd name="T5" fmla="*/ 2147483646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7" h="559" extrusionOk="0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5" name="Google Shape;465;p4">
              <a:extLst>
                <a:ext uri="{FF2B5EF4-FFF2-40B4-BE49-F238E27FC236}">
                  <a16:creationId xmlns:a16="http://schemas.microsoft.com/office/drawing/2014/main" id="{E34457B8-4202-F5B1-2699-F80F249B2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600" y="1779113"/>
              <a:ext cx="45775" cy="11650"/>
            </a:xfrm>
            <a:custGeom>
              <a:avLst/>
              <a:gdLst>
                <a:gd name="T0" fmla="*/ 2147483646 w 1831"/>
                <a:gd name="T1" fmla="*/ 2147483646 h 466"/>
                <a:gd name="T2" fmla="*/ 2147483646 w 1831"/>
                <a:gd name="T3" fmla="*/ 2147483646 h 466"/>
                <a:gd name="T4" fmla="*/ 2147483646 w 1831"/>
                <a:gd name="T5" fmla="*/ 2147483646 h 4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1" h="466" extrusionOk="0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6" name="Google Shape;466;p4">
              <a:extLst>
                <a:ext uri="{FF2B5EF4-FFF2-40B4-BE49-F238E27FC236}">
                  <a16:creationId xmlns:a16="http://schemas.microsoft.com/office/drawing/2014/main" id="{7C471103-F34E-802A-2DE4-E78F817AF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675" y="1789188"/>
              <a:ext cx="48900" cy="17100"/>
            </a:xfrm>
            <a:custGeom>
              <a:avLst/>
              <a:gdLst>
                <a:gd name="T0" fmla="*/ 2147483646 w 1956"/>
                <a:gd name="T1" fmla="*/ 2147483646 h 684"/>
                <a:gd name="T2" fmla="*/ 2147483646 w 1956"/>
                <a:gd name="T3" fmla="*/ 2147483646 h 684"/>
                <a:gd name="T4" fmla="*/ 2147483646 w 1956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6" h="684" extrusionOk="0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7" name="Google Shape;467;p4">
              <a:extLst>
                <a:ext uri="{FF2B5EF4-FFF2-40B4-BE49-F238E27FC236}">
                  <a16:creationId xmlns:a16="http://schemas.microsoft.com/office/drawing/2014/main" id="{3B91E068-222D-5C86-B19C-051EC095D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400" y="1831063"/>
              <a:ext cx="48875" cy="14775"/>
            </a:xfrm>
            <a:custGeom>
              <a:avLst/>
              <a:gdLst>
                <a:gd name="T0" fmla="*/ 2147483646 w 1955"/>
                <a:gd name="T1" fmla="*/ 2147483646 h 591"/>
                <a:gd name="T2" fmla="*/ 2147483646 w 1955"/>
                <a:gd name="T3" fmla="*/ 2147483646 h 591"/>
                <a:gd name="T4" fmla="*/ 2147483646 w 1955"/>
                <a:gd name="T5" fmla="*/ 2147483646 h 59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1" extrusionOk="0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8" name="Google Shape;468;p4">
              <a:extLst>
                <a:ext uri="{FF2B5EF4-FFF2-40B4-BE49-F238E27FC236}">
                  <a16:creationId xmlns:a16="http://schemas.microsoft.com/office/drawing/2014/main" id="{F92644CC-36B2-CAC8-CD19-61A2EC430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025" y="1963688"/>
              <a:ext cx="48875" cy="12425"/>
            </a:xfrm>
            <a:custGeom>
              <a:avLst/>
              <a:gdLst>
                <a:gd name="T0" fmla="*/ 2147483646 w 1955"/>
                <a:gd name="T1" fmla="*/ 0 h 497"/>
                <a:gd name="T2" fmla="*/ 2147483646 w 1955"/>
                <a:gd name="T3" fmla="*/ 2147483646 h 497"/>
                <a:gd name="T4" fmla="*/ 2147483646 w 1955"/>
                <a:gd name="T5" fmla="*/ 0 h 4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7" extrusionOk="0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29" name="Google Shape;469;p4">
              <a:extLst>
                <a:ext uri="{FF2B5EF4-FFF2-40B4-BE49-F238E27FC236}">
                  <a16:creationId xmlns:a16="http://schemas.microsoft.com/office/drawing/2014/main" id="{B9C6E05D-5716-6218-7F6A-902162A82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725" y="1952813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0" name="Google Shape;470;p4">
              <a:extLst>
                <a:ext uri="{FF2B5EF4-FFF2-40B4-BE49-F238E27FC236}">
                  <a16:creationId xmlns:a16="http://schemas.microsoft.com/office/drawing/2014/main" id="{8FBD0ED1-FFF8-12AA-7EB2-6041F3498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575" y="1948163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1" name="Google Shape;471;p4">
              <a:extLst>
                <a:ext uri="{FF2B5EF4-FFF2-40B4-BE49-F238E27FC236}">
                  <a16:creationId xmlns:a16="http://schemas.microsoft.com/office/drawing/2014/main" id="{71DBA165-6D02-30CE-1BA5-EB7D776E4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4975" y="1941188"/>
              <a:ext cx="48875" cy="17100"/>
            </a:xfrm>
            <a:custGeom>
              <a:avLst/>
              <a:gdLst>
                <a:gd name="T0" fmla="*/ 2147483646 w 1955"/>
                <a:gd name="T1" fmla="*/ 2147483646 h 684"/>
                <a:gd name="T2" fmla="*/ 2147483646 w 1955"/>
                <a:gd name="T3" fmla="*/ 2147483646 h 684"/>
                <a:gd name="T4" fmla="*/ 2147483646 w 195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84" extrusionOk="0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2" name="Google Shape;472;p4">
              <a:extLst>
                <a:ext uri="{FF2B5EF4-FFF2-40B4-BE49-F238E27FC236}">
                  <a16:creationId xmlns:a16="http://schemas.microsoft.com/office/drawing/2014/main" id="{C2586DD3-C4EF-FA7C-DCA3-FDD74FCF0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8100" y="1961363"/>
              <a:ext cx="47350" cy="17075"/>
            </a:xfrm>
            <a:custGeom>
              <a:avLst/>
              <a:gdLst>
                <a:gd name="T0" fmla="*/ 2147483646 w 1894"/>
                <a:gd name="T1" fmla="*/ 0 h 683"/>
                <a:gd name="T2" fmla="*/ 2147483646 w 1894"/>
                <a:gd name="T3" fmla="*/ 2147483646 h 683"/>
                <a:gd name="T4" fmla="*/ 2147483646 w 1894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3" name="Google Shape;473;p4">
              <a:extLst>
                <a:ext uri="{FF2B5EF4-FFF2-40B4-BE49-F238E27FC236}">
                  <a16:creationId xmlns:a16="http://schemas.microsoft.com/office/drawing/2014/main" id="{31E1A77B-B9E2-9E1A-F386-ED7289D28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2525" y="1913263"/>
              <a:ext cx="48875" cy="12450"/>
            </a:xfrm>
            <a:custGeom>
              <a:avLst/>
              <a:gdLst>
                <a:gd name="T0" fmla="*/ 2147483646 w 1955"/>
                <a:gd name="T1" fmla="*/ 2147483646 h 498"/>
                <a:gd name="T2" fmla="*/ 2147483646 w 1955"/>
                <a:gd name="T3" fmla="*/ 2147483646 h 498"/>
                <a:gd name="T4" fmla="*/ 2147483646 w 1955"/>
                <a:gd name="T5" fmla="*/ 2147483646 h 49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498" extrusionOk="0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4" name="Google Shape;474;p4">
              <a:extLst>
                <a:ext uri="{FF2B5EF4-FFF2-40B4-BE49-F238E27FC236}">
                  <a16:creationId xmlns:a16="http://schemas.microsoft.com/office/drawing/2014/main" id="{8DED47F4-CDEE-8F21-6348-DD32DDE8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9250" y="1983838"/>
              <a:ext cx="41125" cy="19425"/>
            </a:xfrm>
            <a:custGeom>
              <a:avLst/>
              <a:gdLst>
                <a:gd name="T0" fmla="*/ 2147483646 w 1645"/>
                <a:gd name="T1" fmla="*/ 2147483646 h 777"/>
                <a:gd name="T2" fmla="*/ 2147483646 w 1645"/>
                <a:gd name="T3" fmla="*/ 2147483646 h 777"/>
                <a:gd name="T4" fmla="*/ 2147483646 w 1645"/>
                <a:gd name="T5" fmla="*/ 2147483646 h 7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7" extrusionOk="0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5" name="Google Shape;475;p4">
              <a:extLst>
                <a:ext uri="{FF2B5EF4-FFF2-40B4-BE49-F238E27FC236}">
                  <a16:creationId xmlns:a16="http://schemas.microsoft.com/office/drawing/2014/main" id="{3C1B7BF9-4241-8ABC-4602-1E35047BE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5950" y="2000138"/>
              <a:ext cx="48875" cy="13200"/>
            </a:xfrm>
            <a:custGeom>
              <a:avLst/>
              <a:gdLst>
                <a:gd name="T0" fmla="*/ 2147483646 w 1955"/>
                <a:gd name="T1" fmla="*/ 0 h 528"/>
                <a:gd name="T2" fmla="*/ 2147483646 w 1955"/>
                <a:gd name="T3" fmla="*/ 2147483646 h 528"/>
                <a:gd name="T4" fmla="*/ 2147483646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6" name="Google Shape;476;p4">
              <a:extLst>
                <a:ext uri="{FF2B5EF4-FFF2-40B4-BE49-F238E27FC236}">
                  <a16:creationId xmlns:a16="http://schemas.microsoft.com/office/drawing/2014/main" id="{CA3D198A-7F0A-237A-3B49-DD8ECB7F7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875" y="2037338"/>
              <a:ext cx="40350" cy="20975"/>
            </a:xfrm>
            <a:custGeom>
              <a:avLst/>
              <a:gdLst>
                <a:gd name="T0" fmla="*/ 2147483646 w 1614"/>
                <a:gd name="T1" fmla="*/ 2147483646 h 839"/>
                <a:gd name="T2" fmla="*/ 2147483646 w 1614"/>
                <a:gd name="T3" fmla="*/ 2147483646 h 839"/>
                <a:gd name="T4" fmla="*/ 2147483646 w 1614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39" extrusionOk="0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7" name="Google Shape;477;p4">
              <a:extLst>
                <a:ext uri="{FF2B5EF4-FFF2-40B4-BE49-F238E27FC236}">
                  <a16:creationId xmlns:a16="http://schemas.microsoft.com/office/drawing/2014/main" id="{F483ACCE-20CB-6BB4-8E46-FC43F95D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350" y="2080013"/>
              <a:ext cx="48100" cy="16300"/>
            </a:xfrm>
            <a:custGeom>
              <a:avLst/>
              <a:gdLst>
                <a:gd name="T0" fmla="*/ 2147483646 w 1924"/>
                <a:gd name="T1" fmla="*/ 0 h 652"/>
                <a:gd name="T2" fmla="*/ 2147483646 w 1924"/>
                <a:gd name="T3" fmla="*/ 2147483646 h 652"/>
                <a:gd name="T4" fmla="*/ 2147483646 w 1924"/>
                <a:gd name="T5" fmla="*/ 0 h 6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52" extrusionOk="0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8" name="Google Shape;478;p4">
              <a:extLst>
                <a:ext uri="{FF2B5EF4-FFF2-40B4-BE49-F238E27FC236}">
                  <a16:creationId xmlns:a16="http://schemas.microsoft.com/office/drawing/2014/main" id="{0F066D77-8ECD-A29C-45D7-54A12761D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3850" y="2111013"/>
              <a:ext cx="41125" cy="20975"/>
            </a:xfrm>
            <a:custGeom>
              <a:avLst/>
              <a:gdLst>
                <a:gd name="T0" fmla="*/ 2147483646 w 1645"/>
                <a:gd name="T1" fmla="*/ 2147483646 h 839"/>
                <a:gd name="T2" fmla="*/ 2147483646 w 1645"/>
                <a:gd name="T3" fmla="*/ 2147483646 h 839"/>
                <a:gd name="T4" fmla="*/ 2147483646 w 1645"/>
                <a:gd name="T5" fmla="*/ 2147483646 h 8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39" extrusionOk="0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39" name="Google Shape;479;p4">
              <a:extLst>
                <a:ext uri="{FF2B5EF4-FFF2-40B4-BE49-F238E27FC236}">
                  <a16:creationId xmlns:a16="http://schemas.microsoft.com/office/drawing/2014/main" id="{12771C53-C4FA-D7C5-F0E6-83D0A9FAC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9500" y="2147463"/>
              <a:ext cx="48100" cy="15550"/>
            </a:xfrm>
            <a:custGeom>
              <a:avLst/>
              <a:gdLst>
                <a:gd name="T0" fmla="*/ 2147483646 w 1924"/>
                <a:gd name="T1" fmla="*/ 2147483646 h 622"/>
                <a:gd name="T2" fmla="*/ 2147483646 w 1924"/>
                <a:gd name="T3" fmla="*/ 2147483646 h 622"/>
                <a:gd name="T4" fmla="*/ 2147483646 w 1924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4" h="622" extrusionOk="0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0" name="Google Shape;480;p4">
              <a:extLst>
                <a:ext uri="{FF2B5EF4-FFF2-40B4-BE49-F238E27FC236}">
                  <a16:creationId xmlns:a16="http://schemas.microsoft.com/office/drawing/2014/main" id="{65D320AF-E6DB-DE26-470C-C4EB61EA7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025" y="2066813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1" name="Google Shape;481;p4">
              <a:extLst>
                <a:ext uri="{FF2B5EF4-FFF2-40B4-BE49-F238E27FC236}">
                  <a16:creationId xmlns:a16="http://schemas.microsoft.com/office/drawing/2014/main" id="{53877591-6D0B-EFED-2282-FCA090175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4550" y="1948938"/>
              <a:ext cx="40350" cy="21750"/>
            </a:xfrm>
            <a:custGeom>
              <a:avLst/>
              <a:gdLst>
                <a:gd name="T0" fmla="*/ 2147483646 w 1614"/>
                <a:gd name="T1" fmla="*/ 2147483646 h 870"/>
                <a:gd name="T2" fmla="*/ 2147483646 w 1614"/>
                <a:gd name="T3" fmla="*/ 2147483646 h 870"/>
                <a:gd name="T4" fmla="*/ 2147483646 w 1614"/>
                <a:gd name="T5" fmla="*/ 2147483646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4" h="870" extrusionOk="0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2" name="Google Shape;482;p4">
              <a:extLst>
                <a:ext uri="{FF2B5EF4-FFF2-40B4-BE49-F238E27FC236}">
                  <a16:creationId xmlns:a16="http://schemas.microsoft.com/office/drawing/2014/main" id="{04C0DF89-EF9D-E81C-DD89-7D55159FD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350" y="1862088"/>
              <a:ext cx="48875" cy="13200"/>
            </a:xfrm>
            <a:custGeom>
              <a:avLst/>
              <a:gdLst>
                <a:gd name="T0" fmla="*/ 2147483646 w 1955"/>
                <a:gd name="T1" fmla="*/ 2147483646 h 528"/>
                <a:gd name="T2" fmla="*/ 2147483646 w 1955"/>
                <a:gd name="T3" fmla="*/ 2147483646 h 528"/>
                <a:gd name="T4" fmla="*/ 2147483646 w 1955"/>
                <a:gd name="T5" fmla="*/ 2147483646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3" name="Google Shape;483;p4">
              <a:extLst>
                <a:ext uri="{FF2B5EF4-FFF2-40B4-BE49-F238E27FC236}">
                  <a16:creationId xmlns:a16="http://schemas.microsoft.com/office/drawing/2014/main" id="{315CA999-7557-C4AD-5A1F-9F29A3B28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8025" y="1922588"/>
              <a:ext cx="48875" cy="13975"/>
            </a:xfrm>
            <a:custGeom>
              <a:avLst/>
              <a:gdLst>
                <a:gd name="T0" fmla="*/ 2147483646 w 1955"/>
                <a:gd name="T1" fmla="*/ 0 h 559"/>
                <a:gd name="T2" fmla="*/ 2147483646 w 1955"/>
                <a:gd name="T3" fmla="*/ 2147483646 h 559"/>
                <a:gd name="T4" fmla="*/ 2147483646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4" name="Google Shape;484;p4">
              <a:extLst>
                <a:ext uri="{FF2B5EF4-FFF2-40B4-BE49-F238E27FC236}">
                  <a16:creationId xmlns:a16="http://schemas.microsoft.com/office/drawing/2014/main" id="{4763AC8B-34E8-AB56-17DF-EE3233FF6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425" y="1950488"/>
              <a:ext cx="47325" cy="17875"/>
            </a:xfrm>
            <a:custGeom>
              <a:avLst/>
              <a:gdLst>
                <a:gd name="T0" fmla="*/ 2147483646 w 1893"/>
                <a:gd name="T1" fmla="*/ 2147483646 h 715"/>
                <a:gd name="T2" fmla="*/ 2147483646 w 1893"/>
                <a:gd name="T3" fmla="*/ 2147483646 h 715"/>
                <a:gd name="T4" fmla="*/ 2147483646 w 1893"/>
                <a:gd name="T5" fmla="*/ 2147483646 h 7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715" extrusionOk="0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5" name="Google Shape;485;p4">
              <a:extLst>
                <a:ext uri="{FF2B5EF4-FFF2-40B4-BE49-F238E27FC236}">
                  <a16:creationId xmlns:a16="http://schemas.microsoft.com/office/drawing/2014/main" id="{0EBF4D67-3F62-1D0F-FB59-AE6569E9E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025" y="1910938"/>
              <a:ext cx="45000" cy="10125"/>
            </a:xfrm>
            <a:custGeom>
              <a:avLst/>
              <a:gdLst>
                <a:gd name="T0" fmla="*/ 2147483646 w 1800"/>
                <a:gd name="T1" fmla="*/ 2147483646 h 405"/>
                <a:gd name="T2" fmla="*/ 2147483646 w 1800"/>
                <a:gd name="T3" fmla="*/ 2147483646 h 405"/>
                <a:gd name="T4" fmla="*/ 2147483646 w 1800"/>
                <a:gd name="T5" fmla="*/ 2147483646 h 4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05" extrusionOk="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6" name="Google Shape;486;p4">
              <a:extLst>
                <a:ext uri="{FF2B5EF4-FFF2-40B4-BE49-F238E27FC236}">
                  <a16:creationId xmlns:a16="http://schemas.microsoft.com/office/drawing/2014/main" id="{EC46B630-9773-F7A4-3A6E-63CDA7020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125" y="1854338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7" name="Google Shape;487;p4">
              <a:extLst>
                <a:ext uri="{FF2B5EF4-FFF2-40B4-BE49-F238E27FC236}">
                  <a16:creationId xmlns:a16="http://schemas.microsoft.com/office/drawing/2014/main" id="{694ADDE8-7911-ECB1-739B-10C6A53E0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750" y="1891563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8" name="Google Shape;488;p4">
              <a:extLst>
                <a:ext uri="{FF2B5EF4-FFF2-40B4-BE49-F238E27FC236}">
                  <a16:creationId xmlns:a16="http://schemas.microsoft.com/office/drawing/2014/main" id="{6CADE24F-65A7-7901-F5EB-B8A9511B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425" y="1969113"/>
              <a:ext cx="48875" cy="14750"/>
            </a:xfrm>
            <a:custGeom>
              <a:avLst/>
              <a:gdLst>
                <a:gd name="T0" fmla="*/ 2147483646 w 1955"/>
                <a:gd name="T1" fmla="*/ 0 h 590"/>
                <a:gd name="T2" fmla="*/ 2147483646 w 1955"/>
                <a:gd name="T3" fmla="*/ 2147483646 h 590"/>
                <a:gd name="T4" fmla="*/ 2147483646 w 1955"/>
                <a:gd name="T5" fmla="*/ 0 h 59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90" extrusionOk="0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49" name="Google Shape;489;p4">
              <a:extLst>
                <a:ext uri="{FF2B5EF4-FFF2-40B4-BE49-F238E27FC236}">
                  <a16:creationId xmlns:a16="http://schemas.microsoft.com/office/drawing/2014/main" id="{FC36A8ED-87B2-7648-0325-C22FBF7B6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9000" y="1976863"/>
              <a:ext cx="48875" cy="13975"/>
            </a:xfrm>
            <a:custGeom>
              <a:avLst/>
              <a:gdLst>
                <a:gd name="T0" fmla="*/ 2147483646 w 1955"/>
                <a:gd name="T1" fmla="*/ 0 h 559"/>
                <a:gd name="T2" fmla="*/ 2147483646 w 1955"/>
                <a:gd name="T3" fmla="*/ 2147483646 h 559"/>
                <a:gd name="T4" fmla="*/ 2147483646 w 1955"/>
                <a:gd name="T5" fmla="*/ 0 h 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59" extrusionOk="0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0" name="Google Shape;490;p4">
              <a:extLst>
                <a:ext uri="{FF2B5EF4-FFF2-40B4-BE49-F238E27FC236}">
                  <a16:creationId xmlns:a16="http://schemas.microsoft.com/office/drawing/2014/main" id="{B567F5A9-8849-F314-C793-ABBC81BC3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500" y="1949713"/>
              <a:ext cx="41125" cy="20200"/>
            </a:xfrm>
            <a:custGeom>
              <a:avLst/>
              <a:gdLst>
                <a:gd name="T0" fmla="*/ 2147483646 w 1645"/>
                <a:gd name="T1" fmla="*/ 2147483646 h 808"/>
                <a:gd name="T2" fmla="*/ 2147483646 w 1645"/>
                <a:gd name="T3" fmla="*/ 2147483646 h 808"/>
                <a:gd name="T4" fmla="*/ 2147483646 w 1645"/>
                <a:gd name="T5" fmla="*/ 2147483646 h 8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808" extrusionOk="0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1" name="Google Shape;491;p4">
              <a:extLst>
                <a:ext uri="{FF2B5EF4-FFF2-40B4-BE49-F238E27FC236}">
                  <a16:creationId xmlns:a16="http://schemas.microsoft.com/office/drawing/2014/main" id="{E3B45853-8055-8200-E926-905CF2F4F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6125" y="1914038"/>
              <a:ext cx="48125" cy="17100"/>
            </a:xfrm>
            <a:custGeom>
              <a:avLst/>
              <a:gdLst>
                <a:gd name="T0" fmla="*/ 2147483646 w 1925"/>
                <a:gd name="T1" fmla="*/ 2147483646 h 684"/>
                <a:gd name="T2" fmla="*/ 2147483646 w 1925"/>
                <a:gd name="T3" fmla="*/ 2147483646 h 684"/>
                <a:gd name="T4" fmla="*/ 2147483646 w 1925"/>
                <a:gd name="T5" fmla="*/ 2147483646 h 6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25" h="684" extrusionOk="0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2" name="Google Shape;492;p4">
              <a:extLst>
                <a:ext uri="{FF2B5EF4-FFF2-40B4-BE49-F238E27FC236}">
                  <a16:creationId xmlns:a16="http://schemas.microsoft.com/office/drawing/2014/main" id="{2706261E-28FD-71FA-A8D7-BE95B7120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6550" y="1860538"/>
              <a:ext cx="48875" cy="16325"/>
            </a:xfrm>
            <a:custGeom>
              <a:avLst/>
              <a:gdLst>
                <a:gd name="T0" fmla="*/ 2147483646 w 1955"/>
                <a:gd name="T1" fmla="*/ 2147483646 h 653"/>
                <a:gd name="T2" fmla="*/ 2147483646 w 1955"/>
                <a:gd name="T3" fmla="*/ 2147483646 h 653"/>
                <a:gd name="T4" fmla="*/ 2147483646 w 1955"/>
                <a:gd name="T5" fmla="*/ 2147483646 h 6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53" extrusionOk="0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3" name="Google Shape;493;p4">
              <a:extLst>
                <a:ext uri="{FF2B5EF4-FFF2-40B4-BE49-F238E27FC236}">
                  <a16:creationId xmlns:a16="http://schemas.microsoft.com/office/drawing/2014/main" id="{96DB1704-D724-9390-4607-2BA4CF998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8650" y="1829513"/>
              <a:ext cx="45800" cy="11675"/>
            </a:xfrm>
            <a:custGeom>
              <a:avLst/>
              <a:gdLst>
                <a:gd name="T0" fmla="*/ 2147483646 w 1832"/>
                <a:gd name="T1" fmla="*/ 2147483646 h 467"/>
                <a:gd name="T2" fmla="*/ 2147483646 w 1832"/>
                <a:gd name="T3" fmla="*/ 2147483646 h 467"/>
                <a:gd name="T4" fmla="*/ 2147483646 w 1832"/>
                <a:gd name="T5" fmla="*/ 2147483646 h 4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2" h="467" extrusionOk="0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4" name="Google Shape;494;p4">
              <a:extLst>
                <a:ext uri="{FF2B5EF4-FFF2-40B4-BE49-F238E27FC236}">
                  <a16:creationId xmlns:a16="http://schemas.microsoft.com/office/drawing/2014/main" id="{7B72CA1B-41C9-96C7-1E0A-61B76E8CA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7525" y="1794613"/>
              <a:ext cx="48875" cy="14000"/>
            </a:xfrm>
            <a:custGeom>
              <a:avLst/>
              <a:gdLst>
                <a:gd name="T0" fmla="*/ 2147483646 w 1955"/>
                <a:gd name="T1" fmla="*/ 2147483646 h 560"/>
                <a:gd name="T2" fmla="*/ 2147483646 w 1955"/>
                <a:gd name="T3" fmla="*/ 2147483646 h 560"/>
                <a:gd name="T4" fmla="*/ 2147483646 w 1955"/>
                <a:gd name="T5" fmla="*/ 2147483646 h 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60" extrusionOk="0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5" name="Google Shape;495;p4">
              <a:extLst>
                <a:ext uri="{FF2B5EF4-FFF2-40B4-BE49-F238E27FC236}">
                  <a16:creationId xmlns:a16="http://schemas.microsoft.com/office/drawing/2014/main" id="{AC4BFDA4-0628-577B-937B-A6ED2872F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3425" y="1806263"/>
              <a:ext cx="45000" cy="10875"/>
            </a:xfrm>
            <a:custGeom>
              <a:avLst/>
              <a:gdLst>
                <a:gd name="T0" fmla="*/ 2147483646 w 1800"/>
                <a:gd name="T1" fmla="*/ 0 h 435"/>
                <a:gd name="T2" fmla="*/ 2147483646 w 1800"/>
                <a:gd name="T3" fmla="*/ 2147483646 h 435"/>
                <a:gd name="T4" fmla="*/ 2147483646 w 1800"/>
                <a:gd name="T5" fmla="*/ 0 h 4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00" h="435" extrusionOk="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6" name="Google Shape;496;p4">
              <a:extLst>
                <a:ext uri="{FF2B5EF4-FFF2-40B4-BE49-F238E27FC236}">
                  <a16:creationId xmlns:a16="http://schemas.microsoft.com/office/drawing/2014/main" id="{FDB9E506-14FB-E8E8-4FA2-D5C31AC3D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075" y="1843488"/>
              <a:ext cx="47325" cy="17075"/>
            </a:xfrm>
            <a:custGeom>
              <a:avLst/>
              <a:gdLst>
                <a:gd name="T0" fmla="*/ 2147483646 w 1893"/>
                <a:gd name="T1" fmla="*/ 0 h 683"/>
                <a:gd name="T2" fmla="*/ 2147483646 w 1893"/>
                <a:gd name="T3" fmla="*/ 2147483646 h 683"/>
                <a:gd name="T4" fmla="*/ 2147483646 w 1893"/>
                <a:gd name="T5" fmla="*/ 0 h 6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3" h="683" extrusionOk="0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7" name="Google Shape;497;p4">
              <a:extLst>
                <a:ext uri="{FF2B5EF4-FFF2-40B4-BE49-F238E27FC236}">
                  <a16:creationId xmlns:a16="http://schemas.microsoft.com/office/drawing/2014/main" id="{2DC21733-1DAE-35E2-3DD3-DB3C59468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750" y="1901638"/>
              <a:ext cx="48875" cy="15550"/>
            </a:xfrm>
            <a:custGeom>
              <a:avLst/>
              <a:gdLst>
                <a:gd name="T0" fmla="*/ 2147483646 w 1955"/>
                <a:gd name="T1" fmla="*/ 2147483646 h 622"/>
                <a:gd name="T2" fmla="*/ 2147483646 w 1955"/>
                <a:gd name="T3" fmla="*/ 2147483646 h 622"/>
                <a:gd name="T4" fmla="*/ 2147483646 w 1955"/>
                <a:gd name="T5" fmla="*/ 2147483646 h 62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2" extrusionOk="0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8" name="Google Shape;498;p4">
              <a:extLst>
                <a:ext uri="{FF2B5EF4-FFF2-40B4-BE49-F238E27FC236}">
                  <a16:creationId xmlns:a16="http://schemas.microsoft.com/office/drawing/2014/main" id="{463FEC51-AF41-2734-158D-6F7E75A68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050" y="1960588"/>
              <a:ext cx="41125" cy="19400"/>
            </a:xfrm>
            <a:custGeom>
              <a:avLst/>
              <a:gdLst>
                <a:gd name="T0" fmla="*/ 2147483646 w 1645"/>
                <a:gd name="T1" fmla="*/ 0 h 776"/>
                <a:gd name="T2" fmla="*/ 2147483646 w 1645"/>
                <a:gd name="T3" fmla="*/ 2147483646 h 776"/>
                <a:gd name="T4" fmla="*/ 2147483646 w 1645"/>
                <a:gd name="T5" fmla="*/ 0 h 77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45" h="776" extrusionOk="0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59" name="Google Shape;499;p4">
              <a:extLst>
                <a:ext uri="{FF2B5EF4-FFF2-40B4-BE49-F238E27FC236}">
                  <a16:creationId xmlns:a16="http://schemas.microsoft.com/office/drawing/2014/main" id="{B30C761F-09B5-4F6B-C8DF-DA098C56F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975" y="1891563"/>
              <a:ext cx="48875" cy="15525"/>
            </a:xfrm>
            <a:custGeom>
              <a:avLst/>
              <a:gdLst>
                <a:gd name="T0" fmla="*/ 2147483646 w 1955"/>
                <a:gd name="T1" fmla="*/ 0 h 621"/>
                <a:gd name="T2" fmla="*/ 2147483646 w 1955"/>
                <a:gd name="T3" fmla="*/ 2147483646 h 621"/>
                <a:gd name="T4" fmla="*/ 2147483646 w 1955"/>
                <a:gd name="T5" fmla="*/ 0 h 6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621" extrusionOk="0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0" name="Google Shape;500;p4">
              <a:extLst>
                <a:ext uri="{FF2B5EF4-FFF2-40B4-BE49-F238E27FC236}">
                  <a16:creationId xmlns:a16="http://schemas.microsoft.com/office/drawing/2014/main" id="{6DE32FB6-8936-BB03-4828-355314A4E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575" y="1852013"/>
              <a:ext cx="48875" cy="13200"/>
            </a:xfrm>
            <a:custGeom>
              <a:avLst/>
              <a:gdLst>
                <a:gd name="T0" fmla="*/ 2147483646 w 1955"/>
                <a:gd name="T1" fmla="*/ 0 h 528"/>
                <a:gd name="T2" fmla="*/ 2147483646 w 1955"/>
                <a:gd name="T3" fmla="*/ 2147483646 h 528"/>
                <a:gd name="T4" fmla="*/ 2147483646 w 1955"/>
                <a:gd name="T5" fmla="*/ 0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528" extrusionOk="0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61" name="Google Shape;501;p4">
            <a:extLst>
              <a:ext uri="{FF2B5EF4-FFF2-40B4-BE49-F238E27FC236}">
                <a16:creationId xmlns:a16="http://schemas.microsoft.com/office/drawing/2014/main" id="{98A099A6-DD37-3B4F-01C6-83B8F4152314}"/>
              </a:ext>
            </a:extLst>
          </p:cNvPr>
          <p:cNvSpPr>
            <a:spLocks/>
          </p:cNvSpPr>
          <p:nvPr/>
        </p:nvSpPr>
        <p:spPr bwMode="auto">
          <a:xfrm>
            <a:off x="4514850" y="5780088"/>
            <a:ext cx="2314575" cy="2070100"/>
          </a:xfrm>
          <a:custGeom>
            <a:avLst/>
            <a:gdLst>
              <a:gd name="T0" fmla="*/ 2147483646 w 44049"/>
              <a:gd name="T1" fmla="*/ 2147483646 h 39391"/>
              <a:gd name="T2" fmla="*/ 2147483646 w 44049"/>
              <a:gd name="T3" fmla="*/ 2147483646 h 39391"/>
              <a:gd name="T4" fmla="*/ 2147483646 w 44049"/>
              <a:gd name="T5" fmla="*/ 2147483646 h 39391"/>
              <a:gd name="T6" fmla="*/ 2147483646 w 44049"/>
              <a:gd name="T7" fmla="*/ 2147483646 h 39391"/>
              <a:gd name="T8" fmla="*/ 2147483646 w 44049"/>
              <a:gd name="T9" fmla="*/ 2147483646 h 39391"/>
              <a:gd name="T10" fmla="*/ 2147483646 w 44049"/>
              <a:gd name="T11" fmla="*/ 2147483646 h 39391"/>
              <a:gd name="T12" fmla="*/ 2147483646 w 44049"/>
              <a:gd name="T13" fmla="*/ 2147483646 h 39391"/>
              <a:gd name="T14" fmla="*/ 2147483646 w 44049"/>
              <a:gd name="T15" fmla="*/ 2147483646 h 39391"/>
              <a:gd name="T16" fmla="*/ 2147483646 w 44049"/>
              <a:gd name="T17" fmla="*/ 2147483646 h 39391"/>
              <a:gd name="T18" fmla="*/ 2147483646 w 44049"/>
              <a:gd name="T19" fmla="*/ 2147483646 h 39391"/>
              <a:gd name="T20" fmla="*/ 2147483646 w 44049"/>
              <a:gd name="T21" fmla="*/ 2147483646 h 39391"/>
              <a:gd name="T22" fmla="*/ 2147483646 w 44049"/>
              <a:gd name="T23" fmla="*/ 0 h 39391"/>
              <a:gd name="T24" fmla="*/ 2147483646 w 44049"/>
              <a:gd name="T25" fmla="*/ 0 h 39391"/>
              <a:gd name="T26" fmla="*/ 2147483646 w 44049"/>
              <a:gd name="T27" fmla="*/ 2147483646 h 39391"/>
              <a:gd name="T28" fmla="*/ 2147483646 w 44049"/>
              <a:gd name="T29" fmla="*/ 2147483646 h 39391"/>
              <a:gd name="T30" fmla="*/ 2147483646 w 44049"/>
              <a:gd name="T31" fmla="*/ 2147483646 h 39391"/>
              <a:gd name="T32" fmla="*/ 2147483646 w 44049"/>
              <a:gd name="T33" fmla="*/ 2147483646 h 39391"/>
              <a:gd name="T34" fmla="*/ 2147483646 w 44049"/>
              <a:gd name="T35" fmla="*/ 2147483646 h 39391"/>
              <a:gd name="T36" fmla="*/ 2147483646 w 44049"/>
              <a:gd name="T37" fmla="*/ 2147483646 h 39391"/>
              <a:gd name="T38" fmla="*/ 2147483646 w 44049"/>
              <a:gd name="T39" fmla="*/ 2147483646 h 39391"/>
              <a:gd name="T40" fmla="*/ 2147483646 w 44049"/>
              <a:gd name="T41" fmla="*/ 2147483646 h 39391"/>
              <a:gd name="T42" fmla="*/ 2147483646 w 44049"/>
              <a:gd name="T43" fmla="*/ 2147483646 h 39391"/>
              <a:gd name="T44" fmla="*/ 2147483646 w 44049"/>
              <a:gd name="T45" fmla="*/ 2147483646 h 39391"/>
              <a:gd name="T46" fmla="*/ 2147483646 w 44049"/>
              <a:gd name="T47" fmla="*/ 2147483646 h 39391"/>
              <a:gd name="T48" fmla="*/ 2147483646 w 44049"/>
              <a:gd name="T49" fmla="*/ 2147483646 h 39391"/>
              <a:gd name="T50" fmla="*/ 2147483646 w 44049"/>
              <a:gd name="T51" fmla="*/ 2147483646 h 39391"/>
              <a:gd name="T52" fmla="*/ 2147483646 w 44049"/>
              <a:gd name="T53" fmla="*/ 2147483646 h 39391"/>
              <a:gd name="T54" fmla="*/ 2147483646 w 44049"/>
              <a:gd name="T55" fmla="*/ 2147483646 h 39391"/>
              <a:gd name="T56" fmla="*/ 2147483646 w 44049"/>
              <a:gd name="T57" fmla="*/ 2147483646 h 39391"/>
              <a:gd name="T58" fmla="*/ 2147483646 w 44049"/>
              <a:gd name="T59" fmla="*/ 2147483646 h 39391"/>
              <a:gd name="T60" fmla="*/ 2147483646 w 44049"/>
              <a:gd name="T61" fmla="*/ 2147483646 h 39391"/>
              <a:gd name="T62" fmla="*/ 2147483646 w 44049"/>
              <a:gd name="T63" fmla="*/ 2147483646 h 39391"/>
              <a:gd name="T64" fmla="*/ 2147483646 w 44049"/>
              <a:gd name="T65" fmla="*/ 2147483646 h 39391"/>
              <a:gd name="T66" fmla="*/ 2147483646 w 44049"/>
              <a:gd name="T67" fmla="*/ 2147483646 h 39391"/>
              <a:gd name="T68" fmla="*/ 2147483646 w 44049"/>
              <a:gd name="T69" fmla="*/ 2147483646 h 39391"/>
              <a:gd name="T70" fmla="*/ 2147483646 w 44049"/>
              <a:gd name="T71" fmla="*/ 2147483646 h 39391"/>
              <a:gd name="T72" fmla="*/ 2147483646 w 44049"/>
              <a:gd name="T73" fmla="*/ 2147483646 h 39391"/>
              <a:gd name="T74" fmla="*/ 2147483646 w 44049"/>
              <a:gd name="T75" fmla="*/ 2147483646 h 39391"/>
              <a:gd name="T76" fmla="*/ 2147483646 w 44049"/>
              <a:gd name="T77" fmla="*/ 2147483646 h 39391"/>
              <a:gd name="T78" fmla="*/ 2147483646 w 44049"/>
              <a:gd name="T79" fmla="*/ 2147483646 h 39391"/>
              <a:gd name="T80" fmla="*/ 2147483646 w 44049"/>
              <a:gd name="T81" fmla="*/ 2147483646 h 39391"/>
              <a:gd name="T82" fmla="*/ 2147483646 w 44049"/>
              <a:gd name="T83" fmla="*/ 2147483646 h 39391"/>
              <a:gd name="T84" fmla="*/ 2147483646 w 44049"/>
              <a:gd name="T85" fmla="*/ 2147483646 h 39391"/>
              <a:gd name="T86" fmla="*/ 2147483646 w 44049"/>
              <a:gd name="T87" fmla="*/ 2147483646 h 39391"/>
              <a:gd name="T88" fmla="*/ 2147483646 w 44049"/>
              <a:gd name="T89" fmla="*/ 2147483646 h 39391"/>
              <a:gd name="T90" fmla="*/ 2147483646 w 44049"/>
              <a:gd name="T91" fmla="*/ 2147483646 h 39391"/>
              <a:gd name="T92" fmla="*/ 2147483646 w 44049"/>
              <a:gd name="T93" fmla="*/ 2147483646 h 39391"/>
              <a:gd name="T94" fmla="*/ 2147483646 w 44049"/>
              <a:gd name="T95" fmla="*/ 2147483646 h 39391"/>
              <a:gd name="T96" fmla="*/ 2147483646 w 44049"/>
              <a:gd name="T97" fmla="*/ 2147483646 h 39391"/>
              <a:gd name="T98" fmla="*/ 2147483646 w 44049"/>
              <a:gd name="T99" fmla="*/ 2147483646 h 39391"/>
              <a:gd name="T100" fmla="*/ 2147483646 w 44049"/>
              <a:gd name="T101" fmla="*/ 2147483646 h 39391"/>
              <a:gd name="T102" fmla="*/ 2147483646 w 44049"/>
              <a:gd name="T103" fmla="*/ 2147483646 h 39391"/>
              <a:gd name="T104" fmla="*/ 2147483646 w 44049"/>
              <a:gd name="T105" fmla="*/ 2147483646 h 39391"/>
              <a:gd name="T106" fmla="*/ 2147483646 w 44049"/>
              <a:gd name="T107" fmla="*/ 0 h 3939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44049" h="39391" extrusionOk="0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cubicBezTo>
                  <a:pt x="21398" y="36565"/>
                  <a:pt x="21395" y="36563"/>
                  <a:pt x="21393" y="36562"/>
                </a:cubicBez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cubicBezTo>
                  <a:pt x="24935" y="34313"/>
                  <a:pt x="24684" y="34400"/>
                  <a:pt x="24435" y="34488"/>
                </a:cubicBezTo>
                <a:cubicBezTo>
                  <a:pt x="24697" y="34391"/>
                  <a:pt x="24958" y="34292"/>
                  <a:pt x="25217" y="34189"/>
                </a:cubicBezTo>
                <a:cubicBezTo>
                  <a:pt x="25207" y="34202"/>
                  <a:pt x="25197" y="34214"/>
                  <a:pt x="25187" y="34226"/>
                </a:cubicBezTo>
                <a:cubicBezTo>
                  <a:pt x="25338" y="34174"/>
                  <a:pt x="25490" y="34122"/>
                  <a:pt x="25642" y="34070"/>
                </a:cubicBezTo>
                <a:cubicBezTo>
                  <a:pt x="25679" y="34038"/>
                  <a:pt x="25715" y="34006"/>
                  <a:pt x="25751" y="33974"/>
                </a:cubicBezTo>
                <a:cubicBezTo>
                  <a:pt x="25574" y="34047"/>
                  <a:pt x="25396" y="34119"/>
                  <a:pt x="25217" y="34189"/>
                </a:cubicBez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rgbClr val="B670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62" name="Google Shape;502;p4">
            <a:extLst>
              <a:ext uri="{FF2B5EF4-FFF2-40B4-BE49-F238E27FC236}">
                <a16:creationId xmlns:a16="http://schemas.microsoft.com/office/drawing/2014/main" id="{5FABD590-7033-138B-8CCA-5DBF0165FCAF}"/>
              </a:ext>
            </a:extLst>
          </p:cNvPr>
          <p:cNvSpPr>
            <a:spLocks/>
          </p:cNvSpPr>
          <p:nvPr/>
        </p:nvSpPr>
        <p:spPr bwMode="auto">
          <a:xfrm>
            <a:off x="6151563" y="5359400"/>
            <a:ext cx="504825" cy="420688"/>
          </a:xfrm>
          <a:custGeom>
            <a:avLst/>
            <a:gdLst>
              <a:gd name="T0" fmla="*/ 2147483646 w 11571"/>
              <a:gd name="T1" fmla="*/ 2147483646 h 9655"/>
              <a:gd name="T2" fmla="*/ 2147483646 w 11571"/>
              <a:gd name="T3" fmla="*/ 2147483646 h 9655"/>
              <a:gd name="T4" fmla="*/ 2147483646 w 11571"/>
              <a:gd name="T5" fmla="*/ 2147483646 h 9655"/>
              <a:gd name="T6" fmla="*/ 2147483646 w 11571"/>
              <a:gd name="T7" fmla="*/ 2147483646 h 9655"/>
              <a:gd name="T8" fmla="*/ 2147483646 w 11571"/>
              <a:gd name="T9" fmla="*/ 2147483646 h 9655"/>
              <a:gd name="T10" fmla="*/ 2147483646 w 11571"/>
              <a:gd name="T11" fmla="*/ 2147483646 h 9655"/>
              <a:gd name="T12" fmla="*/ 2147483646 w 11571"/>
              <a:gd name="T13" fmla="*/ 2147483646 h 9655"/>
              <a:gd name="T14" fmla="*/ 2147483646 w 11571"/>
              <a:gd name="T15" fmla="*/ 2147483646 h 9655"/>
              <a:gd name="T16" fmla="*/ 2147483646 w 11571"/>
              <a:gd name="T17" fmla="*/ 2147483646 h 9655"/>
              <a:gd name="T18" fmla="*/ 2147483646 w 11571"/>
              <a:gd name="T19" fmla="*/ 2147483646 h 9655"/>
              <a:gd name="T20" fmla="*/ 2147483646 w 11571"/>
              <a:gd name="T21" fmla="*/ 2147483646 h 9655"/>
              <a:gd name="T22" fmla="*/ 2147483646 w 11571"/>
              <a:gd name="T23" fmla="*/ 2147483646 h 96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1571" h="9655" extrusionOk="0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rgbClr val="E6A1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grpSp>
        <p:nvGrpSpPr>
          <p:cNvPr id="463" name="Google Shape;503;p4">
            <a:extLst>
              <a:ext uri="{FF2B5EF4-FFF2-40B4-BE49-F238E27FC236}">
                <a16:creationId xmlns:a16="http://schemas.microsoft.com/office/drawing/2014/main" id="{C80392A9-E65B-1CC3-278D-8266875551E9}"/>
              </a:ext>
            </a:extLst>
          </p:cNvPr>
          <p:cNvGrpSpPr>
            <a:grpSpLocks/>
          </p:cNvGrpSpPr>
          <p:nvPr/>
        </p:nvGrpSpPr>
        <p:grpSpPr bwMode="auto">
          <a:xfrm>
            <a:off x="3522663" y="5592763"/>
            <a:ext cx="935037" cy="847725"/>
            <a:chOff x="3652400" y="3788700"/>
            <a:chExt cx="700450" cy="636075"/>
          </a:xfrm>
        </p:grpSpPr>
        <p:sp>
          <p:nvSpPr>
            <p:cNvPr id="464" name="Google Shape;504;p4">
              <a:extLst>
                <a:ext uri="{FF2B5EF4-FFF2-40B4-BE49-F238E27FC236}">
                  <a16:creationId xmlns:a16="http://schemas.microsoft.com/office/drawing/2014/main" id="{E118BC84-87C9-81C1-8DCA-EA2E08BB0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050" y="3916900"/>
              <a:ext cx="65150" cy="72250"/>
            </a:xfrm>
            <a:custGeom>
              <a:avLst/>
              <a:gdLst>
                <a:gd name="T0" fmla="*/ 2147483646 w 2606"/>
                <a:gd name="T1" fmla="*/ 2147483646 h 2890"/>
                <a:gd name="T2" fmla="*/ 2147483646 w 2606"/>
                <a:gd name="T3" fmla="*/ 2147483646 h 2890"/>
                <a:gd name="T4" fmla="*/ 2147483646 w 2606"/>
                <a:gd name="T5" fmla="*/ 2147483646 h 2890"/>
                <a:gd name="T6" fmla="*/ 2147483646 w 2606"/>
                <a:gd name="T7" fmla="*/ 2147483646 h 2890"/>
                <a:gd name="T8" fmla="*/ 2147483646 w 2606"/>
                <a:gd name="T9" fmla="*/ 2147483646 h 2890"/>
                <a:gd name="T10" fmla="*/ 2147483646 w 2606"/>
                <a:gd name="T11" fmla="*/ 2147483646 h 2890"/>
                <a:gd name="T12" fmla="*/ 2147483646 w 2606"/>
                <a:gd name="T13" fmla="*/ 2147483646 h 2890"/>
                <a:gd name="T14" fmla="*/ 2147483646 w 2606"/>
                <a:gd name="T15" fmla="*/ 2147483646 h 2890"/>
                <a:gd name="T16" fmla="*/ 2147483646 w 2606"/>
                <a:gd name="T17" fmla="*/ 2147483646 h 28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06" h="2890" extrusionOk="0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5" name="Google Shape;505;p4">
              <a:extLst>
                <a:ext uri="{FF2B5EF4-FFF2-40B4-BE49-F238E27FC236}">
                  <a16:creationId xmlns:a16="http://schemas.microsoft.com/office/drawing/2014/main" id="{70CB98B3-659A-2932-01C7-5FA34D5B2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5850" y="3918850"/>
              <a:ext cx="58725" cy="76325"/>
            </a:xfrm>
            <a:custGeom>
              <a:avLst/>
              <a:gdLst>
                <a:gd name="T0" fmla="*/ 2147483646 w 2349"/>
                <a:gd name="T1" fmla="*/ 2147483646 h 3053"/>
                <a:gd name="T2" fmla="*/ 2147483646 w 2349"/>
                <a:gd name="T3" fmla="*/ 2147483646 h 3053"/>
                <a:gd name="T4" fmla="*/ 2147483646 w 2349"/>
                <a:gd name="T5" fmla="*/ 2147483646 h 3053"/>
                <a:gd name="T6" fmla="*/ 2147483646 w 2349"/>
                <a:gd name="T7" fmla="*/ 2147483646 h 3053"/>
                <a:gd name="T8" fmla="*/ 2147483646 w 2349"/>
                <a:gd name="T9" fmla="*/ 2147483646 h 3053"/>
                <a:gd name="T10" fmla="*/ 2147483646 w 2349"/>
                <a:gd name="T11" fmla="*/ 2147483646 h 3053"/>
                <a:gd name="T12" fmla="*/ 2147483646 w 2349"/>
                <a:gd name="T13" fmla="*/ 2147483646 h 3053"/>
                <a:gd name="T14" fmla="*/ 2147483646 w 2349"/>
                <a:gd name="T15" fmla="*/ 2147483646 h 3053"/>
                <a:gd name="T16" fmla="*/ 2147483646 w 2349"/>
                <a:gd name="T17" fmla="*/ 2147483646 h 30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49" h="3053" extrusionOk="0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6" name="Google Shape;506;p4">
              <a:extLst>
                <a:ext uri="{FF2B5EF4-FFF2-40B4-BE49-F238E27FC236}">
                  <a16:creationId xmlns:a16="http://schemas.microsoft.com/office/drawing/2014/main" id="{DE3572E6-08F6-3062-EEEA-37D5D1826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750" y="4053225"/>
              <a:ext cx="75575" cy="74650"/>
            </a:xfrm>
            <a:custGeom>
              <a:avLst/>
              <a:gdLst>
                <a:gd name="T0" fmla="*/ 2147483646 w 3023"/>
                <a:gd name="T1" fmla="*/ 0 h 2986"/>
                <a:gd name="T2" fmla="*/ 2147483646 w 3023"/>
                <a:gd name="T3" fmla="*/ 2147483646 h 2986"/>
                <a:gd name="T4" fmla="*/ 2147483646 w 3023"/>
                <a:gd name="T5" fmla="*/ 2147483646 h 2986"/>
                <a:gd name="T6" fmla="*/ 2147483646 w 3023"/>
                <a:gd name="T7" fmla="*/ 2147483646 h 2986"/>
                <a:gd name="T8" fmla="*/ 2147483646 w 3023"/>
                <a:gd name="T9" fmla="*/ 2147483646 h 2986"/>
                <a:gd name="T10" fmla="*/ 2147483646 w 3023"/>
                <a:gd name="T11" fmla="*/ 2147483646 h 2986"/>
                <a:gd name="T12" fmla="*/ 2147483646 w 3023"/>
                <a:gd name="T13" fmla="*/ 2147483646 h 2986"/>
                <a:gd name="T14" fmla="*/ 2147483646 w 3023"/>
                <a:gd name="T15" fmla="*/ 2147483646 h 2986"/>
                <a:gd name="T16" fmla="*/ 2147483646 w 3023"/>
                <a:gd name="T17" fmla="*/ 2147483646 h 2986"/>
                <a:gd name="T18" fmla="*/ 2147483646 w 3023"/>
                <a:gd name="T19" fmla="*/ 2147483646 h 2986"/>
                <a:gd name="T20" fmla="*/ 2147483646 w 3023"/>
                <a:gd name="T21" fmla="*/ 0 h 29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23" h="2986" extrusionOk="0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7" name="Google Shape;507;p4">
              <a:extLst>
                <a:ext uri="{FF2B5EF4-FFF2-40B4-BE49-F238E27FC236}">
                  <a16:creationId xmlns:a16="http://schemas.microsoft.com/office/drawing/2014/main" id="{5F3E57FD-A403-BFAA-FE03-62F2E83F3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675" y="4048800"/>
              <a:ext cx="69825" cy="77400"/>
            </a:xfrm>
            <a:custGeom>
              <a:avLst/>
              <a:gdLst>
                <a:gd name="T0" fmla="*/ 2147483646 w 2793"/>
                <a:gd name="T1" fmla="*/ 2147483646 h 3096"/>
                <a:gd name="T2" fmla="*/ 2147483646 w 2793"/>
                <a:gd name="T3" fmla="*/ 2147483646 h 3096"/>
                <a:gd name="T4" fmla="*/ 2147483646 w 2793"/>
                <a:gd name="T5" fmla="*/ 2147483646 h 3096"/>
                <a:gd name="T6" fmla="*/ 2147483646 w 2793"/>
                <a:gd name="T7" fmla="*/ 2147483646 h 3096"/>
                <a:gd name="T8" fmla="*/ 2147483646 w 2793"/>
                <a:gd name="T9" fmla="*/ 2147483646 h 3096"/>
                <a:gd name="T10" fmla="*/ 2147483646 w 2793"/>
                <a:gd name="T11" fmla="*/ 2147483646 h 3096"/>
                <a:gd name="T12" fmla="*/ 2147483646 w 2793"/>
                <a:gd name="T13" fmla="*/ 2147483646 h 3096"/>
                <a:gd name="T14" fmla="*/ 2147483646 w 2793"/>
                <a:gd name="T15" fmla="*/ 2147483646 h 3096"/>
                <a:gd name="T16" fmla="*/ 2147483646 w 2793"/>
                <a:gd name="T17" fmla="*/ 2147483646 h 3096"/>
                <a:gd name="T18" fmla="*/ 2147483646 w 2793"/>
                <a:gd name="T19" fmla="*/ 2147483646 h 3096"/>
                <a:gd name="T20" fmla="*/ 2147483646 w 2793"/>
                <a:gd name="T21" fmla="*/ 2147483646 h 3096"/>
                <a:gd name="T22" fmla="*/ 2147483646 w 2793"/>
                <a:gd name="T23" fmla="*/ 2147483646 h 3096"/>
                <a:gd name="T24" fmla="*/ 2147483646 w 2793"/>
                <a:gd name="T25" fmla="*/ 2147483646 h 3096"/>
                <a:gd name="T26" fmla="*/ 2147483646 w 2793"/>
                <a:gd name="T27" fmla="*/ 2147483646 h 3096"/>
                <a:gd name="T28" fmla="*/ 2147483646 w 2793"/>
                <a:gd name="T29" fmla="*/ 2147483646 h 3096"/>
                <a:gd name="T30" fmla="*/ 2147483646 w 2793"/>
                <a:gd name="T31" fmla="*/ 2147483646 h 3096"/>
                <a:gd name="T32" fmla="*/ 2147483646 w 2793"/>
                <a:gd name="T33" fmla="*/ 2147483646 h 3096"/>
                <a:gd name="T34" fmla="*/ 2147483646 w 2793"/>
                <a:gd name="T35" fmla="*/ 2147483646 h 30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793" h="3096" extrusionOk="0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cubicBezTo>
                    <a:pt x="1267" y="1652"/>
                    <a:pt x="1345" y="1458"/>
                    <a:pt x="1462" y="1284"/>
                  </a:cubicBez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8" name="Google Shape;508;p4">
              <a:extLst>
                <a:ext uri="{FF2B5EF4-FFF2-40B4-BE49-F238E27FC236}">
                  <a16:creationId xmlns:a16="http://schemas.microsoft.com/office/drawing/2014/main" id="{5B979325-200A-2716-6689-ADED9F35A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875" y="4183625"/>
              <a:ext cx="67575" cy="96850"/>
            </a:xfrm>
            <a:custGeom>
              <a:avLst/>
              <a:gdLst>
                <a:gd name="T0" fmla="*/ 2147483646 w 2703"/>
                <a:gd name="T1" fmla="*/ 0 h 3874"/>
                <a:gd name="T2" fmla="*/ 2147483646 w 2703"/>
                <a:gd name="T3" fmla="*/ 2147483646 h 3874"/>
                <a:gd name="T4" fmla="*/ 2147483646 w 2703"/>
                <a:gd name="T5" fmla="*/ 2147483646 h 3874"/>
                <a:gd name="T6" fmla="*/ 2147483646 w 2703"/>
                <a:gd name="T7" fmla="*/ 2147483646 h 3874"/>
                <a:gd name="T8" fmla="*/ 2147483646 w 2703"/>
                <a:gd name="T9" fmla="*/ 2147483646 h 3874"/>
                <a:gd name="T10" fmla="*/ 2147483646 w 2703"/>
                <a:gd name="T11" fmla="*/ 2147483646 h 3874"/>
                <a:gd name="T12" fmla="*/ 2147483646 w 2703"/>
                <a:gd name="T13" fmla="*/ 2147483646 h 3874"/>
                <a:gd name="T14" fmla="*/ 2147483646 w 2703"/>
                <a:gd name="T15" fmla="*/ 2147483646 h 3874"/>
                <a:gd name="T16" fmla="*/ 2147483646 w 2703"/>
                <a:gd name="T17" fmla="*/ 2147483646 h 3874"/>
                <a:gd name="T18" fmla="*/ 2147483646 w 2703"/>
                <a:gd name="T19" fmla="*/ 2147483646 h 3874"/>
                <a:gd name="T20" fmla="*/ 2147483646 w 2703"/>
                <a:gd name="T21" fmla="*/ 0 h 38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03" h="3874" extrusionOk="0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69" name="Google Shape;509;p4">
              <a:extLst>
                <a:ext uri="{FF2B5EF4-FFF2-40B4-BE49-F238E27FC236}">
                  <a16:creationId xmlns:a16="http://schemas.microsoft.com/office/drawing/2014/main" id="{7747223E-BC54-D70A-3E3F-5DC73F42B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5450" y="4181350"/>
              <a:ext cx="54300" cy="88550"/>
            </a:xfrm>
            <a:custGeom>
              <a:avLst/>
              <a:gdLst>
                <a:gd name="T0" fmla="*/ 2147483646 w 2172"/>
                <a:gd name="T1" fmla="*/ 0 h 3542"/>
                <a:gd name="T2" fmla="*/ 2147483646 w 2172"/>
                <a:gd name="T3" fmla="*/ 2147483646 h 3542"/>
                <a:gd name="T4" fmla="*/ 2147483646 w 2172"/>
                <a:gd name="T5" fmla="*/ 2147483646 h 3542"/>
                <a:gd name="T6" fmla="*/ 2147483646 w 2172"/>
                <a:gd name="T7" fmla="*/ 2147483646 h 3542"/>
                <a:gd name="T8" fmla="*/ 2147483646 w 2172"/>
                <a:gd name="T9" fmla="*/ 2147483646 h 3542"/>
                <a:gd name="T10" fmla="*/ 2147483646 w 2172"/>
                <a:gd name="T11" fmla="*/ 2147483646 h 3542"/>
                <a:gd name="T12" fmla="*/ 2147483646 w 2172"/>
                <a:gd name="T13" fmla="*/ 2147483646 h 3542"/>
                <a:gd name="T14" fmla="*/ 2147483646 w 2172"/>
                <a:gd name="T15" fmla="*/ 2147483646 h 3542"/>
                <a:gd name="T16" fmla="*/ 2147483646 w 2172"/>
                <a:gd name="T17" fmla="*/ 2147483646 h 3542"/>
                <a:gd name="T18" fmla="*/ 2147483646 w 2172"/>
                <a:gd name="T19" fmla="*/ 2147483646 h 3542"/>
                <a:gd name="T20" fmla="*/ 2147483646 w 2172"/>
                <a:gd name="T21" fmla="*/ 0 h 3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72" h="3542" extrusionOk="0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0" name="Google Shape;510;p4">
              <a:extLst>
                <a:ext uri="{FF2B5EF4-FFF2-40B4-BE49-F238E27FC236}">
                  <a16:creationId xmlns:a16="http://schemas.microsoft.com/office/drawing/2014/main" id="{067233B2-EC52-1595-8992-9EFEEF278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475" y="4054800"/>
              <a:ext cx="64375" cy="71425"/>
            </a:xfrm>
            <a:custGeom>
              <a:avLst/>
              <a:gdLst>
                <a:gd name="T0" fmla="*/ 2147483646 w 2575"/>
                <a:gd name="T1" fmla="*/ 2147483646 h 2857"/>
                <a:gd name="T2" fmla="*/ 2147483646 w 2575"/>
                <a:gd name="T3" fmla="*/ 2147483646 h 2857"/>
                <a:gd name="T4" fmla="*/ 2147483646 w 2575"/>
                <a:gd name="T5" fmla="*/ 2147483646 h 2857"/>
                <a:gd name="T6" fmla="*/ 2147483646 w 2575"/>
                <a:gd name="T7" fmla="*/ 2147483646 h 2857"/>
                <a:gd name="T8" fmla="*/ 2147483646 w 2575"/>
                <a:gd name="T9" fmla="*/ 2147483646 h 2857"/>
                <a:gd name="T10" fmla="*/ 2147483646 w 2575"/>
                <a:gd name="T11" fmla="*/ 0 h 2857"/>
                <a:gd name="T12" fmla="*/ 2147483646 w 2575"/>
                <a:gd name="T13" fmla="*/ 2147483646 h 2857"/>
                <a:gd name="T14" fmla="*/ 2147483646 w 2575"/>
                <a:gd name="T15" fmla="*/ 2147483646 h 2857"/>
                <a:gd name="T16" fmla="*/ 2147483646 w 2575"/>
                <a:gd name="T17" fmla="*/ 2147483646 h 2857"/>
                <a:gd name="T18" fmla="*/ 2147483646 w 2575"/>
                <a:gd name="T19" fmla="*/ 2147483646 h 2857"/>
                <a:gd name="T20" fmla="*/ 2147483646 w 2575"/>
                <a:gd name="T21" fmla="*/ 2147483646 h 2857"/>
                <a:gd name="T22" fmla="*/ 2147483646 w 2575"/>
                <a:gd name="T23" fmla="*/ 2147483646 h 2857"/>
                <a:gd name="T24" fmla="*/ 2147483646 w 2575"/>
                <a:gd name="T25" fmla="*/ 2147483646 h 2857"/>
                <a:gd name="T26" fmla="*/ 2147483646 w 2575"/>
                <a:gd name="T27" fmla="*/ 2147483646 h 2857"/>
                <a:gd name="T28" fmla="*/ 2147483646 w 2575"/>
                <a:gd name="T29" fmla="*/ 2147483646 h 2857"/>
                <a:gd name="T30" fmla="*/ 2147483646 w 2575"/>
                <a:gd name="T31" fmla="*/ 2147483646 h 2857"/>
                <a:gd name="T32" fmla="*/ 2147483646 w 2575"/>
                <a:gd name="T33" fmla="*/ 2147483646 h 2857"/>
                <a:gd name="T34" fmla="*/ 2147483646 w 2575"/>
                <a:gd name="T35" fmla="*/ 0 h 28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575" h="2857" extrusionOk="0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1" name="Google Shape;511;p4">
              <a:extLst>
                <a:ext uri="{FF2B5EF4-FFF2-40B4-BE49-F238E27FC236}">
                  <a16:creationId xmlns:a16="http://schemas.microsoft.com/office/drawing/2014/main" id="{F582303E-9632-3290-C587-5E9CC9539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675" y="3788700"/>
              <a:ext cx="50425" cy="73275"/>
            </a:xfrm>
            <a:custGeom>
              <a:avLst/>
              <a:gdLst>
                <a:gd name="T0" fmla="*/ 2147483646 w 2017"/>
                <a:gd name="T1" fmla="*/ 0 h 2931"/>
                <a:gd name="T2" fmla="*/ 2147483646 w 2017"/>
                <a:gd name="T3" fmla="*/ 2147483646 h 2931"/>
                <a:gd name="T4" fmla="*/ 2147483646 w 2017"/>
                <a:gd name="T5" fmla="*/ 2147483646 h 2931"/>
                <a:gd name="T6" fmla="*/ 2147483646 w 2017"/>
                <a:gd name="T7" fmla="*/ 2147483646 h 2931"/>
                <a:gd name="T8" fmla="*/ 2147483646 w 2017"/>
                <a:gd name="T9" fmla="*/ 2147483646 h 2931"/>
                <a:gd name="T10" fmla="*/ 2147483646 w 2017"/>
                <a:gd name="T11" fmla="*/ 2147483646 h 2931"/>
                <a:gd name="T12" fmla="*/ 2147483646 w 2017"/>
                <a:gd name="T13" fmla="*/ 2147483646 h 2931"/>
                <a:gd name="T14" fmla="*/ 2147483646 w 2017"/>
                <a:gd name="T15" fmla="*/ 2147483646 h 2931"/>
                <a:gd name="T16" fmla="*/ 2147483646 w 2017"/>
                <a:gd name="T17" fmla="*/ 2147483646 h 2931"/>
                <a:gd name="T18" fmla="*/ 2147483646 w 2017"/>
                <a:gd name="T19" fmla="*/ 2147483646 h 2931"/>
                <a:gd name="T20" fmla="*/ 2147483646 w 2017"/>
                <a:gd name="T21" fmla="*/ 0 h 29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17" h="2931" extrusionOk="0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2" name="Google Shape;512;p4">
              <a:extLst>
                <a:ext uri="{FF2B5EF4-FFF2-40B4-BE49-F238E27FC236}">
                  <a16:creationId xmlns:a16="http://schemas.microsoft.com/office/drawing/2014/main" id="{C3AD9076-4910-BFCD-D946-55DE95F9D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300" y="3848450"/>
              <a:ext cx="66700" cy="75350"/>
            </a:xfrm>
            <a:custGeom>
              <a:avLst/>
              <a:gdLst>
                <a:gd name="T0" fmla="*/ 2147483646 w 2668"/>
                <a:gd name="T1" fmla="*/ 0 h 3014"/>
                <a:gd name="T2" fmla="*/ 2147483646 w 2668"/>
                <a:gd name="T3" fmla="*/ 2147483646 h 3014"/>
                <a:gd name="T4" fmla="*/ 2147483646 w 2668"/>
                <a:gd name="T5" fmla="*/ 2147483646 h 3014"/>
                <a:gd name="T6" fmla="*/ 2147483646 w 2668"/>
                <a:gd name="T7" fmla="*/ 2147483646 h 3014"/>
                <a:gd name="T8" fmla="*/ 2147483646 w 2668"/>
                <a:gd name="T9" fmla="*/ 2147483646 h 3014"/>
                <a:gd name="T10" fmla="*/ 2147483646 w 2668"/>
                <a:gd name="T11" fmla="*/ 2147483646 h 3014"/>
                <a:gd name="T12" fmla="*/ 2147483646 w 2668"/>
                <a:gd name="T13" fmla="*/ 2147483646 h 3014"/>
                <a:gd name="T14" fmla="*/ 2147483646 w 2668"/>
                <a:gd name="T15" fmla="*/ 2147483646 h 3014"/>
                <a:gd name="T16" fmla="*/ 2147483646 w 2668"/>
                <a:gd name="T17" fmla="*/ 2147483646 h 3014"/>
                <a:gd name="T18" fmla="*/ 2147483646 w 2668"/>
                <a:gd name="T19" fmla="*/ 2147483646 h 3014"/>
                <a:gd name="T20" fmla="*/ 2147483646 w 2668"/>
                <a:gd name="T21" fmla="*/ 2147483646 h 3014"/>
                <a:gd name="T22" fmla="*/ 2147483646 w 2668"/>
                <a:gd name="T23" fmla="*/ 2147483646 h 3014"/>
                <a:gd name="T24" fmla="*/ 2147483646 w 2668"/>
                <a:gd name="T25" fmla="*/ 0 h 30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668" h="3014" extrusionOk="0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3" name="Google Shape;513;p4">
              <a:extLst>
                <a:ext uri="{FF2B5EF4-FFF2-40B4-BE49-F238E27FC236}">
                  <a16:creationId xmlns:a16="http://schemas.microsoft.com/office/drawing/2014/main" id="{34CC00F8-04E0-DAC1-3BB0-007DE4EBC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375" y="3872450"/>
              <a:ext cx="63625" cy="77775"/>
            </a:xfrm>
            <a:custGeom>
              <a:avLst/>
              <a:gdLst>
                <a:gd name="T0" fmla="*/ 2147483646 w 2545"/>
                <a:gd name="T1" fmla="*/ 2147483646 h 3111"/>
                <a:gd name="T2" fmla="*/ 2147483646 w 2545"/>
                <a:gd name="T3" fmla="*/ 2147483646 h 3111"/>
                <a:gd name="T4" fmla="*/ 2147483646 w 2545"/>
                <a:gd name="T5" fmla="*/ 2147483646 h 3111"/>
                <a:gd name="T6" fmla="*/ 2147483646 w 2545"/>
                <a:gd name="T7" fmla="*/ 2147483646 h 3111"/>
                <a:gd name="T8" fmla="*/ 2147483646 w 2545"/>
                <a:gd name="T9" fmla="*/ 2147483646 h 3111"/>
                <a:gd name="T10" fmla="*/ 2147483646 w 2545"/>
                <a:gd name="T11" fmla="*/ 2147483646 h 3111"/>
                <a:gd name="T12" fmla="*/ 2147483646 w 2545"/>
                <a:gd name="T13" fmla="*/ 2147483646 h 3111"/>
                <a:gd name="T14" fmla="*/ 2147483646 w 2545"/>
                <a:gd name="T15" fmla="*/ 2147483646 h 3111"/>
                <a:gd name="T16" fmla="*/ 2147483646 w 2545"/>
                <a:gd name="T17" fmla="*/ 2147483646 h 3111"/>
                <a:gd name="T18" fmla="*/ 2147483646 w 2545"/>
                <a:gd name="T19" fmla="*/ 2147483646 h 31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45" h="3111" extrusionOk="0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4" name="Google Shape;514;p4">
              <a:extLst>
                <a:ext uri="{FF2B5EF4-FFF2-40B4-BE49-F238E27FC236}">
                  <a16:creationId xmlns:a16="http://schemas.microsoft.com/office/drawing/2014/main" id="{F79DF6FA-7913-49D5-1B51-30F1076A8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75" y="4167850"/>
              <a:ext cx="65175" cy="79700"/>
            </a:xfrm>
            <a:custGeom>
              <a:avLst/>
              <a:gdLst>
                <a:gd name="T0" fmla="*/ 2147483646 w 2607"/>
                <a:gd name="T1" fmla="*/ 2147483646 h 3188"/>
                <a:gd name="T2" fmla="*/ 2147483646 w 2607"/>
                <a:gd name="T3" fmla="*/ 2147483646 h 3188"/>
                <a:gd name="T4" fmla="*/ 2147483646 w 2607"/>
                <a:gd name="T5" fmla="*/ 2147483646 h 3188"/>
                <a:gd name="T6" fmla="*/ 2147483646 w 2607"/>
                <a:gd name="T7" fmla="*/ 2147483646 h 3188"/>
                <a:gd name="T8" fmla="*/ 2147483646 w 2607"/>
                <a:gd name="T9" fmla="*/ 2147483646 h 3188"/>
                <a:gd name="T10" fmla="*/ 2147483646 w 2607"/>
                <a:gd name="T11" fmla="*/ 2147483646 h 3188"/>
                <a:gd name="T12" fmla="*/ 2147483646 w 2607"/>
                <a:gd name="T13" fmla="*/ 2147483646 h 3188"/>
                <a:gd name="T14" fmla="*/ 2147483646 w 2607"/>
                <a:gd name="T15" fmla="*/ 2147483646 h 3188"/>
                <a:gd name="T16" fmla="*/ 2147483646 w 2607"/>
                <a:gd name="T17" fmla="*/ 2147483646 h 3188"/>
                <a:gd name="T18" fmla="*/ 2147483646 w 2607"/>
                <a:gd name="T19" fmla="*/ 2147483646 h 3188"/>
                <a:gd name="T20" fmla="*/ 2147483646 w 2607"/>
                <a:gd name="T21" fmla="*/ 2147483646 h 3188"/>
                <a:gd name="T22" fmla="*/ 2147483646 w 2607"/>
                <a:gd name="T23" fmla="*/ 2147483646 h 3188"/>
                <a:gd name="T24" fmla="*/ 2147483646 w 2607"/>
                <a:gd name="T25" fmla="*/ 2147483646 h 3188"/>
                <a:gd name="T26" fmla="*/ 2147483646 w 2607"/>
                <a:gd name="T27" fmla="*/ 2147483646 h 3188"/>
                <a:gd name="T28" fmla="*/ 2147483646 w 2607"/>
                <a:gd name="T29" fmla="*/ 2147483646 h 3188"/>
                <a:gd name="T30" fmla="*/ 2147483646 w 2607"/>
                <a:gd name="T31" fmla="*/ 2147483646 h 3188"/>
                <a:gd name="T32" fmla="*/ 2147483646 w 2607"/>
                <a:gd name="T33" fmla="*/ 2147483646 h 3188"/>
                <a:gd name="T34" fmla="*/ 2147483646 w 2607"/>
                <a:gd name="T35" fmla="*/ 2147483646 h 31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607" h="3188" extrusionOk="0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5" name="Google Shape;515;p4">
              <a:extLst>
                <a:ext uri="{FF2B5EF4-FFF2-40B4-BE49-F238E27FC236}">
                  <a16:creationId xmlns:a16="http://schemas.microsoft.com/office/drawing/2014/main" id="{EDBED55F-E66C-48F6-11DC-B08EE9963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2400" y="4192450"/>
              <a:ext cx="73850" cy="83825"/>
            </a:xfrm>
            <a:custGeom>
              <a:avLst/>
              <a:gdLst>
                <a:gd name="T0" fmla="*/ 2147483646 w 2954"/>
                <a:gd name="T1" fmla="*/ 2147483646 h 3353"/>
                <a:gd name="T2" fmla="*/ 2147483646 w 2954"/>
                <a:gd name="T3" fmla="*/ 2147483646 h 3353"/>
                <a:gd name="T4" fmla="*/ 2147483646 w 2954"/>
                <a:gd name="T5" fmla="*/ 2147483646 h 3353"/>
                <a:gd name="T6" fmla="*/ 2147483646 w 2954"/>
                <a:gd name="T7" fmla="*/ 2147483646 h 3353"/>
                <a:gd name="T8" fmla="*/ 2147483646 w 2954"/>
                <a:gd name="T9" fmla="*/ 2147483646 h 3353"/>
                <a:gd name="T10" fmla="*/ 2147483646 w 2954"/>
                <a:gd name="T11" fmla="*/ 2147483646 h 3353"/>
                <a:gd name="T12" fmla="*/ 2147483646 w 2954"/>
                <a:gd name="T13" fmla="*/ 2147483646 h 3353"/>
                <a:gd name="T14" fmla="*/ 2147483646 w 2954"/>
                <a:gd name="T15" fmla="*/ 2147483646 h 3353"/>
                <a:gd name="T16" fmla="*/ 2147483646 w 2954"/>
                <a:gd name="T17" fmla="*/ 2147483646 h 3353"/>
                <a:gd name="T18" fmla="*/ 2147483646 w 2954"/>
                <a:gd name="T19" fmla="*/ 2147483646 h 3353"/>
                <a:gd name="T20" fmla="*/ 2147483646 w 2954"/>
                <a:gd name="T21" fmla="*/ 2147483646 h 3353"/>
                <a:gd name="T22" fmla="*/ 2147483646 w 2954"/>
                <a:gd name="T23" fmla="*/ 2147483646 h 3353"/>
                <a:gd name="T24" fmla="*/ 2147483646 w 2954"/>
                <a:gd name="T25" fmla="*/ 2147483646 h 3353"/>
                <a:gd name="T26" fmla="*/ 2147483646 w 2954"/>
                <a:gd name="T27" fmla="*/ 2147483646 h 3353"/>
                <a:gd name="T28" fmla="*/ 2147483646 w 2954"/>
                <a:gd name="T29" fmla="*/ 2147483646 h 3353"/>
                <a:gd name="T30" fmla="*/ 2147483646 w 2954"/>
                <a:gd name="T31" fmla="*/ 2147483646 h 335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54" h="3353" extrusionOk="0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6" name="Google Shape;516;p4">
              <a:extLst>
                <a:ext uri="{FF2B5EF4-FFF2-40B4-BE49-F238E27FC236}">
                  <a16:creationId xmlns:a16="http://schemas.microsoft.com/office/drawing/2014/main" id="{2CD064DD-CF46-4596-8967-FB1E57F6C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450" y="4337000"/>
              <a:ext cx="71150" cy="87775"/>
            </a:xfrm>
            <a:custGeom>
              <a:avLst/>
              <a:gdLst>
                <a:gd name="T0" fmla="*/ 2147483646 w 2846"/>
                <a:gd name="T1" fmla="*/ 2147483646 h 3511"/>
                <a:gd name="T2" fmla="*/ 2147483646 w 2846"/>
                <a:gd name="T3" fmla="*/ 2147483646 h 3511"/>
                <a:gd name="T4" fmla="*/ 2147483646 w 2846"/>
                <a:gd name="T5" fmla="*/ 2147483646 h 3511"/>
                <a:gd name="T6" fmla="*/ 2147483646 w 2846"/>
                <a:gd name="T7" fmla="*/ 2147483646 h 3511"/>
                <a:gd name="T8" fmla="*/ 2147483646 w 2846"/>
                <a:gd name="T9" fmla="*/ 2147483646 h 3511"/>
                <a:gd name="T10" fmla="*/ 2147483646 w 2846"/>
                <a:gd name="T11" fmla="*/ 2147483646 h 3511"/>
                <a:gd name="T12" fmla="*/ 2147483646 w 2846"/>
                <a:gd name="T13" fmla="*/ 2147483646 h 3511"/>
                <a:gd name="T14" fmla="*/ 2147483646 w 2846"/>
                <a:gd name="T15" fmla="*/ 2147483646 h 3511"/>
                <a:gd name="T16" fmla="*/ 2147483646 w 2846"/>
                <a:gd name="T17" fmla="*/ 2147483646 h 3511"/>
                <a:gd name="T18" fmla="*/ 2147483646 w 2846"/>
                <a:gd name="T19" fmla="*/ 2147483646 h 3511"/>
                <a:gd name="T20" fmla="*/ 2147483646 w 2846"/>
                <a:gd name="T21" fmla="*/ 2147483646 h 3511"/>
                <a:gd name="T22" fmla="*/ 2147483646 w 2846"/>
                <a:gd name="T23" fmla="*/ 2147483646 h 35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46" h="3511" extrusionOk="0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7" name="Google Shape;517;p4">
              <a:extLst>
                <a:ext uri="{FF2B5EF4-FFF2-40B4-BE49-F238E27FC236}">
                  <a16:creationId xmlns:a16="http://schemas.microsoft.com/office/drawing/2014/main" id="{8930450A-D226-ECC2-47CE-61C74BC07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575" y="4329600"/>
              <a:ext cx="56500" cy="67600"/>
            </a:xfrm>
            <a:custGeom>
              <a:avLst/>
              <a:gdLst>
                <a:gd name="T0" fmla="*/ 2147483646 w 2260"/>
                <a:gd name="T1" fmla="*/ 0 h 2704"/>
                <a:gd name="T2" fmla="*/ 2147483646 w 2260"/>
                <a:gd name="T3" fmla="*/ 2147483646 h 2704"/>
                <a:gd name="T4" fmla="*/ 2147483646 w 2260"/>
                <a:gd name="T5" fmla="*/ 2147483646 h 2704"/>
                <a:gd name="T6" fmla="*/ 2147483646 w 2260"/>
                <a:gd name="T7" fmla="*/ 2147483646 h 2704"/>
                <a:gd name="T8" fmla="*/ 2147483646 w 2260"/>
                <a:gd name="T9" fmla="*/ 2147483646 h 2704"/>
                <a:gd name="T10" fmla="*/ 2147483646 w 2260"/>
                <a:gd name="T11" fmla="*/ 2147483646 h 2704"/>
                <a:gd name="T12" fmla="*/ 2147483646 w 2260"/>
                <a:gd name="T13" fmla="*/ 2147483646 h 2704"/>
                <a:gd name="T14" fmla="*/ 2147483646 w 2260"/>
                <a:gd name="T15" fmla="*/ 2147483646 h 2704"/>
                <a:gd name="T16" fmla="*/ 2147483646 w 2260"/>
                <a:gd name="T17" fmla="*/ 2147483646 h 2704"/>
                <a:gd name="T18" fmla="*/ 2147483646 w 2260"/>
                <a:gd name="T19" fmla="*/ 0 h 27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260" h="2704" extrusionOk="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78" name="Google Shape;518;p4">
              <a:extLst>
                <a:ext uri="{FF2B5EF4-FFF2-40B4-BE49-F238E27FC236}">
                  <a16:creationId xmlns:a16="http://schemas.microsoft.com/office/drawing/2014/main" id="{8D24F13B-F768-62AB-CA41-FC1C516D1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850" y="4333225"/>
              <a:ext cx="77200" cy="87325"/>
            </a:xfrm>
            <a:custGeom>
              <a:avLst/>
              <a:gdLst>
                <a:gd name="T0" fmla="*/ 2147483646 w 3088"/>
                <a:gd name="T1" fmla="*/ 2147483646 h 3493"/>
                <a:gd name="T2" fmla="*/ 2147483646 w 3088"/>
                <a:gd name="T3" fmla="*/ 2147483646 h 3493"/>
                <a:gd name="T4" fmla="*/ 2147483646 w 3088"/>
                <a:gd name="T5" fmla="*/ 2147483646 h 3493"/>
                <a:gd name="T6" fmla="*/ 2147483646 w 3088"/>
                <a:gd name="T7" fmla="*/ 2147483646 h 3493"/>
                <a:gd name="T8" fmla="*/ 2147483646 w 3088"/>
                <a:gd name="T9" fmla="*/ 2147483646 h 3493"/>
                <a:gd name="T10" fmla="*/ 2147483646 w 3088"/>
                <a:gd name="T11" fmla="*/ 2147483646 h 3493"/>
                <a:gd name="T12" fmla="*/ 2147483646 w 3088"/>
                <a:gd name="T13" fmla="*/ 2147483646 h 3493"/>
                <a:gd name="T14" fmla="*/ 2147483646 w 3088"/>
                <a:gd name="T15" fmla="*/ 2147483646 h 3493"/>
                <a:gd name="T16" fmla="*/ 2147483646 w 3088"/>
                <a:gd name="T17" fmla="*/ 2147483646 h 3493"/>
                <a:gd name="T18" fmla="*/ 2147483646 w 3088"/>
                <a:gd name="T19" fmla="*/ 2147483646 h 3493"/>
                <a:gd name="T20" fmla="*/ 2147483646 w 3088"/>
                <a:gd name="T21" fmla="*/ 2147483646 h 3493"/>
                <a:gd name="T22" fmla="*/ 2147483646 w 3088"/>
                <a:gd name="T23" fmla="*/ 2147483646 h 3493"/>
                <a:gd name="T24" fmla="*/ 2147483646 w 3088"/>
                <a:gd name="T25" fmla="*/ 2147483646 h 3493"/>
                <a:gd name="T26" fmla="*/ 2147483646 w 3088"/>
                <a:gd name="T27" fmla="*/ 2147483646 h 34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88" h="3493" extrusionOk="0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rgbClr val="E6A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79" name="Google Shape;519;p4">
            <a:extLst>
              <a:ext uri="{FF2B5EF4-FFF2-40B4-BE49-F238E27FC236}">
                <a16:creationId xmlns:a16="http://schemas.microsoft.com/office/drawing/2014/main" id="{5FD5ABDB-B0C5-44DA-4045-1756245C9E8D}"/>
              </a:ext>
            </a:extLst>
          </p:cNvPr>
          <p:cNvGrpSpPr>
            <a:grpSpLocks/>
          </p:cNvGrpSpPr>
          <p:nvPr/>
        </p:nvGrpSpPr>
        <p:grpSpPr bwMode="auto">
          <a:xfrm>
            <a:off x="8631238" y="5738813"/>
            <a:ext cx="814387" cy="555625"/>
            <a:chOff x="364525" y="2023775"/>
            <a:chExt cx="610325" cy="417350"/>
          </a:xfrm>
        </p:grpSpPr>
        <p:sp>
          <p:nvSpPr>
            <p:cNvPr id="480" name="Google Shape;520;p4">
              <a:extLst>
                <a:ext uri="{FF2B5EF4-FFF2-40B4-BE49-F238E27FC236}">
                  <a16:creationId xmlns:a16="http://schemas.microsoft.com/office/drawing/2014/main" id="{B1B48701-45B2-9E53-EEBA-463D019F5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075" y="2213250"/>
              <a:ext cx="87825" cy="70625"/>
            </a:xfrm>
            <a:custGeom>
              <a:avLst/>
              <a:gdLst>
                <a:gd name="T0" fmla="*/ 2147483646 w 3513"/>
                <a:gd name="T1" fmla="*/ 2147483646 h 2825"/>
                <a:gd name="T2" fmla="*/ 2147483646 w 3513"/>
                <a:gd name="T3" fmla="*/ 2147483646 h 2825"/>
                <a:gd name="T4" fmla="*/ 2147483646 w 3513"/>
                <a:gd name="T5" fmla="*/ 2147483646 h 2825"/>
                <a:gd name="T6" fmla="*/ 2147483646 w 3513"/>
                <a:gd name="T7" fmla="*/ 2147483646 h 2825"/>
                <a:gd name="T8" fmla="*/ 2147483646 w 3513"/>
                <a:gd name="T9" fmla="*/ 2147483646 h 2825"/>
                <a:gd name="T10" fmla="*/ 2147483646 w 3513"/>
                <a:gd name="T11" fmla="*/ 2147483646 h 2825"/>
                <a:gd name="T12" fmla="*/ 2147483646 w 3513"/>
                <a:gd name="T13" fmla="*/ 2147483646 h 2825"/>
                <a:gd name="T14" fmla="*/ 2147483646 w 3513"/>
                <a:gd name="T15" fmla="*/ 2147483646 h 2825"/>
                <a:gd name="T16" fmla="*/ 2147483646 w 3513"/>
                <a:gd name="T17" fmla="*/ 2147483646 h 2825"/>
                <a:gd name="T18" fmla="*/ 2147483646 w 3513"/>
                <a:gd name="T19" fmla="*/ 2147483646 h 2825"/>
                <a:gd name="T20" fmla="*/ 2147483646 w 3513"/>
                <a:gd name="T21" fmla="*/ 2147483646 h 2825"/>
                <a:gd name="T22" fmla="*/ 2147483646 w 3513"/>
                <a:gd name="T23" fmla="*/ 2147483646 h 2825"/>
                <a:gd name="T24" fmla="*/ 2147483646 w 3513"/>
                <a:gd name="T25" fmla="*/ 2147483646 h 2825"/>
                <a:gd name="T26" fmla="*/ 2147483646 w 3513"/>
                <a:gd name="T27" fmla="*/ 2147483646 h 2825"/>
                <a:gd name="T28" fmla="*/ 2147483646 w 3513"/>
                <a:gd name="T29" fmla="*/ 2147483646 h 2825"/>
                <a:gd name="T30" fmla="*/ 2147483646 w 3513"/>
                <a:gd name="T31" fmla="*/ 2147483646 h 2825"/>
                <a:gd name="T32" fmla="*/ 2147483646 w 3513"/>
                <a:gd name="T33" fmla="*/ 2147483646 h 2825"/>
                <a:gd name="T34" fmla="*/ 2147483646 w 3513"/>
                <a:gd name="T35" fmla="*/ 2147483646 h 2825"/>
                <a:gd name="T36" fmla="*/ 2147483646 w 3513"/>
                <a:gd name="T37" fmla="*/ 2147483646 h 2825"/>
                <a:gd name="T38" fmla="*/ 2147483646 w 3513"/>
                <a:gd name="T39" fmla="*/ 2147483646 h 2825"/>
                <a:gd name="T40" fmla="*/ 0 w 3513"/>
                <a:gd name="T41" fmla="*/ 2147483646 h 2825"/>
                <a:gd name="T42" fmla="*/ 2147483646 w 3513"/>
                <a:gd name="T43" fmla="*/ 2147483646 h 2825"/>
                <a:gd name="T44" fmla="*/ 2147483646 w 3513"/>
                <a:gd name="T45" fmla="*/ 2147483646 h 2825"/>
                <a:gd name="T46" fmla="*/ 2147483646 w 3513"/>
                <a:gd name="T47" fmla="*/ 2147483646 h 2825"/>
                <a:gd name="T48" fmla="*/ 2147483646 w 3513"/>
                <a:gd name="T49" fmla="*/ 2147483646 h 2825"/>
                <a:gd name="T50" fmla="*/ 2147483646 w 3513"/>
                <a:gd name="T51" fmla="*/ 2147483646 h 2825"/>
                <a:gd name="T52" fmla="*/ 2147483646 w 3513"/>
                <a:gd name="T53" fmla="*/ 2147483646 h 2825"/>
                <a:gd name="T54" fmla="*/ 2147483646 w 3513"/>
                <a:gd name="T55" fmla="*/ 2147483646 h 2825"/>
                <a:gd name="T56" fmla="*/ 2147483646 w 3513"/>
                <a:gd name="T57" fmla="*/ 2147483646 h 28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13" h="2825" extrusionOk="0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cubicBezTo>
                    <a:pt x="1681" y="1171"/>
                    <a:pt x="1686" y="1157"/>
                    <a:pt x="1692" y="1142"/>
                  </a:cubicBezTo>
                  <a:cubicBezTo>
                    <a:pt x="1808" y="1029"/>
                    <a:pt x="1938" y="929"/>
                    <a:pt x="2080" y="847"/>
                  </a:cubicBez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1" name="Google Shape;521;p4">
              <a:extLst>
                <a:ext uri="{FF2B5EF4-FFF2-40B4-BE49-F238E27FC236}">
                  <a16:creationId xmlns:a16="http://schemas.microsoft.com/office/drawing/2014/main" id="{77886575-3F34-902D-5309-89B34FA00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250" y="2220425"/>
              <a:ext cx="108600" cy="75500"/>
            </a:xfrm>
            <a:custGeom>
              <a:avLst/>
              <a:gdLst>
                <a:gd name="T0" fmla="*/ 2147483646 w 4344"/>
                <a:gd name="T1" fmla="*/ 2147483646 h 3020"/>
                <a:gd name="T2" fmla="*/ 2147483646 w 4344"/>
                <a:gd name="T3" fmla="*/ 2147483646 h 3020"/>
                <a:gd name="T4" fmla="*/ 2147483646 w 4344"/>
                <a:gd name="T5" fmla="*/ 2147483646 h 3020"/>
                <a:gd name="T6" fmla="*/ 2147483646 w 4344"/>
                <a:gd name="T7" fmla="*/ 2147483646 h 3020"/>
                <a:gd name="T8" fmla="*/ 2147483646 w 4344"/>
                <a:gd name="T9" fmla="*/ 2147483646 h 3020"/>
                <a:gd name="T10" fmla="*/ 2147483646 w 4344"/>
                <a:gd name="T11" fmla="*/ 2147483646 h 3020"/>
                <a:gd name="T12" fmla="*/ 2147483646 w 4344"/>
                <a:gd name="T13" fmla="*/ 2147483646 h 3020"/>
                <a:gd name="T14" fmla="*/ 2147483646 w 4344"/>
                <a:gd name="T15" fmla="*/ 2147483646 h 3020"/>
                <a:gd name="T16" fmla="*/ 2147483646 w 4344"/>
                <a:gd name="T17" fmla="*/ 2147483646 h 3020"/>
                <a:gd name="T18" fmla="*/ 2147483646 w 4344"/>
                <a:gd name="T19" fmla="*/ 2147483646 h 3020"/>
                <a:gd name="T20" fmla="*/ 2147483646 w 4344"/>
                <a:gd name="T21" fmla="*/ 2147483646 h 3020"/>
                <a:gd name="T22" fmla="*/ 2147483646 w 4344"/>
                <a:gd name="T23" fmla="*/ 2147483646 h 3020"/>
                <a:gd name="T24" fmla="*/ 2147483646 w 4344"/>
                <a:gd name="T25" fmla="*/ 2147483646 h 3020"/>
                <a:gd name="T26" fmla="*/ 2147483646 w 4344"/>
                <a:gd name="T27" fmla="*/ 2147483646 h 3020"/>
                <a:gd name="T28" fmla="*/ 2147483646 w 4344"/>
                <a:gd name="T29" fmla="*/ 2147483646 h 3020"/>
                <a:gd name="T30" fmla="*/ 2147483646 w 4344"/>
                <a:gd name="T31" fmla="*/ 2147483646 h 3020"/>
                <a:gd name="T32" fmla="*/ 2147483646 w 4344"/>
                <a:gd name="T33" fmla="*/ 2147483646 h 3020"/>
                <a:gd name="T34" fmla="*/ 2147483646 w 4344"/>
                <a:gd name="T35" fmla="*/ 2147483646 h 30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344" h="3020" extrusionOk="0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2" name="Google Shape;522;p4">
              <a:extLst>
                <a:ext uri="{FF2B5EF4-FFF2-40B4-BE49-F238E27FC236}">
                  <a16:creationId xmlns:a16="http://schemas.microsoft.com/office/drawing/2014/main" id="{CE797CF2-28AC-07C6-FD0A-3DBC93AB9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25" y="2375175"/>
              <a:ext cx="91525" cy="65950"/>
            </a:xfrm>
            <a:custGeom>
              <a:avLst/>
              <a:gdLst>
                <a:gd name="T0" fmla="*/ 2147483646 w 3661"/>
                <a:gd name="T1" fmla="*/ 0 h 2638"/>
                <a:gd name="T2" fmla="*/ 2147483646 w 3661"/>
                <a:gd name="T3" fmla="*/ 2147483646 h 2638"/>
                <a:gd name="T4" fmla="*/ 2147483646 w 3661"/>
                <a:gd name="T5" fmla="*/ 2147483646 h 2638"/>
                <a:gd name="T6" fmla="*/ 2147483646 w 3661"/>
                <a:gd name="T7" fmla="*/ 2147483646 h 2638"/>
                <a:gd name="T8" fmla="*/ 2147483646 w 3661"/>
                <a:gd name="T9" fmla="*/ 2147483646 h 2638"/>
                <a:gd name="T10" fmla="*/ 2147483646 w 3661"/>
                <a:gd name="T11" fmla="*/ 2147483646 h 2638"/>
                <a:gd name="T12" fmla="*/ 2147483646 w 3661"/>
                <a:gd name="T13" fmla="*/ 2147483646 h 2638"/>
                <a:gd name="T14" fmla="*/ 2147483646 w 3661"/>
                <a:gd name="T15" fmla="*/ 2147483646 h 2638"/>
                <a:gd name="T16" fmla="*/ 2147483646 w 3661"/>
                <a:gd name="T17" fmla="*/ 2147483646 h 2638"/>
                <a:gd name="T18" fmla="*/ 2147483646 w 3661"/>
                <a:gd name="T19" fmla="*/ 0 h 26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61" h="2638" extrusionOk="0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3" name="Google Shape;523;p4">
              <a:extLst>
                <a:ext uri="{FF2B5EF4-FFF2-40B4-BE49-F238E27FC236}">
                  <a16:creationId xmlns:a16="http://schemas.microsoft.com/office/drawing/2014/main" id="{CFFEC7FD-031A-5DEA-4BB1-F5F8E0263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00" y="2185225"/>
              <a:ext cx="110225" cy="72125"/>
            </a:xfrm>
            <a:custGeom>
              <a:avLst/>
              <a:gdLst>
                <a:gd name="T0" fmla="*/ 2147483646 w 4409"/>
                <a:gd name="T1" fmla="*/ 2147483646 h 2885"/>
                <a:gd name="T2" fmla="*/ 2147483646 w 4409"/>
                <a:gd name="T3" fmla="*/ 2147483646 h 2885"/>
                <a:gd name="T4" fmla="*/ 2147483646 w 4409"/>
                <a:gd name="T5" fmla="*/ 2147483646 h 2885"/>
                <a:gd name="T6" fmla="*/ 2147483646 w 4409"/>
                <a:gd name="T7" fmla="*/ 2147483646 h 2885"/>
                <a:gd name="T8" fmla="*/ 2147483646 w 4409"/>
                <a:gd name="T9" fmla="*/ 2147483646 h 2885"/>
                <a:gd name="T10" fmla="*/ 2147483646 w 4409"/>
                <a:gd name="T11" fmla="*/ 2147483646 h 2885"/>
                <a:gd name="T12" fmla="*/ 2147483646 w 4409"/>
                <a:gd name="T13" fmla="*/ 2147483646 h 2885"/>
                <a:gd name="T14" fmla="*/ 2147483646 w 4409"/>
                <a:gd name="T15" fmla="*/ 2147483646 h 2885"/>
                <a:gd name="T16" fmla="*/ 2147483646 w 4409"/>
                <a:gd name="T17" fmla="*/ 2147483646 h 2885"/>
                <a:gd name="T18" fmla="*/ 2147483646 w 4409"/>
                <a:gd name="T19" fmla="*/ 2147483646 h 2885"/>
                <a:gd name="T20" fmla="*/ 2147483646 w 4409"/>
                <a:gd name="T21" fmla="*/ 0 h 2885"/>
                <a:gd name="T22" fmla="*/ 2147483646 w 4409"/>
                <a:gd name="T23" fmla="*/ 2147483646 h 2885"/>
                <a:gd name="T24" fmla="*/ 2147483646 w 4409"/>
                <a:gd name="T25" fmla="*/ 2147483646 h 2885"/>
                <a:gd name="T26" fmla="*/ 2147483646 w 4409"/>
                <a:gd name="T27" fmla="*/ 2147483646 h 2885"/>
                <a:gd name="T28" fmla="*/ 2147483646 w 4409"/>
                <a:gd name="T29" fmla="*/ 2147483646 h 2885"/>
                <a:gd name="T30" fmla="*/ 2147483646 w 4409"/>
                <a:gd name="T31" fmla="*/ 2147483646 h 2885"/>
                <a:gd name="T32" fmla="*/ 2147483646 w 4409"/>
                <a:gd name="T33" fmla="*/ 2147483646 h 2885"/>
                <a:gd name="T34" fmla="*/ 2147483646 w 4409"/>
                <a:gd name="T35" fmla="*/ 2147483646 h 2885"/>
                <a:gd name="T36" fmla="*/ 2147483646 w 4409"/>
                <a:gd name="T37" fmla="*/ 2147483646 h 2885"/>
                <a:gd name="T38" fmla="*/ 2147483646 w 4409"/>
                <a:gd name="T39" fmla="*/ 0 h 288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409" h="2885" extrusionOk="0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cubicBezTo>
                    <a:pt x="1364" y="2194"/>
                    <a:pt x="1356" y="2116"/>
                    <a:pt x="1356" y="2038"/>
                  </a:cubicBez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4" name="Google Shape;524;p4">
              <a:extLst>
                <a:ext uri="{FF2B5EF4-FFF2-40B4-BE49-F238E27FC236}">
                  <a16:creationId xmlns:a16="http://schemas.microsoft.com/office/drawing/2014/main" id="{24F00641-B520-82F6-8353-2EB14ACFB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450" y="2059975"/>
              <a:ext cx="102400" cy="71400"/>
            </a:xfrm>
            <a:custGeom>
              <a:avLst/>
              <a:gdLst>
                <a:gd name="T0" fmla="*/ 2147483646 w 4096"/>
                <a:gd name="T1" fmla="*/ 2147483646 h 2856"/>
                <a:gd name="T2" fmla="*/ 2147483646 w 4096"/>
                <a:gd name="T3" fmla="*/ 2147483646 h 2856"/>
                <a:gd name="T4" fmla="*/ 2147483646 w 4096"/>
                <a:gd name="T5" fmla="*/ 2147483646 h 2856"/>
                <a:gd name="T6" fmla="*/ 2147483646 w 4096"/>
                <a:gd name="T7" fmla="*/ 2147483646 h 2856"/>
                <a:gd name="T8" fmla="*/ 2147483646 w 4096"/>
                <a:gd name="T9" fmla="*/ 2147483646 h 2856"/>
                <a:gd name="T10" fmla="*/ 2147483646 w 4096"/>
                <a:gd name="T11" fmla="*/ 2147483646 h 2856"/>
                <a:gd name="T12" fmla="*/ 2147483646 w 4096"/>
                <a:gd name="T13" fmla="*/ 2147483646 h 2856"/>
                <a:gd name="T14" fmla="*/ 2147483646 w 4096"/>
                <a:gd name="T15" fmla="*/ 2147483646 h 2856"/>
                <a:gd name="T16" fmla="*/ 2147483646 w 4096"/>
                <a:gd name="T17" fmla="*/ 2147483646 h 2856"/>
                <a:gd name="T18" fmla="*/ 2147483646 w 4096"/>
                <a:gd name="T19" fmla="*/ 2147483646 h 2856"/>
                <a:gd name="T20" fmla="*/ 2147483646 w 4096"/>
                <a:gd name="T21" fmla="*/ 2147483646 h 2856"/>
                <a:gd name="T22" fmla="*/ 2147483646 w 4096"/>
                <a:gd name="T23" fmla="*/ 2147483646 h 2856"/>
                <a:gd name="T24" fmla="*/ 2147483646 w 4096"/>
                <a:gd name="T25" fmla="*/ 2147483646 h 2856"/>
                <a:gd name="T26" fmla="*/ 2147483646 w 4096"/>
                <a:gd name="T27" fmla="*/ 2147483646 h 2856"/>
                <a:gd name="T28" fmla="*/ 2147483646 w 4096"/>
                <a:gd name="T29" fmla="*/ 2147483646 h 2856"/>
                <a:gd name="T30" fmla="*/ 2147483646 w 4096"/>
                <a:gd name="T31" fmla="*/ 2147483646 h 2856"/>
                <a:gd name="T32" fmla="*/ 2147483646 w 4096"/>
                <a:gd name="T33" fmla="*/ 2147483646 h 2856"/>
                <a:gd name="T34" fmla="*/ 2147483646 w 4096"/>
                <a:gd name="T35" fmla="*/ 2147483646 h 2856"/>
                <a:gd name="T36" fmla="*/ 2147483646 w 4096"/>
                <a:gd name="T37" fmla="*/ 2147483646 h 2856"/>
                <a:gd name="T38" fmla="*/ 2147483646 w 4096"/>
                <a:gd name="T39" fmla="*/ 2147483646 h 2856"/>
                <a:gd name="T40" fmla="*/ 2147483646 w 4096"/>
                <a:gd name="T41" fmla="*/ 2147483646 h 2856"/>
                <a:gd name="T42" fmla="*/ 2147483646 w 4096"/>
                <a:gd name="T43" fmla="*/ 2147483646 h 2856"/>
                <a:gd name="T44" fmla="*/ 2147483646 w 4096"/>
                <a:gd name="T45" fmla="*/ 2147483646 h 2856"/>
                <a:gd name="T46" fmla="*/ 2147483646 w 4096"/>
                <a:gd name="T47" fmla="*/ 2147483646 h 2856"/>
                <a:gd name="T48" fmla="*/ 2147483646 w 4096"/>
                <a:gd name="T49" fmla="*/ 2147483646 h 2856"/>
                <a:gd name="T50" fmla="*/ 2147483646 w 4096"/>
                <a:gd name="T51" fmla="*/ 2147483646 h 2856"/>
                <a:gd name="T52" fmla="*/ 2147483646 w 4096"/>
                <a:gd name="T53" fmla="*/ 2147483646 h 2856"/>
                <a:gd name="T54" fmla="*/ 2147483646 w 4096"/>
                <a:gd name="T55" fmla="*/ 2147483646 h 2856"/>
                <a:gd name="T56" fmla="*/ 2147483646 w 4096"/>
                <a:gd name="T57" fmla="*/ 2147483646 h 2856"/>
                <a:gd name="T58" fmla="*/ 2147483646 w 4096"/>
                <a:gd name="T59" fmla="*/ 2147483646 h 2856"/>
                <a:gd name="T60" fmla="*/ 2147483646 w 4096"/>
                <a:gd name="T61" fmla="*/ 2147483646 h 28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4096" h="2856" extrusionOk="0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5" name="Google Shape;525;p4">
              <a:extLst>
                <a:ext uri="{FF2B5EF4-FFF2-40B4-BE49-F238E27FC236}">
                  <a16:creationId xmlns:a16="http://schemas.microsoft.com/office/drawing/2014/main" id="{756CDEF1-D1E9-360B-A87B-745B9AEDF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200" y="2335625"/>
              <a:ext cx="88100" cy="62525"/>
            </a:xfrm>
            <a:custGeom>
              <a:avLst/>
              <a:gdLst>
                <a:gd name="T0" fmla="*/ 2147483646 w 3524"/>
                <a:gd name="T1" fmla="*/ 2147483646 h 2501"/>
                <a:gd name="T2" fmla="*/ 2147483646 w 3524"/>
                <a:gd name="T3" fmla="*/ 2147483646 h 2501"/>
                <a:gd name="T4" fmla="*/ 2147483646 w 3524"/>
                <a:gd name="T5" fmla="*/ 2147483646 h 2501"/>
                <a:gd name="T6" fmla="*/ 2147483646 w 3524"/>
                <a:gd name="T7" fmla="*/ 2147483646 h 2501"/>
                <a:gd name="T8" fmla="*/ 2147483646 w 3524"/>
                <a:gd name="T9" fmla="*/ 2147483646 h 2501"/>
                <a:gd name="T10" fmla="*/ 2147483646 w 3524"/>
                <a:gd name="T11" fmla="*/ 2147483646 h 2501"/>
                <a:gd name="T12" fmla="*/ 2147483646 w 3524"/>
                <a:gd name="T13" fmla="*/ 2147483646 h 2501"/>
                <a:gd name="T14" fmla="*/ 2147483646 w 3524"/>
                <a:gd name="T15" fmla="*/ 2147483646 h 2501"/>
                <a:gd name="T16" fmla="*/ 2147483646 w 3524"/>
                <a:gd name="T17" fmla="*/ 2147483646 h 2501"/>
                <a:gd name="T18" fmla="*/ 2147483646 w 3524"/>
                <a:gd name="T19" fmla="*/ 2147483646 h 2501"/>
                <a:gd name="T20" fmla="*/ 2147483646 w 3524"/>
                <a:gd name="T21" fmla="*/ 2147483646 h 2501"/>
                <a:gd name="T22" fmla="*/ 2147483646 w 3524"/>
                <a:gd name="T23" fmla="*/ 2147483646 h 2501"/>
                <a:gd name="T24" fmla="*/ 2147483646 w 3524"/>
                <a:gd name="T25" fmla="*/ 2147483646 h 2501"/>
                <a:gd name="T26" fmla="*/ 2147483646 w 3524"/>
                <a:gd name="T27" fmla="*/ 2147483646 h 2501"/>
                <a:gd name="T28" fmla="*/ 2147483646 w 3524"/>
                <a:gd name="T29" fmla="*/ 2147483646 h 2501"/>
                <a:gd name="T30" fmla="*/ 2147483646 w 3524"/>
                <a:gd name="T31" fmla="*/ 2147483646 h 2501"/>
                <a:gd name="T32" fmla="*/ 2147483646 w 3524"/>
                <a:gd name="T33" fmla="*/ 2147483646 h 2501"/>
                <a:gd name="T34" fmla="*/ 2147483646 w 3524"/>
                <a:gd name="T35" fmla="*/ 2147483646 h 2501"/>
                <a:gd name="T36" fmla="*/ 2147483646 w 3524"/>
                <a:gd name="T37" fmla="*/ 2147483646 h 2501"/>
                <a:gd name="T38" fmla="*/ 2147483646 w 3524"/>
                <a:gd name="T39" fmla="*/ 2147483646 h 2501"/>
                <a:gd name="T40" fmla="*/ 2147483646 w 3524"/>
                <a:gd name="T41" fmla="*/ 2147483646 h 2501"/>
                <a:gd name="T42" fmla="*/ 2147483646 w 3524"/>
                <a:gd name="T43" fmla="*/ 2147483646 h 2501"/>
                <a:gd name="T44" fmla="*/ 2147483646 w 3524"/>
                <a:gd name="T45" fmla="*/ 2147483646 h 2501"/>
                <a:gd name="T46" fmla="*/ 2147483646 w 3524"/>
                <a:gd name="T47" fmla="*/ 0 h 2501"/>
                <a:gd name="T48" fmla="*/ 2147483646 w 3524"/>
                <a:gd name="T49" fmla="*/ 2147483646 h 2501"/>
                <a:gd name="T50" fmla="*/ 2147483646 w 3524"/>
                <a:gd name="T51" fmla="*/ 2147483646 h 2501"/>
                <a:gd name="T52" fmla="*/ 2147483646 w 3524"/>
                <a:gd name="T53" fmla="*/ 2147483646 h 2501"/>
                <a:gd name="T54" fmla="*/ 2147483646 w 3524"/>
                <a:gd name="T55" fmla="*/ 2147483646 h 2501"/>
                <a:gd name="T56" fmla="*/ 2147483646 w 3524"/>
                <a:gd name="T57" fmla="*/ 2147483646 h 2501"/>
                <a:gd name="T58" fmla="*/ 2147483646 w 3524"/>
                <a:gd name="T59" fmla="*/ 2147483646 h 2501"/>
                <a:gd name="T60" fmla="*/ 2147483646 w 3524"/>
                <a:gd name="T61" fmla="*/ 2147483646 h 2501"/>
                <a:gd name="T62" fmla="*/ 2147483646 w 3524"/>
                <a:gd name="T63" fmla="*/ 2147483646 h 2501"/>
                <a:gd name="T64" fmla="*/ 2147483646 w 3524"/>
                <a:gd name="T65" fmla="*/ 2147483646 h 2501"/>
                <a:gd name="T66" fmla="*/ 2147483646 w 3524"/>
                <a:gd name="T67" fmla="*/ 0 h 25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24" h="2501" extrusionOk="0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cubicBezTo>
                    <a:pt x="1551" y="909"/>
                    <a:pt x="1530" y="899"/>
                    <a:pt x="1510" y="888"/>
                  </a:cubicBez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6" name="Google Shape;526;p4">
              <a:extLst>
                <a:ext uri="{FF2B5EF4-FFF2-40B4-BE49-F238E27FC236}">
                  <a16:creationId xmlns:a16="http://schemas.microsoft.com/office/drawing/2014/main" id="{B1B98329-B654-D713-6B93-52A9B7231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0" y="2023775"/>
              <a:ext cx="93075" cy="63850"/>
            </a:xfrm>
            <a:custGeom>
              <a:avLst/>
              <a:gdLst>
                <a:gd name="T0" fmla="*/ 2147483646 w 3723"/>
                <a:gd name="T1" fmla="*/ 2147483646 h 2554"/>
                <a:gd name="T2" fmla="*/ 2147483646 w 3723"/>
                <a:gd name="T3" fmla="*/ 2147483646 h 2554"/>
                <a:gd name="T4" fmla="*/ 2147483646 w 3723"/>
                <a:gd name="T5" fmla="*/ 2147483646 h 2554"/>
                <a:gd name="T6" fmla="*/ 2147483646 w 3723"/>
                <a:gd name="T7" fmla="*/ 2147483646 h 2554"/>
                <a:gd name="T8" fmla="*/ 2147483646 w 3723"/>
                <a:gd name="T9" fmla="*/ 2147483646 h 2554"/>
                <a:gd name="T10" fmla="*/ 2147483646 w 3723"/>
                <a:gd name="T11" fmla="*/ 2147483646 h 2554"/>
                <a:gd name="T12" fmla="*/ 2147483646 w 3723"/>
                <a:gd name="T13" fmla="*/ 2147483646 h 2554"/>
                <a:gd name="T14" fmla="*/ 2147483646 w 3723"/>
                <a:gd name="T15" fmla="*/ 2147483646 h 2554"/>
                <a:gd name="T16" fmla="*/ 2147483646 w 3723"/>
                <a:gd name="T17" fmla="*/ 2147483646 h 2554"/>
                <a:gd name="T18" fmla="*/ 2147483646 w 3723"/>
                <a:gd name="T19" fmla="*/ 2147483646 h 2554"/>
                <a:gd name="T20" fmla="*/ 2147483646 w 3723"/>
                <a:gd name="T21" fmla="*/ 2147483646 h 2554"/>
                <a:gd name="T22" fmla="*/ 2147483646 w 3723"/>
                <a:gd name="T23" fmla="*/ 2147483646 h 2554"/>
                <a:gd name="T24" fmla="*/ 2147483646 w 3723"/>
                <a:gd name="T25" fmla="*/ 2147483646 h 2554"/>
                <a:gd name="T26" fmla="*/ 2147483646 w 3723"/>
                <a:gd name="T27" fmla="*/ 2147483646 h 2554"/>
                <a:gd name="T28" fmla="*/ 2147483646 w 3723"/>
                <a:gd name="T29" fmla="*/ 2147483646 h 2554"/>
                <a:gd name="T30" fmla="*/ 2147483646 w 3723"/>
                <a:gd name="T31" fmla="*/ 2147483646 h 2554"/>
                <a:gd name="T32" fmla="*/ 2147483646 w 3723"/>
                <a:gd name="T33" fmla="*/ 2147483646 h 2554"/>
                <a:gd name="T34" fmla="*/ 2147483646 w 3723"/>
                <a:gd name="T35" fmla="*/ 2147483646 h 2554"/>
                <a:gd name="T36" fmla="*/ 2147483646 w 3723"/>
                <a:gd name="T37" fmla="*/ 2147483646 h 2554"/>
                <a:gd name="T38" fmla="*/ 2147483646 w 3723"/>
                <a:gd name="T39" fmla="*/ 2147483646 h 2554"/>
                <a:gd name="T40" fmla="*/ 2147483646 w 3723"/>
                <a:gd name="T41" fmla="*/ 2147483646 h 2554"/>
                <a:gd name="T42" fmla="*/ 2147483646 w 3723"/>
                <a:gd name="T43" fmla="*/ 2147483646 h 2554"/>
                <a:gd name="T44" fmla="*/ 2147483646 w 3723"/>
                <a:gd name="T45" fmla="*/ 2147483646 h 2554"/>
                <a:gd name="T46" fmla="*/ 2147483646 w 3723"/>
                <a:gd name="T47" fmla="*/ 2147483646 h 2554"/>
                <a:gd name="T48" fmla="*/ 0 w 3723"/>
                <a:gd name="T49" fmla="*/ 2147483646 h 2554"/>
                <a:gd name="T50" fmla="*/ 2147483646 w 3723"/>
                <a:gd name="T51" fmla="*/ 2147483646 h 2554"/>
                <a:gd name="T52" fmla="*/ 2147483646 w 3723"/>
                <a:gd name="T53" fmla="*/ 2147483646 h 2554"/>
                <a:gd name="T54" fmla="*/ 2147483646 w 3723"/>
                <a:gd name="T55" fmla="*/ 2147483646 h 2554"/>
                <a:gd name="T56" fmla="*/ 2147483646 w 3723"/>
                <a:gd name="T57" fmla="*/ 2147483646 h 2554"/>
                <a:gd name="T58" fmla="*/ 2147483646 w 3723"/>
                <a:gd name="T59" fmla="*/ 2147483646 h 255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723" h="2554" extrusionOk="0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cubicBezTo>
                    <a:pt x="2478" y="780"/>
                    <a:pt x="2398" y="959"/>
                    <a:pt x="2296" y="1122"/>
                  </a:cubicBezTo>
                  <a:cubicBezTo>
                    <a:pt x="2260" y="1063"/>
                    <a:pt x="2150" y="1034"/>
                    <a:pt x="2013" y="1030"/>
                  </a:cubicBez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cubicBezTo>
                    <a:pt x="1156" y="1900"/>
                    <a:pt x="1169" y="1856"/>
                    <a:pt x="1183" y="1813"/>
                  </a:cubicBez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87" name="Google Shape;527;p4">
              <a:extLst>
                <a:ext uri="{FF2B5EF4-FFF2-40B4-BE49-F238E27FC236}">
                  <a16:creationId xmlns:a16="http://schemas.microsoft.com/office/drawing/2014/main" id="{8FC80C67-7440-E543-B1EA-34D02AC28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525" y="2209500"/>
              <a:ext cx="76800" cy="52900"/>
            </a:xfrm>
            <a:custGeom>
              <a:avLst/>
              <a:gdLst>
                <a:gd name="T0" fmla="*/ 2147483646 w 3072"/>
                <a:gd name="T1" fmla="*/ 2147483646 h 2116"/>
                <a:gd name="T2" fmla="*/ 2147483646 w 3072"/>
                <a:gd name="T3" fmla="*/ 2147483646 h 2116"/>
                <a:gd name="T4" fmla="*/ 2147483646 w 3072"/>
                <a:gd name="T5" fmla="*/ 2147483646 h 2116"/>
                <a:gd name="T6" fmla="*/ 2147483646 w 3072"/>
                <a:gd name="T7" fmla="*/ 2147483646 h 2116"/>
                <a:gd name="T8" fmla="*/ 2147483646 w 3072"/>
                <a:gd name="T9" fmla="*/ 2147483646 h 2116"/>
                <a:gd name="T10" fmla="*/ 2147483646 w 3072"/>
                <a:gd name="T11" fmla="*/ 2147483646 h 2116"/>
                <a:gd name="T12" fmla="*/ 2147483646 w 3072"/>
                <a:gd name="T13" fmla="*/ 2147483646 h 2116"/>
                <a:gd name="T14" fmla="*/ 2147483646 w 3072"/>
                <a:gd name="T15" fmla="*/ 2147483646 h 2116"/>
                <a:gd name="T16" fmla="*/ 2147483646 w 3072"/>
                <a:gd name="T17" fmla="*/ 2147483646 h 2116"/>
                <a:gd name="T18" fmla="*/ 2147483646 w 3072"/>
                <a:gd name="T19" fmla="*/ 2147483646 h 2116"/>
                <a:gd name="T20" fmla="*/ 2147483646 w 3072"/>
                <a:gd name="T21" fmla="*/ 2147483646 h 2116"/>
                <a:gd name="T22" fmla="*/ 2147483646 w 3072"/>
                <a:gd name="T23" fmla="*/ 2147483646 h 2116"/>
                <a:gd name="T24" fmla="*/ 2147483646 w 3072"/>
                <a:gd name="T25" fmla="*/ 2147483646 h 2116"/>
                <a:gd name="T26" fmla="*/ 2147483646 w 3072"/>
                <a:gd name="T27" fmla="*/ 2147483646 h 2116"/>
                <a:gd name="T28" fmla="*/ 2147483646 w 3072"/>
                <a:gd name="T29" fmla="*/ 2147483646 h 2116"/>
                <a:gd name="T30" fmla="*/ 2147483646 w 3072"/>
                <a:gd name="T31" fmla="*/ 2147483646 h 2116"/>
                <a:gd name="T32" fmla="*/ 2147483646 w 3072"/>
                <a:gd name="T33" fmla="*/ 2147483646 h 2116"/>
                <a:gd name="T34" fmla="*/ 2147483646 w 3072"/>
                <a:gd name="T35" fmla="*/ 0 h 2116"/>
                <a:gd name="T36" fmla="*/ 2147483646 w 3072"/>
                <a:gd name="T37" fmla="*/ 2147483646 h 2116"/>
                <a:gd name="T38" fmla="*/ 2147483646 w 3072"/>
                <a:gd name="T39" fmla="*/ 2147483646 h 2116"/>
                <a:gd name="T40" fmla="*/ 2147483646 w 3072"/>
                <a:gd name="T41" fmla="*/ 2147483646 h 2116"/>
                <a:gd name="T42" fmla="*/ 2147483646 w 3072"/>
                <a:gd name="T43" fmla="*/ 2147483646 h 2116"/>
                <a:gd name="T44" fmla="*/ 2147483646 w 3072"/>
                <a:gd name="T45" fmla="*/ 2147483646 h 2116"/>
                <a:gd name="T46" fmla="*/ 2147483646 w 3072"/>
                <a:gd name="T47" fmla="*/ 2147483646 h 2116"/>
                <a:gd name="T48" fmla="*/ 2147483646 w 3072"/>
                <a:gd name="T49" fmla="*/ 2147483646 h 2116"/>
                <a:gd name="T50" fmla="*/ 2147483646 w 3072"/>
                <a:gd name="T51" fmla="*/ 2147483646 h 2116"/>
                <a:gd name="T52" fmla="*/ 2147483646 w 3072"/>
                <a:gd name="T53" fmla="*/ 0 h 21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072" h="2116" extrusionOk="0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cubicBezTo>
                    <a:pt x="1217" y="1318"/>
                    <a:pt x="1294" y="1197"/>
                    <a:pt x="1384" y="1089"/>
                  </a:cubicBez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rgbClr val="B67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488" name="Google Shape;528;p4">
            <a:extLst>
              <a:ext uri="{FF2B5EF4-FFF2-40B4-BE49-F238E27FC236}">
                <a16:creationId xmlns:a16="http://schemas.microsoft.com/office/drawing/2014/main" id="{74CE0D7B-68FF-9F1F-DF1E-11928DB691A5}"/>
              </a:ext>
            </a:extLst>
          </p:cNvPr>
          <p:cNvGrpSpPr>
            <a:grpSpLocks/>
          </p:cNvGrpSpPr>
          <p:nvPr/>
        </p:nvGrpSpPr>
        <p:grpSpPr bwMode="auto">
          <a:xfrm rot="901471">
            <a:off x="10366375" y="3627438"/>
            <a:ext cx="1974850" cy="3327400"/>
            <a:chOff x="3026750" y="1552825"/>
            <a:chExt cx="1108700" cy="1867600"/>
          </a:xfrm>
        </p:grpSpPr>
        <p:sp>
          <p:nvSpPr>
            <p:cNvPr id="489" name="Google Shape;529;p4">
              <a:extLst>
                <a:ext uri="{FF2B5EF4-FFF2-40B4-BE49-F238E27FC236}">
                  <a16:creationId xmlns:a16="http://schemas.microsoft.com/office/drawing/2014/main" id="{0D2CFA25-ED96-F6D6-E7A6-DF4B9E593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625" y="1552825"/>
              <a:ext cx="235775" cy="558625"/>
            </a:xfrm>
            <a:custGeom>
              <a:avLst/>
              <a:gdLst>
                <a:gd name="T0" fmla="*/ 2147483646 w 9431"/>
                <a:gd name="T1" fmla="*/ 2147483646 h 22345"/>
                <a:gd name="T2" fmla="*/ 2147483646 w 9431"/>
                <a:gd name="T3" fmla="*/ 2147483646 h 22345"/>
                <a:gd name="T4" fmla="*/ 2147483646 w 9431"/>
                <a:gd name="T5" fmla="*/ 2147483646 h 22345"/>
                <a:gd name="T6" fmla="*/ 2147483646 w 9431"/>
                <a:gd name="T7" fmla="*/ 2147483646 h 22345"/>
                <a:gd name="T8" fmla="*/ 2147483646 w 9431"/>
                <a:gd name="T9" fmla="*/ 2147483646 h 22345"/>
                <a:gd name="T10" fmla="*/ 2147483646 w 9431"/>
                <a:gd name="T11" fmla="*/ 2147483646 h 22345"/>
                <a:gd name="T12" fmla="*/ 2147483646 w 9431"/>
                <a:gd name="T13" fmla="*/ 0 h 22345"/>
                <a:gd name="T14" fmla="*/ 2147483646 w 9431"/>
                <a:gd name="T15" fmla="*/ 2147483646 h 22345"/>
                <a:gd name="T16" fmla="*/ 2147483646 w 9431"/>
                <a:gd name="T17" fmla="*/ 2147483646 h 22345"/>
                <a:gd name="T18" fmla="*/ 2147483646 w 9431"/>
                <a:gd name="T19" fmla="*/ 2147483646 h 22345"/>
                <a:gd name="T20" fmla="*/ 2147483646 w 9431"/>
                <a:gd name="T21" fmla="*/ 2147483646 h 22345"/>
                <a:gd name="T22" fmla="*/ 2147483646 w 9431"/>
                <a:gd name="T23" fmla="*/ 2147483646 h 22345"/>
                <a:gd name="T24" fmla="*/ 2147483646 w 9431"/>
                <a:gd name="T25" fmla="*/ 2147483646 h 22345"/>
                <a:gd name="T26" fmla="*/ 2147483646 w 9431"/>
                <a:gd name="T27" fmla="*/ 2147483646 h 22345"/>
                <a:gd name="T28" fmla="*/ 2147483646 w 9431"/>
                <a:gd name="T29" fmla="*/ 2147483646 h 22345"/>
                <a:gd name="T30" fmla="*/ 2147483646 w 9431"/>
                <a:gd name="T31" fmla="*/ 2147483646 h 22345"/>
                <a:gd name="T32" fmla="*/ 2147483646 w 9431"/>
                <a:gd name="T33" fmla="*/ 2147483646 h 22345"/>
                <a:gd name="T34" fmla="*/ 2147483646 w 9431"/>
                <a:gd name="T35" fmla="*/ 2147483646 h 22345"/>
                <a:gd name="T36" fmla="*/ 2147483646 w 9431"/>
                <a:gd name="T37" fmla="*/ 2147483646 h 22345"/>
                <a:gd name="T38" fmla="*/ 2147483646 w 9431"/>
                <a:gd name="T39" fmla="*/ 2147483646 h 22345"/>
                <a:gd name="T40" fmla="*/ 2147483646 w 9431"/>
                <a:gd name="T41" fmla="*/ 2147483646 h 22345"/>
                <a:gd name="T42" fmla="*/ 2147483646 w 9431"/>
                <a:gd name="T43" fmla="*/ 2147483646 h 22345"/>
                <a:gd name="T44" fmla="*/ 2147483646 w 9431"/>
                <a:gd name="T45" fmla="*/ 0 h 223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431" h="22345" extrusionOk="0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0" name="Google Shape;530;p4">
              <a:extLst>
                <a:ext uri="{FF2B5EF4-FFF2-40B4-BE49-F238E27FC236}">
                  <a16:creationId xmlns:a16="http://schemas.microsoft.com/office/drawing/2014/main" id="{A4004717-07F8-E39D-6DCA-5B42B8575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6525" y="1821075"/>
              <a:ext cx="411675" cy="323500"/>
            </a:xfrm>
            <a:custGeom>
              <a:avLst/>
              <a:gdLst>
                <a:gd name="T0" fmla="*/ 2147483646 w 16467"/>
                <a:gd name="T1" fmla="*/ 2147483646 h 12940"/>
                <a:gd name="T2" fmla="*/ 2147483646 w 16467"/>
                <a:gd name="T3" fmla="*/ 2147483646 h 12940"/>
                <a:gd name="T4" fmla="*/ 2147483646 w 16467"/>
                <a:gd name="T5" fmla="*/ 2147483646 h 12940"/>
                <a:gd name="T6" fmla="*/ 2147483646 w 16467"/>
                <a:gd name="T7" fmla="*/ 2147483646 h 12940"/>
                <a:gd name="T8" fmla="*/ 2147483646 w 16467"/>
                <a:gd name="T9" fmla="*/ 2147483646 h 12940"/>
                <a:gd name="T10" fmla="*/ 2147483646 w 16467"/>
                <a:gd name="T11" fmla="*/ 2147483646 h 12940"/>
                <a:gd name="T12" fmla="*/ 2147483646 w 16467"/>
                <a:gd name="T13" fmla="*/ 2147483646 h 12940"/>
                <a:gd name="T14" fmla="*/ 2147483646 w 16467"/>
                <a:gd name="T15" fmla="*/ 2147483646 h 12940"/>
                <a:gd name="T16" fmla="*/ 2147483646 w 16467"/>
                <a:gd name="T17" fmla="*/ 2147483646 h 12940"/>
                <a:gd name="T18" fmla="*/ 2147483646 w 16467"/>
                <a:gd name="T19" fmla="*/ 2147483646 h 12940"/>
                <a:gd name="T20" fmla="*/ 2147483646 w 16467"/>
                <a:gd name="T21" fmla="*/ 2147483646 h 12940"/>
                <a:gd name="T22" fmla="*/ 2147483646 w 16467"/>
                <a:gd name="T23" fmla="*/ 2147483646 h 12940"/>
                <a:gd name="T24" fmla="*/ 2147483646 w 16467"/>
                <a:gd name="T25" fmla="*/ 2147483646 h 12940"/>
                <a:gd name="T26" fmla="*/ 2147483646 w 16467"/>
                <a:gd name="T27" fmla="*/ 2147483646 h 12940"/>
                <a:gd name="T28" fmla="*/ 2147483646 w 16467"/>
                <a:gd name="T29" fmla="*/ 2147483646 h 12940"/>
                <a:gd name="T30" fmla="*/ 2147483646 w 16467"/>
                <a:gd name="T31" fmla="*/ 2147483646 h 12940"/>
                <a:gd name="T32" fmla="*/ 2147483646 w 16467"/>
                <a:gd name="T33" fmla="*/ 2147483646 h 129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67" h="12940" extrusionOk="0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1" name="Google Shape;531;p4">
              <a:extLst>
                <a:ext uri="{FF2B5EF4-FFF2-40B4-BE49-F238E27FC236}">
                  <a16:creationId xmlns:a16="http://schemas.microsoft.com/office/drawing/2014/main" id="{F26B2F03-672A-6F76-96E9-F05C9A803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2700" y="1934550"/>
              <a:ext cx="340975" cy="237375"/>
            </a:xfrm>
            <a:custGeom>
              <a:avLst/>
              <a:gdLst>
                <a:gd name="T0" fmla="*/ 2147483646 w 13639"/>
                <a:gd name="T1" fmla="*/ 2147483646 h 9495"/>
                <a:gd name="T2" fmla="*/ 2147483646 w 13639"/>
                <a:gd name="T3" fmla="*/ 2147483646 h 9495"/>
                <a:gd name="T4" fmla="*/ 2147483646 w 13639"/>
                <a:gd name="T5" fmla="*/ 2147483646 h 9495"/>
                <a:gd name="T6" fmla="*/ 2147483646 w 13639"/>
                <a:gd name="T7" fmla="*/ 2147483646 h 9495"/>
                <a:gd name="T8" fmla="*/ 2147483646 w 13639"/>
                <a:gd name="T9" fmla="*/ 2147483646 h 9495"/>
                <a:gd name="T10" fmla="*/ 2147483646 w 13639"/>
                <a:gd name="T11" fmla="*/ 2147483646 h 9495"/>
                <a:gd name="T12" fmla="*/ 2147483646 w 13639"/>
                <a:gd name="T13" fmla="*/ 2147483646 h 9495"/>
                <a:gd name="T14" fmla="*/ 2147483646 w 13639"/>
                <a:gd name="T15" fmla="*/ 2147483646 h 9495"/>
                <a:gd name="T16" fmla="*/ 2147483646 w 13639"/>
                <a:gd name="T17" fmla="*/ 2147483646 h 9495"/>
                <a:gd name="T18" fmla="*/ 2147483646 w 13639"/>
                <a:gd name="T19" fmla="*/ 2147483646 h 9495"/>
                <a:gd name="T20" fmla="*/ 2147483646 w 13639"/>
                <a:gd name="T21" fmla="*/ 2147483646 h 9495"/>
                <a:gd name="T22" fmla="*/ 2147483646 w 13639"/>
                <a:gd name="T23" fmla="*/ 2147483646 h 9495"/>
                <a:gd name="T24" fmla="*/ 2147483646 w 13639"/>
                <a:gd name="T25" fmla="*/ 2147483646 h 9495"/>
                <a:gd name="T26" fmla="*/ 2147483646 w 13639"/>
                <a:gd name="T27" fmla="*/ 2147483646 h 9495"/>
                <a:gd name="T28" fmla="*/ 2147483646 w 13639"/>
                <a:gd name="T29" fmla="*/ 2147483646 h 9495"/>
                <a:gd name="T30" fmla="*/ 2147483646 w 13639"/>
                <a:gd name="T31" fmla="*/ 2147483646 h 9495"/>
                <a:gd name="T32" fmla="*/ 2147483646 w 13639"/>
                <a:gd name="T33" fmla="*/ 2147483646 h 9495"/>
                <a:gd name="T34" fmla="*/ 2147483646 w 13639"/>
                <a:gd name="T35" fmla="*/ 2147483646 h 9495"/>
                <a:gd name="T36" fmla="*/ 2147483646 w 13639"/>
                <a:gd name="T37" fmla="*/ 2147483646 h 9495"/>
                <a:gd name="T38" fmla="*/ 2147483646 w 13639"/>
                <a:gd name="T39" fmla="*/ 2147483646 h 94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3639" h="9495" extrusionOk="0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2" name="Google Shape;532;p4">
              <a:extLst>
                <a:ext uri="{FF2B5EF4-FFF2-40B4-BE49-F238E27FC236}">
                  <a16:creationId xmlns:a16="http://schemas.microsoft.com/office/drawing/2014/main" id="{EC6AB24B-A5A4-1256-D764-0ED8CF48F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6300" y="2037575"/>
              <a:ext cx="439150" cy="352000"/>
            </a:xfrm>
            <a:custGeom>
              <a:avLst/>
              <a:gdLst>
                <a:gd name="T0" fmla="*/ 2147483646 w 17566"/>
                <a:gd name="T1" fmla="*/ 2147483646 h 14080"/>
                <a:gd name="T2" fmla="*/ 2147483646 w 17566"/>
                <a:gd name="T3" fmla="*/ 2147483646 h 14080"/>
                <a:gd name="T4" fmla="*/ 2147483646 w 17566"/>
                <a:gd name="T5" fmla="*/ 2147483646 h 14080"/>
                <a:gd name="T6" fmla="*/ 2147483646 w 17566"/>
                <a:gd name="T7" fmla="*/ 2147483646 h 14080"/>
                <a:gd name="T8" fmla="*/ 2147483646 w 17566"/>
                <a:gd name="T9" fmla="*/ 2147483646 h 14080"/>
                <a:gd name="T10" fmla="*/ 2147483646 w 17566"/>
                <a:gd name="T11" fmla="*/ 2147483646 h 14080"/>
                <a:gd name="T12" fmla="*/ 2147483646 w 17566"/>
                <a:gd name="T13" fmla="*/ 2147483646 h 14080"/>
                <a:gd name="T14" fmla="*/ 2147483646 w 17566"/>
                <a:gd name="T15" fmla="*/ 2147483646 h 14080"/>
                <a:gd name="T16" fmla="*/ 2147483646 w 17566"/>
                <a:gd name="T17" fmla="*/ 2147483646 h 14080"/>
                <a:gd name="T18" fmla="*/ 2147483646 w 17566"/>
                <a:gd name="T19" fmla="*/ 2147483646 h 14080"/>
                <a:gd name="T20" fmla="*/ 2147483646 w 17566"/>
                <a:gd name="T21" fmla="*/ 2147483646 h 14080"/>
                <a:gd name="T22" fmla="*/ 2147483646 w 17566"/>
                <a:gd name="T23" fmla="*/ 2147483646 h 14080"/>
                <a:gd name="T24" fmla="*/ 2147483646 w 17566"/>
                <a:gd name="T25" fmla="*/ 2147483646 h 14080"/>
                <a:gd name="T26" fmla="*/ 2147483646 w 17566"/>
                <a:gd name="T27" fmla="*/ 2147483646 h 14080"/>
                <a:gd name="T28" fmla="*/ 2147483646 w 17566"/>
                <a:gd name="T29" fmla="*/ 2147483646 h 14080"/>
                <a:gd name="T30" fmla="*/ 2147483646 w 17566"/>
                <a:gd name="T31" fmla="*/ 2147483646 h 14080"/>
                <a:gd name="T32" fmla="*/ 2147483646 w 17566"/>
                <a:gd name="T33" fmla="*/ 2147483646 h 14080"/>
                <a:gd name="T34" fmla="*/ 2147483646 w 17566"/>
                <a:gd name="T35" fmla="*/ 2147483646 h 14080"/>
                <a:gd name="T36" fmla="*/ 2147483646 w 17566"/>
                <a:gd name="T37" fmla="*/ 2147483646 h 14080"/>
                <a:gd name="T38" fmla="*/ 2147483646 w 17566"/>
                <a:gd name="T39" fmla="*/ 2147483646 h 14080"/>
                <a:gd name="T40" fmla="*/ 2147483646 w 17566"/>
                <a:gd name="T41" fmla="*/ 2147483646 h 14080"/>
                <a:gd name="T42" fmla="*/ 2147483646 w 17566"/>
                <a:gd name="T43" fmla="*/ 2147483646 h 1408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566" h="14080" extrusionOk="0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3" name="Google Shape;533;p4">
              <a:extLst>
                <a:ext uri="{FF2B5EF4-FFF2-40B4-BE49-F238E27FC236}">
                  <a16:creationId xmlns:a16="http://schemas.microsoft.com/office/drawing/2014/main" id="{5E4A8090-41D4-F907-751E-C87312529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300" y="2187475"/>
              <a:ext cx="369775" cy="331275"/>
            </a:xfrm>
            <a:custGeom>
              <a:avLst/>
              <a:gdLst>
                <a:gd name="T0" fmla="*/ 2147483646 w 14791"/>
                <a:gd name="T1" fmla="*/ 2147483646 h 13251"/>
                <a:gd name="T2" fmla="*/ 2147483646 w 14791"/>
                <a:gd name="T3" fmla="*/ 2147483646 h 13251"/>
                <a:gd name="T4" fmla="*/ 2147483646 w 14791"/>
                <a:gd name="T5" fmla="*/ 2147483646 h 13251"/>
                <a:gd name="T6" fmla="*/ 2147483646 w 14791"/>
                <a:gd name="T7" fmla="*/ 2147483646 h 13251"/>
                <a:gd name="T8" fmla="*/ 2147483646 w 14791"/>
                <a:gd name="T9" fmla="*/ 2147483646 h 13251"/>
                <a:gd name="T10" fmla="*/ 2147483646 w 14791"/>
                <a:gd name="T11" fmla="*/ 2147483646 h 13251"/>
                <a:gd name="T12" fmla="*/ 2147483646 w 14791"/>
                <a:gd name="T13" fmla="*/ 2147483646 h 13251"/>
                <a:gd name="T14" fmla="*/ 2147483646 w 14791"/>
                <a:gd name="T15" fmla="*/ 2147483646 h 13251"/>
                <a:gd name="T16" fmla="*/ 2147483646 w 14791"/>
                <a:gd name="T17" fmla="*/ 2147483646 h 13251"/>
                <a:gd name="T18" fmla="*/ 2147483646 w 14791"/>
                <a:gd name="T19" fmla="*/ 0 h 13251"/>
                <a:gd name="T20" fmla="*/ 2147483646 w 14791"/>
                <a:gd name="T21" fmla="*/ 2147483646 h 13251"/>
                <a:gd name="T22" fmla="*/ 2147483646 w 14791"/>
                <a:gd name="T23" fmla="*/ 2147483646 h 13251"/>
                <a:gd name="T24" fmla="*/ 2147483646 w 14791"/>
                <a:gd name="T25" fmla="*/ 2147483646 h 13251"/>
                <a:gd name="T26" fmla="*/ 2147483646 w 14791"/>
                <a:gd name="T27" fmla="*/ 2147483646 h 13251"/>
                <a:gd name="T28" fmla="*/ 2147483646 w 14791"/>
                <a:gd name="T29" fmla="*/ 2147483646 h 13251"/>
                <a:gd name="T30" fmla="*/ 2147483646 w 14791"/>
                <a:gd name="T31" fmla="*/ 2147483646 h 13251"/>
                <a:gd name="T32" fmla="*/ 2147483646 w 14791"/>
                <a:gd name="T33" fmla="*/ 2147483646 h 13251"/>
                <a:gd name="T34" fmla="*/ 2147483646 w 14791"/>
                <a:gd name="T35" fmla="*/ 2147483646 h 13251"/>
                <a:gd name="T36" fmla="*/ 2147483646 w 14791"/>
                <a:gd name="T37" fmla="*/ 2147483646 h 13251"/>
                <a:gd name="T38" fmla="*/ 2147483646 w 14791"/>
                <a:gd name="T39" fmla="*/ 2147483646 h 13251"/>
                <a:gd name="T40" fmla="*/ 2147483646 w 14791"/>
                <a:gd name="T41" fmla="*/ 2147483646 h 13251"/>
                <a:gd name="T42" fmla="*/ 2147483646 w 14791"/>
                <a:gd name="T43" fmla="*/ 2147483646 h 13251"/>
                <a:gd name="T44" fmla="*/ 2147483646 w 14791"/>
                <a:gd name="T45" fmla="*/ 2147483646 h 13251"/>
                <a:gd name="T46" fmla="*/ 2147483646 w 14791"/>
                <a:gd name="T47" fmla="*/ 0 h 132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791" h="13251" extrusionOk="0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cubicBezTo>
                    <a:pt x="14599" y="12581"/>
                    <a:pt x="14566" y="12502"/>
                    <a:pt x="14369" y="12471"/>
                  </a:cubicBez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4" name="Google Shape;534;p4">
              <a:extLst>
                <a:ext uri="{FF2B5EF4-FFF2-40B4-BE49-F238E27FC236}">
                  <a16:creationId xmlns:a16="http://schemas.microsoft.com/office/drawing/2014/main" id="{C115FA3B-8DD5-6601-33DB-962146432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250" y="2375375"/>
              <a:ext cx="441475" cy="350150"/>
            </a:xfrm>
            <a:custGeom>
              <a:avLst/>
              <a:gdLst>
                <a:gd name="T0" fmla="*/ 2147483646 w 17659"/>
                <a:gd name="T1" fmla="*/ 2147483646 h 14006"/>
                <a:gd name="T2" fmla="*/ 2147483646 w 17659"/>
                <a:gd name="T3" fmla="*/ 2147483646 h 14006"/>
                <a:gd name="T4" fmla="*/ 2147483646 w 17659"/>
                <a:gd name="T5" fmla="*/ 2147483646 h 14006"/>
                <a:gd name="T6" fmla="*/ 2147483646 w 17659"/>
                <a:gd name="T7" fmla="*/ 2147483646 h 14006"/>
                <a:gd name="T8" fmla="*/ 2147483646 w 17659"/>
                <a:gd name="T9" fmla="*/ 2147483646 h 14006"/>
                <a:gd name="T10" fmla="*/ 2147483646 w 17659"/>
                <a:gd name="T11" fmla="*/ 2147483646 h 14006"/>
                <a:gd name="T12" fmla="*/ 2147483646 w 17659"/>
                <a:gd name="T13" fmla="*/ 2147483646 h 14006"/>
                <a:gd name="T14" fmla="*/ 2147483646 w 17659"/>
                <a:gd name="T15" fmla="*/ 0 h 14006"/>
                <a:gd name="T16" fmla="*/ 2147483646 w 17659"/>
                <a:gd name="T17" fmla="*/ 2147483646 h 14006"/>
                <a:gd name="T18" fmla="*/ 2147483646 w 17659"/>
                <a:gd name="T19" fmla="*/ 2147483646 h 14006"/>
                <a:gd name="T20" fmla="*/ 2147483646 w 17659"/>
                <a:gd name="T21" fmla="*/ 2147483646 h 14006"/>
                <a:gd name="T22" fmla="*/ 2147483646 w 17659"/>
                <a:gd name="T23" fmla="*/ 2147483646 h 14006"/>
                <a:gd name="T24" fmla="*/ 2147483646 w 17659"/>
                <a:gd name="T25" fmla="*/ 2147483646 h 14006"/>
                <a:gd name="T26" fmla="*/ 2147483646 w 17659"/>
                <a:gd name="T27" fmla="*/ 2147483646 h 14006"/>
                <a:gd name="T28" fmla="*/ 2147483646 w 17659"/>
                <a:gd name="T29" fmla="*/ 2147483646 h 14006"/>
                <a:gd name="T30" fmla="*/ 2147483646 w 17659"/>
                <a:gd name="T31" fmla="*/ 2147483646 h 14006"/>
                <a:gd name="T32" fmla="*/ 2147483646 w 17659"/>
                <a:gd name="T33" fmla="*/ 2147483646 h 14006"/>
                <a:gd name="T34" fmla="*/ 2147483646 w 17659"/>
                <a:gd name="T35" fmla="*/ 2147483646 h 14006"/>
                <a:gd name="T36" fmla="*/ 2147483646 w 17659"/>
                <a:gd name="T37" fmla="*/ 2147483646 h 14006"/>
                <a:gd name="T38" fmla="*/ 2147483646 w 17659"/>
                <a:gd name="T39" fmla="*/ 2147483646 h 14006"/>
                <a:gd name="T40" fmla="*/ 2147483646 w 17659"/>
                <a:gd name="T41" fmla="*/ 2147483646 h 14006"/>
                <a:gd name="T42" fmla="*/ 2147483646 w 17659"/>
                <a:gd name="T43" fmla="*/ 2147483646 h 14006"/>
                <a:gd name="T44" fmla="*/ 2147483646 w 17659"/>
                <a:gd name="T45" fmla="*/ 2147483646 h 14006"/>
                <a:gd name="T46" fmla="*/ 2147483646 w 17659"/>
                <a:gd name="T47" fmla="*/ 2147483646 h 14006"/>
                <a:gd name="T48" fmla="*/ 2147483646 w 17659"/>
                <a:gd name="T49" fmla="*/ 0 h 140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659" h="14006" extrusionOk="0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5" name="Google Shape;535;p4">
              <a:extLst>
                <a:ext uri="{FF2B5EF4-FFF2-40B4-BE49-F238E27FC236}">
                  <a16:creationId xmlns:a16="http://schemas.microsoft.com/office/drawing/2014/main" id="{03F5444C-27A7-9D68-F486-F71F7FEE5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6925" y="2664000"/>
              <a:ext cx="420475" cy="134025"/>
            </a:xfrm>
            <a:custGeom>
              <a:avLst/>
              <a:gdLst>
                <a:gd name="T0" fmla="*/ 2147483646 w 16819"/>
                <a:gd name="T1" fmla="*/ 2147483646 h 5361"/>
                <a:gd name="T2" fmla="*/ 2147483646 w 16819"/>
                <a:gd name="T3" fmla="*/ 2147483646 h 5361"/>
                <a:gd name="T4" fmla="*/ 2147483646 w 16819"/>
                <a:gd name="T5" fmla="*/ 2147483646 h 5361"/>
                <a:gd name="T6" fmla="*/ 2147483646 w 16819"/>
                <a:gd name="T7" fmla="*/ 2147483646 h 5361"/>
                <a:gd name="T8" fmla="*/ 2147483646 w 16819"/>
                <a:gd name="T9" fmla="*/ 2147483646 h 5361"/>
                <a:gd name="T10" fmla="*/ 2147483646 w 16819"/>
                <a:gd name="T11" fmla="*/ 2147483646 h 5361"/>
                <a:gd name="T12" fmla="*/ 2147483646 w 16819"/>
                <a:gd name="T13" fmla="*/ 2147483646 h 5361"/>
                <a:gd name="T14" fmla="*/ 2147483646 w 16819"/>
                <a:gd name="T15" fmla="*/ 2147483646 h 5361"/>
                <a:gd name="T16" fmla="*/ 2147483646 w 16819"/>
                <a:gd name="T17" fmla="*/ 2147483646 h 5361"/>
                <a:gd name="T18" fmla="*/ 2147483646 w 16819"/>
                <a:gd name="T19" fmla="*/ 2147483646 h 5361"/>
                <a:gd name="T20" fmla="*/ 2147483646 w 16819"/>
                <a:gd name="T21" fmla="*/ 2147483646 h 5361"/>
                <a:gd name="T22" fmla="*/ 2147483646 w 16819"/>
                <a:gd name="T23" fmla="*/ 2147483646 h 5361"/>
                <a:gd name="T24" fmla="*/ 2147483646 w 16819"/>
                <a:gd name="T25" fmla="*/ 2147483646 h 5361"/>
                <a:gd name="T26" fmla="*/ 2147483646 w 16819"/>
                <a:gd name="T27" fmla="*/ 2147483646 h 5361"/>
                <a:gd name="T28" fmla="*/ 2147483646 w 16819"/>
                <a:gd name="T29" fmla="*/ 2147483646 h 5361"/>
                <a:gd name="T30" fmla="*/ 2147483646 w 16819"/>
                <a:gd name="T31" fmla="*/ 2147483646 h 5361"/>
                <a:gd name="T32" fmla="*/ 2147483646 w 16819"/>
                <a:gd name="T33" fmla="*/ 2147483646 h 5361"/>
                <a:gd name="T34" fmla="*/ 2147483646 w 16819"/>
                <a:gd name="T35" fmla="*/ 2147483646 h 5361"/>
                <a:gd name="T36" fmla="*/ 2147483646 w 16819"/>
                <a:gd name="T37" fmla="*/ 2147483646 h 5361"/>
                <a:gd name="T38" fmla="*/ 2147483646 w 16819"/>
                <a:gd name="T39" fmla="*/ 2147483646 h 5361"/>
                <a:gd name="T40" fmla="*/ 2147483646 w 16819"/>
                <a:gd name="T41" fmla="*/ 2147483646 h 5361"/>
                <a:gd name="T42" fmla="*/ 2147483646 w 16819"/>
                <a:gd name="T43" fmla="*/ 2147483646 h 5361"/>
                <a:gd name="T44" fmla="*/ 2147483646 w 16819"/>
                <a:gd name="T45" fmla="*/ 2147483646 h 5361"/>
                <a:gd name="T46" fmla="*/ 2147483646 w 16819"/>
                <a:gd name="T47" fmla="*/ 2147483646 h 5361"/>
                <a:gd name="T48" fmla="*/ 2147483646 w 16819"/>
                <a:gd name="T49" fmla="*/ 2147483646 h 5361"/>
                <a:gd name="T50" fmla="*/ 2147483646 w 16819"/>
                <a:gd name="T51" fmla="*/ 2147483646 h 5361"/>
                <a:gd name="T52" fmla="*/ 2147483646 w 16819"/>
                <a:gd name="T53" fmla="*/ 2147483646 h 5361"/>
                <a:gd name="T54" fmla="*/ 2147483646 w 16819"/>
                <a:gd name="T55" fmla="*/ 2147483646 h 53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6819" h="5361" extrusionOk="0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6" name="Google Shape;536;p4">
              <a:extLst>
                <a:ext uri="{FF2B5EF4-FFF2-40B4-BE49-F238E27FC236}">
                  <a16:creationId xmlns:a16="http://schemas.microsoft.com/office/drawing/2014/main" id="{7C17B706-F490-6490-538A-40FE80628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1350" y="2560000"/>
              <a:ext cx="177875" cy="161425"/>
            </a:xfrm>
            <a:custGeom>
              <a:avLst/>
              <a:gdLst>
                <a:gd name="T0" fmla="*/ 2147483646 w 7115"/>
                <a:gd name="T1" fmla="*/ 2147483646 h 6457"/>
                <a:gd name="T2" fmla="*/ 2147483646 w 7115"/>
                <a:gd name="T3" fmla="*/ 2147483646 h 6457"/>
                <a:gd name="T4" fmla="*/ 2147483646 w 7115"/>
                <a:gd name="T5" fmla="*/ 2147483646 h 6457"/>
                <a:gd name="T6" fmla="*/ 2147483646 w 7115"/>
                <a:gd name="T7" fmla="*/ 2147483646 h 6457"/>
                <a:gd name="T8" fmla="*/ 2147483646 w 7115"/>
                <a:gd name="T9" fmla="*/ 2147483646 h 6457"/>
                <a:gd name="T10" fmla="*/ 2147483646 w 7115"/>
                <a:gd name="T11" fmla="*/ 2147483646 h 6457"/>
                <a:gd name="T12" fmla="*/ 2147483646 w 7115"/>
                <a:gd name="T13" fmla="*/ 2147483646 h 6457"/>
                <a:gd name="T14" fmla="*/ 2147483646 w 7115"/>
                <a:gd name="T15" fmla="*/ 2147483646 h 6457"/>
                <a:gd name="T16" fmla="*/ 2147483646 w 7115"/>
                <a:gd name="T17" fmla="*/ 2147483646 h 6457"/>
                <a:gd name="T18" fmla="*/ 2147483646 w 7115"/>
                <a:gd name="T19" fmla="*/ 2147483646 h 6457"/>
                <a:gd name="T20" fmla="*/ 2147483646 w 7115"/>
                <a:gd name="T21" fmla="*/ 2147483646 h 6457"/>
                <a:gd name="T22" fmla="*/ 2147483646 w 7115"/>
                <a:gd name="T23" fmla="*/ 2147483646 h 6457"/>
                <a:gd name="T24" fmla="*/ 2147483646 w 7115"/>
                <a:gd name="T25" fmla="*/ 2147483646 h 6457"/>
                <a:gd name="T26" fmla="*/ 2147483646 w 7115"/>
                <a:gd name="T27" fmla="*/ 2147483646 h 6457"/>
                <a:gd name="T28" fmla="*/ 2147483646 w 7115"/>
                <a:gd name="T29" fmla="*/ 2147483646 h 6457"/>
                <a:gd name="T30" fmla="*/ 2147483646 w 7115"/>
                <a:gd name="T31" fmla="*/ 2147483646 h 6457"/>
                <a:gd name="T32" fmla="*/ 2147483646 w 7115"/>
                <a:gd name="T33" fmla="*/ 2147483646 h 6457"/>
                <a:gd name="T34" fmla="*/ 2147483646 w 7115"/>
                <a:gd name="T35" fmla="*/ 2147483646 h 6457"/>
                <a:gd name="T36" fmla="*/ 2147483646 w 7115"/>
                <a:gd name="T37" fmla="*/ 2147483646 h 6457"/>
                <a:gd name="T38" fmla="*/ 2147483646 w 7115"/>
                <a:gd name="T39" fmla="*/ 2147483646 h 64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115" h="6457" extrusionOk="0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cubicBezTo>
                    <a:pt x="7050" y="5425"/>
                    <a:pt x="7032" y="5160"/>
                    <a:pt x="6620" y="5138"/>
                  </a:cubicBez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7" name="Google Shape;537;p4">
              <a:extLst>
                <a:ext uri="{FF2B5EF4-FFF2-40B4-BE49-F238E27FC236}">
                  <a16:creationId xmlns:a16="http://schemas.microsoft.com/office/drawing/2014/main" id="{982C81A5-6F24-7286-2D36-E62B87930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1300" y="2657975"/>
              <a:ext cx="311325" cy="64150"/>
            </a:xfrm>
            <a:custGeom>
              <a:avLst/>
              <a:gdLst>
                <a:gd name="T0" fmla="*/ 2147483646 w 12453"/>
                <a:gd name="T1" fmla="*/ 2147483646 h 2566"/>
                <a:gd name="T2" fmla="*/ 2147483646 w 12453"/>
                <a:gd name="T3" fmla="*/ 2147483646 h 2566"/>
                <a:gd name="T4" fmla="*/ 2147483646 w 12453"/>
                <a:gd name="T5" fmla="*/ 2147483646 h 2566"/>
                <a:gd name="T6" fmla="*/ 2147483646 w 12453"/>
                <a:gd name="T7" fmla="*/ 2147483646 h 2566"/>
                <a:gd name="T8" fmla="*/ 2147483646 w 12453"/>
                <a:gd name="T9" fmla="*/ 2147483646 h 2566"/>
                <a:gd name="T10" fmla="*/ 2147483646 w 12453"/>
                <a:gd name="T11" fmla="*/ 2147483646 h 2566"/>
                <a:gd name="T12" fmla="*/ 2147483646 w 12453"/>
                <a:gd name="T13" fmla="*/ 2147483646 h 2566"/>
                <a:gd name="T14" fmla="*/ 2147483646 w 12453"/>
                <a:gd name="T15" fmla="*/ 0 h 2566"/>
                <a:gd name="T16" fmla="*/ 2147483646 w 12453"/>
                <a:gd name="T17" fmla="*/ 2147483646 h 2566"/>
                <a:gd name="T18" fmla="*/ 2147483646 w 12453"/>
                <a:gd name="T19" fmla="*/ 2147483646 h 2566"/>
                <a:gd name="T20" fmla="*/ 2147483646 w 12453"/>
                <a:gd name="T21" fmla="*/ 2147483646 h 2566"/>
                <a:gd name="T22" fmla="*/ 2147483646 w 12453"/>
                <a:gd name="T23" fmla="*/ 2147483646 h 2566"/>
                <a:gd name="T24" fmla="*/ 2147483646 w 12453"/>
                <a:gd name="T25" fmla="*/ 2147483646 h 2566"/>
                <a:gd name="T26" fmla="*/ 2147483646 w 12453"/>
                <a:gd name="T27" fmla="*/ 2147483646 h 2566"/>
                <a:gd name="T28" fmla="*/ 2147483646 w 12453"/>
                <a:gd name="T29" fmla="*/ 2147483646 h 2566"/>
                <a:gd name="T30" fmla="*/ 2147483646 w 12453"/>
                <a:gd name="T31" fmla="*/ 2147483646 h 2566"/>
                <a:gd name="T32" fmla="*/ 2147483646 w 12453"/>
                <a:gd name="T33" fmla="*/ 2147483646 h 2566"/>
                <a:gd name="T34" fmla="*/ 2147483646 w 12453"/>
                <a:gd name="T35" fmla="*/ 2147483646 h 2566"/>
                <a:gd name="T36" fmla="*/ 2147483646 w 12453"/>
                <a:gd name="T37" fmla="*/ 2147483646 h 2566"/>
                <a:gd name="T38" fmla="*/ 2147483646 w 12453"/>
                <a:gd name="T39" fmla="*/ 2147483646 h 2566"/>
                <a:gd name="T40" fmla="*/ 2147483646 w 12453"/>
                <a:gd name="T41" fmla="*/ 2147483646 h 2566"/>
                <a:gd name="T42" fmla="*/ 2147483646 w 12453"/>
                <a:gd name="T43" fmla="*/ 0 h 25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53" h="2566" extrusionOk="0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8" name="Google Shape;538;p4">
              <a:extLst>
                <a:ext uri="{FF2B5EF4-FFF2-40B4-BE49-F238E27FC236}">
                  <a16:creationId xmlns:a16="http://schemas.microsoft.com/office/drawing/2014/main" id="{B031C380-95E0-0F8A-D250-D60785B7D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925" y="2760425"/>
              <a:ext cx="204875" cy="192375"/>
            </a:xfrm>
            <a:custGeom>
              <a:avLst/>
              <a:gdLst>
                <a:gd name="T0" fmla="*/ 2147483646 w 8195"/>
                <a:gd name="T1" fmla="*/ 2147483646 h 7695"/>
                <a:gd name="T2" fmla="*/ 2147483646 w 8195"/>
                <a:gd name="T3" fmla="*/ 2147483646 h 7695"/>
                <a:gd name="T4" fmla="*/ 2147483646 w 8195"/>
                <a:gd name="T5" fmla="*/ 2147483646 h 7695"/>
                <a:gd name="T6" fmla="*/ 2147483646 w 8195"/>
                <a:gd name="T7" fmla="*/ 2147483646 h 7695"/>
                <a:gd name="T8" fmla="*/ 2147483646 w 8195"/>
                <a:gd name="T9" fmla="*/ 2147483646 h 7695"/>
                <a:gd name="T10" fmla="*/ 2147483646 w 8195"/>
                <a:gd name="T11" fmla="*/ 2147483646 h 7695"/>
                <a:gd name="T12" fmla="*/ 2147483646 w 8195"/>
                <a:gd name="T13" fmla="*/ 2147483646 h 7695"/>
                <a:gd name="T14" fmla="*/ 2147483646 w 8195"/>
                <a:gd name="T15" fmla="*/ 2147483646 h 7695"/>
                <a:gd name="T16" fmla="*/ 2147483646 w 8195"/>
                <a:gd name="T17" fmla="*/ 2147483646 h 7695"/>
                <a:gd name="T18" fmla="*/ 2147483646 w 8195"/>
                <a:gd name="T19" fmla="*/ 2147483646 h 7695"/>
                <a:gd name="T20" fmla="*/ 2147483646 w 8195"/>
                <a:gd name="T21" fmla="*/ 2147483646 h 7695"/>
                <a:gd name="T22" fmla="*/ 2147483646 w 8195"/>
                <a:gd name="T23" fmla="*/ 2147483646 h 7695"/>
                <a:gd name="T24" fmla="*/ 2147483646 w 8195"/>
                <a:gd name="T25" fmla="*/ 2147483646 h 76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195" h="7695" extrusionOk="0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99" name="Google Shape;539;p4">
              <a:extLst>
                <a:ext uri="{FF2B5EF4-FFF2-40B4-BE49-F238E27FC236}">
                  <a16:creationId xmlns:a16="http://schemas.microsoft.com/office/drawing/2014/main" id="{C82A90E1-F243-9420-19A0-5BBCFACC2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900" y="2884800"/>
              <a:ext cx="251650" cy="86400"/>
            </a:xfrm>
            <a:custGeom>
              <a:avLst/>
              <a:gdLst>
                <a:gd name="T0" fmla="*/ 2147483646 w 10066"/>
                <a:gd name="T1" fmla="*/ 2147483646 h 3456"/>
                <a:gd name="T2" fmla="*/ 2147483646 w 10066"/>
                <a:gd name="T3" fmla="*/ 2147483646 h 3456"/>
                <a:gd name="T4" fmla="*/ 2147483646 w 10066"/>
                <a:gd name="T5" fmla="*/ 2147483646 h 3456"/>
                <a:gd name="T6" fmla="*/ 2147483646 w 10066"/>
                <a:gd name="T7" fmla="*/ 2147483646 h 3456"/>
                <a:gd name="T8" fmla="*/ 2147483646 w 10066"/>
                <a:gd name="T9" fmla="*/ 2147483646 h 3456"/>
                <a:gd name="T10" fmla="*/ 2147483646 w 10066"/>
                <a:gd name="T11" fmla="*/ 2147483646 h 3456"/>
                <a:gd name="T12" fmla="*/ 2147483646 w 10066"/>
                <a:gd name="T13" fmla="*/ 2147483646 h 3456"/>
                <a:gd name="T14" fmla="*/ 2147483646 w 10066"/>
                <a:gd name="T15" fmla="*/ 2147483646 h 3456"/>
                <a:gd name="T16" fmla="*/ 2147483646 w 10066"/>
                <a:gd name="T17" fmla="*/ 2147483646 h 3456"/>
                <a:gd name="T18" fmla="*/ 2147483646 w 10066"/>
                <a:gd name="T19" fmla="*/ 2147483646 h 3456"/>
                <a:gd name="T20" fmla="*/ 2147483646 w 10066"/>
                <a:gd name="T21" fmla="*/ 2147483646 h 3456"/>
                <a:gd name="T22" fmla="*/ 2147483646 w 10066"/>
                <a:gd name="T23" fmla="*/ 2147483646 h 3456"/>
                <a:gd name="T24" fmla="*/ 2147483646 w 10066"/>
                <a:gd name="T25" fmla="*/ 2147483646 h 3456"/>
                <a:gd name="T26" fmla="*/ 2147483646 w 10066"/>
                <a:gd name="T27" fmla="*/ 2147483646 h 3456"/>
                <a:gd name="T28" fmla="*/ 2147483646 w 10066"/>
                <a:gd name="T29" fmla="*/ 2147483646 h 3456"/>
                <a:gd name="T30" fmla="*/ 2147483646 w 10066"/>
                <a:gd name="T31" fmla="*/ 2147483646 h 3456"/>
                <a:gd name="T32" fmla="*/ 2147483646 w 10066"/>
                <a:gd name="T33" fmla="*/ 2147483646 h 3456"/>
                <a:gd name="T34" fmla="*/ 2147483646 w 10066"/>
                <a:gd name="T35" fmla="*/ 2147483646 h 3456"/>
                <a:gd name="T36" fmla="*/ 2147483646 w 10066"/>
                <a:gd name="T37" fmla="*/ 2147483646 h 3456"/>
                <a:gd name="T38" fmla="*/ 2147483646 w 10066"/>
                <a:gd name="T39" fmla="*/ 2147483646 h 3456"/>
                <a:gd name="T40" fmla="*/ 2147483646 w 10066"/>
                <a:gd name="T41" fmla="*/ 2147483646 h 3456"/>
                <a:gd name="T42" fmla="*/ 2147483646 w 10066"/>
                <a:gd name="T43" fmla="*/ 2147483646 h 3456"/>
                <a:gd name="T44" fmla="*/ 2147483646 w 10066"/>
                <a:gd name="T45" fmla="*/ 2147483646 h 345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66" h="3456" extrusionOk="0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0" name="Google Shape;540;p4">
              <a:extLst>
                <a:ext uri="{FF2B5EF4-FFF2-40B4-BE49-F238E27FC236}">
                  <a16:creationId xmlns:a16="http://schemas.microsoft.com/office/drawing/2014/main" id="{4490F277-A7E2-73F8-610B-CF7CC27C4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0100" y="2488550"/>
              <a:ext cx="300900" cy="466975"/>
            </a:xfrm>
            <a:custGeom>
              <a:avLst/>
              <a:gdLst>
                <a:gd name="T0" fmla="*/ 2147483646 w 12036"/>
                <a:gd name="T1" fmla="*/ 2147483646 h 18679"/>
                <a:gd name="T2" fmla="*/ 2147483646 w 12036"/>
                <a:gd name="T3" fmla="*/ 2147483646 h 18679"/>
                <a:gd name="T4" fmla="*/ 2147483646 w 12036"/>
                <a:gd name="T5" fmla="*/ 2147483646 h 18679"/>
                <a:gd name="T6" fmla="*/ 2147483646 w 12036"/>
                <a:gd name="T7" fmla="*/ 2147483646 h 18679"/>
                <a:gd name="T8" fmla="*/ 2147483646 w 12036"/>
                <a:gd name="T9" fmla="*/ 2147483646 h 18679"/>
                <a:gd name="T10" fmla="*/ 2147483646 w 12036"/>
                <a:gd name="T11" fmla="*/ 2147483646 h 18679"/>
                <a:gd name="T12" fmla="*/ 2147483646 w 12036"/>
                <a:gd name="T13" fmla="*/ 2147483646 h 18679"/>
                <a:gd name="T14" fmla="*/ 2147483646 w 12036"/>
                <a:gd name="T15" fmla="*/ 2147483646 h 18679"/>
                <a:gd name="T16" fmla="*/ 2147483646 w 12036"/>
                <a:gd name="T17" fmla="*/ 2147483646 h 18679"/>
                <a:gd name="T18" fmla="*/ 2147483646 w 12036"/>
                <a:gd name="T19" fmla="*/ 2147483646 h 18679"/>
                <a:gd name="T20" fmla="*/ 2147483646 w 12036"/>
                <a:gd name="T21" fmla="*/ 2147483646 h 18679"/>
                <a:gd name="T22" fmla="*/ 2147483646 w 12036"/>
                <a:gd name="T23" fmla="*/ 2147483646 h 18679"/>
                <a:gd name="T24" fmla="*/ 2147483646 w 12036"/>
                <a:gd name="T25" fmla="*/ 2147483646 h 18679"/>
                <a:gd name="T26" fmla="*/ 2147483646 w 12036"/>
                <a:gd name="T27" fmla="*/ 2147483646 h 18679"/>
                <a:gd name="T28" fmla="*/ 2147483646 w 12036"/>
                <a:gd name="T29" fmla="*/ 2147483646 h 18679"/>
                <a:gd name="T30" fmla="*/ 2147483646 w 12036"/>
                <a:gd name="T31" fmla="*/ 2147483646 h 18679"/>
                <a:gd name="T32" fmla="*/ 2147483646 w 12036"/>
                <a:gd name="T33" fmla="*/ 2147483646 h 18679"/>
                <a:gd name="T34" fmla="*/ 2147483646 w 12036"/>
                <a:gd name="T35" fmla="*/ 2147483646 h 186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036" h="18679" extrusionOk="0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1" name="Google Shape;541;p4">
              <a:extLst>
                <a:ext uri="{FF2B5EF4-FFF2-40B4-BE49-F238E27FC236}">
                  <a16:creationId xmlns:a16="http://schemas.microsoft.com/office/drawing/2014/main" id="{C72D0CC7-3C10-9795-BF44-A777E1CFD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6750" y="2889000"/>
              <a:ext cx="333600" cy="115875"/>
            </a:xfrm>
            <a:custGeom>
              <a:avLst/>
              <a:gdLst>
                <a:gd name="T0" fmla="*/ 2147483646 w 13344"/>
                <a:gd name="T1" fmla="*/ 2147483646 h 4635"/>
                <a:gd name="T2" fmla="*/ 2147483646 w 13344"/>
                <a:gd name="T3" fmla="*/ 2147483646 h 4635"/>
                <a:gd name="T4" fmla="*/ 2147483646 w 13344"/>
                <a:gd name="T5" fmla="*/ 2147483646 h 4635"/>
                <a:gd name="T6" fmla="*/ 2147483646 w 13344"/>
                <a:gd name="T7" fmla="*/ 2147483646 h 4635"/>
                <a:gd name="T8" fmla="*/ 2147483646 w 13344"/>
                <a:gd name="T9" fmla="*/ 2147483646 h 4635"/>
                <a:gd name="T10" fmla="*/ 2147483646 w 13344"/>
                <a:gd name="T11" fmla="*/ 2147483646 h 4635"/>
                <a:gd name="T12" fmla="*/ 2147483646 w 13344"/>
                <a:gd name="T13" fmla="*/ 2147483646 h 4635"/>
                <a:gd name="T14" fmla="*/ 2147483646 w 13344"/>
                <a:gd name="T15" fmla="*/ 2147483646 h 4635"/>
                <a:gd name="T16" fmla="*/ 2147483646 w 13344"/>
                <a:gd name="T17" fmla="*/ 0 h 4635"/>
                <a:gd name="T18" fmla="*/ 2147483646 w 13344"/>
                <a:gd name="T19" fmla="*/ 2147483646 h 4635"/>
                <a:gd name="T20" fmla="*/ 2147483646 w 13344"/>
                <a:gd name="T21" fmla="*/ 2147483646 h 4635"/>
                <a:gd name="T22" fmla="*/ 2147483646 w 13344"/>
                <a:gd name="T23" fmla="*/ 2147483646 h 4635"/>
                <a:gd name="T24" fmla="*/ 2147483646 w 13344"/>
                <a:gd name="T25" fmla="*/ 2147483646 h 4635"/>
                <a:gd name="T26" fmla="*/ 2147483646 w 13344"/>
                <a:gd name="T27" fmla="*/ 2147483646 h 4635"/>
                <a:gd name="T28" fmla="*/ 2147483646 w 13344"/>
                <a:gd name="T29" fmla="*/ 2147483646 h 4635"/>
                <a:gd name="T30" fmla="*/ 2147483646 w 13344"/>
                <a:gd name="T31" fmla="*/ 2147483646 h 4635"/>
                <a:gd name="T32" fmla="*/ 2147483646 w 13344"/>
                <a:gd name="T33" fmla="*/ 2147483646 h 4635"/>
                <a:gd name="T34" fmla="*/ 2147483646 w 13344"/>
                <a:gd name="T35" fmla="*/ 2147483646 h 4635"/>
                <a:gd name="T36" fmla="*/ 2147483646 w 13344"/>
                <a:gd name="T37" fmla="*/ 2147483646 h 4635"/>
                <a:gd name="T38" fmla="*/ 2147483646 w 13344"/>
                <a:gd name="T39" fmla="*/ 2147483646 h 4635"/>
                <a:gd name="T40" fmla="*/ 2147483646 w 13344"/>
                <a:gd name="T41" fmla="*/ 2147483646 h 4635"/>
                <a:gd name="T42" fmla="*/ 2147483646 w 13344"/>
                <a:gd name="T43" fmla="*/ 2147483646 h 4635"/>
                <a:gd name="T44" fmla="*/ 2147483646 w 13344"/>
                <a:gd name="T45" fmla="*/ 0 h 46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344" h="4635" extrusionOk="0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cubicBezTo>
                    <a:pt x="12831" y="2038"/>
                    <a:pt x="12773" y="1974"/>
                    <a:pt x="12689" y="1925"/>
                  </a:cubicBez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2" name="Google Shape;542;p4">
              <a:extLst>
                <a:ext uri="{FF2B5EF4-FFF2-40B4-BE49-F238E27FC236}">
                  <a16:creationId xmlns:a16="http://schemas.microsoft.com/office/drawing/2014/main" id="{48882FED-A331-4051-43D5-D665FF014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525" y="3018500"/>
              <a:ext cx="382200" cy="152775"/>
            </a:xfrm>
            <a:custGeom>
              <a:avLst/>
              <a:gdLst>
                <a:gd name="T0" fmla="*/ 2147483646 w 15288"/>
                <a:gd name="T1" fmla="*/ 2147483646 h 6111"/>
                <a:gd name="T2" fmla="*/ 2147483646 w 15288"/>
                <a:gd name="T3" fmla="*/ 2147483646 h 6111"/>
                <a:gd name="T4" fmla="*/ 2147483646 w 15288"/>
                <a:gd name="T5" fmla="*/ 2147483646 h 6111"/>
                <a:gd name="T6" fmla="*/ 2147483646 w 15288"/>
                <a:gd name="T7" fmla="*/ 2147483646 h 6111"/>
                <a:gd name="T8" fmla="*/ 2147483646 w 15288"/>
                <a:gd name="T9" fmla="*/ 2147483646 h 6111"/>
                <a:gd name="T10" fmla="*/ 2147483646 w 15288"/>
                <a:gd name="T11" fmla="*/ 2147483646 h 6111"/>
                <a:gd name="T12" fmla="*/ 2147483646 w 15288"/>
                <a:gd name="T13" fmla="*/ 2147483646 h 6111"/>
                <a:gd name="T14" fmla="*/ 2147483646 w 15288"/>
                <a:gd name="T15" fmla="*/ 2147483646 h 6111"/>
                <a:gd name="T16" fmla="*/ 2147483646 w 15288"/>
                <a:gd name="T17" fmla="*/ 2147483646 h 6111"/>
                <a:gd name="T18" fmla="*/ 2147483646 w 15288"/>
                <a:gd name="T19" fmla="*/ 2147483646 h 6111"/>
                <a:gd name="T20" fmla="*/ 2147483646 w 15288"/>
                <a:gd name="T21" fmla="*/ 2147483646 h 6111"/>
                <a:gd name="T22" fmla="*/ 2147483646 w 15288"/>
                <a:gd name="T23" fmla="*/ 2147483646 h 6111"/>
                <a:gd name="T24" fmla="*/ 2147483646 w 15288"/>
                <a:gd name="T25" fmla="*/ 2147483646 h 6111"/>
                <a:gd name="T26" fmla="*/ 2147483646 w 15288"/>
                <a:gd name="T27" fmla="*/ 2147483646 h 6111"/>
                <a:gd name="T28" fmla="*/ 2147483646 w 15288"/>
                <a:gd name="T29" fmla="*/ 2147483646 h 6111"/>
                <a:gd name="T30" fmla="*/ 2147483646 w 15288"/>
                <a:gd name="T31" fmla="*/ 2147483646 h 6111"/>
                <a:gd name="T32" fmla="*/ 2147483646 w 15288"/>
                <a:gd name="T33" fmla="*/ 2147483646 h 6111"/>
                <a:gd name="T34" fmla="*/ 2147483646 w 15288"/>
                <a:gd name="T35" fmla="*/ 2147483646 h 6111"/>
                <a:gd name="T36" fmla="*/ 2147483646 w 15288"/>
                <a:gd name="T37" fmla="*/ 2147483646 h 6111"/>
                <a:gd name="T38" fmla="*/ 2147483646 w 15288"/>
                <a:gd name="T39" fmla="*/ 2147483646 h 6111"/>
                <a:gd name="T40" fmla="*/ 2147483646 w 15288"/>
                <a:gd name="T41" fmla="*/ 2147483646 h 61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288" h="6111" extrusionOk="0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3" name="Google Shape;543;p4">
              <a:extLst>
                <a:ext uri="{FF2B5EF4-FFF2-40B4-BE49-F238E27FC236}">
                  <a16:creationId xmlns:a16="http://schemas.microsoft.com/office/drawing/2014/main" id="{2E23D596-EB47-1B16-F90D-7EB6485B1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100" y="3087275"/>
              <a:ext cx="216125" cy="333150"/>
            </a:xfrm>
            <a:custGeom>
              <a:avLst/>
              <a:gdLst>
                <a:gd name="T0" fmla="*/ 2147483646 w 8645"/>
                <a:gd name="T1" fmla="*/ 2147483646 h 13326"/>
                <a:gd name="T2" fmla="*/ 2147483646 w 8645"/>
                <a:gd name="T3" fmla="*/ 2147483646 h 13326"/>
                <a:gd name="T4" fmla="*/ 2147483646 w 8645"/>
                <a:gd name="T5" fmla="*/ 2147483646 h 13326"/>
                <a:gd name="T6" fmla="*/ 2147483646 w 8645"/>
                <a:gd name="T7" fmla="*/ 2147483646 h 13326"/>
                <a:gd name="T8" fmla="*/ 2147483646 w 8645"/>
                <a:gd name="T9" fmla="*/ 2147483646 h 13326"/>
                <a:gd name="T10" fmla="*/ 2147483646 w 8645"/>
                <a:gd name="T11" fmla="*/ 2147483646 h 13326"/>
                <a:gd name="T12" fmla="*/ 2147483646 w 8645"/>
                <a:gd name="T13" fmla="*/ 2147483646 h 13326"/>
                <a:gd name="T14" fmla="*/ 2147483646 w 8645"/>
                <a:gd name="T15" fmla="*/ 2147483646 h 13326"/>
                <a:gd name="T16" fmla="*/ 2147483646 w 8645"/>
                <a:gd name="T17" fmla="*/ 2147483646 h 13326"/>
                <a:gd name="T18" fmla="*/ 2147483646 w 8645"/>
                <a:gd name="T19" fmla="*/ 2147483646 h 13326"/>
                <a:gd name="T20" fmla="*/ 2147483646 w 8645"/>
                <a:gd name="T21" fmla="*/ 2147483646 h 13326"/>
                <a:gd name="T22" fmla="*/ 2147483646 w 8645"/>
                <a:gd name="T23" fmla="*/ 2147483646 h 13326"/>
                <a:gd name="T24" fmla="*/ 2147483646 w 8645"/>
                <a:gd name="T25" fmla="*/ 2147483646 h 133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45" h="13326" extrusionOk="0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4" name="Google Shape;544;p4">
              <a:extLst>
                <a:ext uri="{FF2B5EF4-FFF2-40B4-BE49-F238E27FC236}">
                  <a16:creationId xmlns:a16="http://schemas.microsoft.com/office/drawing/2014/main" id="{590394E1-C91F-03AD-BA4F-2358D0CDC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025" y="2838900"/>
              <a:ext cx="380325" cy="518525"/>
            </a:xfrm>
            <a:custGeom>
              <a:avLst/>
              <a:gdLst>
                <a:gd name="T0" fmla="*/ 2147483646 w 15213"/>
                <a:gd name="T1" fmla="*/ 2147483646 h 20741"/>
                <a:gd name="T2" fmla="*/ 2147483646 w 15213"/>
                <a:gd name="T3" fmla="*/ 2147483646 h 20741"/>
                <a:gd name="T4" fmla="*/ 2147483646 w 15213"/>
                <a:gd name="T5" fmla="*/ 2147483646 h 20741"/>
                <a:gd name="T6" fmla="*/ 2147483646 w 15213"/>
                <a:gd name="T7" fmla="*/ 2147483646 h 20741"/>
                <a:gd name="T8" fmla="*/ 2147483646 w 15213"/>
                <a:gd name="T9" fmla="*/ 2147483646 h 20741"/>
                <a:gd name="T10" fmla="*/ 2147483646 w 15213"/>
                <a:gd name="T11" fmla="*/ 2147483646 h 20741"/>
                <a:gd name="T12" fmla="*/ 2147483646 w 15213"/>
                <a:gd name="T13" fmla="*/ 2147483646 h 20741"/>
                <a:gd name="T14" fmla="*/ 2147483646 w 15213"/>
                <a:gd name="T15" fmla="*/ 0 h 20741"/>
                <a:gd name="T16" fmla="*/ 2147483646 w 15213"/>
                <a:gd name="T17" fmla="*/ 2147483646 h 20741"/>
                <a:gd name="T18" fmla="*/ 2147483646 w 15213"/>
                <a:gd name="T19" fmla="*/ 2147483646 h 20741"/>
                <a:gd name="T20" fmla="*/ 2147483646 w 15213"/>
                <a:gd name="T21" fmla="*/ 2147483646 h 20741"/>
                <a:gd name="T22" fmla="*/ 2147483646 w 15213"/>
                <a:gd name="T23" fmla="*/ 2147483646 h 20741"/>
                <a:gd name="T24" fmla="*/ 2147483646 w 15213"/>
                <a:gd name="T25" fmla="*/ 2147483646 h 20741"/>
                <a:gd name="T26" fmla="*/ 2147483646 w 15213"/>
                <a:gd name="T27" fmla="*/ 2147483646 h 20741"/>
                <a:gd name="T28" fmla="*/ 2147483646 w 15213"/>
                <a:gd name="T29" fmla="*/ 2147483646 h 20741"/>
                <a:gd name="T30" fmla="*/ 2147483646 w 15213"/>
                <a:gd name="T31" fmla="*/ 2147483646 h 20741"/>
                <a:gd name="T32" fmla="*/ 2147483646 w 15213"/>
                <a:gd name="T33" fmla="*/ 2147483646 h 20741"/>
                <a:gd name="T34" fmla="*/ 2147483646 w 15213"/>
                <a:gd name="T35" fmla="*/ 0 h 207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213" h="20741" extrusionOk="0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5" name="Google Shape;545;p4">
              <a:extLst>
                <a:ext uri="{FF2B5EF4-FFF2-40B4-BE49-F238E27FC236}">
                  <a16:creationId xmlns:a16="http://schemas.microsoft.com/office/drawing/2014/main" id="{CD221CE2-6F89-5831-ACB5-8B701A3A6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750" y="3228600"/>
              <a:ext cx="477550" cy="187900"/>
            </a:xfrm>
            <a:custGeom>
              <a:avLst/>
              <a:gdLst>
                <a:gd name="T0" fmla="*/ 2147483646 w 19102"/>
                <a:gd name="T1" fmla="*/ 2147483646 h 7516"/>
                <a:gd name="T2" fmla="*/ 2147483646 w 19102"/>
                <a:gd name="T3" fmla="*/ 2147483646 h 7516"/>
                <a:gd name="T4" fmla="*/ 2147483646 w 19102"/>
                <a:gd name="T5" fmla="*/ 2147483646 h 7516"/>
                <a:gd name="T6" fmla="*/ 2147483646 w 19102"/>
                <a:gd name="T7" fmla="*/ 2147483646 h 7516"/>
                <a:gd name="T8" fmla="*/ 2147483646 w 19102"/>
                <a:gd name="T9" fmla="*/ 2147483646 h 7516"/>
                <a:gd name="T10" fmla="*/ 2147483646 w 19102"/>
                <a:gd name="T11" fmla="*/ 2147483646 h 7516"/>
                <a:gd name="T12" fmla="*/ 2147483646 w 19102"/>
                <a:gd name="T13" fmla="*/ 2147483646 h 7516"/>
                <a:gd name="T14" fmla="*/ 2147483646 w 19102"/>
                <a:gd name="T15" fmla="*/ 2147483646 h 7516"/>
                <a:gd name="T16" fmla="*/ 2147483646 w 19102"/>
                <a:gd name="T17" fmla="*/ 2147483646 h 7516"/>
                <a:gd name="T18" fmla="*/ 2147483646 w 19102"/>
                <a:gd name="T19" fmla="*/ 2147483646 h 7516"/>
                <a:gd name="T20" fmla="*/ 2147483646 w 19102"/>
                <a:gd name="T21" fmla="*/ 2147483646 h 7516"/>
                <a:gd name="T22" fmla="*/ 2147483646 w 19102"/>
                <a:gd name="T23" fmla="*/ 2147483646 h 7516"/>
                <a:gd name="T24" fmla="*/ 2147483646 w 19102"/>
                <a:gd name="T25" fmla="*/ 0 h 7516"/>
                <a:gd name="T26" fmla="*/ 2147483646 w 19102"/>
                <a:gd name="T27" fmla="*/ 2147483646 h 7516"/>
                <a:gd name="T28" fmla="*/ 2147483646 w 19102"/>
                <a:gd name="T29" fmla="*/ 2147483646 h 7516"/>
                <a:gd name="T30" fmla="*/ 2147483646 w 19102"/>
                <a:gd name="T31" fmla="*/ 2147483646 h 7516"/>
                <a:gd name="T32" fmla="*/ 2147483646 w 19102"/>
                <a:gd name="T33" fmla="*/ 2147483646 h 7516"/>
                <a:gd name="T34" fmla="*/ 2147483646 w 19102"/>
                <a:gd name="T35" fmla="*/ 2147483646 h 7516"/>
                <a:gd name="T36" fmla="*/ 2147483646 w 19102"/>
                <a:gd name="T37" fmla="*/ 2147483646 h 7516"/>
                <a:gd name="T38" fmla="*/ 2147483646 w 19102"/>
                <a:gd name="T39" fmla="*/ 2147483646 h 7516"/>
                <a:gd name="T40" fmla="*/ 2147483646 w 19102"/>
                <a:gd name="T41" fmla="*/ 2147483646 h 7516"/>
                <a:gd name="T42" fmla="*/ 2147483646 w 19102"/>
                <a:gd name="T43" fmla="*/ 2147483646 h 7516"/>
                <a:gd name="T44" fmla="*/ 2147483646 w 19102"/>
                <a:gd name="T45" fmla="*/ 2147483646 h 7516"/>
                <a:gd name="T46" fmla="*/ 2147483646 w 19102"/>
                <a:gd name="T47" fmla="*/ 2147483646 h 7516"/>
                <a:gd name="T48" fmla="*/ 2147483646 w 19102"/>
                <a:gd name="T49" fmla="*/ 2147483646 h 7516"/>
                <a:gd name="T50" fmla="*/ 2147483646 w 19102"/>
                <a:gd name="T51" fmla="*/ 2147483646 h 7516"/>
                <a:gd name="T52" fmla="*/ 2147483646 w 19102"/>
                <a:gd name="T53" fmla="*/ 2147483646 h 7516"/>
                <a:gd name="T54" fmla="*/ 2147483646 w 19102"/>
                <a:gd name="T55" fmla="*/ 2147483646 h 7516"/>
                <a:gd name="T56" fmla="*/ 2147483646 w 19102"/>
                <a:gd name="T57" fmla="*/ 2147483646 h 7516"/>
                <a:gd name="T58" fmla="*/ 2147483646 w 19102"/>
                <a:gd name="T59" fmla="*/ 2147483646 h 7516"/>
                <a:gd name="T60" fmla="*/ 2147483646 w 19102"/>
                <a:gd name="T61" fmla="*/ 2147483646 h 7516"/>
                <a:gd name="T62" fmla="*/ 2147483646 w 19102"/>
                <a:gd name="T63" fmla="*/ 0 h 75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9102" h="7516" extrusionOk="0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6" name="Google Shape;546;p4">
              <a:extLst>
                <a:ext uri="{FF2B5EF4-FFF2-40B4-BE49-F238E27FC236}">
                  <a16:creationId xmlns:a16="http://schemas.microsoft.com/office/drawing/2014/main" id="{2786AEDD-8722-C26D-AE48-4AE68E6E0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825" y="2947825"/>
              <a:ext cx="291075" cy="292850"/>
            </a:xfrm>
            <a:custGeom>
              <a:avLst/>
              <a:gdLst>
                <a:gd name="T0" fmla="*/ 2147483646 w 11643"/>
                <a:gd name="T1" fmla="*/ 0 h 11714"/>
                <a:gd name="T2" fmla="*/ 2147483646 w 11643"/>
                <a:gd name="T3" fmla="*/ 2147483646 h 11714"/>
                <a:gd name="T4" fmla="*/ 2147483646 w 11643"/>
                <a:gd name="T5" fmla="*/ 2147483646 h 11714"/>
                <a:gd name="T6" fmla="*/ 2147483646 w 11643"/>
                <a:gd name="T7" fmla="*/ 2147483646 h 11714"/>
                <a:gd name="T8" fmla="*/ 2147483646 w 11643"/>
                <a:gd name="T9" fmla="*/ 2147483646 h 11714"/>
                <a:gd name="T10" fmla="*/ 2147483646 w 11643"/>
                <a:gd name="T11" fmla="*/ 2147483646 h 11714"/>
                <a:gd name="T12" fmla="*/ 2147483646 w 11643"/>
                <a:gd name="T13" fmla="*/ 2147483646 h 11714"/>
                <a:gd name="T14" fmla="*/ 2147483646 w 11643"/>
                <a:gd name="T15" fmla="*/ 0 h 117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43" h="11714" extrusionOk="0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07" name="Google Shape;547;p4">
              <a:extLst>
                <a:ext uri="{FF2B5EF4-FFF2-40B4-BE49-F238E27FC236}">
                  <a16:creationId xmlns:a16="http://schemas.microsoft.com/office/drawing/2014/main" id="{4CD4D5A3-4439-D59B-CD0F-0396E23A3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850" y="2082700"/>
              <a:ext cx="154350" cy="1167000"/>
            </a:xfrm>
            <a:custGeom>
              <a:avLst/>
              <a:gdLst>
                <a:gd name="T0" fmla="*/ 2147483646 w 6174"/>
                <a:gd name="T1" fmla="*/ 2147483646 h 46680"/>
                <a:gd name="T2" fmla="*/ 2147483646 w 6174"/>
                <a:gd name="T3" fmla="*/ 2147483646 h 46680"/>
                <a:gd name="T4" fmla="*/ 2147483646 w 6174"/>
                <a:gd name="T5" fmla="*/ 2147483646 h 46680"/>
                <a:gd name="T6" fmla="*/ 2147483646 w 6174"/>
                <a:gd name="T7" fmla="*/ 2147483646 h 46680"/>
                <a:gd name="T8" fmla="*/ 2147483646 w 6174"/>
                <a:gd name="T9" fmla="*/ 2147483646 h 46680"/>
                <a:gd name="T10" fmla="*/ 2147483646 w 6174"/>
                <a:gd name="T11" fmla="*/ 2147483646 h 46680"/>
                <a:gd name="T12" fmla="*/ 2147483646 w 6174"/>
                <a:gd name="T13" fmla="*/ 2147483646 h 46680"/>
                <a:gd name="T14" fmla="*/ 2147483646 w 6174"/>
                <a:gd name="T15" fmla="*/ 2147483646 h 46680"/>
                <a:gd name="T16" fmla="*/ 2147483646 w 6174"/>
                <a:gd name="T17" fmla="*/ 2147483646 h 46680"/>
                <a:gd name="T18" fmla="*/ 2147483646 w 6174"/>
                <a:gd name="T19" fmla="*/ 2147483646 h 46680"/>
                <a:gd name="T20" fmla="*/ 2147483646 w 6174"/>
                <a:gd name="T21" fmla="*/ 2147483646 h 46680"/>
                <a:gd name="T22" fmla="*/ 2147483646 w 6174"/>
                <a:gd name="T23" fmla="*/ 2147483646 h 46680"/>
                <a:gd name="T24" fmla="*/ 2147483646 w 6174"/>
                <a:gd name="T25" fmla="*/ 2147483646 h 46680"/>
                <a:gd name="T26" fmla="*/ 2147483646 w 6174"/>
                <a:gd name="T27" fmla="*/ 2147483646 h 46680"/>
                <a:gd name="T28" fmla="*/ 2147483646 w 6174"/>
                <a:gd name="T29" fmla="*/ 2147483646 h 46680"/>
                <a:gd name="T30" fmla="*/ 2147483646 w 6174"/>
                <a:gd name="T31" fmla="*/ 2147483646 h 46680"/>
                <a:gd name="T32" fmla="*/ 2147483646 w 6174"/>
                <a:gd name="T33" fmla="*/ 2147483646 h 46680"/>
                <a:gd name="T34" fmla="*/ 2147483646 w 6174"/>
                <a:gd name="T35" fmla="*/ 2147483646 h 466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174" h="46680" extrusionOk="0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rgbClr val="8CB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330" name="Google Shape;330;p4"/>
          <p:cNvSpPr txBox="1">
            <a:spLocks noGrp="1"/>
          </p:cNvSpPr>
          <p:nvPr>
            <p:ph type="subTitle" idx="1"/>
          </p:nvPr>
        </p:nvSpPr>
        <p:spPr>
          <a:xfrm>
            <a:off x="702200" y="1546800"/>
            <a:ext cx="107876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Hind Vadodara Light"/>
              <a:buChar char="●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●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○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100"/>
              <a:buFont typeface="Hind Vadodara Light"/>
              <a:buChar char="■"/>
              <a:defRPr sz="1333"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title"/>
          </p:nvPr>
        </p:nvSpPr>
        <p:spPr>
          <a:xfrm>
            <a:off x="609600" y="548633"/>
            <a:ext cx="10972800" cy="4180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67" b="1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889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1D5B4-144E-4D7B-86F2-EB6C01A93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5098-02AD-4220-B065-1CFDDCCEBE15}" type="datetimeFigureOut">
              <a:rPr lang="en-US"/>
              <a:pPr>
                <a:defRPr/>
              </a:pPr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C5AF3-2BE5-7AAF-3E4D-83EBB2D4B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E0932-C6A6-12FA-4129-5D9A878D8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0DDB0-48C3-4F8D-948B-202C8F1141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95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145875-AE41-401D-A39B-C1D8B15E1A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F30451-4FD5-41FA-8ECB-4CCC00644F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1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8" r:id="rId2"/>
    <p:sldLayoutId id="2147483759" r:id="rId3"/>
    <p:sldLayoutId id="2147483754" r:id="rId4"/>
    <p:sldLayoutId id="2147483757" r:id="rId5"/>
    <p:sldLayoutId id="2147483756" r:id="rId6"/>
    <p:sldLayoutId id="2147483760" r:id="rId7"/>
    <p:sldLayoutId id="214748376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D19184C0-1ABB-43CD-A147-D223CCF78412}" type="datetimeFigureOut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11/26/2025</a:t>
            </a:fld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8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8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62FD6BDA-961B-456A-8EB0-583C7D204BC5}" type="slidenum">
              <a:rPr lang="vi-VN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9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67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15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microsoft.com/office/2007/relationships/hdphoto" Target="../media/hdphoto4.wdp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0834F4-B476-4572-DBBF-49FD2A27AAE6}"/>
              </a:ext>
            </a:extLst>
          </p:cNvPr>
          <p:cNvSpPr txBox="1"/>
          <p:nvPr/>
        </p:nvSpPr>
        <p:spPr>
          <a:xfrm>
            <a:off x="2135363" y="3929221"/>
            <a:ext cx="7921271" cy="1081322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7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4" name="Picture 4">
            <a:extLst>
              <a:ext uri="{FF2B5EF4-FFF2-40B4-BE49-F238E27FC236}">
                <a16:creationId xmlns:a16="http://schemas.microsoft.com/office/drawing/2014/main" id="{3D6E6E2D-183C-7406-99A0-931FA5294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0"/>
            <a:ext cx="93345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6A39A9-4032-D806-D13A-0476F21D2AF6}"/>
              </a:ext>
            </a:extLst>
          </p:cNvPr>
          <p:cNvSpPr/>
          <p:nvPr/>
        </p:nvSpPr>
        <p:spPr>
          <a:xfrm>
            <a:off x="3513931" y="6249316"/>
            <a:ext cx="5164137" cy="42545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2025 - 2026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52CE52-2AE2-408D-BFD7-7AF74ED4F353}"/>
              </a:ext>
            </a:extLst>
          </p:cNvPr>
          <p:cNvSpPr/>
          <p:nvPr/>
        </p:nvSpPr>
        <p:spPr>
          <a:xfrm>
            <a:off x="892741" y="1740548"/>
            <a:ext cx="99357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CHÀO MỪNG QUÝ THẦY CÔ </a:t>
            </a:r>
          </a:p>
          <a:p>
            <a:pPr algn="ctr"/>
            <a:r>
              <a:rPr lang="en-US" sz="5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VỀ DỰ GIỜ, THĂM LỚP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C83D5-030D-705B-F738-C3FAFFB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E8FB06-02EC-56A7-0981-B6A4EFCF0E78}"/>
              </a:ext>
            </a:extLst>
          </p:cNvPr>
          <p:cNvSpPr/>
          <p:nvPr/>
        </p:nvSpPr>
        <p:spPr>
          <a:xfrm>
            <a:off x="498450" y="423592"/>
            <a:ext cx="9118754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GIAO TIẾP, ỨNG XỬ CÓ VĂN HOÁ QUA MẠNG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BB11F-FC2B-611D-34F5-E2EB076B0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59" y="1847484"/>
            <a:ext cx="10772079" cy="766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8212DE-8AC7-DD8C-839E-176E434C0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59" y="2707875"/>
            <a:ext cx="10686587" cy="763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E44A44-A29D-0169-FDC4-55C9711DF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04" y="3510564"/>
            <a:ext cx="10686587" cy="71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2514A6-25D7-2302-EE66-3A045C353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46" y="1066525"/>
            <a:ext cx="11396546" cy="328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7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6CFE3-BF41-E97B-90E0-54A2EE2C6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310">
            <a:extLst>
              <a:ext uri="{FF2B5EF4-FFF2-40B4-BE49-F238E27FC236}">
                <a16:creationId xmlns:a16="http://schemas.microsoft.com/office/drawing/2014/main" id="{A18B7B7E-5A28-F3FD-B46F-C2512E20A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F00592-15B4-48FB-B7D1-30BB66435973}"/>
              </a:ext>
            </a:extLst>
          </p:cNvPr>
          <p:cNvSpPr/>
          <p:nvPr/>
        </p:nvSpPr>
        <p:spPr>
          <a:xfrm>
            <a:off x="498450" y="423592"/>
            <a:ext cx="9118754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GIAO TIẾP, ỨNG XỬ CÓ VĂN HOÁ QUA MẠNG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5506D-3880-4F6B-BE79-D0488BA19E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606"/>
          <a:stretch/>
        </p:blipFill>
        <p:spPr>
          <a:xfrm>
            <a:off x="224284" y="1337685"/>
            <a:ext cx="11488480" cy="9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C1CD4C2C-C5BD-6331-4FD8-E6F3310CC385}"/>
              </a:ext>
            </a:extLst>
          </p:cNvPr>
          <p:cNvSpPr/>
          <p:nvPr/>
        </p:nvSpPr>
        <p:spPr>
          <a:xfrm>
            <a:off x="903388" y="233705"/>
            <a:ext cx="10920247" cy="723073"/>
          </a:xfrm>
          <a:prstGeom prst="roundRect">
            <a:avLst>
              <a:gd name="adj" fmla="val 9976"/>
            </a:avLst>
          </a:prstGeom>
          <a:solidFill>
            <a:srgbClr val="C2E2F3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69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8DCE6F0-D4F0-93DC-F074-D702BEFFE6DF}"/>
              </a:ext>
            </a:extLst>
          </p:cNvPr>
          <p:cNvGrpSpPr/>
          <p:nvPr/>
        </p:nvGrpSpPr>
        <p:grpSpPr>
          <a:xfrm>
            <a:off x="286229" y="615013"/>
            <a:ext cx="148135" cy="148136"/>
            <a:chOff x="4486616" y="3001075"/>
            <a:chExt cx="274695" cy="274699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7752C600-CAC0-511F-6544-244DDD091279}"/>
                </a:ext>
              </a:extLst>
            </p:cNvPr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69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910CC45-71AE-2995-F46E-8DD5EB8A1D95}"/>
                </a:ext>
              </a:extLst>
            </p:cNvPr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69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05743D-50E1-ECFE-7329-C73083CB1688}"/>
              </a:ext>
            </a:extLst>
          </p:cNvPr>
          <p:cNvGrpSpPr/>
          <p:nvPr/>
        </p:nvGrpSpPr>
        <p:grpSpPr>
          <a:xfrm>
            <a:off x="-26878" y="650091"/>
            <a:ext cx="360298" cy="57591"/>
            <a:chOff x="4318304" y="3089060"/>
            <a:chExt cx="384317" cy="61430"/>
          </a:xfrm>
        </p:grpSpPr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id="{BD260C3D-557A-7A9C-FC70-BC8B15021254}"/>
                </a:ext>
              </a:extLst>
            </p:cNvPr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69">
                <a:solidFill>
                  <a:prstClr val="white"/>
                </a:solidFill>
              </a:endParaRPr>
            </a:p>
          </p:txBody>
        </p:sp>
        <p:sp>
          <p:nvSpPr>
            <p:cNvPr id="8" name="圆角矩形 7">
              <a:extLst>
                <a:ext uri="{FF2B5EF4-FFF2-40B4-BE49-F238E27FC236}">
                  <a16:creationId xmlns:a16="http://schemas.microsoft.com/office/drawing/2014/main" id="{81C6BE09-0F5C-6178-AEA0-DF173C1F7B28}"/>
                </a:ext>
              </a:extLst>
            </p:cNvPr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69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F3178F4-FF2B-E70C-EB9B-5DE75680B68A}"/>
              </a:ext>
            </a:extLst>
          </p:cNvPr>
          <p:cNvSpPr txBox="1"/>
          <p:nvPr/>
        </p:nvSpPr>
        <p:spPr>
          <a:xfrm>
            <a:off x="1005521" y="264401"/>
            <a:ext cx="10920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1.Cách tốt nhất em nên làm khi bị ai đó bắt nạt trên mạng là gì?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01A5FE-4456-DAF9-1C44-53DCBBA72206}"/>
              </a:ext>
            </a:extLst>
          </p:cNvPr>
          <p:cNvGrpSpPr/>
          <p:nvPr/>
        </p:nvGrpSpPr>
        <p:grpSpPr>
          <a:xfrm>
            <a:off x="1094971" y="1125763"/>
            <a:ext cx="8736971" cy="1219200"/>
            <a:chOff x="1151472" y="3187501"/>
            <a:chExt cx="6552728" cy="914400"/>
          </a:xfrm>
        </p:grpSpPr>
        <p:sp>
          <p:nvSpPr>
            <p:cNvPr id="11" name="Pentagon 4">
              <a:extLst>
                <a:ext uri="{FF2B5EF4-FFF2-40B4-BE49-F238E27FC236}">
                  <a16:creationId xmlns:a16="http://schemas.microsoft.com/office/drawing/2014/main" id="{22752A68-A1B3-4C67-ACE4-077CB3327017}"/>
                </a:ext>
              </a:extLst>
            </p:cNvPr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2" name="Pentagon 5">
              <a:extLst>
                <a:ext uri="{FF2B5EF4-FFF2-40B4-BE49-F238E27FC236}">
                  <a16:creationId xmlns:a16="http://schemas.microsoft.com/office/drawing/2014/main" id="{4ABEE98D-A721-58B8-3A35-7AAA1EDADCC9}"/>
                </a:ext>
              </a:extLst>
            </p:cNvPr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D9418036-D1A4-E48D-0EF1-09C04F28D89F}"/>
                </a:ext>
              </a:extLst>
            </p:cNvPr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sp>
        <p:nvSpPr>
          <p:cNvPr id="14" name="직사각형 39">
            <a:extLst>
              <a:ext uri="{FF2B5EF4-FFF2-40B4-BE49-F238E27FC236}">
                <a16:creationId xmlns:a16="http://schemas.microsoft.com/office/drawing/2014/main" id="{AE37A057-2A83-97F4-F0DD-3846B006A1D9}"/>
              </a:ext>
            </a:extLst>
          </p:cNvPr>
          <p:cNvSpPr/>
          <p:nvPr/>
        </p:nvSpPr>
        <p:spPr>
          <a:xfrm>
            <a:off x="3277337" y="2106067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endParaRPr lang="ko-KR" altLang="en-US" sz="3733" b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F9F5CD81-F558-621C-9D49-ACC3B1C08BC1}"/>
              </a:ext>
            </a:extLst>
          </p:cNvPr>
          <p:cNvSpPr txBox="1"/>
          <p:nvPr/>
        </p:nvSpPr>
        <p:spPr bwMode="auto">
          <a:xfrm>
            <a:off x="2314171" y="1381486"/>
            <a:ext cx="6880508" cy="5480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SG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Nói lời xúc phạm người đó.</a:t>
            </a:r>
            <a:endParaRPr lang="en-US" sz="20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BBEDE2-F8AC-9D98-CB72-6ECFC61512FE}"/>
              </a:ext>
            </a:extLst>
          </p:cNvPr>
          <p:cNvGrpSpPr/>
          <p:nvPr/>
        </p:nvGrpSpPr>
        <p:grpSpPr>
          <a:xfrm>
            <a:off x="1094971" y="2444857"/>
            <a:ext cx="8736971" cy="1219200"/>
            <a:chOff x="1151472" y="3187501"/>
            <a:chExt cx="6552728" cy="914400"/>
          </a:xfrm>
        </p:grpSpPr>
        <p:sp>
          <p:nvSpPr>
            <p:cNvPr id="17" name="Pentagon 12">
              <a:extLst>
                <a:ext uri="{FF2B5EF4-FFF2-40B4-BE49-F238E27FC236}">
                  <a16:creationId xmlns:a16="http://schemas.microsoft.com/office/drawing/2014/main" id="{1807505A-E648-B647-A78D-B0B7F46831C1}"/>
                </a:ext>
              </a:extLst>
            </p:cNvPr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8" name="Pentagon 13">
              <a:extLst>
                <a:ext uri="{FF2B5EF4-FFF2-40B4-BE49-F238E27FC236}">
                  <a16:creationId xmlns:a16="http://schemas.microsoft.com/office/drawing/2014/main" id="{4C10A3B2-29A5-3955-21AE-729594D1EBC5}"/>
                </a:ext>
              </a:extLst>
            </p:cNvPr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19A2D643-194E-4698-38FF-11517F799CA5}"/>
                </a:ext>
              </a:extLst>
            </p:cNvPr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6FAE42-C0AD-E3A7-7129-14CDAAEE819B}"/>
              </a:ext>
            </a:extLst>
          </p:cNvPr>
          <p:cNvGrpSpPr/>
          <p:nvPr/>
        </p:nvGrpSpPr>
        <p:grpSpPr>
          <a:xfrm>
            <a:off x="1094971" y="3842993"/>
            <a:ext cx="8736971" cy="1219200"/>
            <a:chOff x="1151472" y="3187501"/>
            <a:chExt cx="6552728" cy="914400"/>
          </a:xfrm>
        </p:grpSpPr>
        <p:sp>
          <p:nvSpPr>
            <p:cNvPr id="21" name="Pentagon 16">
              <a:extLst>
                <a:ext uri="{FF2B5EF4-FFF2-40B4-BE49-F238E27FC236}">
                  <a16:creationId xmlns:a16="http://schemas.microsoft.com/office/drawing/2014/main" id="{5549816F-F485-A164-4535-8F41A3197438}"/>
                </a:ext>
              </a:extLst>
            </p:cNvPr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22" name="Pentagon 17">
              <a:extLst>
                <a:ext uri="{FF2B5EF4-FFF2-40B4-BE49-F238E27FC236}">
                  <a16:creationId xmlns:a16="http://schemas.microsoft.com/office/drawing/2014/main" id="{4F6B397A-96CE-50E5-6746-DA258E79AA88}"/>
                </a:ext>
              </a:extLst>
            </p:cNvPr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8A1FF8E6-90E1-B532-23A4-BCAB7AA2BCF7}"/>
                </a:ext>
              </a:extLst>
            </p:cNvPr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sp>
        <p:nvSpPr>
          <p:cNvPr id="24" name="직사각형 39">
            <a:extLst>
              <a:ext uri="{FF2B5EF4-FFF2-40B4-BE49-F238E27FC236}">
                <a16:creationId xmlns:a16="http://schemas.microsoft.com/office/drawing/2014/main" id="{02BA8C47-E136-40D7-0F3D-962D5DAF708A}"/>
              </a:ext>
            </a:extLst>
          </p:cNvPr>
          <p:cNvSpPr/>
          <p:nvPr/>
        </p:nvSpPr>
        <p:spPr>
          <a:xfrm>
            <a:off x="3231157" y="3713951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endParaRPr lang="ko-KR" altLang="en-US" sz="3733" b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D3EB632E-4B9B-3FDD-5EB9-5AD06831FDB3}"/>
              </a:ext>
            </a:extLst>
          </p:cNvPr>
          <p:cNvSpPr txBox="1"/>
          <p:nvPr/>
        </p:nvSpPr>
        <p:spPr bwMode="auto">
          <a:xfrm>
            <a:off x="2314171" y="2660448"/>
            <a:ext cx="7025504" cy="5480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Cố gắng quên đi và tiếp tục chịu đựng.</a:t>
            </a:r>
            <a:endParaRPr lang="en-US" sz="20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6" name="직사각형 39">
            <a:extLst>
              <a:ext uri="{FF2B5EF4-FFF2-40B4-BE49-F238E27FC236}">
                <a16:creationId xmlns:a16="http://schemas.microsoft.com/office/drawing/2014/main" id="{EC97EE29-2A7E-9A98-1BC0-5F2A71996B4D}"/>
              </a:ext>
            </a:extLst>
          </p:cNvPr>
          <p:cNvSpPr/>
          <p:nvPr/>
        </p:nvSpPr>
        <p:spPr>
          <a:xfrm>
            <a:off x="3277337" y="5387670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endParaRPr lang="ko-KR" altLang="en-US" sz="3733" b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409B44AD-C346-3002-E082-E3F2C63745C6}"/>
              </a:ext>
            </a:extLst>
          </p:cNvPr>
          <p:cNvSpPr txBox="1"/>
          <p:nvPr/>
        </p:nvSpPr>
        <p:spPr bwMode="auto">
          <a:xfrm>
            <a:off x="2392295" y="3979496"/>
            <a:ext cx="7232439" cy="5480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800" b="1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Nhờ</a:t>
            </a: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b="1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thầy</a:t>
            </a: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</a:t>
            </a: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giáo</a:t>
            </a: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giúp</a:t>
            </a: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đỡ</a:t>
            </a: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b="1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</a:t>
            </a: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vấn</a:t>
            </a: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b="1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6890E7-C017-804A-4D63-762AA613DA3F}"/>
              </a:ext>
            </a:extLst>
          </p:cNvPr>
          <p:cNvGrpSpPr/>
          <p:nvPr/>
        </p:nvGrpSpPr>
        <p:grpSpPr>
          <a:xfrm>
            <a:off x="1120699" y="5311210"/>
            <a:ext cx="8736971" cy="1219200"/>
            <a:chOff x="1151472" y="3187501"/>
            <a:chExt cx="6552728" cy="914400"/>
          </a:xfrm>
        </p:grpSpPr>
        <p:sp>
          <p:nvSpPr>
            <p:cNvPr id="30" name="Pentagon 4">
              <a:extLst>
                <a:ext uri="{FF2B5EF4-FFF2-40B4-BE49-F238E27FC236}">
                  <a16:creationId xmlns:a16="http://schemas.microsoft.com/office/drawing/2014/main" id="{2BEC58C0-4EE9-6979-D4AE-D2069AD84BD5}"/>
                </a:ext>
              </a:extLst>
            </p:cNvPr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31" name="Pentagon 5">
              <a:extLst>
                <a:ext uri="{FF2B5EF4-FFF2-40B4-BE49-F238E27FC236}">
                  <a16:creationId xmlns:a16="http://schemas.microsoft.com/office/drawing/2014/main" id="{1715D42A-EE08-2623-D709-E4D82B9E4271}"/>
                </a:ext>
              </a:extLst>
            </p:cNvPr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44529A6F-E949-958B-9132-79C6D5F938EE}"/>
                </a:ext>
              </a:extLst>
            </p:cNvPr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sp>
        <p:nvSpPr>
          <p:cNvPr id="33" name="직사각형 39">
            <a:extLst>
              <a:ext uri="{FF2B5EF4-FFF2-40B4-BE49-F238E27FC236}">
                <a16:creationId xmlns:a16="http://schemas.microsoft.com/office/drawing/2014/main" id="{FD06B9ED-EA01-E60D-136F-2525D8F8FC05}"/>
              </a:ext>
            </a:extLst>
          </p:cNvPr>
          <p:cNvSpPr/>
          <p:nvPr/>
        </p:nvSpPr>
        <p:spPr>
          <a:xfrm>
            <a:off x="3422333" y="6387764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endParaRPr lang="ko-KR" altLang="en-US" sz="3733" b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85404D73-9F86-A6EC-F58B-C394DA8D0186}"/>
              </a:ext>
            </a:extLst>
          </p:cNvPr>
          <p:cNvSpPr txBox="1"/>
          <p:nvPr/>
        </p:nvSpPr>
        <p:spPr bwMode="auto">
          <a:xfrm>
            <a:off x="2459167" y="5566933"/>
            <a:ext cx="6880508" cy="5480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SG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Đe dọa người bắt </a:t>
            </a:r>
            <a:r>
              <a:rPr lang="en-SG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nạt mình</a:t>
            </a:r>
            <a:r>
              <a:rPr lang="en-SG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4D7951-96C4-60A5-FEB8-5EEFF5B758DC}"/>
              </a:ext>
            </a:extLst>
          </p:cNvPr>
          <p:cNvSpPr txBox="1"/>
          <p:nvPr/>
        </p:nvSpPr>
        <p:spPr>
          <a:xfrm>
            <a:off x="1395663" y="1453415"/>
            <a:ext cx="57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BodoniH" panose="020B7200000000000000" pitchFamily="34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FDFA19-ED09-AF67-50CA-B02284F0B58C}"/>
              </a:ext>
            </a:extLst>
          </p:cNvPr>
          <p:cNvSpPr txBox="1"/>
          <p:nvPr/>
        </p:nvSpPr>
        <p:spPr>
          <a:xfrm>
            <a:off x="1395663" y="2683906"/>
            <a:ext cx="57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BodoniH" panose="020B7200000000000000" pitchFamily="34" charset="0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805424-6FE4-B92B-2564-E8C63C23B8F3}"/>
              </a:ext>
            </a:extLst>
          </p:cNvPr>
          <p:cNvSpPr txBox="1"/>
          <p:nvPr/>
        </p:nvSpPr>
        <p:spPr>
          <a:xfrm>
            <a:off x="1415813" y="4073466"/>
            <a:ext cx="57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BodoniH" panose="020B7200000000000000" pitchFamily="34" charset="0"/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F6FA38-05FB-DEF6-CAC1-8CBCCED603A2}"/>
              </a:ext>
            </a:extLst>
          </p:cNvPr>
          <p:cNvSpPr txBox="1"/>
          <p:nvPr/>
        </p:nvSpPr>
        <p:spPr>
          <a:xfrm>
            <a:off x="1460693" y="5538820"/>
            <a:ext cx="57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BodoniH" panose="020B7200000000000000" pitchFamily="34" charset="0"/>
              </a:rPr>
              <a:t>D</a:t>
            </a:r>
          </a:p>
        </p:txBody>
      </p:sp>
      <p:pic>
        <p:nvPicPr>
          <p:cNvPr id="2050" name="Picture 2" descr="dấu-tích Phong Thủy Xanh">
            <a:extLst>
              <a:ext uri="{FF2B5EF4-FFF2-40B4-BE49-F238E27FC236}">
                <a16:creationId xmlns:a16="http://schemas.microsoft.com/office/drawing/2014/main" id="{405D7A9E-BE18-433D-A51C-01E744F3E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0" y="3939243"/>
            <a:ext cx="687769" cy="89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54BACC-8482-45A7-B322-7074FE720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" t="20487" r="91352" b="62396"/>
          <a:stretch/>
        </p:blipFill>
        <p:spPr>
          <a:xfrm>
            <a:off x="387290" y="267940"/>
            <a:ext cx="720363" cy="7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9" grpId="1"/>
          <p:bldP spid="14" grpId="0"/>
          <p:bldP spid="14" grpId="1"/>
          <p:bldP spid="15" grpId="0"/>
          <p:bldP spid="15" grpId="1"/>
          <p:bldP spid="24" grpId="0"/>
          <p:bldP spid="24" grpId="1"/>
          <p:bldP spid="25" grpId="0"/>
          <p:bldP spid="25" grpId="1"/>
          <p:bldP spid="26" grpId="0"/>
          <p:bldP spid="26" grpId="1"/>
          <p:bldP spid="27" grpId="0"/>
          <p:bldP spid="27" grpId="1"/>
          <p:bldP spid="33" grpId="0"/>
          <p:bldP spid="33" grpId="1"/>
          <p:bldP spid="34" grpId="0"/>
          <p:bldP spid="34" grpId="1"/>
          <p:bldP spid="28" grpId="0"/>
          <p:bldP spid="28" grpId="1"/>
          <p:bldP spid="35" grpId="0"/>
          <p:bldP spid="35" grpId="1"/>
          <p:bldP spid="36" grpId="0"/>
          <p:bldP spid="36" grpId="1"/>
          <p:bldP spid="37" grpId="0"/>
          <p:bldP spid="3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9" grpId="1"/>
          <p:bldP spid="14" grpId="0"/>
          <p:bldP spid="14" grpId="1"/>
          <p:bldP spid="15" grpId="0"/>
          <p:bldP spid="15" grpId="1"/>
          <p:bldP spid="24" grpId="0"/>
          <p:bldP spid="24" grpId="1"/>
          <p:bldP spid="25" grpId="0"/>
          <p:bldP spid="25" grpId="1"/>
          <p:bldP spid="26" grpId="0"/>
          <p:bldP spid="26" grpId="1"/>
          <p:bldP spid="27" grpId="0"/>
          <p:bldP spid="27" grpId="1"/>
          <p:bldP spid="33" grpId="0"/>
          <p:bldP spid="33" grpId="1"/>
          <p:bldP spid="34" grpId="0"/>
          <p:bldP spid="34" grpId="1"/>
          <p:bldP spid="28" grpId="0"/>
          <p:bldP spid="28" grpId="1"/>
          <p:bldP spid="35" grpId="0"/>
          <p:bldP spid="35" grpId="1"/>
          <p:bldP spid="36" grpId="0"/>
          <p:bldP spid="36" grpId="1"/>
          <p:bldP spid="37" grpId="0"/>
          <p:bldP spid="37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7F50D-FA5E-4530-9A48-A8272D36B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68628"/>
          <a:stretch/>
        </p:blipFill>
        <p:spPr>
          <a:xfrm>
            <a:off x="473149" y="1251546"/>
            <a:ext cx="11245702" cy="5229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AD5CFD-6A92-4ADE-B2BB-09E8F1D2A400}"/>
              </a:ext>
            </a:extLst>
          </p:cNvPr>
          <p:cNvSpPr/>
          <p:nvPr/>
        </p:nvSpPr>
        <p:spPr>
          <a:xfrm>
            <a:off x="473149" y="451282"/>
            <a:ext cx="10650258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LÀM GÌ KHI GẶP THÔNG TIN CÓ NỘI DUNG XẤU TRÊN MẠNG?</a:t>
            </a:r>
          </a:p>
        </p:txBody>
      </p:sp>
    </p:spTree>
    <p:extLst>
      <p:ext uri="{BB962C8B-B14F-4D97-AF65-F5344CB8AC3E}">
        <p14:creationId xmlns:p14="http://schemas.microsoft.com/office/powerpoint/2010/main" val="4851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3FE91F-91DA-FF81-2A12-BD52A415683C}"/>
              </a:ext>
            </a:extLst>
          </p:cNvPr>
          <p:cNvSpPr txBox="1">
            <a:spLocks noChangeArrowheads="1"/>
          </p:cNvSpPr>
          <p:nvPr/>
        </p:nvSpPr>
        <p:spPr>
          <a:xfrm>
            <a:off x="3553005" y="222421"/>
            <a:ext cx="5022283" cy="7438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solidFill>
                  <a:srgbClr val="FF0000"/>
                </a:solidFill>
                <a:latin typeface="Times New Roman"/>
                <a:cs typeface="Times New Roman"/>
              </a:rPr>
              <a:t>TÌNH HUỐNG</a:t>
            </a:r>
          </a:p>
        </p:txBody>
      </p:sp>
      <p:pic>
        <p:nvPicPr>
          <p:cNvPr id="4" name="74673527615301886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3281" y="966258"/>
            <a:ext cx="7581418" cy="55655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455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BD5FD-94E0-FB92-B224-590AA5F9A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7">
            <a:extLst>
              <a:ext uri="{FF2B5EF4-FFF2-40B4-BE49-F238E27FC236}">
                <a16:creationId xmlns:a16="http://schemas.microsoft.com/office/drawing/2014/main" id="{555CB9BA-B28F-9D20-28EA-E368DFE6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82" y="-1136967"/>
            <a:ext cx="7718236" cy="397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02E1A48-CF94-0B80-F98B-DD6A7C5DD141}"/>
              </a:ext>
            </a:extLst>
          </p:cNvPr>
          <p:cNvSpPr txBox="1">
            <a:spLocks noChangeArrowheads="1"/>
          </p:cNvSpPr>
          <p:nvPr/>
        </p:nvSpPr>
        <p:spPr>
          <a:xfrm>
            <a:off x="3004267" y="721202"/>
            <a:ext cx="7065283" cy="8320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THẢO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LUẬN CẶP ĐÔI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BE485-40CB-9231-3D0F-A2E963C27D37}"/>
              </a:ext>
            </a:extLst>
          </p:cNvPr>
          <p:cNvSpPr txBox="1"/>
          <p:nvPr/>
        </p:nvSpPr>
        <p:spPr>
          <a:xfrm>
            <a:off x="3863980" y="1502597"/>
            <a:ext cx="489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/>
                <a:cs typeface="+mn-cs"/>
              </a:rPr>
              <a:t>Thời gian: 2 phút</a:t>
            </a:r>
          </a:p>
        </p:txBody>
      </p:sp>
      <p:sp>
        <p:nvSpPr>
          <p:cNvPr id="309" name="Oval 308">
            <a:extLst>
              <a:ext uri="{FF2B5EF4-FFF2-40B4-BE49-F238E27FC236}">
                <a16:creationId xmlns:a16="http://schemas.microsoft.com/office/drawing/2014/main" id="{A6F8C9CD-C3AA-7790-713A-33898F4562DE}"/>
              </a:ext>
            </a:extLst>
          </p:cNvPr>
          <p:cNvSpPr/>
          <p:nvPr/>
        </p:nvSpPr>
        <p:spPr>
          <a:xfrm>
            <a:off x="5326445" y="3864158"/>
            <a:ext cx="2420926" cy="12306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</a:p>
        </p:txBody>
      </p:sp>
      <p:sp>
        <p:nvSpPr>
          <p:cNvPr id="310" name="Rounded Rectangle 309">
            <a:extLst>
              <a:ext uri="{FF2B5EF4-FFF2-40B4-BE49-F238E27FC236}">
                <a16:creationId xmlns:a16="http://schemas.microsoft.com/office/drawing/2014/main" id="{0FFC8AF2-CAA0-5183-A611-9FF75016D189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311" name="Rounded Rectangle 310">
            <a:extLst>
              <a:ext uri="{FF2B5EF4-FFF2-40B4-BE49-F238E27FC236}">
                <a16:creationId xmlns:a16="http://schemas.microsoft.com/office/drawing/2014/main" id="{9A962842-A53E-DDFF-315E-57F284D120E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312" name="Rounded Rectangle 311">
            <a:extLst>
              <a:ext uri="{FF2B5EF4-FFF2-40B4-BE49-F238E27FC236}">
                <a16:creationId xmlns:a16="http://schemas.microsoft.com/office/drawing/2014/main" id="{3A502028-E663-21F1-7D6E-E749BC290E5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313" name="Rounded Rectangle 312">
            <a:extLst>
              <a:ext uri="{FF2B5EF4-FFF2-40B4-BE49-F238E27FC236}">
                <a16:creationId xmlns:a16="http://schemas.microsoft.com/office/drawing/2014/main" id="{77126B9A-59A9-48E7-BC2D-08C9FF29BB3B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314" name="Rounded Rectangle 313">
            <a:extLst>
              <a:ext uri="{FF2B5EF4-FFF2-40B4-BE49-F238E27FC236}">
                <a16:creationId xmlns:a16="http://schemas.microsoft.com/office/drawing/2014/main" id="{9B7E77C4-FB7B-40A9-A17D-ABE226F2E280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315" name="Rounded Rectangle 314">
            <a:extLst>
              <a:ext uri="{FF2B5EF4-FFF2-40B4-BE49-F238E27FC236}">
                <a16:creationId xmlns:a16="http://schemas.microsoft.com/office/drawing/2014/main" id="{971C2B43-DAA1-1849-7637-B9359B37E2FB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316" name="Rounded Rectangle 315">
            <a:extLst>
              <a:ext uri="{FF2B5EF4-FFF2-40B4-BE49-F238E27FC236}">
                <a16:creationId xmlns:a16="http://schemas.microsoft.com/office/drawing/2014/main" id="{A555ABBD-F163-3C60-1ECD-720E13834202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317" name="Rounded Rectangle 316">
            <a:extLst>
              <a:ext uri="{FF2B5EF4-FFF2-40B4-BE49-F238E27FC236}">
                <a16:creationId xmlns:a16="http://schemas.microsoft.com/office/drawing/2014/main" id="{2196B605-152A-4E33-C971-E58CDA72723B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318" name="Rounded Rectangle 317">
            <a:extLst>
              <a:ext uri="{FF2B5EF4-FFF2-40B4-BE49-F238E27FC236}">
                <a16:creationId xmlns:a16="http://schemas.microsoft.com/office/drawing/2014/main" id="{35155BE8-EED8-A718-56A6-25F147C4CF61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319" name="Rounded Rectangle 318">
            <a:extLst>
              <a:ext uri="{FF2B5EF4-FFF2-40B4-BE49-F238E27FC236}">
                <a16:creationId xmlns:a16="http://schemas.microsoft.com/office/drawing/2014/main" id="{09E59415-DDB1-4853-FF00-F473CA323A5E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320" name="Rounded Rectangle 319">
            <a:extLst>
              <a:ext uri="{FF2B5EF4-FFF2-40B4-BE49-F238E27FC236}">
                <a16:creationId xmlns:a16="http://schemas.microsoft.com/office/drawing/2014/main" id="{F7EC0BB9-BA6C-BAB4-AFE1-AC26A93B2656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321" name="Rounded Rectangle 320">
            <a:extLst>
              <a:ext uri="{FF2B5EF4-FFF2-40B4-BE49-F238E27FC236}">
                <a16:creationId xmlns:a16="http://schemas.microsoft.com/office/drawing/2014/main" id="{F77EF714-D444-4197-7338-CF9FB06C2A1B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322" name="Rounded Rectangle 321">
            <a:extLst>
              <a:ext uri="{FF2B5EF4-FFF2-40B4-BE49-F238E27FC236}">
                <a16:creationId xmlns:a16="http://schemas.microsoft.com/office/drawing/2014/main" id="{8D3A2825-839F-CCA9-D024-D5DCC09D3F0C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323" name="Rounded Rectangle 322">
            <a:extLst>
              <a:ext uri="{FF2B5EF4-FFF2-40B4-BE49-F238E27FC236}">
                <a16:creationId xmlns:a16="http://schemas.microsoft.com/office/drawing/2014/main" id="{087FA554-569D-2B7A-A6B2-F0438291A3CE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324" name="Rounded Rectangle 323">
            <a:extLst>
              <a:ext uri="{FF2B5EF4-FFF2-40B4-BE49-F238E27FC236}">
                <a16:creationId xmlns:a16="http://schemas.microsoft.com/office/drawing/2014/main" id="{DE20F9AC-63DE-7237-A64F-AFA059E5A661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325" name="Rounded Rectangle 324">
            <a:extLst>
              <a:ext uri="{FF2B5EF4-FFF2-40B4-BE49-F238E27FC236}">
                <a16:creationId xmlns:a16="http://schemas.microsoft.com/office/drawing/2014/main" id="{7B6BB02A-E178-595C-5A1A-84A90CC6920C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326" name="Rounded Rectangle 325">
            <a:extLst>
              <a:ext uri="{FF2B5EF4-FFF2-40B4-BE49-F238E27FC236}">
                <a16:creationId xmlns:a16="http://schemas.microsoft.com/office/drawing/2014/main" id="{A7B2EEB5-28D2-4027-134E-2DEB622D2412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327" name="Rounded Rectangle 326">
            <a:extLst>
              <a:ext uri="{FF2B5EF4-FFF2-40B4-BE49-F238E27FC236}">
                <a16:creationId xmlns:a16="http://schemas.microsoft.com/office/drawing/2014/main" id="{1F9AF285-3548-D65C-38DD-401D276C34BB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328" name="Rounded Rectangle 327">
            <a:extLst>
              <a:ext uri="{FF2B5EF4-FFF2-40B4-BE49-F238E27FC236}">
                <a16:creationId xmlns:a16="http://schemas.microsoft.com/office/drawing/2014/main" id="{4EF112C3-5151-AA38-6B9A-2AE8B5F0FF1E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29" name="Rounded Rectangle 328">
            <a:extLst>
              <a:ext uri="{FF2B5EF4-FFF2-40B4-BE49-F238E27FC236}">
                <a16:creationId xmlns:a16="http://schemas.microsoft.com/office/drawing/2014/main" id="{DF8D9306-6AA1-504C-866D-801454008FF1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30" name="Rounded Rectangle 329">
            <a:extLst>
              <a:ext uri="{FF2B5EF4-FFF2-40B4-BE49-F238E27FC236}">
                <a16:creationId xmlns:a16="http://schemas.microsoft.com/office/drawing/2014/main" id="{12764D09-6999-8259-9911-087B62FE0CC5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31" name="Rounded Rectangle 330">
            <a:extLst>
              <a:ext uri="{FF2B5EF4-FFF2-40B4-BE49-F238E27FC236}">
                <a16:creationId xmlns:a16="http://schemas.microsoft.com/office/drawing/2014/main" id="{F1D6972A-2C23-53DB-E6CD-0020C64FD82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32" name="Rounded Rectangle 331">
            <a:extLst>
              <a:ext uri="{FF2B5EF4-FFF2-40B4-BE49-F238E27FC236}">
                <a16:creationId xmlns:a16="http://schemas.microsoft.com/office/drawing/2014/main" id="{58224AF9-5620-A08E-5907-8C862DF7AFF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33" name="Rounded Rectangle 332">
            <a:extLst>
              <a:ext uri="{FF2B5EF4-FFF2-40B4-BE49-F238E27FC236}">
                <a16:creationId xmlns:a16="http://schemas.microsoft.com/office/drawing/2014/main" id="{D24A4BB9-7D94-579C-6A0B-E52E15C6342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334" name="Rounded Rectangle 333">
            <a:extLst>
              <a:ext uri="{FF2B5EF4-FFF2-40B4-BE49-F238E27FC236}">
                <a16:creationId xmlns:a16="http://schemas.microsoft.com/office/drawing/2014/main" id="{3FD83112-C400-AEDD-200E-C744797FF810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335" name="Rounded Rectangle 334">
            <a:extLst>
              <a:ext uri="{FF2B5EF4-FFF2-40B4-BE49-F238E27FC236}">
                <a16:creationId xmlns:a16="http://schemas.microsoft.com/office/drawing/2014/main" id="{AA6C0008-81FD-FF07-F38E-030E24FD29D4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36" name="Rounded Rectangle 335">
            <a:extLst>
              <a:ext uri="{FF2B5EF4-FFF2-40B4-BE49-F238E27FC236}">
                <a16:creationId xmlns:a16="http://schemas.microsoft.com/office/drawing/2014/main" id="{934DF99D-20EB-C0F4-349A-F544BCD3EC83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37" name="Rounded Rectangle 336">
            <a:extLst>
              <a:ext uri="{FF2B5EF4-FFF2-40B4-BE49-F238E27FC236}">
                <a16:creationId xmlns:a16="http://schemas.microsoft.com/office/drawing/2014/main" id="{08811F98-40A1-4234-E154-F3ECFF50210A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338" name="Rounded Rectangle 337">
            <a:extLst>
              <a:ext uri="{FF2B5EF4-FFF2-40B4-BE49-F238E27FC236}">
                <a16:creationId xmlns:a16="http://schemas.microsoft.com/office/drawing/2014/main" id="{00CEB13F-F8EC-205B-DA7A-1EE2D9FB6412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339" name="Rounded Rectangle 338">
            <a:extLst>
              <a:ext uri="{FF2B5EF4-FFF2-40B4-BE49-F238E27FC236}">
                <a16:creationId xmlns:a16="http://schemas.microsoft.com/office/drawing/2014/main" id="{EDFFC853-C756-5826-16B7-66D03350148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340" name="Rounded Rectangle 339">
            <a:extLst>
              <a:ext uri="{FF2B5EF4-FFF2-40B4-BE49-F238E27FC236}">
                <a16:creationId xmlns:a16="http://schemas.microsoft.com/office/drawing/2014/main" id="{E14674CE-AC76-5C97-5307-BD4F92BFEEFF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341" name="Rounded Rectangle 340">
            <a:extLst>
              <a:ext uri="{FF2B5EF4-FFF2-40B4-BE49-F238E27FC236}">
                <a16:creationId xmlns:a16="http://schemas.microsoft.com/office/drawing/2014/main" id="{052B1F36-303A-14E6-BB80-129B2EFFEAB5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342" name="Rounded Rectangle 341">
            <a:extLst>
              <a:ext uri="{FF2B5EF4-FFF2-40B4-BE49-F238E27FC236}">
                <a16:creationId xmlns:a16="http://schemas.microsoft.com/office/drawing/2014/main" id="{D75A26EC-215F-ED7A-5658-B2B700936DA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343" name="Rounded Rectangle 342">
            <a:extLst>
              <a:ext uri="{FF2B5EF4-FFF2-40B4-BE49-F238E27FC236}">
                <a16:creationId xmlns:a16="http://schemas.microsoft.com/office/drawing/2014/main" id="{23085EB1-935F-8AB8-E7C5-00EF119FB44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344" name="Rounded Rectangle 343">
            <a:extLst>
              <a:ext uri="{FF2B5EF4-FFF2-40B4-BE49-F238E27FC236}">
                <a16:creationId xmlns:a16="http://schemas.microsoft.com/office/drawing/2014/main" id="{1A60CC08-60FC-D737-5F28-A6069CA134F5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345" name="Rounded Rectangle 344">
            <a:extLst>
              <a:ext uri="{FF2B5EF4-FFF2-40B4-BE49-F238E27FC236}">
                <a16:creationId xmlns:a16="http://schemas.microsoft.com/office/drawing/2014/main" id="{4B378470-1B8A-1B2D-7419-607E77FFF96F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346" name="Rounded Rectangle 345">
            <a:extLst>
              <a:ext uri="{FF2B5EF4-FFF2-40B4-BE49-F238E27FC236}">
                <a16:creationId xmlns:a16="http://schemas.microsoft.com/office/drawing/2014/main" id="{6F7DFAA0-7FA8-1237-EA0C-8A8BD24178C0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347" name="Rounded Rectangle 346">
            <a:extLst>
              <a:ext uri="{FF2B5EF4-FFF2-40B4-BE49-F238E27FC236}">
                <a16:creationId xmlns:a16="http://schemas.microsoft.com/office/drawing/2014/main" id="{6D4315FC-A630-5DC6-21B7-9DA49058A400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348" name="Rounded Rectangle 347">
            <a:extLst>
              <a:ext uri="{FF2B5EF4-FFF2-40B4-BE49-F238E27FC236}">
                <a16:creationId xmlns:a16="http://schemas.microsoft.com/office/drawing/2014/main" id="{D8A3FA8D-F690-D69D-11BC-6422CE0D086B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349" name="Rounded Rectangle 348">
            <a:extLst>
              <a:ext uri="{FF2B5EF4-FFF2-40B4-BE49-F238E27FC236}">
                <a16:creationId xmlns:a16="http://schemas.microsoft.com/office/drawing/2014/main" id="{09552A46-1F3A-F954-550E-60A30F44C719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350" name="Rounded Rectangle 349">
            <a:extLst>
              <a:ext uri="{FF2B5EF4-FFF2-40B4-BE49-F238E27FC236}">
                <a16:creationId xmlns:a16="http://schemas.microsoft.com/office/drawing/2014/main" id="{A2095017-AC2F-4398-6AF2-0991F653257B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351" name="Rounded Rectangle 350">
            <a:extLst>
              <a:ext uri="{FF2B5EF4-FFF2-40B4-BE49-F238E27FC236}">
                <a16:creationId xmlns:a16="http://schemas.microsoft.com/office/drawing/2014/main" id="{7CACA129-8259-48C1-9E8C-10EF652341F4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352" name="Rounded Rectangle 351">
            <a:extLst>
              <a:ext uri="{FF2B5EF4-FFF2-40B4-BE49-F238E27FC236}">
                <a16:creationId xmlns:a16="http://schemas.microsoft.com/office/drawing/2014/main" id="{40B9E00E-671C-E854-4CC3-2F58EB095053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353" name="Rounded Rectangle 352">
            <a:extLst>
              <a:ext uri="{FF2B5EF4-FFF2-40B4-BE49-F238E27FC236}">
                <a16:creationId xmlns:a16="http://schemas.microsoft.com/office/drawing/2014/main" id="{3B5978EC-3537-8359-63EA-4F70283F3ED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354" name="Rounded Rectangle 353">
            <a:extLst>
              <a:ext uri="{FF2B5EF4-FFF2-40B4-BE49-F238E27FC236}">
                <a16:creationId xmlns:a16="http://schemas.microsoft.com/office/drawing/2014/main" id="{4C9D421A-C021-A8B7-14E5-9A1A9CF1CD92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355" name="Rounded Rectangle 354">
            <a:extLst>
              <a:ext uri="{FF2B5EF4-FFF2-40B4-BE49-F238E27FC236}">
                <a16:creationId xmlns:a16="http://schemas.microsoft.com/office/drawing/2014/main" id="{4AEFEEC5-DE5C-E8A8-BF8C-61301BC9A18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356" name="Rounded Rectangle 355">
            <a:extLst>
              <a:ext uri="{FF2B5EF4-FFF2-40B4-BE49-F238E27FC236}">
                <a16:creationId xmlns:a16="http://schemas.microsoft.com/office/drawing/2014/main" id="{EF61F845-D147-A4F2-972D-C939B5D6F593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357" name="Rounded Rectangle 356">
            <a:extLst>
              <a:ext uri="{FF2B5EF4-FFF2-40B4-BE49-F238E27FC236}">
                <a16:creationId xmlns:a16="http://schemas.microsoft.com/office/drawing/2014/main" id="{F3CFA887-8ACB-7E0F-A1AF-BE607E67F53E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358" name="Rounded Rectangle 357">
            <a:extLst>
              <a:ext uri="{FF2B5EF4-FFF2-40B4-BE49-F238E27FC236}">
                <a16:creationId xmlns:a16="http://schemas.microsoft.com/office/drawing/2014/main" id="{E798F652-5D99-53CE-9EDE-6A33359BD0CA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359" name="Rounded Rectangle 358">
            <a:extLst>
              <a:ext uri="{FF2B5EF4-FFF2-40B4-BE49-F238E27FC236}">
                <a16:creationId xmlns:a16="http://schemas.microsoft.com/office/drawing/2014/main" id="{BC356A0A-84B1-82FA-86FB-CFABAB717893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360" name="Rounded Rectangle 359">
            <a:extLst>
              <a:ext uri="{FF2B5EF4-FFF2-40B4-BE49-F238E27FC236}">
                <a16:creationId xmlns:a16="http://schemas.microsoft.com/office/drawing/2014/main" id="{DC1F8CDC-2289-10B3-FD20-BD30E1CABC06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361" name="Rounded Rectangle 360">
            <a:extLst>
              <a:ext uri="{FF2B5EF4-FFF2-40B4-BE49-F238E27FC236}">
                <a16:creationId xmlns:a16="http://schemas.microsoft.com/office/drawing/2014/main" id="{381E50EE-8DA7-FC31-A2A3-ACE187EE2C81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362" name="Rounded Rectangle 361">
            <a:extLst>
              <a:ext uri="{FF2B5EF4-FFF2-40B4-BE49-F238E27FC236}">
                <a16:creationId xmlns:a16="http://schemas.microsoft.com/office/drawing/2014/main" id="{FD4289C7-8394-939C-072A-1F3E1B11E651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363" name="Rounded Rectangle 362">
            <a:extLst>
              <a:ext uri="{FF2B5EF4-FFF2-40B4-BE49-F238E27FC236}">
                <a16:creationId xmlns:a16="http://schemas.microsoft.com/office/drawing/2014/main" id="{DC2CFA1A-B533-7680-EC0A-F517FA3E3D09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364" name="Rounded Rectangle 363">
            <a:extLst>
              <a:ext uri="{FF2B5EF4-FFF2-40B4-BE49-F238E27FC236}">
                <a16:creationId xmlns:a16="http://schemas.microsoft.com/office/drawing/2014/main" id="{786B4C06-C0DB-6B2A-65FC-532793DDFEE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365" name="Rounded Rectangle 364">
            <a:extLst>
              <a:ext uri="{FF2B5EF4-FFF2-40B4-BE49-F238E27FC236}">
                <a16:creationId xmlns:a16="http://schemas.microsoft.com/office/drawing/2014/main" id="{E24ADE91-C9E7-C7C5-04C4-0DE926F8D10A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366" name="Rounded Rectangle 365">
            <a:extLst>
              <a:ext uri="{FF2B5EF4-FFF2-40B4-BE49-F238E27FC236}">
                <a16:creationId xmlns:a16="http://schemas.microsoft.com/office/drawing/2014/main" id="{A03DB0F5-CBE4-CE49-5C14-00CE5E8F2F11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367" name="Rounded Rectangle 366">
            <a:extLst>
              <a:ext uri="{FF2B5EF4-FFF2-40B4-BE49-F238E27FC236}">
                <a16:creationId xmlns:a16="http://schemas.microsoft.com/office/drawing/2014/main" id="{7CE97998-9EC1-81EA-1BB8-8CACE215C100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368" name="Rounded Rectangle 367">
            <a:extLst>
              <a:ext uri="{FF2B5EF4-FFF2-40B4-BE49-F238E27FC236}">
                <a16:creationId xmlns:a16="http://schemas.microsoft.com/office/drawing/2014/main" id="{61D8649B-BAE2-5C3E-1610-4C97B2857B1E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369" name="Rounded Rectangle 368">
            <a:extLst>
              <a:ext uri="{FF2B5EF4-FFF2-40B4-BE49-F238E27FC236}">
                <a16:creationId xmlns:a16="http://schemas.microsoft.com/office/drawing/2014/main" id="{E007B0F3-C885-A319-D400-50865147664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370" name="Rounded Rectangle 369">
            <a:extLst>
              <a:ext uri="{FF2B5EF4-FFF2-40B4-BE49-F238E27FC236}">
                <a16:creationId xmlns:a16="http://schemas.microsoft.com/office/drawing/2014/main" id="{DD17DAA2-D9C7-D63B-FBC3-F5ADFA378036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371" name="Rounded Rectangle 370">
            <a:extLst>
              <a:ext uri="{FF2B5EF4-FFF2-40B4-BE49-F238E27FC236}">
                <a16:creationId xmlns:a16="http://schemas.microsoft.com/office/drawing/2014/main" id="{C87C393D-07BA-0FB1-1C3D-80308FE8FFC8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372" name="Rounded Rectangle 371">
            <a:extLst>
              <a:ext uri="{FF2B5EF4-FFF2-40B4-BE49-F238E27FC236}">
                <a16:creationId xmlns:a16="http://schemas.microsoft.com/office/drawing/2014/main" id="{2990D6DB-4231-2457-F4DE-9A65B9474076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373" name="Rounded Rectangle 372">
            <a:extLst>
              <a:ext uri="{FF2B5EF4-FFF2-40B4-BE49-F238E27FC236}">
                <a16:creationId xmlns:a16="http://schemas.microsoft.com/office/drawing/2014/main" id="{5BA35B18-8A8E-2B17-A126-455D4214E688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374" name="Rounded Rectangle 373">
            <a:extLst>
              <a:ext uri="{FF2B5EF4-FFF2-40B4-BE49-F238E27FC236}">
                <a16:creationId xmlns:a16="http://schemas.microsoft.com/office/drawing/2014/main" id="{F63B95D9-8EDA-1FB4-7D16-7583C9C8BE32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375" name="Rounded Rectangle 374">
            <a:extLst>
              <a:ext uri="{FF2B5EF4-FFF2-40B4-BE49-F238E27FC236}">
                <a16:creationId xmlns:a16="http://schemas.microsoft.com/office/drawing/2014/main" id="{E441A635-B14A-EFF7-1705-AEB339AA6D3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376" name="Rounded Rectangle 375">
            <a:extLst>
              <a:ext uri="{FF2B5EF4-FFF2-40B4-BE49-F238E27FC236}">
                <a16:creationId xmlns:a16="http://schemas.microsoft.com/office/drawing/2014/main" id="{0BB0E4FC-14A2-80EF-547C-C0E1AB33A059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377" name="Rounded Rectangle 376">
            <a:extLst>
              <a:ext uri="{FF2B5EF4-FFF2-40B4-BE49-F238E27FC236}">
                <a16:creationId xmlns:a16="http://schemas.microsoft.com/office/drawing/2014/main" id="{C3345832-CDF1-CA93-C229-46F3B556F23C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378" name="Rounded Rectangle 377">
            <a:extLst>
              <a:ext uri="{FF2B5EF4-FFF2-40B4-BE49-F238E27FC236}">
                <a16:creationId xmlns:a16="http://schemas.microsoft.com/office/drawing/2014/main" id="{144D76D7-8791-BC61-5A6F-42084469DCB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379" name="Rounded Rectangle 378">
            <a:extLst>
              <a:ext uri="{FF2B5EF4-FFF2-40B4-BE49-F238E27FC236}">
                <a16:creationId xmlns:a16="http://schemas.microsoft.com/office/drawing/2014/main" id="{2ADEDD33-D692-9604-A0F1-4EB9EA668E36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380" name="Rounded Rectangle 379">
            <a:extLst>
              <a:ext uri="{FF2B5EF4-FFF2-40B4-BE49-F238E27FC236}">
                <a16:creationId xmlns:a16="http://schemas.microsoft.com/office/drawing/2014/main" id="{19858B5B-CB84-F389-3B4D-E1613D1FEE4C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381" name="Rounded Rectangle 380">
            <a:extLst>
              <a:ext uri="{FF2B5EF4-FFF2-40B4-BE49-F238E27FC236}">
                <a16:creationId xmlns:a16="http://schemas.microsoft.com/office/drawing/2014/main" id="{FEC3D9C2-1BF5-CD26-7DA9-B3683334C828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382" name="Rounded Rectangle 381">
            <a:extLst>
              <a:ext uri="{FF2B5EF4-FFF2-40B4-BE49-F238E27FC236}">
                <a16:creationId xmlns:a16="http://schemas.microsoft.com/office/drawing/2014/main" id="{1A864333-6CBE-6F6F-351C-750E990A4E4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383" name="Rounded Rectangle 382">
            <a:extLst>
              <a:ext uri="{FF2B5EF4-FFF2-40B4-BE49-F238E27FC236}">
                <a16:creationId xmlns:a16="http://schemas.microsoft.com/office/drawing/2014/main" id="{A2D27188-5991-3D12-E0CB-0A78B79B640F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384" name="Rounded Rectangle 383">
            <a:extLst>
              <a:ext uri="{FF2B5EF4-FFF2-40B4-BE49-F238E27FC236}">
                <a16:creationId xmlns:a16="http://schemas.microsoft.com/office/drawing/2014/main" id="{C4D4AD44-FC0C-37C0-F04B-38344010C20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385" name="Rounded Rectangle 384">
            <a:extLst>
              <a:ext uri="{FF2B5EF4-FFF2-40B4-BE49-F238E27FC236}">
                <a16:creationId xmlns:a16="http://schemas.microsoft.com/office/drawing/2014/main" id="{8C545651-6159-9BB2-E9DA-9671AD8CA90F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386" name="Rounded Rectangle 385">
            <a:extLst>
              <a:ext uri="{FF2B5EF4-FFF2-40B4-BE49-F238E27FC236}">
                <a16:creationId xmlns:a16="http://schemas.microsoft.com/office/drawing/2014/main" id="{130A251A-A8AE-BF9B-B71D-47AC6F6FC385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387" name="Rounded Rectangle 386">
            <a:extLst>
              <a:ext uri="{FF2B5EF4-FFF2-40B4-BE49-F238E27FC236}">
                <a16:creationId xmlns:a16="http://schemas.microsoft.com/office/drawing/2014/main" id="{43404C33-F116-EE82-61CA-5BB29296A98C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388" name="Rounded Rectangle 387">
            <a:extLst>
              <a:ext uri="{FF2B5EF4-FFF2-40B4-BE49-F238E27FC236}">
                <a16:creationId xmlns:a16="http://schemas.microsoft.com/office/drawing/2014/main" id="{A4CB23C8-3FCA-8202-B763-DF2DD03C073C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389" name="Rounded Rectangle 388">
            <a:extLst>
              <a:ext uri="{FF2B5EF4-FFF2-40B4-BE49-F238E27FC236}">
                <a16:creationId xmlns:a16="http://schemas.microsoft.com/office/drawing/2014/main" id="{98798131-472A-3094-6CFF-B508732FC8D5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390" name="Rounded Rectangle 389">
            <a:extLst>
              <a:ext uri="{FF2B5EF4-FFF2-40B4-BE49-F238E27FC236}">
                <a16:creationId xmlns:a16="http://schemas.microsoft.com/office/drawing/2014/main" id="{B7871936-A7B8-1196-0F49-B5E4D6B7A68F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391" name="Rounded Rectangle 390">
            <a:extLst>
              <a:ext uri="{FF2B5EF4-FFF2-40B4-BE49-F238E27FC236}">
                <a16:creationId xmlns:a16="http://schemas.microsoft.com/office/drawing/2014/main" id="{2B83AFC6-26A6-B5C4-A794-16EB70436BA3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8DF7F34D-7014-382F-3104-E208D1124BE3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393" name="Rounded Rectangle 392">
            <a:extLst>
              <a:ext uri="{FF2B5EF4-FFF2-40B4-BE49-F238E27FC236}">
                <a16:creationId xmlns:a16="http://schemas.microsoft.com/office/drawing/2014/main" id="{D22F56A7-2C31-E0C6-DA20-A1486EE9B470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394" name="Rounded Rectangle 393">
            <a:extLst>
              <a:ext uri="{FF2B5EF4-FFF2-40B4-BE49-F238E27FC236}">
                <a16:creationId xmlns:a16="http://schemas.microsoft.com/office/drawing/2014/main" id="{741729A0-95C7-9D31-39CA-A4EE72650591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395" name="Rounded Rectangle 394">
            <a:extLst>
              <a:ext uri="{FF2B5EF4-FFF2-40B4-BE49-F238E27FC236}">
                <a16:creationId xmlns:a16="http://schemas.microsoft.com/office/drawing/2014/main" id="{DA86108E-8FD7-4528-DB61-33A83C2F277F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396" name="Rounded Rectangle 395">
            <a:extLst>
              <a:ext uri="{FF2B5EF4-FFF2-40B4-BE49-F238E27FC236}">
                <a16:creationId xmlns:a16="http://schemas.microsoft.com/office/drawing/2014/main" id="{0A6F94C9-CB69-9F94-26AF-C8F8A1ACE78A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397" name="Rounded Rectangle 396">
            <a:extLst>
              <a:ext uri="{FF2B5EF4-FFF2-40B4-BE49-F238E27FC236}">
                <a16:creationId xmlns:a16="http://schemas.microsoft.com/office/drawing/2014/main" id="{34B413F2-C9AA-4257-D467-2D86C5C2C88B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398" name="Rounded Rectangle 397">
            <a:extLst>
              <a:ext uri="{FF2B5EF4-FFF2-40B4-BE49-F238E27FC236}">
                <a16:creationId xmlns:a16="http://schemas.microsoft.com/office/drawing/2014/main" id="{EFB00CFA-AD41-53C1-1BD1-A2C63207E176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399" name="Rounded Rectangle 398">
            <a:extLst>
              <a:ext uri="{FF2B5EF4-FFF2-40B4-BE49-F238E27FC236}">
                <a16:creationId xmlns:a16="http://schemas.microsoft.com/office/drawing/2014/main" id="{20A68E43-7126-2353-2EB1-33A04EE60FC5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400" name="Rounded Rectangle 399">
            <a:extLst>
              <a:ext uri="{FF2B5EF4-FFF2-40B4-BE49-F238E27FC236}">
                <a16:creationId xmlns:a16="http://schemas.microsoft.com/office/drawing/2014/main" id="{220BFE85-737E-3816-C3BD-CDC57426228A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401" name="Rounded Rectangle 400">
            <a:extLst>
              <a:ext uri="{FF2B5EF4-FFF2-40B4-BE49-F238E27FC236}">
                <a16:creationId xmlns:a16="http://schemas.microsoft.com/office/drawing/2014/main" id="{360FC60A-4D57-D7F6-AE82-1B2245D6425F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402" name="Rounded Rectangle 401">
            <a:extLst>
              <a:ext uri="{FF2B5EF4-FFF2-40B4-BE49-F238E27FC236}">
                <a16:creationId xmlns:a16="http://schemas.microsoft.com/office/drawing/2014/main" id="{76DB0833-AE37-E0F1-2688-197FEB27EA88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403" name="Rounded Rectangle 402">
            <a:extLst>
              <a:ext uri="{FF2B5EF4-FFF2-40B4-BE49-F238E27FC236}">
                <a16:creationId xmlns:a16="http://schemas.microsoft.com/office/drawing/2014/main" id="{242BD242-4961-36EB-F653-431BA1280F4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404" name="Rounded Rectangle 403">
            <a:extLst>
              <a:ext uri="{FF2B5EF4-FFF2-40B4-BE49-F238E27FC236}">
                <a16:creationId xmlns:a16="http://schemas.microsoft.com/office/drawing/2014/main" id="{62187279-0B42-8CD6-2260-D0265AAB799C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405" name="Rounded Rectangle 404">
            <a:extLst>
              <a:ext uri="{FF2B5EF4-FFF2-40B4-BE49-F238E27FC236}">
                <a16:creationId xmlns:a16="http://schemas.microsoft.com/office/drawing/2014/main" id="{59DD1BB4-61AD-7396-46A6-AB0B653E248E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406" name="Rounded Rectangle 405">
            <a:extLst>
              <a:ext uri="{FF2B5EF4-FFF2-40B4-BE49-F238E27FC236}">
                <a16:creationId xmlns:a16="http://schemas.microsoft.com/office/drawing/2014/main" id="{973C04E6-CBAD-DB80-2CB2-7D23C35A1C7A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407" name="Rounded Rectangle 406">
            <a:extLst>
              <a:ext uri="{FF2B5EF4-FFF2-40B4-BE49-F238E27FC236}">
                <a16:creationId xmlns:a16="http://schemas.microsoft.com/office/drawing/2014/main" id="{D69A2131-2429-52F6-03F3-2743C656F408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408" name="Rounded Rectangle 407">
            <a:extLst>
              <a:ext uri="{FF2B5EF4-FFF2-40B4-BE49-F238E27FC236}">
                <a16:creationId xmlns:a16="http://schemas.microsoft.com/office/drawing/2014/main" id="{508A1611-FDF4-7DD9-0176-14B208F00FA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409" name="Rounded Rectangle 408">
            <a:extLst>
              <a:ext uri="{FF2B5EF4-FFF2-40B4-BE49-F238E27FC236}">
                <a16:creationId xmlns:a16="http://schemas.microsoft.com/office/drawing/2014/main" id="{50B36DB0-B7AE-0FCD-884E-2A6DB77DFA46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410" name="Rounded Rectangle 409">
            <a:extLst>
              <a:ext uri="{FF2B5EF4-FFF2-40B4-BE49-F238E27FC236}">
                <a16:creationId xmlns:a16="http://schemas.microsoft.com/office/drawing/2014/main" id="{61177047-7CFA-2A37-1AD1-8169F8D1A898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411" name="Rounded Rectangle 410">
            <a:extLst>
              <a:ext uri="{FF2B5EF4-FFF2-40B4-BE49-F238E27FC236}">
                <a16:creationId xmlns:a16="http://schemas.microsoft.com/office/drawing/2014/main" id="{637D1541-87BC-B71F-6EFA-51F11900AAAC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412" name="Rounded Rectangle 411">
            <a:extLst>
              <a:ext uri="{FF2B5EF4-FFF2-40B4-BE49-F238E27FC236}">
                <a16:creationId xmlns:a16="http://schemas.microsoft.com/office/drawing/2014/main" id="{AAF07F27-109D-15A6-4265-65F98ABCDE54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413" name="Rounded Rectangle 412">
            <a:extLst>
              <a:ext uri="{FF2B5EF4-FFF2-40B4-BE49-F238E27FC236}">
                <a16:creationId xmlns:a16="http://schemas.microsoft.com/office/drawing/2014/main" id="{84EDEB19-4BC4-CEE7-D87F-0388DF8FBA1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414" name="Rounded Rectangle 413">
            <a:extLst>
              <a:ext uri="{FF2B5EF4-FFF2-40B4-BE49-F238E27FC236}">
                <a16:creationId xmlns:a16="http://schemas.microsoft.com/office/drawing/2014/main" id="{45F0E940-F731-DF5F-7BF7-2A14CAFE35D1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415" name="Rounded Rectangle 414">
            <a:extLst>
              <a:ext uri="{FF2B5EF4-FFF2-40B4-BE49-F238E27FC236}">
                <a16:creationId xmlns:a16="http://schemas.microsoft.com/office/drawing/2014/main" id="{2BF8CDB7-A05B-E943-D0EB-A4587E52A46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416" name="Rounded Rectangle 415">
            <a:extLst>
              <a:ext uri="{FF2B5EF4-FFF2-40B4-BE49-F238E27FC236}">
                <a16:creationId xmlns:a16="http://schemas.microsoft.com/office/drawing/2014/main" id="{74CF411E-63C9-0A31-15A5-6E635A8B4F25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417" name="Rounded Rectangle 416">
            <a:extLst>
              <a:ext uri="{FF2B5EF4-FFF2-40B4-BE49-F238E27FC236}">
                <a16:creationId xmlns:a16="http://schemas.microsoft.com/office/drawing/2014/main" id="{3C9ADAD1-B678-DE36-1C11-C3E3EA22F0C9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418" name="Rounded Rectangle 417">
            <a:extLst>
              <a:ext uri="{FF2B5EF4-FFF2-40B4-BE49-F238E27FC236}">
                <a16:creationId xmlns:a16="http://schemas.microsoft.com/office/drawing/2014/main" id="{F18DF144-93AE-A102-E3B5-C55DBDD4BE5B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419" name="Rounded Rectangle 418">
            <a:extLst>
              <a:ext uri="{FF2B5EF4-FFF2-40B4-BE49-F238E27FC236}">
                <a16:creationId xmlns:a16="http://schemas.microsoft.com/office/drawing/2014/main" id="{10A2E9B2-AEFD-0A55-DCBE-F8C283EACF4F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420" name="Rounded Rectangle 419">
            <a:extLst>
              <a:ext uri="{FF2B5EF4-FFF2-40B4-BE49-F238E27FC236}">
                <a16:creationId xmlns:a16="http://schemas.microsoft.com/office/drawing/2014/main" id="{7BAA8C7D-25D3-E614-0966-5CDC6587F56F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421" name="Rounded Rectangle 420">
            <a:extLst>
              <a:ext uri="{FF2B5EF4-FFF2-40B4-BE49-F238E27FC236}">
                <a16:creationId xmlns:a16="http://schemas.microsoft.com/office/drawing/2014/main" id="{4FBB8CE8-43C0-67A1-45B9-164DC288A977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422" name="Rounded Rectangle 421">
            <a:extLst>
              <a:ext uri="{FF2B5EF4-FFF2-40B4-BE49-F238E27FC236}">
                <a16:creationId xmlns:a16="http://schemas.microsoft.com/office/drawing/2014/main" id="{5D1DFEAF-1BAE-A2E4-8B7E-03FBBDDF111D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423" name="Rounded Rectangle 422">
            <a:extLst>
              <a:ext uri="{FF2B5EF4-FFF2-40B4-BE49-F238E27FC236}">
                <a16:creationId xmlns:a16="http://schemas.microsoft.com/office/drawing/2014/main" id="{EF528313-184B-97B7-4B16-85B462FA477B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424" name="Rounded Rectangle 423">
            <a:extLst>
              <a:ext uri="{FF2B5EF4-FFF2-40B4-BE49-F238E27FC236}">
                <a16:creationId xmlns:a16="http://schemas.microsoft.com/office/drawing/2014/main" id="{EB0D609F-4400-5E5A-23ED-8786E4BE36B9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425" name="Rounded Rectangle 424">
            <a:extLst>
              <a:ext uri="{FF2B5EF4-FFF2-40B4-BE49-F238E27FC236}">
                <a16:creationId xmlns:a16="http://schemas.microsoft.com/office/drawing/2014/main" id="{BCCC8A8F-AE82-2B08-5465-D2535BA77439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426" name="Rounded Rectangle 425">
            <a:extLst>
              <a:ext uri="{FF2B5EF4-FFF2-40B4-BE49-F238E27FC236}">
                <a16:creationId xmlns:a16="http://schemas.microsoft.com/office/drawing/2014/main" id="{3AF2B05B-E939-DC7A-4176-4A6347865292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427" name="Rounded Rectangle 426">
            <a:extLst>
              <a:ext uri="{FF2B5EF4-FFF2-40B4-BE49-F238E27FC236}">
                <a16:creationId xmlns:a16="http://schemas.microsoft.com/office/drawing/2014/main" id="{67A71651-DF3A-F194-DD6B-F0E185A26CB4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428" name="Rounded Rectangle 427">
            <a:extLst>
              <a:ext uri="{FF2B5EF4-FFF2-40B4-BE49-F238E27FC236}">
                <a16:creationId xmlns:a16="http://schemas.microsoft.com/office/drawing/2014/main" id="{D67BC3DD-9BDF-1C34-944E-EBB983264875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429" name="Rounded Rectangle 428">
            <a:extLst>
              <a:ext uri="{FF2B5EF4-FFF2-40B4-BE49-F238E27FC236}">
                <a16:creationId xmlns:a16="http://schemas.microsoft.com/office/drawing/2014/main" id="{22C4709D-9AE6-2F2D-991B-EA243A229DCE}"/>
              </a:ext>
            </a:extLst>
          </p:cNvPr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430" name="Rounded Rectangle 429">
            <a:extLst>
              <a:ext uri="{FF2B5EF4-FFF2-40B4-BE49-F238E27FC236}">
                <a16:creationId xmlns:a16="http://schemas.microsoft.com/office/drawing/2014/main" id="{73245753-8BA9-5E03-4EC3-662708C149B6}"/>
              </a:ext>
            </a:extLst>
          </p:cNvPr>
          <p:cNvSpPr/>
          <p:nvPr/>
        </p:nvSpPr>
        <p:spPr>
          <a:xfrm>
            <a:off x="3479180" y="2680083"/>
            <a:ext cx="5937983" cy="118407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96491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ách sử dụng mạng xã hội hiệu quả &amp; thông minh cho học sinh - Edison Schools">
            <a:extLst>
              <a:ext uri="{FF2B5EF4-FFF2-40B4-BE49-F238E27FC236}">
                <a16:creationId xmlns:a16="http://schemas.microsoft.com/office/drawing/2014/main" id="{9FFE6A32-6A9E-4245-B7A1-BFA96550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043749"/>
            <a:ext cx="1099725" cy="81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D33E3-49DF-4C0D-B051-4DBD9A88690E}"/>
              </a:ext>
            </a:extLst>
          </p:cNvPr>
          <p:cNvSpPr/>
          <p:nvPr/>
        </p:nvSpPr>
        <p:spPr>
          <a:xfrm>
            <a:off x="376533" y="401293"/>
            <a:ext cx="10650258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LÀM GÌ KHI GẶP THÔNG TIN CÓ NỘI DUNG XẤU TRÊN MẠNG?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EF59EB-0FD7-4864-B495-784AD82EC421}"/>
              </a:ext>
            </a:extLst>
          </p:cNvPr>
          <p:cNvSpPr txBox="1"/>
          <p:nvPr/>
        </p:nvSpPr>
        <p:spPr>
          <a:xfrm>
            <a:off x="1859498" y="1052315"/>
            <a:ext cx="581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THỨC KHI SỬ DỤNG MẠNG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3FDC06-8C8E-4A3F-5CD9-CE31240C97DB}"/>
              </a:ext>
            </a:extLst>
          </p:cNvPr>
          <p:cNvSpPr txBox="1"/>
          <p:nvPr/>
        </p:nvSpPr>
        <p:spPr>
          <a:xfrm>
            <a:off x="499167" y="1574800"/>
            <a:ext cx="114598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36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C1CD4C2C-C5BD-6331-4FD8-E6F3310CC385}"/>
              </a:ext>
            </a:extLst>
          </p:cNvPr>
          <p:cNvSpPr/>
          <p:nvPr/>
        </p:nvSpPr>
        <p:spPr>
          <a:xfrm>
            <a:off x="731520" y="72773"/>
            <a:ext cx="10616664" cy="1219200"/>
          </a:xfrm>
          <a:prstGeom prst="roundRect">
            <a:avLst>
              <a:gd name="adj" fmla="val 9976"/>
            </a:avLst>
          </a:prstGeom>
          <a:solidFill>
            <a:srgbClr val="C2E2F3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69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8DCE6F0-D4F0-93DC-F074-D702BEFFE6DF}"/>
              </a:ext>
            </a:extLst>
          </p:cNvPr>
          <p:cNvGrpSpPr/>
          <p:nvPr/>
        </p:nvGrpSpPr>
        <p:grpSpPr>
          <a:xfrm>
            <a:off x="286229" y="615013"/>
            <a:ext cx="148135" cy="148136"/>
            <a:chOff x="4486616" y="3001075"/>
            <a:chExt cx="274695" cy="274699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7752C600-CAC0-511F-6544-244DDD091279}"/>
                </a:ext>
              </a:extLst>
            </p:cNvPr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69">
                <a:solidFill>
                  <a:prstClr val="white"/>
                </a:solidFill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910CC45-71AE-2995-F46E-8DD5EB8A1D95}"/>
                </a:ext>
              </a:extLst>
            </p:cNvPr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69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005743D-50E1-ECFE-7329-C73083CB1688}"/>
              </a:ext>
            </a:extLst>
          </p:cNvPr>
          <p:cNvGrpSpPr/>
          <p:nvPr/>
        </p:nvGrpSpPr>
        <p:grpSpPr>
          <a:xfrm>
            <a:off x="-26878" y="650091"/>
            <a:ext cx="360298" cy="57591"/>
            <a:chOff x="4318304" y="3089060"/>
            <a:chExt cx="384317" cy="61430"/>
          </a:xfrm>
        </p:grpSpPr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id="{BD260C3D-557A-7A9C-FC70-BC8B15021254}"/>
                </a:ext>
              </a:extLst>
            </p:cNvPr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69">
                <a:solidFill>
                  <a:prstClr val="white"/>
                </a:solidFill>
              </a:endParaRPr>
            </a:p>
          </p:txBody>
        </p:sp>
        <p:sp>
          <p:nvSpPr>
            <p:cNvPr id="8" name="圆角矩形 7">
              <a:extLst>
                <a:ext uri="{FF2B5EF4-FFF2-40B4-BE49-F238E27FC236}">
                  <a16:creationId xmlns:a16="http://schemas.microsoft.com/office/drawing/2014/main" id="{81C6BE09-0F5C-6178-AEA0-DF173C1F7B28}"/>
                </a:ext>
              </a:extLst>
            </p:cNvPr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69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F3178F4-FF2B-E70C-EB9B-5DE75680B68A}"/>
              </a:ext>
            </a:extLst>
          </p:cNvPr>
          <p:cNvSpPr txBox="1"/>
          <p:nvPr/>
        </p:nvSpPr>
        <p:spPr>
          <a:xfrm>
            <a:off x="354005" y="317928"/>
            <a:ext cx="11100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Những cách ứng xử nào sau đây là hợp lý khi truy cập một </a:t>
            </a:r>
          </a:p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 trang web có nội dung xấu?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01A5FE-4456-DAF9-1C44-53DCBBA72206}"/>
              </a:ext>
            </a:extLst>
          </p:cNvPr>
          <p:cNvGrpSpPr/>
          <p:nvPr/>
        </p:nvGrpSpPr>
        <p:grpSpPr>
          <a:xfrm>
            <a:off x="1094971" y="1241263"/>
            <a:ext cx="10413402" cy="1219200"/>
            <a:chOff x="1151472" y="3187501"/>
            <a:chExt cx="6552728" cy="914400"/>
          </a:xfrm>
        </p:grpSpPr>
        <p:sp>
          <p:nvSpPr>
            <p:cNvPr id="11" name="Pentagon 4">
              <a:extLst>
                <a:ext uri="{FF2B5EF4-FFF2-40B4-BE49-F238E27FC236}">
                  <a16:creationId xmlns:a16="http://schemas.microsoft.com/office/drawing/2014/main" id="{22752A68-A1B3-4C67-ACE4-077CB3327017}"/>
                </a:ext>
              </a:extLst>
            </p:cNvPr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2" name="Pentagon 5">
              <a:extLst>
                <a:ext uri="{FF2B5EF4-FFF2-40B4-BE49-F238E27FC236}">
                  <a16:creationId xmlns:a16="http://schemas.microsoft.com/office/drawing/2014/main" id="{4ABEE98D-A721-58B8-3A35-7AAA1EDADCC9}"/>
                </a:ext>
              </a:extLst>
            </p:cNvPr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D9418036-D1A4-E48D-0EF1-09C04F28D89F}"/>
                </a:ext>
              </a:extLst>
            </p:cNvPr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sp>
        <p:nvSpPr>
          <p:cNvPr id="14" name="직사각형 39">
            <a:extLst>
              <a:ext uri="{FF2B5EF4-FFF2-40B4-BE49-F238E27FC236}">
                <a16:creationId xmlns:a16="http://schemas.microsoft.com/office/drawing/2014/main" id="{AE37A057-2A83-97F4-F0DD-3846B006A1D9}"/>
              </a:ext>
            </a:extLst>
          </p:cNvPr>
          <p:cNvSpPr/>
          <p:nvPr/>
        </p:nvSpPr>
        <p:spPr>
          <a:xfrm>
            <a:off x="3277337" y="2106067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endParaRPr lang="ko-KR" altLang="en-US" sz="3733" b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F9F5CD81-F558-621C-9D49-ACC3B1C08BC1}"/>
              </a:ext>
            </a:extLst>
          </p:cNvPr>
          <p:cNvSpPr txBox="1"/>
          <p:nvPr/>
        </p:nvSpPr>
        <p:spPr bwMode="auto">
          <a:xfrm>
            <a:off x="2487426" y="1545116"/>
            <a:ext cx="6880508" cy="5480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SG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Tiếp tục truy cập trang web đó.</a:t>
            </a:r>
            <a:endParaRPr lang="en-US" sz="2000" b="1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BBEDE2-F8AC-9D98-CB72-6ECFC61512FE}"/>
              </a:ext>
            </a:extLst>
          </p:cNvPr>
          <p:cNvGrpSpPr/>
          <p:nvPr/>
        </p:nvGrpSpPr>
        <p:grpSpPr>
          <a:xfrm>
            <a:off x="1094971" y="2550732"/>
            <a:ext cx="10359092" cy="1219200"/>
            <a:chOff x="1151472" y="3187501"/>
            <a:chExt cx="6552728" cy="914400"/>
          </a:xfrm>
        </p:grpSpPr>
        <p:sp>
          <p:nvSpPr>
            <p:cNvPr id="17" name="Pentagon 12">
              <a:extLst>
                <a:ext uri="{FF2B5EF4-FFF2-40B4-BE49-F238E27FC236}">
                  <a16:creationId xmlns:a16="http://schemas.microsoft.com/office/drawing/2014/main" id="{1807505A-E648-B647-A78D-B0B7F46831C1}"/>
                </a:ext>
              </a:extLst>
            </p:cNvPr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8" name="Pentagon 13">
              <a:extLst>
                <a:ext uri="{FF2B5EF4-FFF2-40B4-BE49-F238E27FC236}">
                  <a16:creationId xmlns:a16="http://schemas.microsoft.com/office/drawing/2014/main" id="{4C10A3B2-29A5-3955-21AE-729594D1EBC5}"/>
                </a:ext>
              </a:extLst>
            </p:cNvPr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19A2D643-194E-4698-38FF-11517F799CA5}"/>
                </a:ext>
              </a:extLst>
            </p:cNvPr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6FAE42-C0AD-E3A7-7129-14CDAAEE819B}"/>
              </a:ext>
            </a:extLst>
          </p:cNvPr>
          <p:cNvGrpSpPr/>
          <p:nvPr/>
        </p:nvGrpSpPr>
        <p:grpSpPr>
          <a:xfrm>
            <a:off x="1179637" y="3838524"/>
            <a:ext cx="10081770" cy="1219200"/>
            <a:chOff x="1151472" y="3187501"/>
            <a:chExt cx="6552728" cy="914400"/>
          </a:xfrm>
        </p:grpSpPr>
        <p:sp>
          <p:nvSpPr>
            <p:cNvPr id="21" name="Pentagon 16">
              <a:extLst>
                <a:ext uri="{FF2B5EF4-FFF2-40B4-BE49-F238E27FC236}">
                  <a16:creationId xmlns:a16="http://schemas.microsoft.com/office/drawing/2014/main" id="{5549816F-F485-A164-4535-8F41A3197438}"/>
                </a:ext>
              </a:extLst>
            </p:cNvPr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22" name="Pentagon 17">
              <a:extLst>
                <a:ext uri="{FF2B5EF4-FFF2-40B4-BE49-F238E27FC236}">
                  <a16:creationId xmlns:a16="http://schemas.microsoft.com/office/drawing/2014/main" id="{4F6B397A-96CE-50E5-6746-DA258E79AA88}"/>
                </a:ext>
              </a:extLst>
            </p:cNvPr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8A1FF8E6-90E1-B532-23A4-BCAB7AA2BCF7}"/>
                </a:ext>
              </a:extLst>
            </p:cNvPr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sp>
        <p:nvSpPr>
          <p:cNvPr id="24" name="직사각형 39">
            <a:extLst>
              <a:ext uri="{FF2B5EF4-FFF2-40B4-BE49-F238E27FC236}">
                <a16:creationId xmlns:a16="http://schemas.microsoft.com/office/drawing/2014/main" id="{02BA8C47-E136-40D7-0F3D-962D5DAF708A}"/>
              </a:ext>
            </a:extLst>
          </p:cNvPr>
          <p:cNvSpPr/>
          <p:nvPr/>
        </p:nvSpPr>
        <p:spPr>
          <a:xfrm>
            <a:off x="3231157" y="3713951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endParaRPr lang="ko-KR" altLang="en-US" sz="3733" b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D3EB632E-4B9B-3FDD-5EB9-5AD06831FDB3}"/>
              </a:ext>
            </a:extLst>
          </p:cNvPr>
          <p:cNvSpPr txBox="1"/>
          <p:nvPr/>
        </p:nvSpPr>
        <p:spPr bwMode="auto">
          <a:xfrm>
            <a:off x="2532404" y="2866789"/>
            <a:ext cx="7025504" cy="5480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800" b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Đóng ngay trang web đó.</a:t>
            </a:r>
            <a:endParaRPr lang="en-US" sz="2000" b="1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6" name="직사각형 39">
            <a:extLst>
              <a:ext uri="{FF2B5EF4-FFF2-40B4-BE49-F238E27FC236}">
                <a16:creationId xmlns:a16="http://schemas.microsoft.com/office/drawing/2014/main" id="{EC97EE29-2A7E-9A98-1BC0-5F2A71996B4D}"/>
              </a:ext>
            </a:extLst>
          </p:cNvPr>
          <p:cNvSpPr/>
          <p:nvPr/>
        </p:nvSpPr>
        <p:spPr>
          <a:xfrm>
            <a:off x="3277337" y="5387670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endParaRPr lang="ko-KR" altLang="en-US" sz="3733" b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409B44AD-C346-3002-E082-E3F2C63745C6}"/>
              </a:ext>
            </a:extLst>
          </p:cNvPr>
          <p:cNvSpPr txBox="1"/>
          <p:nvPr/>
        </p:nvSpPr>
        <p:spPr bwMode="auto">
          <a:xfrm>
            <a:off x="2392296" y="3979496"/>
            <a:ext cx="7615304" cy="10436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Nhờ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thầy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giáo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hoặc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trách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nhiệm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ngăn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chặn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truy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cập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trang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web </a:t>
            </a:r>
            <a:r>
              <a:rPr lang="en-US" sz="28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</a:t>
            </a:r>
            <a:r>
              <a:rPr lang="en-US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6890E7-C017-804A-4D63-762AA613DA3F}"/>
              </a:ext>
            </a:extLst>
          </p:cNvPr>
          <p:cNvGrpSpPr/>
          <p:nvPr/>
        </p:nvGrpSpPr>
        <p:grpSpPr>
          <a:xfrm>
            <a:off x="1120699" y="5311210"/>
            <a:ext cx="10333364" cy="1219200"/>
            <a:chOff x="1151472" y="3187501"/>
            <a:chExt cx="6552728" cy="914400"/>
          </a:xfrm>
        </p:grpSpPr>
        <p:sp>
          <p:nvSpPr>
            <p:cNvPr id="30" name="Pentagon 4">
              <a:extLst>
                <a:ext uri="{FF2B5EF4-FFF2-40B4-BE49-F238E27FC236}">
                  <a16:creationId xmlns:a16="http://schemas.microsoft.com/office/drawing/2014/main" id="{2BEC58C0-4EE9-6979-D4AE-D2069AD84BD5}"/>
                </a:ext>
              </a:extLst>
            </p:cNvPr>
            <p:cNvSpPr/>
            <p:nvPr/>
          </p:nvSpPr>
          <p:spPr>
            <a:xfrm>
              <a:off x="1633824" y="3347030"/>
              <a:ext cx="6070376" cy="720000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31" name="Pentagon 5">
              <a:extLst>
                <a:ext uri="{FF2B5EF4-FFF2-40B4-BE49-F238E27FC236}">
                  <a16:creationId xmlns:a16="http://schemas.microsoft.com/office/drawing/2014/main" id="{1715D42A-EE08-2623-D709-E4D82B9E4271}"/>
                </a:ext>
              </a:extLst>
            </p:cNvPr>
            <p:cNvSpPr/>
            <p:nvPr/>
          </p:nvSpPr>
          <p:spPr>
            <a:xfrm>
              <a:off x="1633824" y="3284701"/>
              <a:ext cx="5914970" cy="7200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44529A6F-E949-958B-9132-79C6D5F938EE}"/>
                </a:ext>
              </a:extLst>
            </p:cNvPr>
            <p:cNvSpPr/>
            <p:nvPr/>
          </p:nvSpPr>
          <p:spPr>
            <a:xfrm>
              <a:off x="1151472" y="3187501"/>
              <a:ext cx="914400" cy="914400"/>
            </a:xfrm>
            <a:prstGeom prst="diamond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400"/>
            </a:p>
          </p:txBody>
        </p:sp>
      </p:grpSp>
      <p:sp>
        <p:nvSpPr>
          <p:cNvPr id="33" name="직사각형 39">
            <a:extLst>
              <a:ext uri="{FF2B5EF4-FFF2-40B4-BE49-F238E27FC236}">
                <a16:creationId xmlns:a16="http://schemas.microsoft.com/office/drawing/2014/main" id="{FD06B9ED-EA01-E60D-136F-2525D8F8FC05}"/>
              </a:ext>
            </a:extLst>
          </p:cNvPr>
          <p:cNvSpPr/>
          <p:nvPr/>
        </p:nvSpPr>
        <p:spPr>
          <a:xfrm>
            <a:off x="3422333" y="6387764"/>
            <a:ext cx="537579" cy="666786"/>
          </a:xfrm>
          <a:prstGeom prst="rect">
            <a:avLst/>
          </a:prstGeom>
        </p:spPr>
        <p:txBody>
          <a:bodyPr wrap="square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733" b="1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* </a:t>
            </a:r>
            <a:endParaRPr lang="ko-KR" altLang="en-US" sz="3733" b="1">
              <a:solidFill>
                <a:schemeClr val="bg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85404D73-9F86-A6EC-F58B-C394DA8D0186}"/>
              </a:ext>
            </a:extLst>
          </p:cNvPr>
          <p:cNvSpPr txBox="1"/>
          <p:nvPr/>
        </p:nvSpPr>
        <p:spPr bwMode="auto">
          <a:xfrm>
            <a:off x="2565043" y="5605433"/>
            <a:ext cx="6880508" cy="5480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SG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Gửi trang web đó cho bạn bè xem.</a:t>
            </a:r>
            <a:endParaRPr lang="en-US" sz="20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4D7951-96C4-60A5-FEB8-5EEFF5B758DC}"/>
              </a:ext>
            </a:extLst>
          </p:cNvPr>
          <p:cNvSpPr txBox="1"/>
          <p:nvPr/>
        </p:nvSpPr>
        <p:spPr>
          <a:xfrm>
            <a:off x="1434163" y="1443790"/>
            <a:ext cx="57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BodoniH" panose="020B7200000000000000" pitchFamily="34" charset="0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0FDFA19-ED09-AF67-50CA-B02284F0B58C}"/>
              </a:ext>
            </a:extLst>
          </p:cNvPr>
          <p:cNvSpPr txBox="1"/>
          <p:nvPr/>
        </p:nvSpPr>
        <p:spPr>
          <a:xfrm>
            <a:off x="1506839" y="2868760"/>
            <a:ext cx="57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BodoniH" panose="020B7200000000000000" pitchFamily="34" charset="0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805424-6FE4-B92B-2564-E8C63C23B8F3}"/>
              </a:ext>
            </a:extLst>
          </p:cNvPr>
          <p:cNvSpPr txBox="1"/>
          <p:nvPr/>
        </p:nvSpPr>
        <p:spPr>
          <a:xfrm>
            <a:off x="1415813" y="4073466"/>
            <a:ext cx="57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BodoniH" panose="020B7200000000000000" pitchFamily="34" charset="0"/>
              </a:rPr>
              <a:t>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F6FA38-05FB-DEF6-CAC1-8CBCCED603A2}"/>
              </a:ext>
            </a:extLst>
          </p:cNvPr>
          <p:cNvSpPr txBox="1"/>
          <p:nvPr/>
        </p:nvSpPr>
        <p:spPr>
          <a:xfrm>
            <a:off x="1460693" y="5538820"/>
            <a:ext cx="577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BodoniH" panose="020B7200000000000000" pitchFamily="34" charset="0"/>
              </a:rPr>
              <a:t>D</a:t>
            </a:r>
          </a:p>
        </p:txBody>
      </p:sp>
      <p:pic>
        <p:nvPicPr>
          <p:cNvPr id="2050" name="Picture 2" descr="dấu-tích Phong Thủy Xanh">
            <a:extLst>
              <a:ext uri="{FF2B5EF4-FFF2-40B4-BE49-F238E27FC236}">
                <a16:creationId xmlns:a16="http://schemas.microsoft.com/office/drawing/2014/main" id="{405D7A9E-BE18-433D-A51C-01E744F3E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3" y="2536751"/>
            <a:ext cx="687769" cy="89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ấu-tích Phong Thủy Xanh">
            <a:extLst>
              <a:ext uri="{FF2B5EF4-FFF2-40B4-BE49-F238E27FC236}">
                <a16:creationId xmlns:a16="http://schemas.microsoft.com/office/drawing/2014/main" id="{2F895144-23F8-2544-EB4B-E3CCFB8E8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88" y="3860201"/>
            <a:ext cx="687769" cy="89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454BACC-8482-45A7-B322-7074FE720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" t="20487" r="91352" b="62396"/>
          <a:stretch/>
        </p:blipFill>
        <p:spPr>
          <a:xfrm>
            <a:off x="234847" y="83740"/>
            <a:ext cx="720363" cy="7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2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4" grpId="0"/>
          <p:bldP spid="15" grpId="0"/>
          <p:bldP spid="24" grpId="0"/>
          <p:bldP spid="25" grpId="0"/>
          <p:bldP spid="26" grpId="0"/>
          <p:bldP spid="27" grpId="0"/>
          <p:bldP spid="33" grpId="0"/>
          <p:bldP spid="34" grpId="0"/>
          <p:bldP spid="28" grpId="0"/>
          <p:bldP spid="35" grpId="0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4" grpId="0"/>
          <p:bldP spid="15" grpId="0"/>
          <p:bldP spid="24" grpId="0"/>
          <p:bldP spid="25" grpId="0"/>
          <p:bldP spid="26" grpId="0"/>
          <p:bldP spid="27" grpId="0"/>
          <p:bldP spid="33" grpId="0"/>
          <p:bldP spid="34" grpId="0"/>
          <p:bldP spid="28" grpId="0"/>
          <p:bldP spid="35" grpId="0"/>
          <p:bldP spid="36" grpId="0"/>
          <p:bldP spid="3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86BD0E-6321-4F55-8C58-97CD2138E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49" y="1179577"/>
            <a:ext cx="11181907" cy="2486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45AB6D-7C24-4D42-B218-47BA83947FC6}"/>
              </a:ext>
            </a:extLst>
          </p:cNvPr>
          <p:cNvSpPr/>
          <p:nvPr/>
        </p:nvSpPr>
        <p:spPr>
          <a:xfrm>
            <a:off x="473148" y="281463"/>
            <a:ext cx="117188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ea typeface="+mn-ea"/>
                <a:cs typeface="Times New Roman" panose="02020603050405020304" pitchFamily="18" charset="0"/>
              </a:rPr>
              <a:t>3. TÁC HẠI VÀ CÁCH PHÒNG TRÁNH BỆNH NGHIỆN INTERNET</a:t>
            </a:r>
          </a:p>
        </p:txBody>
      </p:sp>
    </p:spTree>
    <p:extLst>
      <p:ext uri="{BB962C8B-B14F-4D97-AF65-F5344CB8AC3E}">
        <p14:creationId xmlns:p14="http://schemas.microsoft.com/office/powerpoint/2010/main" val="25498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croll: Horizontal 5">
            <a:extLst>
              <a:ext uri="{FF2B5EF4-FFF2-40B4-BE49-F238E27FC236}">
                <a16:creationId xmlns:a16="http://schemas.microsoft.com/office/drawing/2014/main" id="{2A211817-2D5A-4781-A27C-F5E29562D660}"/>
              </a:ext>
            </a:extLst>
          </p:cNvPr>
          <p:cNvSpPr/>
          <p:nvPr/>
        </p:nvSpPr>
        <p:spPr>
          <a:xfrm>
            <a:off x="62753" y="1631576"/>
            <a:ext cx="11689518" cy="392149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những điểm 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CỰC 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CỰC </a:t>
            </a:r>
            <a:r>
              <a:rPr lang="en-US" sz="6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Internet?</a:t>
            </a:r>
          </a:p>
        </p:txBody>
      </p:sp>
    </p:spTree>
    <p:extLst>
      <p:ext uri="{BB962C8B-B14F-4D97-AF65-F5344CB8AC3E}">
        <p14:creationId xmlns:p14="http://schemas.microsoft.com/office/powerpoint/2010/main" val="3010440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058D4AF-FDEB-0DF5-09BC-11F23213A5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003068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651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362B0C-6EF0-473F-9B72-74760DD3E4EC}"/>
              </a:ext>
            </a:extLst>
          </p:cNvPr>
          <p:cNvSpPr/>
          <p:nvPr/>
        </p:nvSpPr>
        <p:spPr>
          <a:xfrm>
            <a:off x="940986" y="1415105"/>
            <a:ext cx="5917014" cy="22320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891" marR="0" lvl="0" indent="-342891" algn="l" defTabSz="3428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891" marR="0" lvl="0" indent="-342891" algn="l" defTabSz="3428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29" y="1262636"/>
            <a:ext cx="4806538" cy="2527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28" y="4102372"/>
            <a:ext cx="4806538" cy="240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DC54E8-C95E-447A-8925-F15D281CD6B7}"/>
              </a:ext>
            </a:extLst>
          </p:cNvPr>
          <p:cNvCxnSpPr/>
          <p:nvPr/>
        </p:nvCxnSpPr>
        <p:spPr>
          <a:xfrm>
            <a:off x="1748049" y="734983"/>
            <a:ext cx="87414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1FA5B9A-C622-4103-870F-FB52B2A83D92}"/>
              </a:ext>
            </a:extLst>
          </p:cNvPr>
          <p:cNvSpPr/>
          <p:nvPr/>
        </p:nvSpPr>
        <p:spPr>
          <a:xfrm>
            <a:off x="1748048" y="142996"/>
            <a:ext cx="9551325" cy="58907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lvl="0" indent="0" algn="ctr" defTabSz="3428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BIỂU HIỆN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NGHIỆN INTERNET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0" y="347602"/>
            <a:ext cx="965733" cy="9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0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FA5B9A-C622-4103-870F-FB52B2A83D92}"/>
              </a:ext>
            </a:extLst>
          </p:cNvPr>
          <p:cNvSpPr/>
          <p:nvPr/>
        </p:nvSpPr>
        <p:spPr>
          <a:xfrm>
            <a:off x="1656608" y="142996"/>
            <a:ext cx="9551325" cy="6463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lvl="0" indent="0" algn="just" defTabSz="3428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MỘT SỐ TÁC HẠI ẢNH HƯỞNG TỚI NGƯỜI NGHIỆN INTERNET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DC54E8-C95E-447A-8925-F15D281CD6B7}"/>
              </a:ext>
            </a:extLst>
          </p:cNvPr>
          <p:cNvCxnSpPr/>
          <p:nvPr/>
        </p:nvCxnSpPr>
        <p:spPr>
          <a:xfrm>
            <a:off x="1748049" y="734983"/>
            <a:ext cx="87414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8362B0C-6EF0-473F-9B72-74760DD3E4EC}"/>
              </a:ext>
            </a:extLst>
          </p:cNvPr>
          <p:cNvSpPr/>
          <p:nvPr/>
        </p:nvSpPr>
        <p:spPr>
          <a:xfrm>
            <a:off x="485300" y="1243655"/>
            <a:ext cx="5423912" cy="6612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891" marR="0" lvl="0" indent="-342891" algn="just" defTabSz="3428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Ảnh hưởng xấu đến sức khỏe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1113701"/>
            <a:ext cx="4434630" cy="248339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362B0C-6EF0-473F-9B72-74760DD3E4EC}"/>
              </a:ext>
            </a:extLst>
          </p:cNvPr>
          <p:cNvSpPr/>
          <p:nvPr/>
        </p:nvSpPr>
        <p:spPr>
          <a:xfrm>
            <a:off x="485300" y="2037882"/>
            <a:ext cx="6582250" cy="6612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891" marR="0" lvl="0" indent="-342891" algn="just" defTabSz="3428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Thiếu giao tiếp với thế giới xung quanh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50" y="1686329"/>
            <a:ext cx="4415580" cy="29377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5300" y="2832109"/>
            <a:ext cx="58625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Khó tập trung vào công việc, học tập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70" y="2668998"/>
            <a:ext cx="5139480" cy="28881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300" y="3703795"/>
            <a:ext cx="81740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mạng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20" y="1113701"/>
            <a:ext cx="4360593" cy="24113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5300" y="4575481"/>
            <a:ext cx="61831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xấu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4643918"/>
            <a:ext cx="3724263" cy="22140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5300" y="5447169"/>
            <a:ext cx="537358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just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tuyến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55" y="4727498"/>
            <a:ext cx="2143125" cy="21431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0" y="252352"/>
            <a:ext cx="965733" cy="92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7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99BE2-683E-49A5-9220-4EF5E07B5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62"/>
          <a:stretch/>
        </p:blipFill>
        <p:spPr>
          <a:xfrm>
            <a:off x="586734" y="763793"/>
            <a:ext cx="11224437" cy="405969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05E99EC-CD0D-4BF6-B6E0-DBF3611C7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105" y="360693"/>
            <a:ext cx="3210368" cy="24329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8537" y="3971109"/>
            <a:ext cx="7759337" cy="5225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5" name="Explosion 2 2">
            <a:extLst>
              <a:ext uri="{FF2B5EF4-FFF2-40B4-BE49-F238E27FC236}">
                <a16:creationId xmlns:a16="http://schemas.microsoft.com/office/drawing/2014/main" id="{141C1663-DF0E-D365-6B19-0C1864CAC409}"/>
              </a:ext>
            </a:extLst>
          </p:cNvPr>
          <p:cNvSpPr/>
          <p:nvPr/>
        </p:nvSpPr>
        <p:spPr>
          <a:xfrm>
            <a:off x="1358537" y="983461"/>
            <a:ext cx="9734550" cy="4891077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Chúc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Print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/>
                <a:cs typeface="+mn-cs"/>
              </a:rPr>
              <a:t>KHÔNG</a:t>
            </a:r>
          </a:p>
        </p:txBody>
      </p:sp>
    </p:spTree>
    <p:extLst>
      <p:ext uri="{BB962C8B-B14F-4D97-AF65-F5344CB8AC3E}">
        <p14:creationId xmlns:p14="http://schemas.microsoft.com/office/powerpoint/2010/main" val="36225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59973-4654-4405-899A-0C6501DF9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41" y="783565"/>
            <a:ext cx="11449723" cy="3800739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2E2B5A7-0E31-43D3-B913-255FB5641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837" y1="34538" x2="28115" y2="58635"/>
                        <a14:foregroundMark x1="21725" y1="77108" x2="21725" y2="77108"/>
                        <a14:foregroundMark x1="29712" y1="71285" x2="29712" y2="71285"/>
                        <a14:foregroundMark x1="35463" y1="83534" x2="35463" y2="83534"/>
                        <a14:foregroundMark x1="75719" y1="21888" x2="75719" y2="21888"/>
                        <a14:foregroundMark x1="89936" y1="19679" x2="89936" y2="19679"/>
                        <a14:foregroundMark x1="87220" y1="27711" x2="87220" y2="27711"/>
                        <a14:foregroundMark x1="80351" y1="58835" x2="80351" y2="58835"/>
                        <a14:foregroundMark x1="65655" y1="87751" x2="65655" y2="87751"/>
                        <a14:foregroundMark x1="67093" y1="76305" x2="67093" y2="76305"/>
                        <a14:foregroundMark x1="67732" y1="75100" x2="67732" y2="75100"/>
                        <a14:foregroundMark x1="53834" y1="85944" x2="53834" y2="85944"/>
                        <a14:foregroundMark x1="53834" y1="84137" x2="53834" y2="84137"/>
                        <a14:foregroundMark x1="61981" y1="83333" x2="61981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97" y="3127023"/>
            <a:ext cx="4928415" cy="39206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FA5B9A-C622-4103-870F-FB52B2A83D92}"/>
              </a:ext>
            </a:extLst>
          </p:cNvPr>
          <p:cNvSpPr/>
          <p:nvPr/>
        </p:nvSpPr>
        <p:spPr>
          <a:xfrm>
            <a:off x="1748048" y="142996"/>
            <a:ext cx="9551325" cy="6463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lvl="0" indent="0" algn="just" defTabSz="3428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MỘT SỐ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 KHUYÊN ĐỂ KHÔNG BỊ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NGHIỆN INTERNET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DC54E8-C95E-447A-8925-F15D281CD6B7}"/>
              </a:ext>
            </a:extLst>
          </p:cNvPr>
          <p:cNvCxnSpPr/>
          <p:nvPr/>
        </p:nvCxnSpPr>
        <p:spPr>
          <a:xfrm>
            <a:off x="1748049" y="734983"/>
            <a:ext cx="87414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4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951" y="1970942"/>
            <a:ext cx="3004456" cy="40366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963609" y="32"/>
            <a:ext cx="3094217" cy="3094217"/>
            <a:chOff x="2965269" y="423831"/>
            <a:chExt cx="3094217" cy="309421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269" y="423831"/>
              <a:ext cx="3094217" cy="309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018490" y="1555442"/>
              <a:ext cx="12197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Print"/>
                  <a:cs typeface="+mn-cs"/>
                </a:rPr>
                <a:t>Chia sẻ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 rot="4622649">
            <a:off x="6366985" y="160765"/>
            <a:ext cx="3094217" cy="3094217"/>
            <a:chOff x="3000038" y="272701"/>
            <a:chExt cx="3094217" cy="309421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038" y="272701"/>
              <a:ext cx="3094217" cy="309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rot="16724750">
              <a:off x="4018497" y="1740111"/>
              <a:ext cx="1219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Print"/>
                  <a:cs typeface="+mn-cs"/>
                </a:rPr>
                <a:t>Rời xa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rot="19051872">
            <a:off x="2360681" y="2443638"/>
            <a:ext cx="3094217" cy="3094217"/>
            <a:chOff x="2965269" y="423831"/>
            <a:chExt cx="3094217" cy="309421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269" y="423831"/>
              <a:ext cx="3094217" cy="309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 rot="2368856">
              <a:off x="4018489" y="1540053"/>
              <a:ext cx="12197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egoe Print"/>
                  <a:cs typeface="+mn-cs"/>
                </a:rPr>
                <a:t>Giới hạn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rot="5914427">
            <a:off x="6863066" y="2309202"/>
            <a:ext cx="3094217" cy="3094217"/>
            <a:chOff x="3000038" y="272701"/>
            <a:chExt cx="3094217" cy="309421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038" y="272701"/>
              <a:ext cx="3094217" cy="3094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 rot="15948378">
              <a:off x="4202663" y="1526549"/>
              <a:ext cx="1219715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egoe Print"/>
                  <a:cs typeface="+mn-cs"/>
                </a:rPr>
                <a:t>Theo đuổi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81" y="5472588"/>
            <a:ext cx="2354057" cy="107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9" y="3990739"/>
            <a:ext cx="1830123" cy="95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93" y="439813"/>
            <a:ext cx="1800995" cy="150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1" y="745779"/>
            <a:ext cx="253419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114" y="3936023"/>
            <a:ext cx="2298887" cy="137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ác bạn nhỏ đang chơi môn thể thao gì? Em có thích môn thể thao này không?  Vì sao | Tech12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834" y="5378198"/>
            <a:ext cx="2207447" cy="116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1FA5B9A-C622-4103-870F-FB52B2A83D92}"/>
              </a:ext>
            </a:extLst>
          </p:cNvPr>
          <p:cNvSpPr/>
          <p:nvPr/>
        </p:nvSpPr>
        <p:spPr>
          <a:xfrm>
            <a:off x="1703516" y="5960421"/>
            <a:ext cx="9551325" cy="64633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lvl="0" indent="0" algn="just" defTabSz="3428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MỘT SỐ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 KHUYÊN ĐỂ KHÔNG BỊ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NGHIỆN INTERNET</a:t>
            </a:r>
          </a:p>
        </p:txBody>
      </p:sp>
    </p:spTree>
    <p:extLst>
      <p:ext uri="{BB962C8B-B14F-4D97-AF65-F5344CB8AC3E}">
        <p14:creationId xmlns:p14="http://schemas.microsoft.com/office/powerpoint/2010/main" val="9593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Mạng Internet là gì? Internet và wifi có giống nhau không?">
            <a:extLst>
              <a:ext uri="{FF2B5EF4-FFF2-40B4-BE49-F238E27FC236}">
                <a16:creationId xmlns:a16="http://schemas.microsoft.com/office/drawing/2014/main" id="{0F24BB87-CAFE-40B2-9AD7-15D312FE9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11143" r="16084" b="-260"/>
          <a:stretch/>
        </p:blipFill>
        <p:spPr bwMode="auto">
          <a:xfrm>
            <a:off x="3454399" y="830036"/>
            <a:ext cx="5283201" cy="51979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731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Mạng Internet là gì? Internet và wifi có giống nhau không?">
            <a:extLst>
              <a:ext uri="{FF2B5EF4-FFF2-40B4-BE49-F238E27FC236}">
                <a16:creationId xmlns:a16="http://schemas.microsoft.com/office/drawing/2014/main" id="{0F24BB87-CAFE-40B2-9AD7-15D312FE9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0" t="11143" r="16084" b="-260"/>
          <a:stretch/>
        </p:blipFill>
        <p:spPr bwMode="auto">
          <a:xfrm>
            <a:off x="1227666" y="2463799"/>
            <a:ext cx="2073633" cy="2040163"/>
          </a:xfrm>
          <a:prstGeom prst="ellipse">
            <a:avLst/>
          </a:prstGeom>
          <a:ln w="63500" cap="rnd">
            <a:solidFill>
              <a:srgbClr val="008A3B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2947929-9B23-46A7-E73E-169BBC4D8C9B}"/>
              </a:ext>
            </a:extLst>
          </p:cNvPr>
          <p:cNvCxnSpPr>
            <a:cxnSpLocks/>
            <a:stCxn id="20" idx="6"/>
          </p:cNvCxnSpPr>
          <p:nvPr/>
        </p:nvCxnSpPr>
        <p:spPr>
          <a:xfrm flipV="1">
            <a:off x="3301299" y="1226634"/>
            <a:ext cx="1460272" cy="225724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9B1A547-0A2D-8968-661B-0CCD1DAE3361}"/>
              </a:ext>
            </a:extLst>
          </p:cNvPr>
          <p:cNvSpPr/>
          <p:nvPr/>
        </p:nvSpPr>
        <p:spPr>
          <a:xfrm>
            <a:off x="4750420" y="875370"/>
            <a:ext cx="4449336" cy="7025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Khi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mạng</a:t>
            </a:r>
            <a:endParaRPr lang="en-US" sz="2400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320823A-6EC5-CFC1-13F0-9A10CFDF3200}"/>
              </a:ext>
            </a:extLst>
          </p:cNvPr>
          <p:cNvCxnSpPr>
            <a:cxnSpLocks/>
            <a:stCxn id="20" idx="6"/>
            <a:endCxn id="53" idx="1"/>
          </p:cNvCxnSpPr>
          <p:nvPr/>
        </p:nvCxnSpPr>
        <p:spPr>
          <a:xfrm flipV="1">
            <a:off x="3301299" y="2776909"/>
            <a:ext cx="1448627" cy="7069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8A64C544-EEA2-8AAF-8437-EDE0CFEF7123}"/>
              </a:ext>
            </a:extLst>
          </p:cNvPr>
          <p:cNvSpPr/>
          <p:nvPr/>
        </p:nvSpPr>
        <p:spPr>
          <a:xfrm>
            <a:off x="4749926" y="2425645"/>
            <a:ext cx="4449336" cy="7025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Ý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endParaRPr lang="en-US" sz="2400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93D39DB-A2DA-7779-8F31-FDDFAE89C9C2}"/>
              </a:ext>
            </a:extLst>
          </p:cNvPr>
          <p:cNvCxnSpPr>
            <a:cxnSpLocks/>
            <a:stCxn id="20" idx="6"/>
            <a:endCxn id="61" idx="1"/>
          </p:cNvCxnSpPr>
          <p:nvPr/>
        </p:nvCxnSpPr>
        <p:spPr>
          <a:xfrm>
            <a:off x="3301299" y="3483881"/>
            <a:ext cx="1448627" cy="8268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6965DC75-C91E-73AB-7EF1-738FF008BFA4}"/>
              </a:ext>
            </a:extLst>
          </p:cNvPr>
          <p:cNvSpPr/>
          <p:nvPr/>
        </p:nvSpPr>
        <p:spPr>
          <a:xfrm>
            <a:off x="4749926" y="3959448"/>
            <a:ext cx="4449336" cy="7025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hại</a:t>
            </a:r>
            <a:r>
              <a:rPr lang="en-US" sz="2400" dirty="0"/>
              <a:t> </a:t>
            </a:r>
            <a:r>
              <a:rPr lang="en-US" sz="2400" dirty="0" err="1"/>
              <a:t>nghiện</a:t>
            </a:r>
            <a:r>
              <a:rPr lang="en-US" sz="2400" dirty="0"/>
              <a:t> Internet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D793AA0-3E7F-4EDD-87CD-3FA3483E895B}"/>
              </a:ext>
            </a:extLst>
          </p:cNvPr>
          <p:cNvCxnSpPr>
            <a:cxnSpLocks/>
            <a:stCxn id="20" idx="6"/>
            <a:endCxn id="64" idx="1"/>
          </p:cNvCxnSpPr>
          <p:nvPr/>
        </p:nvCxnSpPr>
        <p:spPr>
          <a:xfrm>
            <a:off x="3301299" y="3483881"/>
            <a:ext cx="1460272" cy="21474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16BB1037-D9FC-152E-80DB-58BE6E54A797}"/>
              </a:ext>
            </a:extLst>
          </p:cNvPr>
          <p:cNvSpPr/>
          <p:nvPr/>
        </p:nvSpPr>
        <p:spPr>
          <a:xfrm>
            <a:off x="4761571" y="5280103"/>
            <a:ext cx="4449336" cy="7025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trách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nghiện</a:t>
            </a:r>
            <a:r>
              <a:rPr lang="en-US" sz="2400" dirty="0"/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935160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3" grpId="0" animBg="1"/>
      <p:bldP spid="61" grpId="0" animBg="1"/>
      <p:bldP spid="6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850" y="519650"/>
            <a:ext cx="11868151" cy="416267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1: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Khi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Tôn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	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xuất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quen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D.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E.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liên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được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3850" y="2277083"/>
            <a:ext cx="544217" cy="5044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277421" y="2924503"/>
            <a:ext cx="544217" cy="5044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7421" y="4034906"/>
            <a:ext cx="544217" cy="5044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7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850" y="519650"/>
            <a:ext cx="11868151" cy="416267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2: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Theo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dễ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gây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nghiện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Internet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A.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		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tin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			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Sử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xã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hội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D.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tuyến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defTabSz="914377">
              <a:spcAft>
                <a:spcPts val="300"/>
              </a:spcAft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E.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Trao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tin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tử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4434" y="1765969"/>
            <a:ext cx="544217" cy="50449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3850" y="2913881"/>
            <a:ext cx="544217" cy="50449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5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">
            <a:hlinkClick r:id="" action="ppaction://media"/>
            <a:extLst>
              <a:ext uri="{FF2B5EF4-FFF2-40B4-BE49-F238E27FC236}">
                <a16:creationId xmlns:a16="http://schemas.microsoft.com/office/drawing/2014/main" id="{8B5B4AF2-98DD-D8C9-C7FD-97D2C142F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891" y="380006"/>
            <a:ext cx="10840866" cy="6097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46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850" y="519650"/>
            <a:ext cx="11216109" cy="230832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3: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Nếu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người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nghiện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trò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trực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tuyến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sẽ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làm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giúp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087" y="3035012"/>
            <a:ext cx="11413871" cy="330333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m sẽ khuyên bạn nên hạn chế thời gian lên mạng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rủ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gia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các hoạt động ngoại khóa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,…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. Nếu không được, em có thể nhờ đến thầy 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lớn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đưa ra lời khuyên cho bạn.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2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94E8E-914F-422C-9E83-8C1319255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65" y="562174"/>
            <a:ext cx="3600402" cy="982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26C3A4-F6AE-447F-B1F6-6040CBB98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404"/>
          <a:stretch/>
        </p:blipFill>
        <p:spPr>
          <a:xfrm>
            <a:off x="395865" y="1765768"/>
            <a:ext cx="11265557" cy="72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3769"/>
            <a:ext cx="12325980" cy="6901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00789" y="1872923"/>
            <a:ext cx="9524402" cy="227754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000" dirty="0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Cảm </a:t>
            </a:r>
            <a:r>
              <a:rPr lang="en-US" sz="7000" dirty="0" err="1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ơn</a:t>
            </a:r>
            <a:r>
              <a:rPr lang="en-US" sz="7000" dirty="0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en-US" sz="7000" dirty="0" err="1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quý</a:t>
            </a:r>
            <a:r>
              <a:rPr lang="en-US" sz="7000" dirty="0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 thầy cô! </a:t>
            </a:r>
          </a:p>
          <a:p>
            <a:pPr algn="ctr"/>
            <a:r>
              <a:rPr lang="en-US" sz="7000" dirty="0" err="1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Đã</a:t>
            </a:r>
            <a:r>
              <a:rPr lang="en-US" sz="7000" dirty="0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en-US" sz="7000" dirty="0" err="1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về</a:t>
            </a:r>
            <a:r>
              <a:rPr lang="en-US" sz="7000" dirty="0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en-US" sz="7000" dirty="0" err="1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dự</a:t>
            </a:r>
            <a:r>
              <a:rPr lang="en-US" sz="7000" dirty="0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en-US" sz="7000" dirty="0" err="1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giờ</a:t>
            </a:r>
            <a:r>
              <a:rPr lang="en-US" sz="7000" dirty="0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en-US" sz="7000" dirty="0" err="1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thăm</a:t>
            </a:r>
            <a:r>
              <a:rPr lang="en-US" sz="7000" dirty="0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en-US" sz="7000" dirty="0" err="1">
                <a:ln w="3810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" panose="02040604050505020304" pitchFamily="18" charset="0"/>
              </a:rPr>
              <a:t>lớp</a:t>
            </a:r>
            <a:endParaRPr lang="en-US" sz="7000" dirty="0">
              <a:ln w="3810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A2CC6-7853-43FD-BBD0-95A057E08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95" y="323443"/>
            <a:ext cx="11519209" cy="62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0600B9-3D3C-4F35-B55B-D4EE87ED381F}"/>
              </a:ext>
            </a:extLst>
          </p:cNvPr>
          <p:cNvGrpSpPr/>
          <p:nvPr/>
        </p:nvGrpSpPr>
        <p:grpSpPr>
          <a:xfrm>
            <a:off x="1058813" y="221129"/>
            <a:ext cx="10190480" cy="3380397"/>
            <a:chOff x="1778000" y="129689"/>
            <a:chExt cx="10190480" cy="3380397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88A1823-CD89-4DFF-9318-33C2F26318B4}"/>
                </a:ext>
              </a:extLst>
            </p:cNvPr>
            <p:cNvSpPr/>
            <p:nvPr/>
          </p:nvSpPr>
          <p:spPr>
            <a:xfrm>
              <a:off x="3261360" y="129689"/>
              <a:ext cx="8707120" cy="1651000"/>
            </a:xfrm>
            <a:custGeom>
              <a:avLst/>
              <a:gdLst>
                <a:gd name="connsiteX0" fmla="*/ 237496 w 9347200"/>
                <a:gd name="connsiteY0" fmla="*/ 0 h 1651000"/>
                <a:gd name="connsiteX1" fmla="*/ 1330960 w 9347200"/>
                <a:gd name="connsiteY1" fmla="*/ 0 h 1651000"/>
                <a:gd name="connsiteX2" fmla="*/ 7778744 w 9347200"/>
                <a:gd name="connsiteY2" fmla="*/ 0 h 1651000"/>
                <a:gd name="connsiteX3" fmla="*/ 9347200 w 9347200"/>
                <a:gd name="connsiteY3" fmla="*/ 0 h 1651000"/>
                <a:gd name="connsiteX4" fmla="*/ 9347200 w 9347200"/>
                <a:gd name="connsiteY4" fmla="*/ 1651000 h 1651000"/>
                <a:gd name="connsiteX5" fmla="*/ 7778744 w 9347200"/>
                <a:gd name="connsiteY5" fmla="*/ 1651000 h 1651000"/>
                <a:gd name="connsiteX6" fmla="*/ 1330960 w 9347200"/>
                <a:gd name="connsiteY6" fmla="*/ 1651000 h 1651000"/>
                <a:gd name="connsiteX7" fmla="*/ 237496 w 9347200"/>
                <a:gd name="connsiteY7" fmla="*/ 1651000 h 1651000"/>
                <a:gd name="connsiteX8" fmla="*/ 0 w 9347200"/>
                <a:gd name="connsiteY8" fmla="*/ 1413504 h 1651000"/>
                <a:gd name="connsiteX9" fmla="*/ 0 w 9347200"/>
                <a:gd name="connsiteY9" fmla="*/ 237496 h 1651000"/>
                <a:gd name="connsiteX10" fmla="*/ 237496 w 9347200"/>
                <a:gd name="connsiteY10" fmla="*/ 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47200" h="1651000">
                  <a:moveTo>
                    <a:pt x="237496" y="0"/>
                  </a:moveTo>
                  <a:lnTo>
                    <a:pt x="1330960" y="0"/>
                  </a:lnTo>
                  <a:lnTo>
                    <a:pt x="7778744" y="0"/>
                  </a:lnTo>
                  <a:lnTo>
                    <a:pt x="9347200" y="0"/>
                  </a:lnTo>
                  <a:lnTo>
                    <a:pt x="9347200" y="1651000"/>
                  </a:lnTo>
                  <a:lnTo>
                    <a:pt x="7778744" y="1651000"/>
                  </a:lnTo>
                  <a:lnTo>
                    <a:pt x="1330960" y="1651000"/>
                  </a:lnTo>
                  <a:lnTo>
                    <a:pt x="237496" y="1651000"/>
                  </a:lnTo>
                  <a:cubicBezTo>
                    <a:pt x="106331" y="1651000"/>
                    <a:pt x="0" y="1544669"/>
                    <a:pt x="0" y="1413504"/>
                  </a:cubicBezTo>
                  <a:lnTo>
                    <a:pt x="0" y="237496"/>
                  </a:lnTo>
                  <a:cubicBezTo>
                    <a:pt x="0" y="106331"/>
                    <a:pt x="106331" y="0"/>
                    <a:pt x="237496" y="0"/>
                  </a:cubicBezTo>
                  <a:close/>
                </a:path>
              </a:pathLst>
            </a:custGeom>
            <a:solidFill>
              <a:srgbClr val="CBE7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84F1B7-72F7-4D57-B2AF-C01B5AEE5DBC}"/>
                </a:ext>
              </a:extLst>
            </p:cNvPr>
            <p:cNvGrpSpPr/>
            <p:nvPr/>
          </p:nvGrpSpPr>
          <p:grpSpPr>
            <a:xfrm>
              <a:off x="1778000" y="1519412"/>
              <a:ext cx="10190480" cy="1990674"/>
              <a:chOff x="1442720" y="3140126"/>
              <a:chExt cx="10190480" cy="199067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3C6DB78-B927-4A90-AB8E-23FF44CE8959}"/>
                  </a:ext>
                </a:extLst>
              </p:cNvPr>
              <p:cNvSpPr/>
              <p:nvPr/>
            </p:nvSpPr>
            <p:spPr>
              <a:xfrm>
                <a:off x="1686560" y="3309963"/>
                <a:ext cx="9946640" cy="1651000"/>
              </a:xfrm>
              <a:custGeom>
                <a:avLst/>
                <a:gdLst>
                  <a:gd name="connsiteX0" fmla="*/ 237496 w 9347200"/>
                  <a:gd name="connsiteY0" fmla="*/ 0 h 1651000"/>
                  <a:gd name="connsiteX1" fmla="*/ 1330960 w 9347200"/>
                  <a:gd name="connsiteY1" fmla="*/ 0 h 1651000"/>
                  <a:gd name="connsiteX2" fmla="*/ 7778744 w 9347200"/>
                  <a:gd name="connsiteY2" fmla="*/ 0 h 1651000"/>
                  <a:gd name="connsiteX3" fmla="*/ 9347200 w 9347200"/>
                  <a:gd name="connsiteY3" fmla="*/ 0 h 1651000"/>
                  <a:gd name="connsiteX4" fmla="*/ 9347200 w 9347200"/>
                  <a:gd name="connsiteY4" fmla="*/ 1651000 h 1651000"/>
                  <a:gd name="connsiteX5" fmla="*/ 7778744 w 9347200"/>
                  <a:gd name="connsiteY5" fmla="*/ 1651000 h 1651000"/>
                  <a:gd name="connsiteX6" fmla="*/ 1330960 w 9347200"/>
                  <a:gd name="connsiteY6" fmla="*/ 1651000 h 1651000"/>
                  <a:gd name="connsiteX7" fmla="*/ 237496 w 9347200"/>
                  <a:gd name="connsiteY7" fmla="*/ 1651000 h 1651000"/>
                  <a:gd name="connsiteX8" fmla="*/ 0 w 9347200"/>
                  <a:gd name="connsiteY8" fmla="*/ 1413504 h 1651000"/>
                  <a:gd name="connsiteX9" fmla="*/ 0 w 9347200"/>
                  <a:gd name="connsiteY9" fmla="*/ 237496 h 1651000"/>
                  <a:gd name="connsiteX10" fmla="*/ 237496 w 9347200"/>
                  <a:gd name="connsiteY10" fmla="*/ 0 h 165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47200" h="1651000">
                    <a:moveTo>
                      <a:pt x="237496" y="0"/>
                    </a:moveTo>
                    <a:lnTo>
                      <a:pt x="1330960" y="0"/>
                    </a:lnTo>
                    <a:lnTo>
                      <a:pt x="7778744" y="0"/>
                    </a:lnTo>
                    <a:lnTo>
                      <a:pt x="9347200" y="0"/>
                    </a:lnTo>
                    <a:lnTo>
                      <a:pt x="9347200" y="1651000"/>
                    </a:lnTo>
                    <a:lnTo>
                      <a:pt x="7778744" y="1651000"/>
                    </a:lnTo>
                    <a:lnTo>
                      <a:pt x="1330960" y="1651000"/>
                    </a:lnTo>
                    <a:lnTo>
                      <a:pt x="237496" y="1651000"/>
                    </a:lnTo>
                    <a:cubicBezTo>
                      <a:pt x="106331" y="1651000"/>
                      <a:pt x="0" y="1544669"/>
                      <a:pt x="0" y="1413504"/>
                    </a:cubicBezTo>
                    <a:lnTo>
                      <a:pt x="0" y="237496"/>
                    </a:lnTo>
                    <a:cubicBezTo>
                      <a:pt x="0" y="106331"/>
                      <a:pt x="106331" y="0"/>
                      <a:pt x="237496" y="0"/>
                    </a:cubicBezTo>
                    <a:close/>
                  </a:path>
                </a:pathLst>
              </a:custGeom>
              <a:solidFill>
                <a:srgbClr val="1BB0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902E86B7-7CA2-4FC5-8F44-27C987D77088}"/>
                  </a:ext>
                </a:extLst>
              </p:cNvPr>
              <p:cNvSpPr/>
              <p:nvPr/>
            </p:nvSpPr>
            <p:spPr>
              <a:xfrm>
                <a:off x="1442720" y="3140126"/>
                <a:ext cx="2042160" cy="1990674"/>
              </a:xfrm>
              <a:prstGeom prst="wedgeRoundRectCallout">
                <a:avLst>
                  <a:gd name="adj1" fmla="val 20461"/>
                  <a:gd name="adj2" fmla="val 65052"/>
                  <a:gd name="adj3" fmla="val 16667"/>
                </a:avLst>
              </a:prstGeom>
              <a:noFill/>
              <a:ln w="57150">
                <a:solidFill>
                  <a:srgbClr val="ED3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2E939-6AA2-4CD2-A5D0-D37A46E6ECB1}"/>
                </a:ext>
              </a:extLst>
            </p:cNvPr>
            <p:cNvGrpSpPr/>
            <p:nvPr/>
          </p:nvGrpSpPr>
          <p:grpSpPr>
            <a:xfrm>
              <a:off x="2285505" y="1773525"/>
              <a:ext cx="1240510" cy="1482448"/>
              <a:chOff x="700050" y="3208754"/>
              <a:chExt cx="935710" cy="148244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67EC42D-815B-4892-AB46-0F1E09B1F77C}"/>
                  </a:ext>
                </a:extLst>
              </p:cNvPr>
              <p:cNvSpPr/>
              <p:nvPr/>
            </p:nvSpPr>
            <p:spPr>
              <a:xfrm>
                <a:off x="700050" y="3208754"/>
                <a:ext cx="9357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/>
                <a:r>
                  <a:rPr lang="en-US" sz="36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B97732D-B6B9-4505-AF9F-CD4014C203E5}"/>
                  </a:ext>
                </a:extLst>
              </p:cNvPr>
              <p:cNvSpPr/>
              <p:nvPr/>
            </p:nvSpPr>
            <p:spPr>
              <a:xfrm>
                <a:off x="700050" y="3583206"/>
                <a:ext cx="935710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/>
                <a:r>
                  <a:rPr lang="en-US" sz="6600" b="1">
                    <a:ln w="19050">
                      <a:solidFill>
                        <a:schemeClr val="bg1"/>
                      </a:solidFill>
                    </a:ln>
                    <a:latin typeface="UTM Kabel KT" panose="02040603050506020204" pitchFamily="18" charset="0"/>
                    <a:cs typeface="Times New Roman" panose="02020603050405020304" pitchFamily="18" charset="0"/>
                  </a:rPr>
                  <a:t>5</a:t>
                </a:r>
                <a:endParaRPr lang="vi-VN" sz="4000" b="1">
                  <a:ln w="19050">
                    <a:solidFill>
                      <a:schemeClr val="bg1"/>
                    </a:solidFill>
                  </a:ln>
                  <a:latin typeface="SVN-SAF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652DDDD-4BE5-4248-9D09-2AB7DD2A0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70" y="4704697"/>
            <a:ext cx="2059470" cy="2053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335B30-2798-42A8-8442-053AD1245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02" y="387856"/>
            <a:ext cx="8786621" cy="1120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99A3E-1BDA-41BF-BFF4-0A10C0CA4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055" y="1968871"/>
            <a:ext cx="7721758" cy="14628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0592-15B4-48FB-B7D1-30BB66435973}"/>
              </a:ext>
            </a:extLst>
          </p:cNvPr>
          <p:cNvSpPr/>
          <p:nvPr/>
        </p:nvSpPr>
        <p:spPr>
          <a:xfrm>
            <a:off x="2181640" y="3966033"/>
            <a:ext cx="9118754" cy="589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GIAO TIẾP, ỨNG XỬ CÓ VĂN HOÁ</a:t>
            </a:r>
            <a:r>
              <a:rPr lang="en-US" sz="24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QUA MẠNG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AD5CFD-6A92-4ADE-B2BB-09E8F1D2A400}"/>
              </a:ext>
            </a:extLst>
          </p:cNvPr>
          <p:cNvSpPr/>
          <p:nvPr/>
        </p:nvSpPr>
        <p:spPr>
          <a:xfrm>
            <a:off x="2181640" y="4689072"/>
            <a:ext cx="9118754" cy="57778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LÀM GÌ KHI GẶP THÔNG TIN CÓ NỘI DUNG XẤU TRÊN MẠNG?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45AB6D-7C24-4D42-B218-47BA83947FC6}"/>
              </a:ext>
            </a:extLst>
          </p:cNvPr>
          <p:cNvSpPr/>
          <p:nvPr/>
        </p:nvSpPr>
        <p:spPr>
          <a:xfrm>
            <a:off x="2181640" y="5347630"/>
            <a:ext cx="9118754" cy="57778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3. TÁC HẠI VÀ CÁCH PHÒNG TRÁNH BỆNH NGHIỆN INTERNET</a:t>
            </a:r>
          </a:p>
        </p:txBody>
      </p:sp>
    </p:spTree>
    <p:extLst>
      <p:ext uri="{BB962C8B-B14F-4D97-AF65-F5344CB8AC3E}">
        <p14:creationId xmlns:p14="http://schemas.microsoft.com/office/powerpoint/2010/main" val="34887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20" grpId="0" build="p" animBg="1"/>
      <p:bldP spid="2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AF96F-29BA-2978-7D06-E1EFF0871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AC7652-C9EC-DF23-E2E6-171DC0DC8680}"/>
              </a:ext>
            </a:extLst>
          </p:cNvPr>
          <p:cNvSpPr/>
          <p:nvPr/>
        </p:nvSpPr>
        <p:spPr>
          <a:xfrm>
            <a:off x="498450" y="423592"/>
            <a:ext cx="9118754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GIAO TIẾP, ỨNG XỬ CÓ VĂN HOÁ QUA MẠNG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869F5-EE2F-21D9-6C6B-FA04B2D35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59" y="1847484"/>
            <a:ext cx="10772079" cy="766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E918C3-A9B9-2849-2E27-FD22B4B6C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59" y="2707875"/>
            <a:ext cx="10686587" cy="763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DD8F8A-D28C-7568-20C3-7E1F08AD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04" y="3510564"/>
            <a:ext cx="10686587" cy="710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41736A-70D6-C461-8A2C-9EF045BD5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846" y="1066525"/>
            <a:ext cx="11396546" cy="328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310">
            <a:extLst>
              <a:ext uri="{FF2B5EF4-FFF2-40B4-BE49-F238E27FC236}">
                <a16:creationId xmlns:a16="http://schemas.microsoft.com/office/drawing/2014/main" id="{D0030621-F4FE-41C4-BF3A-6B010533C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iáo dân trong mùa dịch: Những điều Nên và Không Nên">
            <a:extLst>
              <a:ext uri="{FF2B5EF4-FFF2-40B4-BE49-F238E27FC236}">
                <a16:creationId xmlns:a16="http://schemas.microsoft.com/office/drawing/2014/main" id="{2074AA27-449D-64D7-BF67-2E4074035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6" t="29941"/>
          <a:stretch/>
        </p:blipFill>
        <p:spPr bwMode="auto">
          <a:xfrm>
            <a:off x="7526336" y="245524"/>
            <a:ext cx="1937703" cy="17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2308D1-2768-496A-C5F4-B844BB907C51}"/>
              </a:ext>
            </a:extLst>
          </p:cNvPr>
          <p:cNvGrpSpPr/>
          <p:nvPr/>
        </p:nvGrpSpPr>
        <p:grpSpPr>
          <a:xfrm>
            <a:off x="2029874" y="351402"/>
            <a:ext cx="1743229" cy="1650653"/>
            <a:chOff x="769420" y="587140"/>
            <a:chExt cx="3966209" cy="5212001"/>
          </a:xfrm>
        </p:grpSpPr>
        <p:pic>
          <p:nvPicPr>
            <p:cNvPr id="2052" name="Picture 4" descr="Giáo dân trong mùa dịch: Những điều Nên và Không Nên">
              <a:extLst>
                <a:ext uri="{FF2B5EF4-FFF2-40B4-BE49-F238E27FC236}">
                  <a16:creationId xmlns:a16="http://schemas.microsoft.com/office/drawing/2014/main" id="{089ED8B6-D5DE-A52A-DF06-F370CC8134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8757" r="48548"/>
            <a:stretch/>
          </p:blipFill>
          <p:spPr bwMode="auto">
            <a:xfrm>
              <a:off x="769420" y="587140"/>
              <a:ext cx="3966209" cy="521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353CBB-63D5-7E9F-4984-BCEF40AFE395}"/>
                </a:ext>
              </a:extLst>
            </p:cNvPr>
            <p:cNvSpPr/>
            <p:nvPr/>
          </p:nvSpPr>
          <p:spPr>
            <a:xfrm>
              <a:off x="3301465" y="4745255"/>
              <a:ext cx="856649" cy="625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9BFE5B6-8952-D607-93B3-5EE87B45F6AB}"/>
              </a:ext>
            </a:extLst>
          </p:cNvPr>
          <p:cNvSpPr txBox="1"/>
          <p:nvPr/>
        </p:nvSpPr>
        <p:spPr>
          <a:xfrm>
            <a:off x="359855" y="1977853"/>
            <a:ext cx="60976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 trọng mọi người khi giao tiếp qua mạng.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EDA599-F217-0E65-94F0-97638BB6559A}"/>
              </a:ext>
            </a:extLst>
          </p:cNvPr>
          <p:cNvSpPr txBox="1"/>
          <p:nvPr/>
        </p:nvSpPr>
        <p:spPr>
          <a:xfrm>
            <a:off x="359855" y="2494268"/>
            <a:ext cx="55658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ngôn ngữ, hình ảnh, biểu tượng,… văn minh, lịch sự.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2BFB34-FBFD-1209-8AC8-47BAE71E8B12}"/>
              </a:ext>
            </a:extLst>
          </p:cNvPr>
          <p:cNvSpPr txBox="1"/>
          <p:nvPr/>
        </p:nvSpPr>
        <p:spPr>
          <a:xfrm>
            <a:off x="315228" y="3265849"/>
            <a:ext cx="56813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 vệ tài khoản các nhân trên mạng (ví dụ thư điện tử) của mình.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C25644-E679-FF14-89CE-7A36C5485B95}"/>
              </a:ext>
            </a:extLst>
          </p:cNvPr>
          <p:cNvSpPr txBox="1"/>
          <p:nvPr/>
        </p:nvSpPr>
        <p:spPr>
          <a:xfrm>
            <a:off x="366673" y="4068179"/>
            <a:ext cx="55521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f)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sự hỗ trợ của bố mẹ, thầy cô, người tư vấn khi bị bắt nạt trên mạng.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6C4919EB-44AC-0DDC-2F8A-1F241C4EADBC}"/>
              </a:ext>
            </a:extLst>
          </p:cNvPr>
          <p:cNvSpPr txBox="1"/>
          <p:nvPr/>
        </p:nvSpPr>
        <p:spPr>
          <a:xfrm>
            <a:off x="366673" y="4928659"/>
            <a:ext cx="60976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982B5C2F-0D6C-22BC-F438-1B89C7BF587D}"/>
              </a:ext>
            </a:extLst>
          </p:cNvPr>
          <p:cNvSpPr txBox="1"/>
          <p:nvPr/>
        </p:nvSpPr>
        <p:spPr>
          <a:xfrm>
            <a:off x="6126639" y="1982051"/>
            <a:ext cx="55377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Giấu bố mẹ, thầy cô vấn đề khiến em căng thẳng, sợ hãi khi sử dụng mạng.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639D217A-8EAA-C129-7EC5-CF4E025DAB18}"/>
              </a:ext>
            </a:extLst>
          </p:cNvPr>
          <p:cNvSpPr txBox="1"/>
          <p:nvPr/>
        </p:nvSpPr>
        <p:spPr>
          <a:xfrm>
            <a:off x="6154186" y="2691925"/>
            <a:ext cx="54639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 bậy, nói xấu người khác, sử dụng tiếng lóng, hình ảnh không lành mạnh.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2156809B-F701-0A7D-6C4D-D1B93B6B76A5}"/>
              </a:ext>
            </a:extLst>
          </p:cNvPr>
          <p:cNvSpPr txBox="1"/>
          <p:nvPr/>
        </p:nvSpPr>
        <p:spPr>
          <a:xfrm>
            <a:off x="6180197" y="4178805"/>
            <a:ext cx="5430654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h)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Dành quá nhiều thới gian truy cập mạng, ảnh hưởng tới học tập và sinh hoạt của bản thân.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0" name="TextBox 2059">
            <a:extLst>
              <a:ext uri="{FF2B5EF4-FFF2-40B4-BE49-F238E27FC236}">
                <a16:creationId xmlns:a16="http://schemas.microsoft.com/office/drawing/2014/main" id="{FE82D7F7-CF7C-3008-CBAD-1061F2702976}"/>
              </a:ext>
            </a:extLst>
          </p:cNvPr>
          <p:cNvSpPr txBox="1"/>
          <p:nvPr/>
        </p:nvSpPr>
        <p:spPr>
          <a:xfrm>
            <a:off x="6183319" y="5182745"/>
            <a:ext cx="54639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j)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trong hộp thư điện tử của người khác.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C97353BC-5919-76FF-7A83-9298198D9E20}"/>
              </a:ext>
            </a:extLst>
          </p:cNvPr>
          <p:cNvCxnSpPr>
            <a:cxnSpLocks/>
          </p:cNvCxnSpPr>
          <p:nvPr/>
        </p:nvCxnSpPr>
        <p:spPr>
          <a:xfrm>
            <a:off x="6006164" y="351402"/>
            <a:ext cx="89836" cy="6036746"/>
          </a:xfrm>
          <a:prstGeom prst="line">
            <a:avLst/>
          </a:prstGeom>
          <a:ln w="57150">
            <a:solidFill>
              <a:srgbClr val="0998D7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3240156-1536-DC99-3491-3069686E12EF}"/>
              </a:ext>
            </a:extLst>
          </p:cNvPr>
          <p:cNvSpPr txBox="1"/>
          <p:nvPr/>
        </p:nvSpPr>
        <p:spPr>
          <a:xfrm>
            <a:off x="6161460" y="3440241"/>
            <a:ext cx="54493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 thông tin, hình ảnh cá nhân của người khác lên mạng khi chưa được họ cho phép.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6BBA423C-115F-D6D9-C046-6C40069BCBEF}"/>
              </a:ext>
            </a:extLst>
          </p:cNvPr>
          <p:cNvSpPr/>
          <p:nvPr/>
        </p:nvSpPr>
        <p:spPr>
          <a:xfrm rot="16200000">
            <a:off x="2878959" y="2737056"/>
            <a:ext cx="398239" cy="5462336"/>
          </a:xfrm>
          <a:prstGeom prst="leftBrac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9EABE-295B-30A3-921F-BF7300B0E213}"/>
              </a:ext>
            </a:extLst>
          </p:cNvPr>
          <p:cNvSpPr txBox="1"/>
          <p:nvPr/>
        </p:nvSpPr>
        <p:spPr>
          <a:xfrm>
            <a:off x="577516" y="5788563"/>
            <a:ext cx="5067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 XỬ: CÓ VĂN HÓA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 TIẾP: LỊCH SỰ, ĐÚNG QUY TẮC</a:t>
            </a:r>
          </a:p>
        </p:txBody>
      </p:sp>
    </p:spTree>
    <p:extLst>
      <p:ext uri="{BB962C8B-B14F-4D97-AF65-F5344CB8AC3E}">
        <p14:creationId xmlns:p14="http://schemas.microsoft.com/office/powerpoint/2010/main" val="34942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4" grpId="0"/>
      <p:bldP spid="29" grpId="0"/>
      <p:bldP spid="2049" grpId="0"/>
      <p:bldP spid="2051" grpId="0"/>
      <p:bldP spid="2056" grpId="0"/>
      <p:bldP spid="2058" grpId="0"/>
      <p:bldP spid="2060" grpId="0"/>
      <p:bldP spid="5" grpId="0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7">
            <a:extLst>
              <a:ext uri="{FF2B5EF4-FFF2-40B4-BE49-F238E27FC236}">
                <a16:creationId xmlns:a16="http://schemas.microsoft.com/office/drawing/2014/main" id="{B9086366-A79A-C888-498A-A1B19D3AA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882" y="-1136967"/>
            <a:ext cx="7718236" cy="397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7DB073E-9FFB-8057-0691-FCA67B40CBCE}"/>
              </a:ext>
            </a:extLst>
          </p:cNvPr>
          <p:cNvSpPr txBox="1">
            <a:spLocks noChangeArrowheads="1"/>
          </p:cNvSpPr>
          <p:nvPr/>
        </p:nvSpPr>
        <p:spPr>
          <a:xfrm>
            <a:off x="3004267" y="721202"/>
            <a:ext cx="7065283" cy="8320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cs typeface="Times New Roman"/>
              </a:rPr>
              <a:t>THẢO LUẬN NHÓM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5A26DF-59DB-EE36-6B54-E83C694933D4}"/>
              </a:ext>
            </a:extLst>
          </p:cNvPr>
          <p:cNvSpPr txBox="1"/>
          <p:nvPr/>
        </p:nvSpPr>
        <p:spPr>
          <a:xfrm>
            <a:off x="3863980" y="1502597"/>
            <a:ext cx="489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/>
                <a:cs typeface="+mn-cs"/>
              </a:rPr>
              <a:t>Thời gian: 2 phút</a:t>
            </a:r>
          </a:p>
        </p:txBody>
      </p:sp>
      <p:sp>
        <p:nvSpPr>
          <p:cNvPr id="309" name="Oval 308"/>
          <p:cNvSpPr/>
          <p:nvPr/>
        </p:nvSpPr>
        <p:spPr>
          <a:xfrm>
            <a:off x="5326445" y="3864158"/>
            <a:ext cx="2420926" cy="12306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319" name="Rounded Rectangle 31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320" name="Rounded Rectangle 31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321" name="Rounded Rectangle 32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322" name="Rounded Rectangle 32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323" name="Rounded Rectangle 32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324" name="Rounded Rectangle 32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325" name="Rounded Rectangle 32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326" name="Rounded Rectangle 32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327" name="Rounded Rectangle 32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328" name="Rounded Rectangle 32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329" name="Rounded Rectangle 32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330" name="Rounded Rectangle 32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332" name="Rounded Rectangle 33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333" name="Rounded Rectangle 33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334" name="Rounded Rectangle 33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335" name="Rounded Rectangle 33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336" name="Rounded Rectangle 33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337" name="Rounded Rectangle 33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338" name="Rounded Rectangle 33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339" name="Rounded Rectangle 33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340" name="Rounded Rectangle 33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341" name="Rounded Rectangle 34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342" name="Rounded Rectangle 34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343" name="Rounded Rectangle 34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344" name="Rounded Rectangle 34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345" name="Rounded Rectangle 34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346" name="Rounded Rectangle 34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347" name="Rounded Rectangle 34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348" name="Rounded Rectangle 34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349" name="Rounded Rectangle 34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350" name="Rounded Rectangle 34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351" name="Rounded Rectangle 35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352" name="Rounded Rectangle 35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353" name="Rounded Rectangle 35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354" name="Rounded Rectangle 35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355" name="Rounded Rectangle 35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356" name="Rounded Rectangle 35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357" name="Rounded Rectangle 35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358" name="Rounded Rectangle 35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359" name="Rounded Rectangle 35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360" name="Rounded Rectangle 35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361" name="Rounded Rectangle 36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362" name="Rounded Rectangle 36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363" name="Rounded Rectangle 36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364" name="Rounded Rectangle 36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365" name="Rounded Rectangle 36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366" name="Rounded Rectangle 36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367" name="Rounded Rectangle 36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368" name="Rounded Rectangle 36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369" name="Rounded Rectangle 36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370" name="Rounded Rectangle 36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371" name="Rounded Rectangle 37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372" name="Rounded Rectangle 37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373" name="Rounded Rectangle 37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374" name="Rounded Rectangle 37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375" name="Rounded Rectangle 37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376" name="Rounded Rectangle 37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377" name="Rounded Rectangle 37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378" name="Rounded Rectangle 37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379" name="Rounded Rectangle 37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380" name="Rounded Rectangle 37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381" name="Rounded Rectangle 38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382" name="Rounded Rectangle 38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383" name="Rounded Rectangle 38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384" name="Rounded Rectangle 38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385" name="Rounded Rectangle 38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386" name="Rounded Rectangle 38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387" name="Rounded Rectangle 38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388" name="Rounded Rectangle 38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389" name="Rounded Rectangle 38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390" name="Rounded Rectangle 38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391" name="Rounded Rectangle 39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392" name="Rounded Rectangle 39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393" name="Rounded Rectangle 39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394" name="Rounded Rectangle 39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395" name="Rounded Rectangle 39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396" name="Rounded Rectangle 39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397" name="Rounded Rectangle 39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398" name="Rounded Rectangle 39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399" name="Rounded Rectangle 39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400" name="Rounded Rectangle 39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401" name="Rounded Rectangle 40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402" name="Rounded Rectangle 40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403" name="Rounded Rectangle 40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404" name="Rounded Rectangle 40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405" name="Rounded Rectangle 40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406" name="Rounded Rectangle 40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407" name="Rounded Rectangle 40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408" name="Rounded Rectangle 40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409" name="Rounded Rectangle 40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410" name="Rounded Rectangle 40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411" name="Rounded Rectangle 41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412" name="Rounded Rectangle 41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413" name="Rounded Rectangle 41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414" name="Rounded Rectangle 41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416" name="Rounded Rectangle 41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417" name="Rounded Rectangle 41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418" name="Rounded Rectangle 41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419" name="Rounded Rectangle 41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420" name="Rounded Rectangle 419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421" name="Rounded Rectangle 420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422" name="Rounded Rectangle 421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423" name="Rounded Rectangle 422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424" name="Rounded Rectangle 423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425" name="Rounded Rectangle 424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426" name="Rounded Rectangle 425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427" name="Rounded Rectangle 426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428" name="Rounded Rectangle 427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429" name="Rounded Rectangle 428"/>
          <p:cNvSpPr/>
          <p:nvPr/>
        </p:nvSpPr>
        <p:spPr>
          <a:xfrm>
            <a:off x="4042959" y="2993842"/>
            <a:ext cx="3439509" cy="76541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430" name="Rounded Rectangle 429"/>
          <p:cNvSpPr/>
          <p:nvPr/>
        </p:nvSpPr>
        <p:spPr>
          <a:xfrm>
            <a:off x="3479180" y="2680083"/>
            <a:ext cx="5937983" cy="118407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17826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5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5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25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35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5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65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5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95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5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65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85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15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35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65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75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85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95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5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35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75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85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5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605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15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25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35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5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65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85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95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05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15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25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35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45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55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65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75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85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805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15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25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35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45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55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65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75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85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95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905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15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25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35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AAE8D9-3592-43F9-83DC-9DB06554EA22}">
  <we:reference id="wa104187975" version="1.0.0.1" store="en-US" storeType="OMEX"/>
  <we:alternateReferences>
    <we:reference id="WA104187975" version="1.0.0.1" store="WA10418797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13460</TotalTime>
  <Words>1214</Words>
  <Application>Microsoft Office PowerPoint</Application>
  <PresentationFormat>Widescreen</PresentationFormat>
  <Paragraphs>348</Paragraphs>
  <Slides>32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等线</vt:lpstr>
      <vt:lpstr>#9Slide03 Arima Madurai</vt:lpstr>
      <vt:lpstr>.VnBodoniH</vt:lpstr>
      <vt:lpstr>Arial</vt:lpstr>
      <vt:lpstr>Calibri</vt:lpstr>
      <vt:lpstr>Century</vt:lpstr>
      <vt:lpstr>Hind Vadodara Light</vt:lpstr>
      <vt:lpstr>Poppins</vt:lpstr>
      <vt:lpstr>Segoe Print</vt:lpstr>
      <vt:lpstr>Segoe UI Black</vt:lpstr>
      <vt:lpstr>SVN-SAF</vt:lpstr>
      <vt:lpstr>Tahoma</vt:lpstr>
      <vt:lpstr>Times New Roman</vt:lpstr>
      <vt:lpstr>UTM Avo</vt:lpstr>
      <vt:lpstr>UTM Kabel KT</vt:lpstr>
      <vt:lpstr>Wingdings</vt:lpstr>
      <vt:lpstr>1_Office 主题</vt:lpstr>
      <vt:lpstr>1_Office Theme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hien hien</cp:lastModifiedBy>
  <cp:revision>667</cp:revision>
  <dcterms:created xsi:type="dcterms:W3CDTF">2021-11-14T08:33:55Z</dcterms:created>
  <dcterms:modified xsi:type="dcterms:W3CDTF">2025-11-26T03:53:49Z</dcterms:modified>
</cp:coreProperties>
</file>