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58" r:id="rId2"/>
    <p:sldId id="364" r:id="rId3"/>
    <p:sldId id="365" r:id="rId4"/>
    <p:sldId id="363" r:id="rId5"/>
    <p:sldId id="256" r:id="rId6"/>
    <p:sldId id="362" r:id="rId7"/>
    <p:sldId id="361" r:id="rId8"/>
    <p:sldId id="366" r:id="rId9"/>
    <p:sldId id="359" r:id="rId10"/>
    <p:sldId id="357" r:id="rId11"/>
    <p:sldId id="298" r:id="rId12"/>
    <p:sldId id="369" r:id="rId13"/>
    <p:sldId id="370" r:id="rId14"/>
    <p:sldId id="371" r:id="rId15"/>
    <p:sldId id="372" r:id="rId16"/>
    <p:sldId id="387" r:id="rId17"/>
    <p:sldId id="367" r:id="rId18"/>
    <p:sldId id="353" r:id="rId19"/>
    <p:sldId id="373" r:id="rId20"/>
    <p:sldId id="354" r:id="rId21"/>
    <p:sldId id="355" r:id="rId22"/>
    <p:sldId id="381" r:id="rId23"/>
    <p:sldId id="382" r:id="rId24"/>
    <p:sldId id="383" r:id="rId25"/>
    <p:sldId id="384" r:id="rId26"/>
    <p:sldId id="385" r:id="rId27"/>
    <p:sldId id="376" r:id="rId28"/>
    <p:sldId id="380" r:id="rId29"/>
    <p:sldId id="386" r:id="rId30"/>
    <p:sldId id="379" r:id="rId31"/>
    <p:sldId id="35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70C0"/>
    <a:srgbClr val="0FB7BD"/>
    <a:srgbClr val="F16649"/>
    <a:srgbClr val="E8F6F8"/>
    <a:srgbClr val="C0E6EA"/>
    <a:srgbClr val="62C8CE"/>
    <a:srgbClr val="05A0B8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1299" autoAdjust="0"/>
  </p:normalViewPr>
  <p:slideViewPr>
    <p:cSldViewPr snapToGrid="0" showGuides="1">
      <p:cViewPr varScale="1">
        <p:scale>
          <a:sx n="63" d="100"/>
          <a:sy n="63" d="100"/>
        </p:scale>
        <p:origin x="10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745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181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453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Google Shape;2583;g8d3aa2a3e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4" name="Google Shape;2584;g8d3aa2a3e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6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241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35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4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194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028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908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0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50967" y="1887400"/>
            <a:ext cx="10290000" cy="42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467"/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 rot="10800000">
            <a:off x="15" y="8"/>
            <a:ext cx="12191985" cy="222123"/>
          </a:xfrm>
          <a:custGeom>
            <a:avLst/>
            <a:gdLst/>
            <a:ahLst/>
            <a:cxnLst/>
            <a:rect l="l" t="t" r="r" b="b"/>
            <a:pathLst>
              <a:path w="34106" h="10942" extrusionOk="0">
                <a:moveTo>
                  <a:pt x="34106" y="1"/>
                </a:moveTo>
                <a:cubicBezTo>
                  <a:pt x="33610" y="64"/>
                  <a:pt x="33127" y="166"/>
                  <a:pt x="32644" y="293"/>
                </a:cubicBezTo>
                <a:lnTo>
                  <a:pt x="32492" y="331"/>
                </a:lnTo>
                <a:cubicBezTo>
                  <a:pt x="32034" y="471"/>
                  <a:pt x="31602" y="623"/>
                  <a:pt x="31170" y="827"/>
                </a:cubicBezTo>
                <a:cubicBezTo>
                  <a:pt x="30980" y="928"/>
                  <a:pt x="30776" y="1030"/>
                  <a:pt x="30573" y="1144"/>
                </a:cubicBezTo>
                <a:cubicBezTo>
                  <a:pt x="28159" y="2517"/>
                  <a:pt x="26392" y="4867"/>
                  <a:pt x="23965" y="6278"/>
                </a:cubicBezTo>
                <a:cubicBezTo>
                  <a:pt x="23305" y="6659"/>
                  <a:pt x="22619" y="6964"/>
                  <a:pt x="21894" y="7205"/>
                </a:cubicBezTo>
                <a:cubicBezTo>
                  <a:pt x="20887" y="7525"/>
                  <a:pt x="19844" y="7702"/>
                  <a:pt x="18778" y="7702"/>
                </a:cubicBezTo>
                <a:cubicBezTo>
                  <a:pt x="18741" y="7702"/>
                  <a:pt x="18704" y="7701"/>
                  <a:pt x="18667" y="7701"/>
                </a:cubicBezTo>
                <a:cubicBezTo>
                  <a:pt x="16824" y="7701"/>
                  <a:pt x="14969" y="7218"/>
                  <a:pt x="13177" y="6354"/>
                </a:cubicBezTo>
                <a:cubicBezTo>
                  <a:pt x="13063" y="6303"/>
                  <a:pt x="12949" y="6240"/>
                  <a:pt x="12834" y="6176"/>
                </a:cubicBezTo>
                <a:cubicBezTo>
                  <a:pt x="12402" y="5935"/>
                  <a:pt x="11983" y="5681"/>
                  <a:pt x="11589" y="5388"/>
                </a:cubicBezTo>
                <a:lnTo>
                  <a:pt x="11360" y="5223"/>
                </a:lnTo>
                <a:cubicBezTo>
                  <a:pt x="10763" y="4791"/>
                  <a:pt x="10179" y="4321"/>
                  <a:pt x="9569" y="3927"/>
                </a:cubicBezTo>
                <a:cubicBezTo>
                  <a:pt x="9213" y="3698"/>
                  <a:pt x="8844" y="3495"/>
                  <a:pt x="8463" y="3317"/>
                </a:cubicBezTo>
                <a:cubicBezTo>
                  <a:pt x="7040" y="2669"/>
                  <a:pt x="5464" y="2415"/>
                  <a:pt x="3901" y="2377"/>
                </a:cubicBezTo>
                <a:cubicBezTo>
                  <a:pt x="3786" y="2373"/>
                  <a:pt x="3670" y="2372"/>
                  <a:pt x="3554" y="2372"/>
                </a:cubicBezTo>
                <a:cubicBezTo>
                  <a:pt x="3239" y="2372"/>
                  <a:pt x="2925" y="2384"/>
                  <a:pt x="2618" y="2402"/>
                </a:cubicBezTo>
                <a:cubicBezTo>
                  <a:pt x="1754" y="2440"/>
                  <a:pt x="852" y="2478"/>
                  <a:pt x="26" y="2745"/>
                </a:cubicBezTo>
                <a:lnTo>
                  <a:pt x="1" y="2745"/>
                </a:lnTo>
                <a:lnTo>
                  <a:pt x="1" y="10878"/>
                </a:lnTo>
                <a:lnTo>
                  <a:pt x="5808" y="10878"/>
                </a:lnTo>
                <a:cubicBezTo>
                  <a:pt x="5808" y="10916"/>
                  <a:pt x="5833" y="10935"/>
                  <a:pt x="5860" y="10935"/>
                </a:cubicBezTo>
                <a:cubicBezTo>
                  <a:pt x="5887" y="10935"/>
                  <a:pt x="5916" y="10916"/>
                  <a:pt x="5922" y="10878"/>
                </a:cubicBezTo>
                <a:lnTo>
                  <a:pt x="6633" y="10878"/>
                </a:lnTo>
                <a:cubicBezTo>
                  <a:pt x="6640" y="10916"/>
                  <a:pt x="6668" y="10935"/>
                  <a:pt x="6695" y="10935"/>
                </a:cubicBezTo>
                <a:cubicBezTo>
                  <a:pt x="6722" y="10935"/>
                  <a:pt x="6748" y="10916"/>
                  <a:pt x="6748" y="10878"/>
                </a:cubicBezTo>
                <a:lnTo>
                  <a:pt x="7472" y="10878"/>
                </a:lnTo>
                <a:cubicBezTo>
                  <a:pt x="7472" y="10916"/>
                  <a:pt x="7498" y="10935"/>
                  <a:pt x="7525" y="10935"/>
                </a:cubicBezTo>
                <a:cubicBezTo>
                  <a:pt x="7552" y="10935"/>
                  <a:pt x="7580" y="10916"/>
                  <a:pt x="7586" y="10878"/>
                </a:cubicBezTo>
                <a:lnTo>
                  <a:pt x="8298" y="10878"/>
                </a:lnTo>
                <a:cubicBezTo>
                  <a:pt x="8298" y="10916"/>
                  <a:pt x="8323" y="10941"/>
                  <a:pt x="8362" y="10941"/>
                </a:cubicBezTo>
                <a:cubicBezTo>
                  <a:pt x="8387" y="10941"/>
                  <a:pt x="8412" y="10916"/>
                  <a:pt x="8412" y="10878"/>
                </a:cubicBezTo>
                <a:lnTo>
                  <a:pt x="34106" y="10878"/>
                </a:lnTo>
                <a:lnTo>
                  <a:pt x="3410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5771" flipH="1">
            <a:off x="1067061" y="54316"/>
            <a:ext cx="11044893" cy="179680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178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 hasCustomPrompt="1"/>
          </p:nvPr>
        </p:nvSpPr>
        <p:spPr>
          <a:xfrm>
            <a:off x="951233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>
            <a:off x="951233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951233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4" hasCustomPrompt="1"/>
          </p:nvPr>
        </p:nvSpPr>
        <p:spPr>
          <a:xfrm>
            <a:off x="3512161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5"/>
          </p:nvPr>
        </p:nvSpPr>
        <p:spPr>
          <a:xfrm>
            <a:off x="3512161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3512161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7" hasCustomPrompt="1"/>
          </p:nvPr>
        </p:nvSpPr>
        <p:spPr>
          <a:xfrm>
            <a:off x="6073157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8"/>
          </p:nvPr>
        </p:nvSpPr>
        <p:spPr>
          <a:xfrm>
            <a:off x="6073157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6073157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8641351" y="3641133"/>
            <a:ext cx="26068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4"/>
          </p:nvPr>
        </p:nvSpPr>
        <p:spPr>
          <a:xfrm>
            <a:off x="8641351" y="4775533"/>
            <a:ext cx="26068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15"/>
          </p:nvPr>
        </p:nvSpPr>
        <p:spPr>
          <a:xfrm>
            <a:off x="8641351" y="4273533"/>
            <a:ext cx="2606800" cy="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/>
          <p:nvPr/>
        </p:nvSpPr>
        <p:spPr>
          <a:xfrm rot="10800000" flipH="1">
            <a:off x="255333" y="6513003"/>
            <a:ext cx="11779240" cy="384397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3"/>
          <p:cNvSpPr/>
          <p:nvPr/>
        </p:nvSpPr>
        <p:spPr>
          <a:xfrm rot="-10752235" flipH="1">
            <a:off x="1183333" y="6350059"/>
            <a:ext cx="9628587" cy="316445"/>
          </a:xfrm>
          <a:custGeom>
            <a:avLst/>
            <a:gdLst/>
            <a:ahLst/>
            <a:cxnLst/>
            <a:rect l="l" t="t" r="r" b="b"/>
            <a:pathLst>
              <a:path w="5936" h="1694" extrusionOk="0">
                <a:moveTo>
                  <a:pt x="5867" y="1"/>
                </a:moveTo>
                <a:lnTo>
                  <a:pt x="0" y="40"/>
                </a:lnTo>
                <a:cubicBezTo>
                  <a:pt x="0" y="40"/>
                  <a:pt x="63" y="1364"/>
                  <a:pt x="460" y="1443"/>
                </a:cubicBezTo>
                <a:cubicBezTo>
                  <a:pt x="1121" y="1572"/>
                  <a:pt x="2385" y="1693"/>
                  <a:pt x="3511" y="1693"/>
                </a:cubicBezTo>
                <a:cubicBezTo>
                  <a:pt x="4467" y="1693"/>
                  <a:pt x="5324" y="1606"/>
                  <a:pt x="5629" y="1364"/>
                </a:cubicBezTo>
                <a:cubicBezTo>
                  <a:pt x="5935" y="1120"/>
                  <a:pt x="5867" y="1"/>
                  <a:pt x="5867" y="1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3"/>
          <p:cNvSpPr/>
          <p:nvPr/>
        </p:nvSpPr>
        <p:spPr>
          <a:xfrm>
            <a:off x="11711558" y="281567"/>
            <a:ext cx="323015" cy="322091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3"/>
          <p:cNvSpPr/>
          <p:nvPr/>
        </p:nvSpPr>
        <p:spPr>
          <a:xfrm>
            <a:off x="11357260" y="464225"/>
            <a:ext cx="231649" cy="231649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3"/>
          <p:cNvSpPr/>
          <p:nvPr/>
        </p:nvSpPr>
        <p:spPr>
          <a:xfrm>
            <a:off x="11680203" y="706894"/>
            <a:ext cx="137588" cy="137588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255318" y="318844"/>
            <a:ext cx="458599" cy="457675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790425" y="590866"/>
            <a:ext cx="328561" cy="328716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330045" y="924133"/>
            <a:ext cx="195673" cy="195673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3"/>
          <p:cNvSpPr/>
          <p:nvPr/>
        </p:nvSpPr>
        <p:spPr>
          <a:xfrm>
            <a:off x="10830333" y="318836"/>
            <a:ext cx="88584" cy="87725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/>
          <p:nvPr/>
        </p:nvSpPr>
        <p:spPr>
          <a:xfrm>
            <a:off x="11241033" y="206750"/>
            <a:ext cx="146040" cy="11208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3"/>
          <p:cNvSpPr/>
          <p:nvPr/>
        </p:nvSpPr>
        <p:spPr>
          <a:xfrm>
            <a:off x="11822931" y="1119807"/>
            <a:ext cx="100272" cy="78251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3"/>
          <p:cNvSpPr/>
          <p:nvPr/>
        </p:nvSpPr>
        <p:spPr>
          <a:xfrm rot="10800000">
            <a:off x="166752" y="119012"/>
            <a:ext cx="88584" cy="87725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665329" y="1102889"/>
            <a:ext cx="146040" cy="11208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3"/>
          <p:cNvSpPr/>
          <p:nvPr/>
        </p:nvSpPr>
        <p:spPr>
          <a:xfrm rot="10800000">
            <a:off x="1064667" y="403483"/>
            <a:ext cx="100272" cy="78251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648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7"/>
          <p:cNvSpPr txBox="1">
            <a:spLocks noGrp="1"/>
          </p:cNvSpPr>
          <p:nvPr>
            <p:ph type="subTitle" idx="1"/>
          </p:nvPr>
        </p:nvSpPr>
        <p:spPr>
          <a:xfrm>
            <a:off x="1032133" y="3069700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3" name="Google Shape;493;p27"/>
          <p:cNvSpPr txBox="1">
            <a:spLocks noGrp="1"/>
          </p:cNvSpPr>
          <p:nvPr>
            <p:ph type="subTitle" idx="2"/>
          </p:nvPr>
        </p:nvSpPr>
        <p:spPr>
          <a:xfrm>
            <a:off x="1032133" y="2460633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4" name="Google Shape;494;p27"/>
          <p:cNvSpPr txBox="1">
            <a:spLocks noGrp="1"/>
          </p:cNvSpPr>
          <p:nvPr>
            <p:ph type="subTitle" idx="3"/>
          </p:nvPr>
        </p:nvSpPr>
        <p:spPr>
          <a:xfrm>
            <a:off x="4834600" y="3069700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27"/>
          <p:cNvSpPr txBox="1">
            <a:spLocks noGrp="1"/>
          </p:cNvSpPr>
          <p:nvPr>
            <p:ph type="subTitle" idx="4"/>
          </p:nvPr>
        </p:nvSpPr>
        <p:spPr>
          <a:xfrm>
            <a:off x="4834600" y="2460633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6" name="Google Shape;496;p27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7" name="Google Shape;497;p27"/>
          <p:cNvSpPr txBox="1">
            <a:spLocks noGrp="1"/>
          </p:cNvSpPr>
          <p:nvPr>
            <p:ph type="subTitle" idx="6"/>
          </p:nvPr>
        </p:nvSpPr>
        <p:spPr>
          <a:xfrm>
            <a:off x="8637067" y="2460633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7"/>
          <p:cNvSpPr txBox="1">
            <a:spLocks noGrp="1"/>
          </p:cNvSpPr>
          <p:nvPr>
            <p:ph type="subTitle" idx="7"/>
          </p:nvPr>
        </p:nvSpPr>
        <p:spPr>
          <a:xfrm>
            <a:off x="1032133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9" name="Google Shape;499;p27"/>
          <p:cNvSpPr txBox="1">
            <a:spLocks noGrp="1"/>
          </p:cNvSpPr>
          <p:nvPr>
            <p:ph type="subTitle" idx="8"/>
          </p:nvPr>
        </p:nvSpPr>
        <p:spPr>
          <a:xfrm>
            <a:off x="1032133" y="4805700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7"/>
          <p:cNvSpPr txBox="1">
            <a:spLocks noGrp="1"/>
          </p:cNvSpPr>
          <p:nvPr>
            <p:ph type="subTitle" idx="9"/>
          </p:nvPr>
        </p:nvSpPr>
        <p:spPr>
          <a:xfrm>
            <a:off x="4834600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1" name="Google Shape;501;p27"/>
          <p:cNvSpPr txBox="1">
            <a:spLocks noGrp="1"/>
          </p:cNvSpPr>
          <p:nvPr>
            <p:ph type="subTitle" idx="13"/>
          </p:nvPr>
        </p:nvSpPr>
        <p:spPr>
          <a:xfrm>
            <a:off x="4834600" y="4805700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subTitle" idx="15"/>
          </p:nvPr>
        </p:nvSpPr>
        <p:spPr>
          <a:xfrm>
            <a:off x="8637067" y="4805700"/>
            <a:ext cx="2522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7"/>
          <p:cNvSpPr/>
          <p:nvPr/>
        </p:nvSpPr>
        <p:spPr>
          <a:xfrm rot="10800000" flipH="1">
            <a:off x="157041" y="23"/>
            <a:ext cx="216560" cy="6853013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27"/>
          <p:cNvSpPr/>
          <p:nvPr/>
        </p:nvSpPr>
        <p:spPr>
          <a:xfrm>
            <a:off x="1" y="1"/>
            <a:ext cx="228665" cy="6858031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6" name="Google Shape;506;p27"/>
          <p:cNvSpPr/>
          <p:nvPr/>
        </p:nvSpPr>
        <p:spPr>
          <a:xfrm rot="10800000">
            <a:off x="11818333" y="23"/>
            <a:ext cx="216560" cy="6853013"/>
          </a:xfrm>
          <a:custGeom>
            <a:avLst/>
            <a:gdLst/>
            <a:ahLst/>
            <a:cxnLst/>
            <a:rect l="l" t="t" r="r" b="b"/>
            <a:pathLst>
              <a:path w="5334" h="20928" extrusionOk="0">
                <a:moveTo>
                  <a:pt x="0" y="0"/>
                </a:moveTo>
                <a:lnTo>
                  <a:pt x="6" y="20844"/>
                </a:lnTo>
                <a:cubicBezTo>
                  <a:pt x="153" y="20884"/>
                  <a:pt x="312" y="20906"/>
                  <a:pt x="466" y="20918"/>
                </a:cubicBezTo>
                <a:cubicBezTo>
                  <a:pt x="549" y="20924"/>
                  <a:pt x="633" y="20928"/>
                  <a:pt x="716" y="20928"/>
                </a:cubicBezTo>
                <a:cubicBezTo>
                  <a:pt x="1470" y="20928"/>
                  <a:pt x="2204" y="20652"/>
                  <a:pt x="2772" y="20151"/>
                </a:cubicBezTo>
                <a:cubicBezTo>
                  <a:pt x="3408" y="19589"/>
                  <a:pt x="3817" y="18771"/>
                  <a:pt x="3947" y="17925"/>
                </a:cubicBezTo>
                <a:cubicBezTo>
                  <a:pt x="4192" y="16334"/>
                  <a:pt x="3413" y="14778"/>
                  <a:pt x="2726" y="13409"/>
                </a:cubicBezTo>
                <a:cubicBezTo>
                  <a:pt x="1994" y="11950"/>
                  <a:pt x="1534" y="10286"/>
                  <a:pt x="1704" y="8622"/>
                </a:cubicBezTo>
                <a:cubicBezTo>
                  <a:pt x="1840" y="7315"/>
                  <a:pt x="2425" y="6196"/>
                  <a:pt x="3135" y="5129"/>
                </a:cubicBezTo>
                <a:lnTo>
                  <a:pt x="3175" y="5066"/>
                </a:lnTo>
                <a:cubicBezTo>
                  <a:pt x="3885" y="4010"/>
                  <a:pt x="5333" y="2613"/>
                  <a:pt x="4407" y="1233"/>
                </a:cubicBezTo>
                <a:cubicBezTo>
                  <a:pt x="3913" y="494"/>
                  <a:pt x="2931" y="364"/>
                  <a:pt x="2136" y="227"/>
                </a:cubicBezTo>
                <a:cubicBezTo>
                  <a:pt x="1431" y="108"/>
                  <a:pt x="716" y="34"/>
                  <a:pt x="0" y="0"/>
                </a:cubicBezTo>
                <a:close/>
              </a:path>
            </a:pathLst>
          </a:custGeom>
          <a:solidFill>
            <a:srgbClr val="00DFD1">
              <a:alpha val="4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7" name="Google Shape;507;p27"/>
          <p:cNvSpPr/>
          <p:nvPr/>
        </p:nvSpPr>
        <p:spPr>
          <a:xfrm flipH="1">
            <a:off x="11963272" y="1"/>
            <a:ext cx="228665" cy="6858031"/>
          </a:xfrm>
          <a:custGeom>
            <a:avLst/>
            <a:gdLst/>
            <a:ahLst/>
            <a:cxnLst/>
            <a:rect l="l" t="t" r="r" b="b"/>
            <a:pathLst>
              <a:path w="19362" h="27916" extrusionOk="0">
                <a:moveTo>
                  <a:pt x="0" y="1"/>
                </a:moveTo>
                <a:lnTo>
                  <a:pt x="0" y="27915"/>
                </a:lnTo>
                <a:lnTo>
                  <a:pt x="15590" y="27915"/>
                </a:lnTo>
                <a:cubicBezTo>
                  <a:pt x="15641" y="27876"/>
                  <a:pt x="15687" y="27836"/>
                  <a:pt x="15738" y="27790"/>
                </a:cubicBezTo>
                <a:cubicBezTo>
                  <a:pt x="16635" y="27001"/>
                  <a:pt x="17215" y="25842"/>
                  <a:pt x="17396" y="24650"/>
                </a:cubicBezTo>
                <a:cubicBezTo>
                  <a:pt x="17743" y="22389"/>
                  <a:pt x="16647" y="20191"/>
                  <a:pt x="15670" y="18255"/>
                </a:cubicBezTo>
                <a:cubicBezTo>
                  <a:pt x="14636" y="16187"/>
                  <a:pt x="13983" y="13836"/>
                  <a:pt x="14227" y="11485"/>
                </a:cubicBezTo>
                <a:cubicBezTo>
                  <a:pt x="14415" y="9633"/>
                  <a:pt x="15249" y="8049"/>
                  <a:pt x="16249" y="6538"/>
                </a:cubicBezTo>
                <a:cubicBezTo>
                  <a:pt x="16272" y="6509"/>
                  <a:pt x="16289" y="6481"/>
                  <a:pt x="16306" y="6453"/>
                </a:cubicBezTo>
                <a:cubicBezTo>
                  <a:pt x="17311" y="4953"/>
                  <a:pt x="19361" y="2977"/>
                  <a:pt x="18055" y="1023"/>
                </a:cubicBezTo>
                <a:cubicBezTo>
                  <a:pt x="17709" y="512"/>
                  <a:pt x="17197" y="205"/>
                  <a:pt x="1663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57264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9"/>
          <p:cNvSpPr txBox="1">
            <a:spLocks noGrp="1"/>
          </p:cNvSpPr>
          <p:nvPr>
            <p:ph type="title"/>
          </p:nvPr>
        </p:nvSpPr>
        <p:spPr>
          <a:xfrm>
            <a:off x="3688200" y="820933"/>
            <a:ext cx="4815600" cy="9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9"/>
          <p:cNvSpPr txBox="1">
            <a:spLocks noGrp="1"/>
          </p:cNvSpPr>
          <p:nvPr>
            <p:ph type="subTitle" idx="1"/>
          </p:nvPr>
        </p:nvSpPr>
        <p:spPr>
          <a:xfrm>
            <a:off x="3112400" y="2544800"/>
            <a:ext cx="5967200" cy="12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33" name="Google Shape;533;p29"/>
          <p:cNvSpPr txBox="1">
            <a:spLocks noGrp="1"/>
          </p:cNvSpPr>
          <p:nvPr>
            <p:ph type="subTitle" idx="2"/>
          </p:nvPr>
        </p:nvSpPr>
        <p:spPr>
          <a:xfrm>
            <a:off x="3725000" y="1944100"/>
            <a:ext cx="47420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4" name="Google Shape;534;p29"/>
          <p:cNvSpPr txBox="1"/>
          <p:nvPr/>
        </p:nvSpPr>
        <p:spPr>
          <a:xfrm>
            <a:off x="3490800" y="4841133"/>
            <a:ext cx="5210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35" name="Google Shape;535;p29"/>
          <p:cNvSpPr/>
          <p:nvPr/>
        </p:nvSpPr>
        <p:spPr>
          <a:xfrm>
            <a:off x="145724" y="6288391"/>
            <a:ext cx="1021449" cy="541872"/>
          </a:xfrm>
          <a:custGeom>
            <a:avLst/>
            <a:gdLst/>
            <a:ahLst/>
            <a:cxnLst/>
            <a:rect l="l" t="t" r="r" b="b"/>
            <a:pathLst>
              <a:path w="14298" h="7585" extrusionOk="0">
                <a:moveTo>
                  <a:pt x="14297" y="1"/>
                </a:moveTo>
                <a:lnTo>
                  <a:pt x="14297" y="1"/>
                </a:lnTo>
                <a:cubicBezTo>
                  <a:pt x="12884" y="408"/>
                  <a:pt x="11686" y="1330"/>
                  <a:pt x="10932" y="2588"/>
                </a:cubicBezTo>
                <a:cubicBezTo>
                  <a:pt x="10489" y="2935"/>
                  <a:pt x="10021" y="3270"/>
                  <a:pt x="9554" y="3582"/>
                </a:cubicBezTo>
                <a:cubicBezTo>
                  <a:pt x="10357" y="2815"/>
                  <a:pt x="10980" y="1869"/>
                  <a:pt x="11363" y="815"/>
                </a:cubicBezTo>
                <a:lnTo>
                  <a:pt x="11363" y="815"/>
                </a:lnTo>
                <a:cubicBezTo>
                  <a:pt x="10129" y="1486"/>
                  <a:pt x="9243" y="2636"/>
                  <a:pt x="8920" y="4001"/>
                </a:cubicBezTo>
                <a:cubicBezTo>
                  <a:pt x="8189" y="4444"/>
                  <a:pt x="7434" y="4851"/>
                  <a:pt x="6668" y="5211"/>
                </a:cubicBezTo>
                <a:cubicBezTo>
                  <a:pt x="7662" y="4612"/>
                  <a:pt x="8404" y="3678"/>
                  <a:pt x="8764" y="2576"/>
                </a:cubicBezTo>
                <a:lnTo>
                  <a:pt x="8764" y="2576"/>
                </a:lnTo>
                <a:cubicBezTo>
                  <a:pt x="7542" y="3186"/>
                  <a:pt x="6584" y="4216"/>
                  <a:pt x="6069" y="5486"/>
                </a:cubicBezTo>
                <a:cubicBezTo>
                  <a:pt x="5147" y="5881"/>
                  <a:pt x="4213" y="6229"/>
                  <a:pt x="3242" y="6504"/>
                </a:cubicBezTo>
                <a:cubicBezTo>
                  <a:pt x="4464" y="5797"/>
                  <a:pt x="5506" y="4827"/>
                  <a:pt x="6285" y="3654"/>
                </a:cubicBezTo>
                <a:lnTo>
                  <a:pt x="6285" y="3654"/>
                </a:lnTo>
                <a:cubicBezTo>
                  <a:pt x="5482" y="3977"/>
                  <a:pt x="4751" y="4444"/>
                  <a:pt x="4117" y="5031"/>
                </a:cubicBezTo>
                <a:cubicBezTo>
                  <a:pt x="3674" y="5450"/>
                  <a:pt x="3278" y="5941"/>
                  <a:pt x="3123" y="6528"/>
                </a:cubicBezTo>
                <a:cubicBezTo>
                  <a:pt x="2152" y="6804"/>
                  <a:pt x="1170" y="7007"/>
                  <a:pt x="164" y="7151"/>
                </a:cubicBezTo>
                <a:cubicBezTo>
                  <a:pt x="0" y="7186"/>
                  <a:pt x="31" y="7427"/>
                  <a:pt x="189" y="7427"/>
                </a:cubicBezTo>
                <a:cubicBezTo>
                  <a:pt x="192" y="7427"/>
                  <a:pt x="196" y="7427"/>
                  <a:pt x="200" y="7426"/>
                </a:cubicBezTo>
                <a:cubicBezTo>
                  <a:pt x="1494" y="7247"/>
                  <a:pt x="2763" y="6959"/>
                  <a:pt x="4009" y="6564"/>
                </a:cubicBezTo>
                <a:cubicBezTo>
                  <a:pt x="4887" y="7227"/>
                  <a:pt x="5955" y="7585"/>
                  <a:pt x="7047" y="7585"/>
                </a:cubicBezTo>
                <a:cubicBezTo>
                  <a:pt x="7355" y="7585"/>
                  <a:pt x="7665" y="7556"/>
                  <a:pt x="7973" y="7498"/>
                </a:cubicBezTo>
                <a:cubicBezTo>
                  <a:pt x="7506" y="7079"/>
                  <a:pt x="7015" y="6660"/>
                  <a:pt x="6428" y="6444"/>
                </a:cubicBezTo>
                <a:cubicBezTo>
                  <a:pt x="6061" y="6322"/>
                  <a:pt x="5682" y="6260"/>
                  <a:pt x="5304" y="6260"/>
                </a:cubicBezTo>
                <a:cubicBezTo>
                  <a:pt x="5127" y="6260"/>
                  <a:pt x="4951" y="6274"/>
                  <a:pt x="4775" y="6301"/>
                </a:cubicBezTo>
                <a:cubicBezTo>
                  <a:pt x="5590" y="6013"/>
                  <a:pt x="6392" y="5666"/>
                  <a:pt x="7183" y="5282"/>
                </a:cubicBezTo>
                <a:cubicBezTo>
                  <a:pt x="7826" y="5782"/>
                  <a:pt x="8613" y="6042"/>
                  <a:pt x="9408" y="6042"/>
                </a:cubicBezTo>
                <a:cubicBezTo>
                  <a:pt x="9870" y="6042"/>
                  <a:pt x="10335" y="5954"/>
                  <a:pt x="10776" y="5774"/>
                </a:cubicBezTo>
                <a:cubicBezTo>
                  <a:pt x="10070" y="5269"/>
                  <a:pt x="9230" y="5003"/>
                  <a:pt x="8375" y="5003"/>
                </a:cubicBezTo>
                <a:cubicBezTo>
                  <a:pt x="8114" y="5003"/>
                  <a:pt x="7851" y="5028"/>
                  <a:pt x="7590" y="5079"/>
                </a:cubicBezTo>
                <a:cubicBezTo>
                  <a:pt x="8309" y="4696"/>
                  <a:pt x="9003" y="4288"/>
                  <a:pt x="9686" y="3833"/>
                </a:cubicBezTo>
                <a:cubicBezTo>
                  <a:pt x="10249" y="4193"/>
                  <a:pt x="10884" y="4396"/>
                  <a:pt x="11554" y="4420"/>
                </a:cubicBezTo>
                <a:cubicBezTo>
                  <a:pt x="11595" y="4422"/>
                  <a:pt x="11635" y="4423"/>
                  <a:pt x="11675" y="4423"/>
                </a:cubicBezTo>
                <a:cubicBezTo>
                  <a:pt x="12350" y="4423"/>
                  <a:pt x="12996" y="4140"/>
                  <a:pt x="13471" y="3654"/>
                </a:cubicBezTo>
                <a:cubicBezTo>
                  <a:pt x="12848" y="3402"/>
                  <a:pt x="12189" y="3270"/>
                  <a:pt x="11531" y="3246"/>
                </a:cubicBezTo>
                <a:cubicBezTo>
                  <a:pt x="11063" y="3246"/>
                  <a:pt x="10608" y="3330"/>
                  <a:pt x="10177" y="3498"/>
                </a:cubicBezTo>
                <a:cubicBezTo>
                  <a:pt x="10500" y="3270"/>
                  <a:pt x="10824" y="3031"/>
                  <a:pt x="11135" y="2791"/>
                </a:cubicBezTo>
                <a:cubicBezTo>
                  <a:pt x="12453" y="2216"/>
                  <a:pt x="13567" y="1246"/>
                  <a:pt x="142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9"/>
          <p:cNvSpPr/>
          <p:nvPr/>
        </p:nvSpPr>
        <p:spPr>
          <a:xfrm rot="1697861">
            <a:off x="493436" y="4477703"/>
            <a:ext cx="326056" cy="2510571"/>
          </a:xfrm>
          <a:custGeom>
            <a:avLst/>
            <a:gdLst/>
            <a:ahLst/>
            <a:cxnLst/>
            <a:rect l="l" t="t" r="r" b="b"/>
            <a:pathLst>
              <a:path w="4564" h="35142" extrusionOk="0">
                <a:moveTo>
                  <a:pt x="3018" y="1"/>
                </a:moveTo>
                <a:cubicBezTo>
                  <a:pt x="587" y="3953"/>
                  <a:pt x="0" y="9606"/>
                  <a:pt x="323" y="14840"/>
                </a:cubicBezTo>
                <a:cubicBezTo>
                  <a:pt x="647" y="20074"/>
                  <a:pt x="1749" y="25141"/>
                  <a:pt x="2264" y="30339"/>
                </a:cubicBezTo>
                <a:cubicBezTo>
                  <a:pt x="2266" y="30358"/>
                  <a:pt x="2267" y="30378"/>
                  <a:pt x="2269" y="30398"/>
                </a:cubicBezTo>
                <a:lnTo>
                  <a:pt x="2269" y="30398"/>
                </a:lnTo>
                <a:cubicBezTo>
                  <a:pt x="3045" y="26619"/>
                  <a:pt x="3499" y="22705"/>
                  <a:pt x="3952" y="18805"/>
                </a:cubicBezTo>
                <a:cubicBezTo>
                  <a:pt x="4252" y="16146"/>
                  <a:pt x="4563" y="13475"/>
                  <a:pt x="4527" y="10780"/>
                </a:cubicBezTo>
                <a:cubicBezTo>
                  <a:pt x="4479" y="7103"/>
                  <a:pt x="3785" y="3510"/>
                  <a:pt x="3018" y="1"/>
                </a:cubicBezTo>
                <a:close/>
                <a:moveTo>
                  <a:pt x="2269" y="30398"/>
                </a:moveTo>
                <a:lnTo>
                  <a:pt x="2269" y="30398"/>
                </a:lnTo>
                <a:cubicBezTo>
                  <a:pt x="2042" y="31505"/>
                  <a:pt x="1788" y="32600"/>
                  <a:pt x="1497" y="33680"/>
                </a:cubicBezTo>
                <a:lnTo>
                  <a:pt x="1761" y="35141"/>
                </a:lnTo>
                <a:cubicBezTo>
                  <a:pt x="2483" y="33852"/>
                  <a:pt x="2421" y="32036"/>
                  <a:pt x="2269" y="3039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9"/>
          <p:cNvSpPr/>
          <p:nvPr/>
        </p:nvSpPr>
        <p:spPr>
          <a:xfrm>
            <a:off x="219670" y="5227831"/>
            <a:ext cx="536943" cy="1549248"/>
          </a:xfrm>
          <a:custGeom>
            <a:avLst/>
            <a:gdLst/>
            <a:ahLst/>
            <a:cxnLst/>
            <a:rect l="l" t="t" r="r" b="b"/>
            <a:pathLst>
              <a:path w="7516" h="21686" extrusionOk="0">
                <a:moveTo>
                  <a:pt x="4030" y="0"/>
                </a:moveTo>
                <a:lnTo>
                  <a:pt x="4030" y="0"/>
                </a:lnTo>
                <a:cubicBezTo>
                  <a:pt x="3300" y="1880"/>
                  <a:pt x="3312" y="3964"/>
                  <a:pt x="4054" y="5833"/>
                </a:cubicBezTo>
                <a:cubicBezTo>
                  <a:pt x="4066" y="6611"/>
                  <a:pt x="4042" y="7378"/>
                  <a:pt x="3995" y="8156"/>
                </a:cubicBezTo>
                <a:cubicBezTo>
                  <a:pt x="3827" y="6635"/>
                  <a:pt x="3312" y="5174"/>
                  <a:pt x="2485" y="3881"/>
                </a:cubicBezTo>
                <a:lnTo>
                  <a:pt x="2485" y="3881"/>
                </a:lnTo>
                <a:cubicBezTo>
                  <a:pt x="2186" y="5785"/>
                  <a:pt x="2701" y="7713"/>
                  <a:pt x="3911" y="9210"/>
                </a:cubicBezTo>
                <a:cubicBezTo>
                  <a:pt x="3803" y="10372"/>
                  <a:pt x="3623" y="11522"/>
                  <a:pt x="3384" y="12672"/>
                </a:cubicBezTo>
                <a:cubicBezTo>
                  <a:pt x="3539" y="11091"/>
                  <a:pt x="3132" y="9498"/>
                  <a:pt x="2234" y="8192"/>
                </a:cubicBezTo>
                <a:lnTo>
                  <a:pt x="2234" y="8192"/>
                </a:lnTo>
                <a:cubicBezTo>
                  <a:pt x="1887" y="10037"/>
                  <a:pt x="2222" y="11941"/>
                  <a:pt x="3180" y="13546"/>
                </a:cubicBezTo>
                <a:cubicBezTo>
                  <a:pt x="2845" y="14888"/>
                  <a:pt x="2438" y="16193"/>
                  <a:pt x="1934" y="17475"/>
                </a:cubicBezTo>
                <a:cubicBezTo>
                  <a:pt x="2186" y="15570"/>
                  <a:pt x="1982" y="13618"/>
                  <a:pt x="1360" y="11798"/>
                </a:cubicBezTo>
                <a:cubicBezTo>
                  <a:pt x="1048" y="12947"/>
                  <a:pt x="952" y="14133"/>
                  <a:pt x="1072" y="15307"/>
                </a:cubicBezTo>
                <a:cubicBezTo>
                  <a:pt x="1156" y="16145"/>
                  <a:pt x="1360" y="16996"/>
                  <a:pt x="1875" y="17654"/>
                </a:cubicBezTo>
                <a:cubicBezTo>
                  <a:pt x="1360" y="18936"/>
                  <a:pt x="761" y="20181"/>
                  <a:pt x="90" y="21391"/>
                </a:cubicBezTo>
                <a:cubicBezTo>
                  <a:pt x="0" y="21546"/>
                  <a:pt x="128" y="21685"/>
                  <a:pt x="260" y="21685"/>
                </a:cubicBezTo>
                <a:cubicBezTo>
                  <a:pt x="321" y="21685"/>
                  <a:pt x="384" y="21655"/>
                  <a:pt x="425" y="21583"/>
                </a:cubicBezTo>
                <a:cubicBezTo>
                  <a:pt x="1300" y="20026"/>
                  <a:pt x="2042" y="18397"/>
                  <a:pt x="2641" y="16708"/>
                </a:cubicBezTo>
                <a:cubicBezTo>
                  <a:pt x="4510" y="16193"/>
                  <a:pt x="6091" y="14900"/>
                  <a:pt x="6953" y="13151"/>
                </a:cubicBezTo>
                <a:lnTo>
                  <a:pt x="6953" y="13151"/>
                </a:lnTo>
                <a:cubicBezTo>
                  <a:pt x="6114" y="13319"/>
                  <a:pt x="5240" y="13498"/>
                  <a:pt x="4510" y="13965"/>
                </a:cubicBezTo>
                <a:cubicBezTo>
                  <a:pt x="3863" y="14385"/>
                  <a:pt x="3384" y="14983"/>
                  <a:pt x="2988" y="15654"/>
                </a:cubicBezTo>
                <a:cubicBezTo>
                  <a:pt x="3348" y="14504"/>
                  <a:pt x="3647" y="13343"/>
                  <a:pt x="3875" y="12169"/>
                </a:cubicBezTo>
                <a:cubicBezTo>
                  <a:pt x="5599" y="11714"/>
                  <a:pt x="6941" y="10372"/>
                  <a:pt x="7408" y="8660"/>
                </a:cubicBezTo>
                <a:lnTo>
                  <a:pt x="7408" y="8660"/>
                </a:lnTo>
                <a:cubicBezTo>
                  <a:pt x="5923" y="9127"/>
                  <a:pt x="4689" y="10169"/>
                  <a:pt x="3983" y="11558"/>
                </a:cubicBezTo>
                <a:cubicBezTo>
                  <a:pt x="4174" y="10456"/>
                  <a:pt x="4306" y="9354"/>
                  <a:pt x="4378" y="8240"/>
                </a:cubicBezTo>
                <a:cubicBezTo>
                  <a:pt x="5228" y="7917"/>
                  <a:pt x="5983" y="7378"/>
                  <a:pt x="6570" y="6683"/>
                </a:cubicBezTo>
                <a:cubicBezTo>
                  <a:pt x="7180" y="5917"/>
                  <a:pt x="7516" y="4911"/>
                  <a:pt x="7336" y="3953"/>
                </a:cubicBezTo>
                <a:lnTo>
                  <a:pt x="7336" y="3953"/>
                </a:lnTo>
                <a:cubicBezTo>
                  <a:pt x="6546" y="4408"/>
                  <a:pt x="5851" y="5018"/>
                  <a:pt x="5276" y="5725"/>
                </a:cubicBezTo>
                <a:cubicBezTo>
                  <a:pt x="4881" y="6228"/>
                  <a:pt x="4593" y="6803"/>
                  <a:pt x="4426" y="7414"/>
                </a:cubicBezTo>
                <a:cubicBezTo>
                  <a:pt x="4450" y="6875"/>
                  <a:pt x="4450" y="6324"/>
                  <a:pt x="4450" y="5773"/>
                </a:cubicBezTo>
                <a:cubicBezTo>
                  <a:pt x="4917" y="3857"/>
                  <a:pt x="4773" y="1833"/>
                  <a:pt x="4030" y="0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9"/>
          <p:cNvSpPr/>
          <p:nvPr/>
        </p:nvSpPr>
        <p:spPr>
          <a:xfrm rot="1340374">
            <a:off x="8535" y="5818765"/>
            <a:ext cx="314115" cy="937128"/>
          </a:xfrm>
          <a:custGeom>
            <a:avLst/>
            <a:gdLst/>
            <a:ahLst/>
            <a:cxnLst/>
            <a:rect l="l" t="t" r="r" b="b"/>
            <a:pathLst>
              <a:path w="4397" h="13118" extrusionOk="0">
                <a:moveTo>
                  <a:pt x="108" y="0"/>
                </a:moveTo>
                <a:lnTo>
                  <a:pt x="108" y="0"/>
                </a:lnTo>
                <a:cubicBezTo>
                  <a:pt x="72" y="1210"/>
                  <a:pt x="492" y="2396"/>
                  <a:pt x="1282" y="3318"/>
                </a:cubicBezTo>
                <a:cubicBezTo>
                  <a:pt x="1450" y="3761"/>
                  <a:pt x="1581" y="4204"/>
                  <a:pt x="1713" y="4659"/>
                </a:cubicBezTo>
                <a:cubicBezTo>
                  <a:pt x="1318" y="3821"/>
                  <a:pt x="731" y="3090"/>
                  <a:pt x="0" y="2527"/>
                </a:cubicBezTo>
                <a:lnTo>
                  <a:pt x="0" y="2527"/>
                </a:lnTo>
                <a:cubicBezTo>
                  <a:pt x="204" y="3665"/>
                  <a:pt x="887" y="4659"/>
                  <a:pt x="1869" y="5282"/>
                </a:cubicBezTo>
                <a:cubicBezTo>
                  <a:pt x="2037" y="5965"/>
                  <a:pt x="2168" y="6659"/>
                  <a:pt x="2252" y="7354"/>
                </a:cubicBezTo>
                <a:cubicBezTo>
                  <a:pt x="2037" y="6420"/>
                  <a:pt x="1486" y="5593"/>
                  <a:pt x="719" y="5030"/>
                </a:cubicBezTo>
                <a:lnTo>
                  <a:pt x="719" y="5030"/>
                </a:lnTo>
                <a:cubicBezTo>
                  <a:pt x="875" y="6144"/>
                  <a:pt x="1450" y="7174"/>
                  <a:pt x="2312" y="7905"/>
                </a:cubicBezTo>
                <a:cubicBezTo>
                  <a:pt x="2396" y="8731"/>
                  <a:pt x="2420" y="9558"/>
                  <a:pt x="2384" y="10384"/>
                </a:cubicBezTo>
                <a:cubicBezTo>
                  <a:pt x="2156" y="9246"/>
                  <a:pt x="1653" y="8180"/>
                  <a:pt x="935" y="7258"/>
                </a:cubicBezTo>
                <a:lnTo>
                  <a:pt x="935" y="7258"/>
                </a:lnTo>
                <a:cubicBezTo>
                  <a:pt x="983" y="7977"/>
                  <a:pt x="1162" y="8672"/>
                  <a:pt x="1462" y="9318"/>
                </a:cubicBezTo>
                <a:cubicBezTo>
                  <a:pt x="1677" y="9785"/>
                  <a:pt x="1965" y="10217"/>
                  <a:pt x="2384" y="10492"/>
                </a:cubicBezTo>
                <a:cubicBezTo>
                  <a:pt x="2348" y="11330"/>
                  <a:pt x="2252" y="12157"/>
                  <a:pt x="2108" y="12983"/>
                </a:cubicBezTo>
                <a:cubicBezTo>
                  <a:pt x="2095" y="13067"/>
                  <a:pt x="2161" y="13118"/>
                  <a:pt x="2227" y="13118"/>
                </a:cubicBezTo>
                <a:cubicBezTo>
                  <a:pt x="2274" y="13118"/>
                  <a:pt x="2321" y="13091"/>
                  <a:pt x="2336" y="13031"/>
                </a:cubicBezTo>
                <a:cubicBezTo>
                  <a:pt x="2528" y="11965"/>
                  <a:pt x="2635" y="10887"/>
                  <a:pt x="2635" y="9809"/>
                </a:cubicBezTo>
                <a:cubicBezTo>
                  <a:pt x="3606" y="9139"/>
                  <a:pt x="4240" y="8085"/>
                  <a:pt x="4396" y="6923"/>
                </a:cubicBezTo>
                <a:lnTo>
                  <a:pt x="4396" y="6923"/>
                </a:lnTo>
                <a:cubicBezTo>
                  <a:pt x="3941" y="7186"/>
                  <a:pt x="3486" y="7462"/>
                  <a:pt x="3162" y="7869"/>
                </a:cubicBezTo>
                <a:cubicBezTo>
                  <a:pt x="2887" y="8240"/>
                  <a:pt x="2707" y="8672"/>
                  <a:pt x="2623" y="9127"/>
                </a:cubicBezTo>
                <a:cubicBezTo>
                  <a:pt x="2599" y="8408"/>
                  <a:pt x="2540" y="7677"/>
                  <a:pt x="2432" y="6959"/>
                </a:cubicBezTo>
                <a:cubicBezTo>
                  <a:pt x="3330" y="6360"/>
                  <a:pt x="3833" y="5330"/>
                  <a:pt x="3749" y="4264"/>
                </a:cubicBezTo>
                <a:lnTo>
                  <a:pt x="3749" y="4264"/>
                </a:lnTo>
                <a:cubicBezTo>
                  <a:pt x="2995" y="4815"/>
                  <a:pt x="2504" y="5665"/>
                  <a:pt x="2384" y="6588"/>
                </a:cubicBezTo>
                <a:cubicBezTo>
                  <a:pt x="2264" y="5929"/>
                  <a:pt x="2120" y="5270"/>
                  <a:pt x="1941" y="4623"/>
                </a:cubicBezTo>
                <a:cubicBezTo>
                  <a:pt x="2372" y="4264"/>
                  <a:pt x="2695" y="3809"/>
                  <a:pt x="2887" y="3306"/>
                </a:cubicBezTo>
                <a:cubicBezTo>
                  <a:pt x="3091" y="2743"/>
                  <a:pt x="3055" y="2120"/>
                  <a:pt x="2779" y="1581"/>
                </a:cubicBezTo>
                <a:cubicBezTo>
                  <a:pt x="2420" y="2012"/>
                  <a:pt x="2144" y="2491"/>
                  <a:pt x="1953" y="3006"/>
                </a:cubicBezTo>
                <a:cubicBezTo>
                  <a:pt x="1833" y="3378"/>
                  <a:pt x="1785" y="3761"/>
                  <a:pt x="1809" y="4144"/>
                </a:cubicBezTo>
                <a:cubicBezTo>
                  <a:pt x="1713" y="3833"/>
                  <a:pt x="1605" y="3509"/>
                  <a:pt x="1498" y="3210"/>
                </a:cubicBezTo>
                <a:cubicBezTo>
                  <a:pt x="1390" y="2012"/>
                  <a:pt x="899" y="898"/>
                  <a:pt x="1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29"/>
          <p:cNvSpPr/>
          <p:nvPr/>
        </p:nvSpPr>
        <p:spPr>
          <a:xfrm>
            <a:off x="0" y="5659119"/>
            <a:ext cx="976299" cy="1256415"/>
          </a:xfrm>
          <a:custGeom>
            <a:avLst/>
            <a:gdLst/>
            <a:ahLst/>
            <a:cxnLst/>
            <a:rect l="l" t="t" r="r" b="b"/>
            <a:pathLst>
              <a:path w="13666" h="17587" extrusionOk="0">
                <a:moveTo>
                  <a:pt x="13630" y="1"/>
                </a:moveTo>
                <a:lnTo>
                  <a:pt x="13630" y="1"/>
                </a:lnTo>
                <a:cubicBezTo>
                  <a:pt x="11905" y="744"/>
                  <a:pt x="10348" y="1845"/>
                  <a:pt x="9067" y="3223"/>
                </a:cubicBezTo>
                <a:cubicBezTo>
                  <a:pt x="6228" y="6277"/>
                  <a:pt x="4935" y="10409"/>
                  <a:pt x="2946" y="14062"/>
                </a:cubicBezTo>
                <a:cubicBezTo>
                  <a:pt x="2252" y="15344"/>
                  <a:pt x="1425" y="16613"/>
                  <a:pt x="192" y="17368"/>
                </a:cubicBezTo>
                <a:lnTo>
                  <a:pt x="0" y="17032"/>
                </a:lnTo>
                <a:lnTo>
                  <a:pt x="0" y="17032"/>
                </a:lnTo>
                <a:lnTo>
                  <a:pt x="48" y="17583"/>
                </a:lnTo>
                <a:cubicBezTo>
                  <a:pt x="92" y="17585"/>
                  <a:pt x="137" y="17586"/>
                  <a:pt x="181" y="17586"/>
                </a:cubicBezTo>
                <a:cubicBezTo>
                  <a:pt x="1222" y="17586"/>
                  <a:pt x="2205" y="17056"/>
                  <a:pt x="3078" y="16481"/>
                </a:cubicBezTo>
                <a:cubicBezTo>
                  <a:pt x="6072" y="14493"/>
                  <a:pt x="8480" y="11727"/>
                  <a:pt x="10456" y="8732"/>
                </a:cubicBezTo>
                <a:cubicBezTo>
                  <a:pt x="12193" y="6109"/>
                  <a:pt x="13666" y="3139"/>
                  <a:pt x="136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29"/>
          <p:cNvSpPr/>
          <p:nvPr/>
        </p:nvSpPr>
        <p:spPr>
          <a:xfrm>
            <a:off x="11062534" y="6344621"/>
            <a:ext cx="1070457" cy="485649"/>
          </a:xfrm>
          <a:custGeom>
            <a:avLst/>
            <a:gdLst/>
            <a:ahLst/>
            <a:cxnLst/>
            <a:rect l="l" t="t" r="r" b="b"/>
            <a:pathLst>
              <a:path w="14984" h="6798" extrusionOk="0">
                <a:moveTo>
                  <a:pt x="0" y="1"/>
                </a:moveTo>
                <a:lnTo>
                  <a:pt x="0" y="1"/>
                </a:lnTo>
                <a:cubicBezTo>
                  <a:pt x="862" y="1151"/>
                  <a:pt x="2072" y="2001"/>
                  <a:pt x="3438" y="2432"/>
                </a:cubicBezTo>
                <a:cubicBezTo>
                  <a:pt x="3785" y="2636"/>
                  <a:pt x="4120" y="2839"/>
                  <a:pt x="4468" y="3031"/>
                </a:cubicBezTo>
                <a:cubicBezTo>
                  <a:pt x="4163" y="2941"/>
                  <a:pt x="3847" y="2895"/>
                  <a:pt x="3527" y="2895"/>
                </a:cubicBezTo>
                <a:cubicBezTo>
                  <a:pt x="3382" y="2895"/>
                  <a:pt x="3236" y="2905"/>
                  <a:pt x="3090" y="2923"/>
                </a:cubicBezTo>
                <a:cubicBezTo>
                  <a:pt x="2431" y="3019"/>
                  <a:pt x="1797" y="3223"/>
                  <a:pt x="1210" y="3534"/>
                </a:cubicBezTo>
                <a:cubicBezTo>
                  <a:pt x="1669" y="3923"/>
                  <a:pt x="2252" y="4121"/>
                  <a:pt x="2842" y="4121"/>
                </a:cubicBezTo>
                <a:cubicBezTo>
                  <a:pt x="2961" y="4121"/>
                  <a:pt x="3080" y="4113"/>
                  <a:pt x="3198" y="4097"/>
                </a:cubicBezTo>
                <a:cubicBezTo>
                  <a:pt x="3857" y="3989"/>
                  <a:pt x="4480" y="3726"/>
                  <a:pt x="4995" y="3319"/>
                </a:cubicBezTo>
                <a:cubicBezTo>
                  <a:pt x="5713" y="3690"/>
                  <a:pt x="6456" y="4025"/>
                  <a:pt x="7210" y="4325"/>
                </a:cubicBezTo>
                <a:cubicBezTo>
                  <a:pt x="7096" y="4315"/>
                  <a:pt x="6982" y="4310"/>
                  <a:pt x="6869" y="4310"/>
                </a:cubicBezTo>
                <a:cubicBezTo>
                  <a:pt x="5862" y="4310"/>
                  <a:pt x="4884" y="4687"/>
                  <a:pt x="4120" y="5355"/>
                </a:cubicBezTo>
                <a:cubicBezTo>
                  <a:pt x="4451" y="5450"/>
                  <a:pt x="4788" y="5496"/>
                  <a:pt x="5122" y="5496"/>
                </a:cubicBezTo>
                <a:cubicBezTo>
                  <a:pt x="6049" y="5496"/>
                  <a:pt x="6955" y="5140"/>
                  <a:pt x="7642" y="4480"/>
                </a:cubicBezTo>
                <a:cubicBezTo>
                  <a:pt x="8456" y="4780"/>
                  <a:pt x="9294" y="5031"/>
                  <a:pt x="10145" y="5247"/>
                </a:cubicBezTo>
                <a:cubicBezTo>
                  <a:pt x="10094" y="5245"/>
                  <a:pt x="10042" y="5244"/>
                  <a:pt x="9991" y="5244"/>
                </a:cubicBezTo>
                <a:cubicBezTo>
                  <a:pt x="9480" y="5244"/>
                  <a:pt x="8972" y="5352"/>
                  <a:pt x="8504" y="5570"/>
                </a:cubicBezTo>
                <a:cubicBezTo>
                  <a:pt x="7941" y="5846"/>
                  <a:pt x="7510" y="6313"/>
                  <a:pt x="7079" y="6780"/>
                </a:cubicBezTo>
                <a:cubicBezTo>
                  <a:pt x="7219" y="6792"/>
                  <a:pt x="7359" y="6798"/>
                  <a:pt x="7498" y="6798"/>
                </a:cubicBezTo>
                <a:cubicBezTo>
                  <a:pt x="8766" y="6798"/>
                  <a:pt x="9995" y="6313"/>
                  <a:pt x="10923" y="5438"/>
                </a:cubicBezTo>
                <a:cubicBezTo>
                  <a:pt x="12205" y="5690"/>
                  <a:pt x="13498" y="5846"/>
                  <a:pt x="14804" y="5894"/>
                </a:cubicBezTo>
                <a:cubicBezTo>
                  <a:pt x="14983" y="5894"/>
                  <a:pt x="14983" y="5606"/>
                  <a:pt x="14804" y="5606"/>
                </a:cubicBezTo>
                <a:cubicBezTo>
                  <a:pt x="13798" y="5582"/>
                  <a:pt x="12792" y="5474"/>
                  <a:pt x="11810" y="5307"/>
                </a:cubicBezTo>
                <a:cubicBezTo>
                  <a:pt x="11594" y="4744"/>
                  <a:pt x="11139" y="4301"/>
                  <a:pt x="10648" y="3929"/>
                </a:cubicBezTo>
                <a:cubicBezTo>
                  <a:pt x="9965" y="3414"/>
                  <a:pt x="9187" y="3031"/>
                  <a:pt x="8360" y="2792"/>
                </a:cubicBezTo>
                <a:lnTo>
                  <a:pt x="8360" y="2792"/>
                </a:lnTo>
                <a:cubicBezTo>
                  <a:pt x="9258" y="3869"/>
                  <a:pt x="10396" y="4720"/>
                  <a:pt x="11678" y="5295"/>
                </a:cubicBezTo>
                <a:cubicBezTo>
                  <a:pt x="10684" y="5115"/>
                  <a:pt x="9714" y="4876"/>
                  <a:pt x="8755" y="4576"/>
                </a:cubicBezTo>
                <a:cubicBezTo>
                  <a:pt x="8121" y="3378"/>
                  <a:pt x="7055" y="2444"/>
                  <a:pt x="5773" y="1977"/>
                </a:cubicBezTo>
                <a:lnTo>
                  <a:pt x="5773" y="1977"/>
                </a:lnTo>
                <a:cubicBezTo>
                  <a:pt x="6252" y="3019"/>
                  <a:pt x="7091" y="3869"/>
                  <a:pt x="8133" y="4373"/>
                </a:cubicBezTo>
                <a:cubicBezTo>
                  <a:pt x="7330" y="4085"/>
                  <a:pt x="6540" y="3762"/>
                  <a:pt x="5773" y="3390"/>
                </a:cubicBezTo>
                <a:cubicBezTo>
                  <a:pt x="5306" y="2085"/>
                  <a:pt x="4288" y="1031"/>
                  <a:pt x="3006" y="492"/>
                </a:cubicBezTo>
                <a:lnTo>
                  <a:pt x="3006" y="492"/>
                </a:lnTo>
                <a:cubicBezTo>
                  <a:pt x="3497" y="1498"/>
                  <a:pt x="4216" y="2372"/>
                  <a:pt x="5102" y="3055"/>
                </a:cubicBezTo>
                <a:cubicBezTo>
                  <a:pt x="4599" y="2792"/>
                  <a:pt x="4108" y="2516"/>
                  <a:pt x="3617" y="2217"/>
                </a:cubicBezTo>
                <a:cubicBezTo>
                  <a:pt x="2743" y="1043"/>
                  <a:pt x="1449" y="252"/>
                  <a:pt x="0" y="1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29"/>
          <p:cNvSpPr/>
          <p:nvPr/>
        </p:nvSpPr>
        <p:spPr>
          <a:xfrm rot="-323051">
            <a:off x="11551152" y="4415032"/>
            <a:ext cx="414200" cy="2486561"/>
          </a:xfrm>
          <a:custGeom>
            <a:avLst/>
            <a:gdLst/>
            <a:ahLst/>
            <a:cxnLst/>
            <a:rect l="l" t="t" r="r" b="b"/>
            <a:pathLst>
              <a:path w="5798" h="34807" extrusionOk="0">
                <a:moveTo>
                  <a:pt x="695" y="1"/>
                </a:moveTo>
                <a:cubicBezTo>
                  <a:pt x="312" y="3570"/>
                  <a:pt x="0" y="7223"/>
                  <a:pt x="348" y="10876"/>
                </a:cubicBezTo>
                <a:cubicBezTo>
                  <a:pt x="587" y="13559"/>
                  <a:pt x="1186" y="16182"/>
                  <a:pt x="1773" y="18793"/>
                </a:cubicBezTo>
                <a:cubicBezTo>
                  <a:pt x="2633" y="22602"/>
                  <a:pt x="3500" y="26447"/>
                  <a:pt x="4672" y="30119"/>
                </a:cubicBezTo>
                <a:lnTo>
                  <a:pt x="4672" y="30119"/>
                </a:lnTo>
                <a:cubicBezTo>
                  <a:pt x="4671" y="30108"/>
                  <a:pt x="4671" y="30098"/>
                  <a:pt x="4671" y="30087"/>
                </a:cubicBezTo>
                <a:cubicBezTo>
                  <a:pt x="4623" y="24865"/>
                  <a:pt x="5186" y="19703"/>
                  <a:pt x="4947" y="14469"/>
                </a:cubicBezTo>
                <a:cubicBezTo>
                  <a:pt x="4719" y="9235"/>
                  <a:pt x="3533" y="3666"/>
                  <a:pt x="695" y="1"/>
                </a:cubicBezTo>
                <a:close/>
                <a:moveTo>
                  <a:pt x="4672" y="30119"/>
                </a:moveTo>
                <a:lnTo>
                  <a:pt x="4672" y="30119"/>
                </a:lnTo>
                <a:cubicBezTo>
                  <a:pt x="4685" y="31775"/>
                  <a:pt x="4820" y="33604"/>
                  <a:pt x="5677" y="34806"/>
                </a:cubicBezTo>
                <a:lnTo>
                  <a:pt x="5797" y="33321"/>
                </a:lnTo>
                <a:cubicBezTo>
                  <a:pt x="5390" y="32272"/>
                  <a:pt x="5018" y="31203"/>
                  <a:pt x="4672" y="30119"/>
                </a:cubicBezTo>
                <a:close/>
              </a:path>
            </a:pathLst>
          </a:custGeom>
          <a:solidFill>
            <a:srgbClr val="1A4E6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9"/>
          <p:cNvSpPr/>
          <p:nvPr/>
        </p:nvSpPr>
        <p:spPr>
          <a:xfrm>
            <a:off x="11347090" y="5246615"/>
            <a:ext cx="660105" cy="1511671"/>
          </a:xfrm>
          <a:custGeom>
            <a:avLst/>
            <a:gdLst/>
            <a:ahLst/>
            <a:cxnLst/>
            <a:rect l="l" t="t" r="r" b="b"/>
            <a:pathLst>
              <a:path w="9240" h="21160" extrusionOk="0">
                <a:moveTo>
                  <a:pt x="2947" y="1"/>
                </a:moveTo>
                <a:lnTo>
                  <a:pt x="2947" y="1"/>
                </a:lnTo>
                <a:cubicBezTo>
                  <a:pt x="2408" y="1905"/>
                  <a:pt x="2480" y="3929"/>
                  <a:pt x="3151" y="5786"/>
                </a:cubicBezTo>
                <a:cubicBezTo>
                  <a:pt x="3198" y="6325"/>
                  <a:pt x="3270" y="6876"/>
                  <a:pt x="3342" y="7415"/>
                </a:cubicBezTo>
                <a:cubicBezTo>
                  <a:pt x="3115" y="6816"/>
                  <a:pt x="2767" y="6277"/>
                  <a:pt x="2312" y="5822"/>
                </a:cubicBezTo>
                <a:cubicBezTo>
                  <a:pt x="1665" y="5175"/>
                  <a:pt x="911" y="4648"/>
                  <a:pt x="72" y="4277"/>
                </a:cubicBezTo>
                <a:lnTo>
                  <a:pt x="72" y="4277"/>
                </a:lnTo>
                <a:cubicBezTo>
                  <a:pt x="1" y="5247"/>
                  <a:pt x="432" y="6217"/>
                  <a:pt x="1114" y="6912"/>
                </a:cubicBezTo>
                <a:cubicBezTo>
                  <a:pt x="1773" y="7546"/>
                  <a:pt x="2588" y="8002"/>
                  <a:pt x="3462" y="8229"/>
                </a:cubicBezTo>
                <a:cubicBezTo>
                  <a:pt x="3654" y="9319"/>
                  <a:pt x="3905" y="10409"/>
                  <a:pt x="4216" y="11487"/>
                </a:cubicBezTo>
                <a:cubicBezTo>
                  <a:pt x="3366" y="10181"/>
                  <a:pt x="2025" y="9271"/>
                  <a:pt x="504" y="8960"/>
                </a:cubicBezTo>
                <a:lnTo>
                  <a:pt x="504" y="8960"/>
                </a:lnTo>
                <a:cubicBezTo>
                  <a:pt x="1138" y="10625"/>
                  <a:pt x="2624" y="11810"/>
                  <a:pt x="4384" y="12074"/>
                </a:cubicBezTo>
                <a:cubicBezTo>
                  <a:pt x="4743" y="13224"/>
                  <a:pt x="5163" y="14349"/>
                  <a:pt x="5642" y="15451"/>
                </a:cubicBezTo>
                <a:cubicBezTo>
                  <a:pt x="5199" y="14817"/>
                  <a:pt x="4624" y="14301"/>
                  <a:pt x="3941" y="13930"/>
                </a:cubicBezTo>
                <a:cubicBezTo>
                  <a:pt x="3174" y="13547"/>
                  <a:pt x="2288" y="13463"/>
                  <a:pt x="1438" y="13379"/>
                </a:cubicBezTo>
                <a:lnTo>
                  <a:pt x="1438" y="13379"/>
                </a:lnTo>
                <a:cubicBezTo>
                  <a:pt x="2480" y="15020"/>
                  <a:pt x="4181" y="16146"/>
                  <a:pt x="6097" y="16457"/>
                </a:cubicBezTo>
                <a:cubicBezTo>
                  <a:pt x="6875" y="18074"/>
                  <a:pt x="7786" y="19619"/>
                  <a:pt x="8816" y="21081"/>
                </a:cubicBezTo>
                <a:cubicBezTo>
                  <a:pt x="8855" y="21137"/>
                  <a:pt x="8908" y="21160"/>
                  <a:pt x="8961" y="21160"/>
                </a:cubicBezTo>
                <a:cubicBezTo>
                  <a:pt x="9101" y="21160"/>
                  <a:pt x="9240" y="20997"/>
                  <a:pt x="9127" y="20841"/>
                </a:cubicBezTo>
                <a:cubicBezTo>
                  <a:pt x="8325" y="19727"/>
                  <a:pt x="7606" y="18541"/>
                  <a:pt x="6959" y="17320"/>
                </a:cubicBezTo>
                <a:cubicBezTo>
                  <a:pt x="7402" y="16613"/>
                  <a:pt x="7510" y="15739"/>
                  <a:pt x="7510" y="14912"/>
                </a:cubicBezTo>
                <a:cubicBezTo>
                  <a:pt x="7498" y="13727"/>
                  <a:pt x="7271" y="12553"/>
                  <a:pt x="6839" y="11451"/>
                </a:cubicBezTo>
                <a:lnTo>
                  <a:pt x="6839" y="11451"/>
                </a:lnTo>
                <a:cubicBezTo>
                  <a:pt x="6420" y="13331"/>
                  <a:pt x="6420" y="15284"/>
                  <a:pt x="6875" y="17164"/>
                </a:cubicBezTo>
                <a:cubicBezTo>
                  <a:pt x="6241" y="15942"/>
                  <a:pt x="5690" y="14673"/>
                  <a:pt x="5235" y="13379"/>
                </a:cubicBezTo>
                <a:cubicBezTo>
                  <a:pt x="6013" y="11679"/>
                  <a:pt x="6145" y="9750"/>
                  <a:pt x="5594" y="7954"/>
                </a:cubicBezTo>
                <a:lnTo>
                  <a:pt x="5594" y="7954"/>
                </a:lnTo>
                <a:cubicBezTo>
                  <a:pt x="4839" y="9355"/>
                  <a:pt x="4600" y="10972"/>
                  <a:pt x="4935" y="12529"/>
                </a:cubicBezTo>
                <a:cubicBezTo>
                  <a:pt x="4576" y="11415"/>
                  <a:pt x="4276" y="10289"/>
                  <a:pt x="4037" y="9151"/>
                </a:cubicBezTo>
                <a:cubicBezTo>
                  <a:pt x="5079" y="7534"/>
                  <a:pt x="5378" y="5546"/>
                  <a:pt x="4887" y="3690"/>
                </a:cubicBezTo>
                <a:lnTo>
                  <a:pt x="4887" y="3690"/>
                </a:lnTo>
                <a:cubicBezTo>
                  <a:pt x="4205" y="5067"/>
                  <a:pt x="3845" y="6576"/>
                  <a:pt x="3833" y="8109"/>
                </a:cubicBezTo>
                <a:cubicBezTo>
                  <a:pt x="3701" y="7343"/>
                  <a:pt x="3606" y="6576"/>
                  <a:pt x="3534" y="5798"/>
                </a:cubicBezTo>
                <a:cubicBezTo>
                  <a:pt x="4073" y="3857"/>
                  <a:pt x="3869" y="1797"/>
                  <a:pt x="29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29"/>
          <p:cNvSpPr/>
          <p:nvPr/>
        </p:nvSpPr>
        <p:spPr>
          <a:xfrm>
            <a:off x="11920785" y="5813756"/>
            <a:ext cx="278116" cy="947152"/>
          </a:xfrm>
          <a:custGeom>
            <a:avLst/>
            <a:gdLst/>
            <a:ahLst/>
            <a:cxnLst/>
            <a:rect l="l" t="t" r="r" b="b"/>
            <a:pathLst>
              <a:path w="3893" h="13258" extrusionOk="0">
                <a:moveTo>
                  <a:pt x="3521" y="1"/>
                </a:moveTo>
                <a:lnTo>
                  <a:pt x="3521" y="1"/>
                </a:lnTo>
                <a:cubicBezTo>
                  <a:pt x="2827" y="971"/>
                  <a:pt x="2467" y="2145"/>
                  <a:pt x="2479" y="3342"/>
                </a:cubicBezTo>
                <a:cubicBezTo>
                  <a:pt x="2407" y="3654"/>
                  <a:pt x="2336" y="3977"/>
                  <a:pt x="2264" y="4300"/>
                </a:cubicBezTo>
                <a:cubicBezTo>
                  <a:pt x="2252" y="3917"/>
                  <a:pt x="2168" y="3546"/>
                  <a:pt x="2000" y="3187"/>
                </a:cubicBezTo>
                <a:cubicBezTo>
                  <a:pt x="1761" y="2695"/>
                  <a:pt x="1425" y="2240"/>
                  <a:pt x="1030" y="1857"/>
                </a:cubicBezTo>
                <a:lnTo>
                  <a:pt x="1030" y="1857"/>
                </a:lnTo>
                <a:cubicBezTo>
                  <a:pt x="814" y="2420"/>
                  <a:pt x="838" y="3043"/>
                  <a:pt x="1102" y="3582"/>
                </a:cubicBezTo>
                <a:cubicBezTo>
                  <a:pt x="1353" y="4073"/>
                  <a:pt x="1725" y="4492"/>
                  <a:pt x="2180" y="4791"/>
                </a:cubicBezTo>
                <a:cubicBezTo>
                  <a:pt x="2072" y="5462"/>
                  <a:pt x="2000" y="6133"/>
                  <a:pt x="1964" y="6804"/>
                </a:cubicBezTo>
                <a:cubicBezTo>
                  <a:pt x="1737" y="5881"/>
                  <a:pt x="1150" y="5103"/>
                  <a:pt x="347" y="4624"/>
                </a:cubicBezTo>
                <a:lnTo>
                  <a:pt x="347" y="4624"/>
                </a:lnTo>
                <a:cubicBezTo>
                  <a:pt x="383" y="5702"/>
                  <a:pt x="994" y="6672"/>
                  <a:pt x="1952" y="7175"/>
                </a:cubicBezTo>
                <a:cubicBezTo>
                  <a:pt x="1928" y="7894"/>
                  <a:pt x="1940" y="8624"/>
                  <a:pt x="2000" y="9343"/>
                </a:cubicBezTo>
                <a:cubicBezTo>
                  <a:pt x="1868" y="8900"/>
                  <a:pt x="1641" y="8480"/>
                  <a:pt x="1318" y="8133"/>
                </a:cubicBezTo>
                <a:cubicBezTo>
                  <a:pt x="958" y="7762"/>
                  <a:pt x="467" y="7546"/>
                  <a:pt x="0" y="7331"/>
                </a:cubicBezTo>
                <a:lnTo>
                  <a:pt x="0" y="7331"/>
                </a:lnTo>
                <a:cubicBezTo>
                  <a:pt x="264" y="8468"/>
                  <a:pt x="1018" y="9439"/>
                  <a:pt x="2048" y="10001"/>
                </a:cubicBezTo>
                <a:cubicBezTo>
                  <a:pt x="2168" y="11079"/>
                  <a:pt x="2383" y="12145"/>
                  <a:pt x="2683" y="13175"/>
                </a:cubicBezTo>
                <a:cubicBezTo>
                  <a:pt x="2702" y="13233"/>
                  <a:pt x="2748" y="13258"/>
                  <a:pt x="2794" y="13258"/>
                </a:cubicBezTo>
                <a:cubicBezTo>
                  <a:pt x="2863" y="13258"/>
                  <a:pt x="2932" y="13202"/>
                  <a:pt x="2910" y="13116"/>
                </a:cubicBezTo>
                <a:cubicBezTo>
                  <a:pt x="2671" y="12313"/>
                  <a:pt x="2491" y="11499"/>
                  <a:pt x="2371" y="10672"/>
                </a:cubicBezTo>
                <a:cubicBezTo>
                  <a:pt x="2767" y="10349"/>
                  <a:pt x="3006" y="9882"/>
                  <a:pt x="3162" y="9403"/>
                </a:cubicBezTo>
                <a:cubicBezTo>
                  <a:pt x="3390" y="8732"/>
                  <a:pt x="3497" y="8013"/>
                  <a:pt x="3473" y="7307"/>
                </a:cubicBezTo>
                <a:lnTo>
                  <a:pt x="3473" y="7307"/>
                </a:lnTo>
                <a:cubicBezTo>
                  <a:pt x="2851" y="8289"/>
                  <a:pt x="2467" y="9403"/>
                  <a:pt x="2360" y="10564"/>
                </a:cubicBezTo>
                <a:cubicBezTo>
                  <a:pt x="2240" y="9750"/>
                  <a:pt x="2168" y="8912"/>
                  <a:pt x="2168" y="8085"/>
                </a:cubicBezTo>
                <a:cubicBezTo>
                  <a:pt x="2946" y="7271"/>
                  <a:pt x="3402" y="6193"/>
                  <a:pt x="3449" y="5067"/>
                </a:cubicBezTo>
                <a:lnTo>
                  <a:pt x="3449" y="5067"/>
                </a:lnTo>
                <a:cubicBezTo>
                  <a:pt x="2743" y="5714"/>
                  <a:pt x="2288" y="6588"/>
                  <a:pt x="2168" y="7534"/>
                </a:cubicBezTo>
                <a:cubicBezTo>
                  <a:pt x="2180" y="6840"/>
                  <a:pt x="2228" y="6133"/>
                  <a:pt x="2324" y="5426"/>
                </a:cubicBezTo>
                <a:cubicBezTo>
                  <a:pt x="3234" y="4720"/>
                  <a:pt x="3809" y="3654"/>
                  <a:pt x="3893" y="2492"/>
                </a:cubicBezTo>
                <a:lnTo>
                  <a:pt x="3893" y="2492"/>
                </a:lnTo>
                <a:cubicBezTo>
                  <a:pt x="3234" y="3139"/>
                  <a:pt x="2731" y="3929"/>
                  <a:pt x="2419" y="4803"/>
                </a:cubicBezTo>
                <a:cubicBezTo>
                  <a:pt x="2491" y="4336"/>
                  <a:pt x="2587" y="3881"/>
                  <a:pt x="2707" y="3426"/>
                </a:cubicBezTo>
                <a:cubicBezTo>
                  <a:pt x="3402" y="2432"/>
                  <a:pt x="3689" y="1198"/>
                  <a:pt x="35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29"/>
          <p:cNvSpPr/>
          <p:nvPr/>
        </p:nvSpPr>
        <p:spPr>
          <a:xfrm>
            <a:off x="11024825" y="5713138"/>
            <a:ext cx="1098676" cy="1148399"/>
          </a:xfrm>
          <a:custGeom>
            <a:avLst/>
            <a:gdLst/>
            <a:ahLst/>
            <a:cxnLst/>
            <a:rect l="l" t="t" r="r" b="b"/>
            <a:pathLst>
              <a:path w="15379" h="16075" extrusionOk="0">
                <a:moveTo>
                  <a:pt x="0" y="0"/>
                </a:moveTo>
                <a:cubicBezTo>
                  <a:pt x="300" y="3126"/>
                  <a:pt x="2084" y="5929"/>
                  <a:pt x="4096" y="8349"/>
                </a:cubicBezTo>
                <a:cubicBezTo>
                  <a:pt x="6384" y="11115"/>
                  <a:pt x="9067" y="13618"/>
                  <a:pt x="12241" y="15271"/>
                </a:cubicBezTo>
                <a:cubicBezTo>
                  <a:pt x="13066" y="15699"/>
                  <a:pt x="13968" y="16075"/>
                  <a:pt x="14890" y="16075"/>
                </a:cubicBezTo>
                <a:cubicBezTo>
                  <a:pt x="15052" y="16075"/>
                  <a:pt x="15216" y="16063"/>
                  <a:pt x="15379" y="16038"/>
                </a:cubicBezTo>
                <a:lnTo>
                  <a:pt x="15379" y="15487"/>
                </a:lnTo>
                <a:lnTo>
                  <a:pt x="15211" y="15846"/>
                </a:lnTo>
                <a:cubicBezTo>
                  <a:pt x="13906" y="15211"/>
                  <a:pt x="12948" y="14050"/>
                  <a:pt x="12121" y="12852"/>
                </a:cubicBezTo>
                <a:cubicBezTo>
                  <a:pt x="9750" y="9426"/>
                  <a:pt x="8037" y="5450"/>
                  <a:pt x="4887" y="2719"/>
                </a:cubicBezTo>
                <a:cubicBezTo>
                  <a:pt x="3462" y="1486"/>
                  <a:pt x="1797" y="563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29"/>
          <p:cNvGrpSpPr/>
          <p:nvPr/>
        </p:nvGrpSpPr>
        <p:grpSpPr>
          <a:xfrm rot="10800000" flipH="1">
            <a:off x="2046434" y="220"/>
            <a:ext cx="8099135" cy="408387"/>
            <a:chOff x="2458200" y="4841129"/>
            <a:chExt cx="4263300" cy="306290"/>
          </a:xfrm>
        </p:grpSpPr>
        <p:sp>
          <p:nvSpPr>
            <p:cNvPr id="546" name="Google Shape;546;p29"/>
            <p:cNvSpPr/>
            <p:nvPr/>
          </p:nvSpPr>
          <p:spPr>
            <a:xfrm rot="-5400000">
              <a:off x="4448945" y="2875526"/>
              <a:ext cx="302371" cy="4233577"/>
            </a:xfrm>
            <a:custGeom>
              <a:avLst/>
              <a:gdLst/>
              <a:ahLst/>
              <a:cxnLst/>
              <a:rect l="l" t="t" r="r" b="b"/>
              <a:pathLst>
                <a:path w="5334" h="20928" extrusionOk="0">
                  <a:moveTo>
                    <a:pt x="0" y="0"/>
                  </a:moveTo>
                  <a:lnTo>
                    <a:pt x="6" y="20844"/>
                  </a:lnTo>
                  <a:cubicBezTo>
                    <a:pt x="153" y="20884"/>
                    <a:pt x="312" y="20906"/>
                    <a:pt x="466" y="20918"/>
                  </a:cubicBezTo>
                  <a:cubicBezTo>
                    <a:pt x="549" y="20924"/>
                    <a:pt x="633" y="20928"/>
                    <a:pt x="716" y="20928"/>
                  </a:cubicBezTo>
                  <a:cubicBezTo>
                    <a:pt x="1470" y="20928"/>
                    <a:pt x="2204" y="20652"/>
                    <a:pt x="2772" y="20151"/>
                  </a:cubicBezTo>
                  <a:cubicBezTo>
                    <a:pt x="3408" y="19589"/>
                    <a:pt x="3817" y="18771"/>
                    <a:pt x="3947" y="17925"/>
                  </a:cubicBezTo>
                  <a:cubicBezTo>
                    <a:pt x="4192" y="16334"/>
                    <a:pt x="3413" y="14778"/>
                    <a:pt x="2726" y="13409"/>
                  </a:cubicBezTo>
                  <a:cubicBezTo>
                    <a:pt x="1994" y="11950"/>
                    <a:pt x="1534" y="10286"/>
                    <a:pt x="1704" y="8622"/>
                  </a:cubicBezTo>
                  <a:cubicBezTo>
                    <a:pt x="1840" y="7315"/>
                    <a:pt x="2425" y="6196"/>
                    <a:pt x="3135" y="5129"/>
                  </a:cubicBezTo>
                  <a:lnTo>
                    <a:pt x="3175" y="5066"/>
                  </a:lnTo>
                  <a:cubicBezTo>
                    <a:pt x="3885" y="4010"/>
                    <a:pt x="5333" y="2613"/>
                    <a:pt x="4407" y="1233"/>
                  </a:cubicBezTo>
                  <a:cubicBezTo>
                    <a:pt x="3913" y="494"/>
                    <a:pt x="2931" y="364"/>
                    <a:pt x="2136" y="227"/>
                  </a:cubicBezTo>
                  <a:cubicBezTo>
                    <a:pt x="1431" y="108"/>
                    <a:pt x="716" y="34"/>
                    <a:pt x="0" y="0"/>
                  </a:cubicBezTo>
                  <a:close/>
                </a:path>
              </a:pathLst>
            </a:custGeom>
            <a:solidFill>
              <a:srgbClr val="4AC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9"/>
            <p:cNvSpPr/>
            <p:nvPr/>
          </p:nvSpPr>
          <p:spPr>
            <a:xfrm rot="10789326">
              <a:off x="2470049" y="4869838"/>
              <a:ext cx="4239601" cy="271519"/>
            </a:xfrm>
            <a:custGeom>
              <a:avLst/>
              <a:gdLst/>
              <a:ahLst/>
              <a:cxnLst/>
              <a:rect l="l" t="t" r="r" b="b"/>
              <a:pathLst>
                <a:path w="5936" h="1694" extrusionOk="0">
                  <a:moveTo>
                    <a:pt x="5867" y="1"/>
                  </a:moveTo>
                  <a:lnTo>
                    <a:pt x="0" y="40"/>
                  </a:lnTo>
                  <a:cubicBezTo>
                    <a:pt x="0" y="40"/>
                    <a:pt x="63" y="1364"/>
                    <a:pt x="460" y="1443"/>
                  </a:cubicBezTo>
                  <a:cubicBezTo>
                    <a:pt x="1121" y="1572"/>
                    <a:pt x="2385" y="1693"/>
                    <a:pt x="3511" y="1693"/>
                  </a:cubicBezTo>
                  <a:cubicBezTo>
                    <a:pt x="4467" y="1693"/>
                    <a:pt x="5324" y="1606"/>
                    <a:pt x="5629" y="1364"/>
                  </a:cubicBezTo>
                  <a:cubicBezTo>
                    <a:pt x="5935" y="1120"/>
                    <a:pt x="5867" y="1"/>
                    <a:pt x="5867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8" name="Google Shape;548;p29"/>
          <p:cNvSpPr/>
          <p:nvPr/>
        </p:nvSpPr>
        <p:spPr>
          <a:xfrm rot="10800000">
            <a:off x="219666" y="628730"/>
            <a:ext cx="279141" cy="278357"/>
          </a:xfrm>
          <a:custGeom>
            <a:avLst/>
            <a:gdLst/>
            <a:ahLst/>
            <a:cxnLst/>
            <a:rect l="l" t="t" r="r" b="b"/>
            <a:pathLst>
              <a:path w="4193" h="4181" extrusionOk="0">
                <a:moveTo>
                  <a:pt x="2073" y="0"/>
                </a:moveTo>
                <a:cubicBezTo>
                  <a:pt x="2013" y="0"/>
                  <a:pt x="1953" y="60"/>
                  <a:pt x="1953" y="120"/>
                </a:cubicBezTo>
                <a:cubicBezTo>
                  <a:pt x="1953" y="1126"/>
                  <a:pt x="1139" y="1940"/>
                  <a:pt x="132" y="1940"/>
                </a:cubicBezTo>
                <a:cubicBezTo>
                  <a:pt x="61" y="1940"/>
                  <a:pt x="1" y="2000"/>
                  <a:pt x="1" y="2072"/>
                </a:cubicBezTo>
                <a:lnTo>
                  <a:pt x="1" y="2108"/>
                </a:lnTo>
                <a:cubicBezTo>
                  <a:pt x="1" y="2180"/>
                  <a:pt x="61" y="2240"/>
                  <a:pt x="132" y="2240"/>
                </a:cubicBezTo>
                <a:cubicBezTo>
                  <a:pt x="1139" y="2240"/>
                  <a:pt x="1953" y="3054"/>
                  <a:pt x="1953" y="4048"/>
                </a:cubicBezTo>
                <a:cubicBezTo>
                  <a:pt x="1953" y="4120"/>
                  <a:pt x="2013" y="4180"/>
                  <a:pt x="2073" y="4180"/>
                </a:cubicBezTo>
                <a:lnTo>
                  <a:pt x="2121" y="4180"/>
                </a:lnTo>
                <a:cubicBezTo>
                  <a:pt x="2181" y="4180"/>
                  <a:pt x="2240" y="4120"/>
                  <a:pt x="2240" y="4048"/>
                </a:cubicBezTo>
                <a:cubicBezTo>
                  <a:pt x="2240" y="3054"/>
                  <a:pt x="3055" y="2240"/>
                  <a:pt x="4061" y="2240"/>
                </a:cubicBezTo>
                <a:cubicBezTo>
                  <a:pt x="4133" y="2240"/>
                  <a:pt x="4193" y="2180"/>
                  <a:pt x="4193" y="2108"/>
                </a:cubicBezTo>
                <a:lnTo>
                  <a:pt x="4193" y="2072"/>
                </a:lnTo>
                <a:cubicBezTo>
                  <a:pt x="4193" y="2000"/>
                  <a:pt x="4133" y="1940"/>
                  <a:pt x="4061" y="1940"/>
                </a:cubicBezTo>
                <a:cubicBezTo>
                  <a:pt x="3055" y="1940"/>
                  <a:pt x="2240" y="1126"/>
                  <a:pt x="2240" y="120"/>
                </a:cubicBezTo>
                <a:cubicBezTo>
                  <a:pt x="2240" y="60"/>
                  <a:pt x="2181" y="0"/>
                  <a:pt x="21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9"/>
          <p:cNvSpPr/>
          <p:nvPr/>
        </p:nvSpPr>
        <p:spPr>
          <a:xfrm rot="10800000">
            <a:off x="604805" y="549038"/>
            <a:ext cx="200187" cy="200196"/>
          </a:xfrm>
          <a:custGeom>
            <a:avLst/>
            <a:gdLst/>
            <a:ahLst/>
            <a:cxnLst/>
            <a:rect l="l" t="t" r="r" b="b"/>
            <a:pathLst>
              <a:path w="3007" h="3007" extrusionOk="0">
                <a:moveTo>
                  <a:pt x="1486" y="0"/>
                </a:moveTo>
                <a:cubicBezTo>
                  <a:pt x="1438" y="0"/>
                  <a:pt x="1402" y="48"/>
                  <a:pt x="1402" y="96"/>
                </a:cubicBezTo>
                <a:cubicBezTo>
                  <a:pt x="1402" y="815"/>
                  <a:pt x="815" y="1402"/>
                  <a:pt x="96" y="1402"/>
                </a:cubicBezTo>
                <a:cubicBezTo>
                  <a:pt x="48" y="1402"/>
                  <a:pt x="1" y="1438"/>
                  <a:pt x="1" y="1486"/>
                </a:cubicBezTo>
                <a:lnTo>
                  <a:pt x="1" y="1522"/>
                </a:lnTo>
                <a:cubicBezTo>
                  <a:pt x="1" y="1569"/>
                  <a:pt x="48" y="1605"/>
                  <a:pt x="96" y="1605"/>
                </a:cubicBezTo>
                <a:cubicBezTo>
                  <a:pt x="815" y="1605"/>
                  <a:pt x="1402" y="2192"/>
                  <a:pt x="1402" y="2911"/>
                </a:cubicBezTo>
                <a:cubicBezTo>
                  <a:pt x="1402" y="2959"/>
                  <a:pt x="1438" y="3007"/>
                  <a:pt x="1486" y="3007"/>
                </a:cubicBezTo>
                <a:lnTo>
                  <a:pt x="1522" y="3007"/>
                </a:lnTo>
                <a:cubicBezTo>
                  <a:pt x="1570" y="3007"/>
                  <a:pt x="1605" y="2959"/>
                  <a:pt x="1605" y="2911"/>
                </a:cubicBezTo>
                <a:cubicBezTo>
                  <a:pt x="1605" y="2192"/>
                  <a:pt x="2192" y="1605"/>
                  <a:pt x="2911" y="1605"/>
                </a:cubicBezTo>
                <a:cubicBezTo>
                  <a:pt x="2959" y="1605"/>
                  <a:pt x="3007" y="1569"/>
                  <a:pt x="3007" y="1522"/>
                </a:cubicBezTo>
                <a:lnTo>
                  <a:pt x="3007" y="1486"/>
                </a:lnTo>
                <a:cubicBezTo>
                  <a:pt x="3007" y="1438"/>
                  <a:pt x="2959" y="1402"/>
                  <a:pt x="2911" y="1402"/>
                </a:cubicBezTo>
                <a:cubicBezTo>
                  <a:pt x="2192" y="1402"/>
                  <a:pt x="1605" y="815"/>
                  <a:pt x="1605" y="96"/>
                </a:cubicBezTo>
                <a:cubicBezTo>
                  <a:pt x="1605" y="48"/>
                  <a:pt x="1570" y="0"/>
                  <a:pt x="15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9"/>
          <p:cNvSpPr/>
          <p:nvPr/>
        </p:nvSpPr>
        <p:spPr>
          <a:xfrm rot="10800000">
            <a:off x="407005" y="420613"/>
            <a:ext cx="118900" cy="118905"/>
          </a:xfrm>
          <a:custGeom>
            <a:avLst/>
            <a:gdLst/>
            <a:ahLst/>
            <a:cxnLst/>
            <a:rect l="l" t="t" r="r" b="b"/>
            <a:pathLst>
              <a:path w="1786" h="1786" extrusionOk="0">
                <a:moveTo>
                  <a:pt x="887" y="0"/>
                </a:moveTo>
                <a:cubicBezTo>
                  <a:pt x="851" y="0"/>
                  <a:pt x="827" y="24"/>
                  <a:pt x="827" y="48"/>
                </a:cubicBezTo>
                <a:cubicBezTo>
                  <a:pt x="827" y="480"/>
                  <a:pt x="480" y="827"/>
                  <a:pt x="48" y="827"/>
                </a:cubicBezTo>
                <a:cubicBezTo>
                  <a:pt x="24" y="827"/>
                  <a:pt x="1" y="851"/>
                  <a:pt x="1" y="887"/>
                </a:cubicBezTo>
                <a:lnTo>
                  <a:pt x="1" y="899"/>
                </a:lnTo>
                <a:cubicBezTo>
                  <a:pt x="1" y="935"/>
                  <a:pt x="24" y="959"/>
                  <a:pt x="48" y="959"/>
                </a:cubicBezTo>
                <a:cubicBezTo>
                  <a:pt x="480" y="959"/>
                  <a:pt x="827" y="1306"/>
                  <a:pt x="827" y="1737"/>
                </a:cubicBezTo>
                <a:cubicBezTo>
                  <a:pt x="827" y="1761"/>
                  <a:pt x="851" y="1785"/>
                  <a:pt x="887" y="1785"/>
                </a:cubicBezTo>
                <a:lnTo>
                  <a:pt x="899" y="1785"/>
                </a:lnTo>
                <a:cubicBezTo>
                  <a:pt x="935" y="1785"/>
                  <a:pt x="959" y="1761"/>
                  <a:pt x="959" y="1737"/>
                </a:cubicBezTo>
                <a:cubicBezTo>
                  <a:pt x="959" y="1306"/>
                  <a:pt x="1306" y="959"/>
                  <a:pt x="1737" y="959"/>
                </a:cubicBezTo>
                <a:cubicBezTo>
                  <a:pt x="1761" y="959"/>
                  <a:pt x="1785" y="935"/>
                  <a:pt x="1785" y="899"/>
                </a:cubicBezTo>
                <a:lnTo>
                  <a:pt x="1785" y="887"/>
                </a:lnTo>
                <a:cubicBezTo>
                  <a:pt x="1785" y="851"/>
                  <a:pt x="1761" y="827"/>
                  <a:pt x="1737" y="827"/>
                </a:cubicBezTo>
                <a:cubicBezTo>
                  <a:pt x="1306" y="827"/>
                  <a:pt x="959" y="480"/>
                  <a:pt x="959" y="48"/>
                </a:cubicBezTo>
                <a:cubicBezTo>
                  <a:pt x="959" y="24"/>
                  <a:pt x="935" y="0"/>
                  <a:pt x="8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29"/>
          <p:cNvSpPr/>
          <p:nvPr/>
        </p:nvSpPr>
        <p:spPr>
          <a:xfrm rot="10800000">
            <a:off x="11430953" y="479339"/>
            <a:ext cx="396311" cy="395532"/>
          </a:xfrm>
          <a:custGeom>
            <a:avLst/>
            <a:gdLst/>
            <a:ahLst/>
            <a:cxnLst/>
            <a:rect l="l" t="t" r="r" b="b"/>
            <a:pathLst>
              <a:path w="5953" h="5941" extrusionOk="0">
                <a:moveTo>
                  <a:pt x="2947" y="0"/>
                </a:moveTo>
                <a:cubicBezTo>
                  <a:pt x="2851" y="0"/>
                  <a:pt x="2767" y="84"/>
                  <a:pt x="2767" y="180"/>
                </a:cubicBezTo>
                <a:cubicBezTo>
                  <a:pt x="2767" y="1605"/>
                  <a:pt x="1617" y="2767"/>
                  <a:pt x="192" y="2767"/>
                </a:cubicBezTo>
                <a:cubicBezTo>
                  <a:pt x="84" y="2767"/>
                  <a:pt x="0" y="2851"/>
                  <a:pt x="12" y="2946"/>
                </a:cubicBezTo>
                <a:lnTo>
                  <a:pt x="12" y="3006"/>
                </a:lnTo>
                <a:cubicBezTo>
                  <a:pt x="0" y="3102"/>
                  <a:pt x="84" y="3186"/>
                  <a:pt x="192" y="3186"/>
                </a:cubicBezTo>
                <a:cubicBezTo>
                  <a:pt x="1617" y="3186"/>
                  <a:pt x="2767" y="4336"/>
                  <a:pt x="2767" y="5761"/>
                </a:cubicBezTo>
                <a:cubicBezTo>
                  <a:pt x="2767" y="5869"/>
                  <a:pt x="2851" y="5941"/>
                  <a:pt x="2947" y="5941"/>
                </a:cubicBezTo>
                <a:lnTo>
                  <a:pt x="3006" y="5941"/>
                </a:lnTo>
                <a:cubicBezTo>
                  <a:pt x="3102" y="5941"/>
                  <a:pt x="3186" y="5857"/>
                  <a:pt x="3186" y="5761"/>
                </a:cubicBezTo>
                <a:cubicBezTo>
                  <a:pt x="3186" y="4336"/>
                  <a:pt x="4348" y="3186"/>
                  <a:pt x="5773" y="3174"/>
                </a:cubicBezTo>
                <a:cubicBezTo>
                  <a:pt x="5869" y="3174"/>
                  <a:pt x="5953" y="3102"/>
                  <a:pt x="5953" y="2994"/>
                </a:cubicBezTo>
                <a:lnTo>
                  <a:pt x="5953" y="2946"/>
                </a:lnTo>
                <a:cubicBezTo>
                  <a:pt x="5953" y="2839"/>
                  <a:pt x="5869" y="2767"/>
                  <a:pt x="5773" y="2767"/>
                </a:cubicBezTo>
                <a:cubicBezTo>
                  <a:pt x="4348" y="2755"/>
                  <a:pt x="3186" y="1605"/>
                  <a:pt x="3186" y="180"/>
                </a:cubicBezTo>
                <a:cubicBezTo>
                  <a:pt x="3186" y="84"/>
                  <a:pt x="3102" y="0"/>
                  <a:pt x="30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9"/>
          <p:cNvSpPr/>
          <p:nvPr/>
        </p:nvSpPr>
        <p:spPr>
          <a:xfrm rot="10800000">
            <a:off x="11080890" y="355707"/>
            <a:ext cx="283935" cy="284083"/>
          </a:xfrm>
          <a:custGeom>
            <a:avLst/>
            <a:gdLst/>
            <a:ahLst/>
            <a:cxnLst/>
            <a:rect l="l" t="t" r="r" b="b"/>
            <a:pathLst>
              <a:path w="4265" h="4267" extrusionOk="0">
                <a:moveTo>
                  <a:pt x="2175" y="1"/>
                </a:moveTo>
                <a:cubicBezTo>
                  <a:pt x="2169" y="1"/>
                  <a:pt x="2163" y="1"/>
                  <a:pt x="2157" y="2"/>
                </a:cubicBezTo>
                <a:lnTo>
                  <a:pt x="2121" y="2"/>
                </a:lnTo>
                <a:cubicBezTo>
                  <a:pt x="2037" y="2"/>
                  <a:pt x="1989" y="50"/>
                  <a:pt x="1989" y="122"/>
                </a:cubicBezTo>
                <a:cubicBezTo>
                  <a:pt x="1989" y="1152"/>
                  <a:pt x="1151" y="1979"/>
                  <a:pt x="133" y="1979"/>
                </a:cubicBezTo>
                <a:cubicBezTo>
                  <a:pt x="61" y="1979"/>
                  <a:pt x="1" y="2038"/>
                  <a:pt x="1" y="2110"/>
                </a:cubicBezTo>
                <a:lnTo>
                  <a:pt x="1" y="2146"/>
                </a:lnTo>
                <a:cubicBezTo>
                  <a:pt x="1" y="2218"/>
                  <a:pt x="61" y="2278"/>
                  <a:pt x="133" y="2278"/>
                </a:cubicBezTo>
                <a:cubicBezTo>
                  <a:pt x="1151" y="2278"/>
                  <a:pt x="1989" y="3116"/>
                  <a:pt x="1989" y="4134"/>
                </a:cubicBezTo>
                <a:cubicBezTo>
                  <a:pt x="1989" y="4206"/>
                  <a:pt x="2037" y="4266"/>
                  <a:pt x="2121" y="4266"/>
                </a:cubicBezTo>
                <a:lnTo>
                  <a:pt x="2157" y="4266"/>
                </a:lnTo>
                <a:cubicBezTo>
                  <a:pt x="2229" y="4266"/>
                  <a:pt x="2289" y="4206"/>
                  <a:pt x="2289" y="4134"/>
                </a:cubicBezTo>
                <a:cubicBezTo>
                  <a:pt x="2289" y="3116"/>
                  <a:pt x="3115" y="2278"/>
                  <a:pt x="4145" y="2278"/>
                </a:cubicBezTo>
                <a:cubicBezTo>
                  <a:pt x="4217" y="2278"/>
                  <a:pt x="4265" y="2218"/>
                  <a:pt x="4265" y="2146"/>
                </a:cubicBezTo>
                <a:lnTo>
                  <a:pt x="4265" y="2110"/>
                </a:lnTo>
                <a:cubicBezTo>
                  <a:pt x="4265" y="2038"/>
                  <a:pt x="4217" y="1979"/>
                  <a:pt x="4145" y="1979"/>
                </a:cubicBezTo>
                <a:cubicBezTo>
                  <a:pt x="3115" y="1979"/>
                  <a:pt x="2289" y="1152"/>
                  <a:pt x="2289" y="122"/>
                </a:cubicBezTo>
                <a:cubicBezTo>
                  <a:pt x="2289" y="56"/>
                  <a:pt x="2239" y="1"/>
                  <a:pt x="217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29"/>
          <p:cNvSpPr/>
          <p:nvPr/>
        </p:nvSpPr>
        <p:spPr>
          <a:xfrm rot="10800000">
            <a:off x="11593588" y="182676"/>
            <a:ext cx="169096" cy="169105"/>
          </a:xfrm>
          <a:custGeom>
            <a:avLst/>
            <a:gdLst/>
            <a:ahLst/>
            <a:cxnLst/>
            <a:rect l="l" t="t" r="r" b="b"/>
            <a:pathLst>
              <a:path w="2540" h="2540" extrusionOk="0">
                <a:moveTo>
                  <a:pt x="1258" y="0"/>
                </a:moveTo>
                <a:cubicBezTo>
                  <a:pt x="1210" y="0"/>
                  <a:pt x="1174" y="36"/>
                  <a:pt x="1186" y="72"/>
                </a:cubicBezTo>
                <a:cubicBezTo>
                  <a:pt x="1174" y="683"/>
                  <a:pt x="683" y="1174"/>
                  <a:pt x="72" y="1186"/>
                </a:cubicBezTo>
                <a:cubicBezTo>
                  <a:pt x="67" y="1184"/>
                  <a:pt x="63" y="1183"/>
                  <a:pt x="58" y="1183"/>
                </a:cubicBezTo>
                <a:cubicBezTo>
                  <a:pt x="27" y="1183"/>
                  <a:pt x="0" y="1216"/>
                  <a:pt x="0" y="1258"/>
                </a:cubicBezTo>
                <a:lnTo>
                  <a:pt x="0" y="1282"/>
                </a:lnTo>
                <a:cubicBezTo>
                  <a:pt x="0" y="1318"/>
                  <a:pt x="36" y="1353"/>
                  <a:pt x="72" y="1353"/>
                </a:cubicBezTo>
                <a:cubicBezTo>
                  <a:pt x="683" y="1353"/>
                  <a:pt x="1174" y="1857"/>
                  <a:pt x="1186" y="2467"/>
                </a:cubicBezTo>
                <a:cubicBezTo>
                  <a:pt x="1174" y="2503"/>
                  <a:pt x="1210" y="2539"/>
                  <a:pt x="1258" y="2539"/>
                </a:cubicBezTo>
                <a:lnTo>
                  <a:pt x="1282" y="2539"/>
                </a:lnTo>
                <a:cubicBezTo>
                  <a:pt x="1318" y="2539"/>
                  <a:pt x="1354" y="2503"/>
                  <a:pt x="1354" y="2467"/>
                </a:cubicBezTo>
                <a:cubicBezTo>
                  <a:pt x="1354" y="1857"/>
                  <a:pt x="1857" y="1353"/>
                  <a:pt x="2468" y="1353"/>
                </a:cubicBezTo>
                <a:cubicBezTo>
                  <a:pt x="2504" y="1353"/>
                  <a:pt x="2539" y="1318"/>
                  <a:pt x="2539" y="1282"/>
                </a:cubicBezTo>
                <a:lnTo>
                  <a:pt x="2539" y="1258"/>
                </a:lnTo>
                <a:cubicBezTo>
                  <a:pt x="2539" y="1210"/>
                  <a:pt x="2504" y="1186"/>
                  <a:pt x="2468" y="1186"/>
                </a:cubicBezTo>
                <a:cubicBezTo>
                  <a:pt x="1857" y="1174"/>
                  <a:pt x="1354" y="683"/>
                  <a:pt x="1354" y="72"/>
                </a:cubicBezTo>
                <a:cubicBezTo>
                  <a:pt x="1354" y="36"/>
                  <a:pt x="1318" y="0"/>
                  <a:pt x="128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9"/>
          <p:cNvSpPr/>
          <p:nvPr/>
        </p:nvSpPr>
        <p:spPr>
          <a:xfrm rot="10800000">
            <a:off x="1183804" y="799066"/>
            <a:ext cx="76555" cy="75813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29"/>
          <p:cNvSpPr/>
          <p:nvPr/>
        </p:nvSpPr>
        <p:spPr>
          <a:xfrm rot="10800000">
            <a:off x="779224" y="874877"/>
            <a:ext cx="126209" cy="9686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9"/>
          <p:cNvSpPr/>
          <p:nvPr/>
        </p:nvSpPr>
        <p:spPr>
          <a:xfrm rot="10800000">
            <a:off x="315903" y="115053"/>
            <a:ext cx="86656" cy="67625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29"/>
          <p:cNvSpPr/>
          <p:nvPr/>
        </p:nvSpPr>
        <p:spPr>
          <a:xfrm>
            <a:off x="11827247" y="971755"/>
            <a:ext cx="76555" cy="75813"/>
          </a:xfrm>
          <a:custGeom>
            <a:avLst/>
            <a:gdLst/>
            <a:ahLst/>
            <a:cxnLst/>
            <a:rect l="l" t="t" r="r" b="b"/>
            <a:pathLst>
              <a:path w="720" h="713" extrusionOk="0">
                <a:moveTo>
                  <a:pt x="322" y="1"/>
                </a:moveTo>
                <a:cubicBezTo>
                  <a:pt x="288" y="1"/>
                  <a:pt x="255" y="12"/>
                  <a:pt x="229" y="29"/>
                </a:cubicBezTo>
                <a:cubicBezTo>
                  <a:pt x="181" y="41"/>
                  <a:pt x="145" y="65"/>
                  <a:pt x="109" y="101"/>
                </a:cubicBezTo>
                <a:cubicBezTo>
                  <a:pt x="73" y="137"/>
                  <a:pt x="49" y="173"/>
                  <a:pt x="37" y="221"/>
                </a:cubicBezTo>
                <a:cubicBezTo>
                  <a:pt x="13" y="257"/>
                  <a:pt x="1" y="305"/>
                  <a:pt x="1" y="353"/>
                </a:cubicBezTo>
                <a:lnTo>
                  <a:pt x="13" y="449"/>
                </a:lnTo>
                <a:cubicBezTo>
                  <a:pt x="37" y="509"/>
                  <a:pt x="61" y="556"/>
                  <a:pt x="109" y="604"/>
                </a:cubicBezTo>
                <a:lnTo>
                  <a:pt x="181" y="664"/>
                </a:lnTo>
                <a:cubicBezTo>
                  <a:pt x="240" y="688"/>
                  <a:pt x="300" y="712"/>
                  <a:pt x="360" y="712"/>
                </a:cubicBezTo>
                <a:cubicBezTo>
                  <a:pt x="408" y="712"/>
                  <a:pt x="456" y="700"/>
                  <a:pt x="492" y="676"/>
                </a:cubicBezTo>
                <a:cubicBezTo>
                  <a:pt x="540" y="664"/>
                  <a:pt x="576" y="640"/>
                  <a:pt x="612" y="604"/>
                </a:cubicBezTo>
                <a:cubicBezTo>
                  <a:pt x="648" y="568"/>
                  <a:pt x="672" y="533"/>
                  <a:pt x="684" y="497"/>
                </a:cubicBezTo>
                <a:cubicBezTo>
                  <a:pt x="708" y="449"/>
                  <a:pt x="720" y="401"/>
                  <a:pt x="720" y="353"/>
                </a:cubicBezTo>
                <a:lnTo>
                  <a:pt x="708" y="257"/>
                </a:lnTo>
                <a:cubicBezTo>
                  <a:pt x="684" y="197"/>
                  <a:pt x="648" y="149"/>
                  <a:pt x="612" y="101"/>
                </a:cubicBezTo>
                <a:lnTo>
                  <a:pt x="540" y="53"/>
                </a:lnTo>
                <a:cubicBezTo>
                  <a:pt x="491" y="24"/>
                  <a:pt x="441" y="2"/>
                  <a:pt x="392" y="2"/>
                </a:cubicBezTo>
                <a:cubicBezTo>
                  <a:pt x="381" y="2"/>
                  <a:pt x="371" y="3"/>
                  <a:pt x="360" y="6"/>
                </a:cubicBezTo>
                <a:cubicBezTo>
                  <a:pt x="347" y="2"/>
                  <a:pt x="335" y="1"/>
                  <a:pt x="3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9"/>
          <p:cNvSpPr/>
          <p:nvPr/>
        </p:nvSpPr>
        <p:spPr>
          <a:xfrm>
            <a:off x="11346724" y="100433"/>
            <a:ext cx="126209" cy="96867"/>
          </a:xfrm>
          <a:custGeom>
            <a:avLst/>
            <a:gdLst/>
            <a:ahLst/>
            <a:cxnLst/>
            <a:rect l="l" t="t" r="r" b="b"/>
            <a:pathLst>
              <a:path w="1187" h="911" extrusionOk="0">
                <a:moveTo>
                  <a:pt x="588" y="0"/>
                </a:moveTo>
                <a:cubicBezTo>
                  <a:pt x="1" y="0"/>
                  <a:pt x="1" y="910"/>
                  <a:pt x="588" y="910"/>
                </a:cubicBezTo>
                <a:cubicBezTo>
                  <a:pt x="1175" y="910"/>
                  <a:pt x="1187" y="0"/>
                  <a:pt x="58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9"/>
          <p:cNvSpPr/>
          <p:nvPr/>
        </p:nvSpPr>
        <p:spPr>
          <a:xfrm>
            <a:off x="11041169" y="734102"/>
            <a:ext cx="86656" cy="67625"/>
          </a:xfrm>
          <a:custGeom>
            <a:avLst/>
            <a:gdLst/>
            <a:ahLst/>
            <a:cxnLst/>
            <a:rect l="l" t="t" r="r" b="b"/>
            <a:pathLst>
              <a:path w="815" h="636" extrusionOk="0">
                <a:moveTo>
                  <a:pt x="407" y="1"/>
                </a:moveTo>
                <a:cubicBezTo>
                  <a:pt x="0" y="1"/>
                  <a:pt x="0" y="635"/>
                  <a:pt x="407" y="635"/>
                </a:cubicBezTo>
                <a:cubicBezTo>
                  <a:pt x="815" y="635"/>
                  <a:pt x="815" y="1"/>
                  <a:pt x="4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384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28"/>
          <p:cNvSpPr txBox="1">
            <a:spLocks noGrp="1"/>
          </p:cNvSpPr>
          <p:nvPr>
            <p:ph type="subTitle" idx="1"/>
          </p:nvPr>
        </p:nvSpPr>
        <p:spPr>
          <a:xfrm>
            <a:off x="950967" y="23212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28"/>
          <p:cNvSpPr txBox="1">
            <a:spLocks noGrp="1"/>
          </p:cNvSpPr>
          <p:nvPr>
            <p:ph type="subTitle" idx="2"/>
          </p:nvPr>
        </p:nvSpPr>
        <p:spPr>
          <a:xfrm>
            <a:off x="950967" y="190446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12" name="Google Shape;512;p28"/>
          <p:cNvSpPr txBox="1">
            <a:spLocks noGrp="1"/>
          </p:cNvSpPr>
          <p:nvPr>
            <p:ph type="subTitle" idx="3"/>
          </p:nvPr>
        </p:nvSpPr>
        <p:spPr>
          <a:xfrm>
            <a:off x="8718233" y="2321284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3" name="Google Shape;513;p28"/>
          <p:cNvSpPr txBox="1">
            <a:spLocks noGrp="1"/>
          </p:cNvSpPr>
          <p:nvPr>
            <p:ph type="subTitle" idx="4"/>
          </p:nvPr>
        </p:nvSpPr>
        <p:spPr>
          <a:xfrm>
            <a:off x="8718233" y="1904484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14" name="Google Shape;514;p28"/>
          <p:cNvSpPr txBox="1">
            <a:spLocks noGrp="1"/>
          </p:cNvSpPr>
          <p:nvPr>
            <p:ph type="subTitle" idx="5"/>
          </p:nvPr>
        </p:nvSpPr>
        <p:spPr>
          <a:xfrm>
            <a:off x="8718200" y="388471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5" name="Google Shape;515;p28"/>
          <p:cNvSpPr txBox="1">
            <a:spLocks noGrp="1"/>
          </p:cNvSpPr>
          <p:nvPr>
            <p:ph type="subTitle" idx="6"/>
          </p:nvPr>
        </p:nvSpPr>
        <p:spPr>
          <a:xfrm>
            <a:off x="8718200" y="346791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16" name="Google Shape;516;p28"/>
          <p:cNvSpPr txBox="1">
            <a:spLocks noGrp="1"/>
          </p:cNvSpPr>
          <p:nvPr>
            <p:ph type="subTitle" idx="7"/>
          </p:nvPr>
        </p:nvSpPr>
        <p:spPr>
          <a:xfrm>
            <a:off x="950967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7" name="Google Shape;517;p28"/>
          <p:cNvSpPr txBox="1">
            <a:spLocks noGrp="1"/>
          </p:cNvSpPr>
          <p:nvPr>
            <p:ph type="subTitle" idx="8"/>
          </p:nvPr>
        </p:nvSpPr>
        <p:spPr>
          <a:xfrm>
            <a:off x="950967" y="499796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18" name="Google Shape;518;p28"/>
          <p:cNvSpPr txBox="1">
            <a:spLocks noGrp="1"/>
          </p:cNvSpPr>
          <p:nvPr>
            <p:ph type="subTitle" idx="9"/>
          </p:nvPr>
        </p:nvSpPr>
        <p:spPr>
          <a:xfrm>
            <a:off x="950933" y="388471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9" name="Google Shape;519;p28"/>
          <p:cNvSpPr txBox="1">
            <a:spLocks noGrp="1"/>
          </p:cNvSpPr>
          <p:nvPr>
            <p:ph type="subTitle" idx="13"/>
          </p:nvPr>
        </p:nvSpPr>
        <p:spPr>
          <a:xfrm>
            <a:off x="950933" y="346791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20" name="Google Shape;520;p28"/>
          <p:cNvSpPr txBox="1">
            <a:spLocks noGrp="1"/>
          </p:cNvSpPr>
          <p:nvPr>
            <p:ph type="subTitle" idx="14"/>
          </p:nvPr>
        </p:nvSpPr>
        <p:spPr>
          <a:xfrm>
            <a:off x="8718233" y="5414767"/>
            <a:ext cx="25228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1" name="Google Shape;521;p28"/>
          <p:cNvSpPr txBox="1">
            <a:spLocks noGrp="1"/>
          </p:cNvSpPr>
          <p:nvPr>
            <p:ph type="subTitle" idx="15"/>
          </p:nvPr>
        </p:nvSpPr>
        <p:spPr>
          <a:xfrm>
            <a:off x="8718233" y="4997967"/>
            <a:ext cx="2522800" cy="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22" name="Google Shape;522;p28"/>
          <p:cNvGrpSpPr/>
          <p:nvPr/>
        </p:nvGrpSpPr>
        <p:grpSpPr>
          <a:xfrm>
            <a:off x="0" y="-98"/>
            <a:ext cx="5525667" cy="497108"/>
            <a:chOff x="0" y="-74"/>
            <a:chExt cx="2762649" cy="372831"/>
          </a:xfrm>
        </p:grpSpPr>
        <p:sp>
          <p:nvSpPr>
            <p:cNvPr id="523" name="Google Shape;523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" name="Google Shape;526;p28"/>
          <p:cNvGrpSpPr/>
          <p:nvPr/>
        </p:nvGrpSpPr>
        <p:grpSpPr>
          <a:xfrm flipH="1">
            <a:off x="6666333" y="-98"/>
            <a:ext cx="5525667" cy="497108"/>
            <a:chOff x="0" y="-74"/>
            <a:chExt cx="2762649" cy="372831"/>
          </a:xfrm>
        </p:grpSpPr>
        <p:sp>
          <p:nvSpPr>
            <p:cNvPr id="527" name="Google Shape;527;p28"/>
            <p:cNvSpPr/>
            <p:nvPr/>
          </p:nvSpPr>
          <p:spPr>
            <a:xfrm rot="5400000" flipH="1">
              <a:off x="1194988" y="-1194987"/>
              <a:ext cx="372749" cy="2762574"/>
            </a:xfrm>
            <a:custGeom>
              <a:avLst/>
              <a:gdLst/>
              <a:ahLst/>
              <a:cxnLst/>
              <a:rect l="l" t="t" r="r" b="b"/>
              <a:pathLst>
                <a:path w="3755" h="3656" extrusionOk="0">
                  <a:moveTo>
                    <a:pt x="3288" y="1"/>
                  </a:moveTo>
                  <a:cubicBezTo>
                    <a:pt x="3249" y="1"/>
                    <a:pt x="3209" y="2"/>
                    <a:pt x="3169" y="4"/>
                  </a:cubicBezTo>
                  <a:cubicBezTo>
                    <a:pt x="801" y="84"/>
                    <a:pt x="0" y="3656"/>
                    <a:pt x="0" y="3656"/>
                  </a:cubicBezTo>
                  <a:cubicBezTo>
                    <a:pt x="17" y="3650"/>
                    <a:pt x="449" y="3622"/>
                    <a:pt x="1091" y="3582"/>
                  </a:cubicBezTo>
                  <a:cubicBezTo>
                    <a:pt x="1516" y="2710"/>
                    <a:pt x="2234" y="1999"/>
                    <a:pt x="3447" y="1999"/>
                  </a:cubicBezTo>
                  <a:cubicBezTo>
                    <a:pt x="3498" y="1999"/>
                    <a:pt x="3549" y="2001"/>
                    <a:pt x="3601" y="2003"/>
                  </a:cubicBezTo>
                  <a:cubicBezTo>
                    <a:pt x="3652" y="2003"/>
                    <a:pt x="3703" y="2015"/>
                    <a:pt x="3754" y="2020"/>
                  </a:cubicBezTo>
                  <a:lnTo>
                    <a:pt x="3754" y="55"/>
                  </a:lnTo>
                  <a:cubicBezTo>
                    <a:pt x="3600" y="19"/>
                    <a:pt x="3445" y="1"/>
                    <a:pt x="3288" y="1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8"/>
            <p:cNvSpPr/>
            <p:nvPr/>
          </p:nvSpPr>
          <p:spPr>
            <a:xfrm rot="5400000" flipH="1">
              <a:off x="803247" y="-803252"/>
              <a:ext cx="372828" cy="1979189"/>
            </a:xfrm>
            <a:custGeom>
              <a:avLst/>
              <a:gdLst/>
              <a:ahLst/>
              <a:cxnLst/>
              <a:rect l="l" t="t" r="r" b="b"/>
              <a:pathLst>
                <a:path w="3346" h="4821" extrusionOk="0">
                  <a:moveTo>
                    <a:pt x="3038" y="0"/>
                  </a:moveTo>
                  <a:cubicBezTo>
                    <a:pt x="1825" y="0"/>
                    <a:pt x="1107" y="711"/>
                    <a:pt x="682" y="1583"/>
                  </a:cubicBezTo>
                  <a:cubicBezTo>
                    <a:pt x="0" y="2986"/>
                    <a:pt x="80" y="4820"/>
                    <a:pt x="80" y="4820"/>
                  </a:cubicBezTo>
                  <a:lnTo>
                    <a:pt x="3345" y="4633"/>
                  </a:lnTo>
                  <a:lnTo>
                    <a:pt x="3345" y="21"/>
                  </a:lnTo>
                  <a:cubicBezTo>
                    <a:pt x="3294" y="16"/>
                    <a:pt x="3243" y="10"/>
                    <a:pt x="3192" y="4"/>
                  </a:cubicBezTo>
                  <a:cubicBezTo>
                    <a:pt x="3140" y="2"/>
                    <a:pt x="3089" y="0"/>
                    <a:pt x="30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0" y="0"/>
              <a:ext cx="122425" cy="363675"/>
            </a:xfrm>
            <a:prstGeom prst="flowChartProcess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9160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7592" r="13407"/>
          <a:stretch/>
        </p:blipFill>
        <p:spPr>
          <a:xfrm>
            <a:off x="6910753" y="1274885"/>
            <a:ext cx="5600701" cy="49779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5389" y="938007"/>
            <a:ext cx="83758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250000"/>
              </a:lnSpc>
              <a:buAutoNum type="arabicPeriod"/>
            </a:pPr>
            <a:r>
              <a:rPr lang="en-US" sz="2800" dirty="0" smtClean="0">
                <a:solidFill>
                  <a:srgbClr val="002060"/>
                </a:solidFill>
              </a:rPr>
              <a:t>What </a:t>
            </a:r>
            <a:r>
              <a:rPr lang="en-US" sz="2800" dirty="0">
                <a:solidFill>
                  <a:srgbClr val="002060"/>
                </a:solidFill>
              </a:rPr>
              <a:t>are </a:t>
            </a:r>
            <a:r>
              <a:rPr lang="en-US" sz="2800" dirty="0" err="1">
                <a:solidFill>
                  <a:srgbClr val="002060"/>
                </a:solidFill>
              </a:rPr>
              <a:t>Phong</a:t>
            </a:r>
            <a:r>
              <a:rPr lang="en-US" sz="2800" dirty="0">
                <a:solidFill>
                  <a:srgbClr val="002060"/>
                </a:solidFill>
              </a:rPr>
              <a:t> and Nam doing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250000"/>
              </a:lnSpc>
            </a:pPr>
            <a:r>
              <a:rPr lang="en-US" sz="2800" b="1" dirty="0" smtClean="0">
                <a:solidFill>
                  <a:srgbClr val="002060"/>
                </a:solidFill>
              </a:rPr>
              <a:t>2. </a:t>
            </a:r>
            <a:r>
              <a:rPr lang="en-US" sz="2800" dirty="0" smtClean="0">
                <a:solidFill>
                  <a:srgbClr val="002060"/>
                </a:solidFill>
              </a:rPr>
              <a:t>What </a:t>
            </a:r>
            <a:r>
              <a:rPr lang="en-US" sz="2800" dirty="0">
                <a:solidFill>
                  <a:srgbClr val="002060"/>
                </a:solidFill>
              </a:rPr>
              <a:t>is </a:t>
            </a:r>
            <a:r>
              <a:rPr lang="en-US" sz="2800" dirty="0" err="1" smtClean="0">
                <a:solidFill>
                  <a:srgbClr val="002060"/>
                </a:solidFill>
              </a:rPr>
              <a:t>Phong’s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favourite magazine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3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dirty="0" smtClean="0">
                <a:solidFill>
                  <a:srgbClr val="002060"/>
                </a:solidFill>
              </a:rPr>
              <a:t>Who </a:t>
            </a:r>
            <a:r>
              <a:rPr lang="en-US" sz="2800" dirty="0">
                <a:solidFill>
                  <a:srgbClr val="002060"/>
                </a:solidFill>
              </a:rPr>
              <a:t>do </a:t>
            </a:r>
            <a:r>
              <a:rPr lang="en-US" sz="2800" dirty="0" err="1">
                <a:solidFill>
                  <a:srgbClr val="002060"/>
                </a:solidFill>
              </a:rPr>
              <a:t>Phong</a:t>
            </a:r>
            <a:r>
              <a:rPr lang="en-US" sz="2800" dirty="0">
                <a:solidFill>
                  <a:srgbClr val="002060"/>
                </a:solidFill>
              </a:rPr>
              <a:t> and Nam see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2060"/>
                </a:solidFill>
              </a:rPr>
              <a:t>4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r>
              <a:rPr lang="en-US" sz="2800" dirty="0" smtClean="0">
                <a:solidFill>
                  <a:srgbClr val="002060"/>
                </a:solidFill>
              </a:rPr>
              <a:t> Where </a:t>
            </a:r>
            <a:r>
              <a:rPr lang="en-US" sz="2800" dirty="0">
                <a:solidFill>
                  <a:srgbClr val="002060"/>
                </a:solidFill>
              </a:rPr>
              <a:t>are the two girls going?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328" y="1934280"/>
            <a:ext cx="3835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They </a:t>
            </a:r>
            <a:r>
              <a:rPr lang="en-US" sz="2800" b="1" dirty="0">
                <a:solidFill>
                  <a:srgbClr val="00B050"/>
                </a:solidFill>
              </a:rPr>
              <a:t>are having a picnic.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327" y="3035058"/>
            <a:ext cx="1693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It’s </a:t>
            </a:r>
            <a:r>
              <a:rPr lang="en-US" sz="2800" b="1" dirty="0" smtClean="0">
                <a:solidFill>
                  <a:srgbClr val="00B050"/>
                </a:solidFill>
              </a:rPr>
              <a:t>4Teen.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517" y="4187135"/>
            <a:ext cx="8042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They see their </a:t>
            </a:r>
            <a:r>
              <a:rPr lang="en-US" sz="2800" b="1" dirty="0" smtClean="0">
                <a:solidFill>
                  <a:srgbClr val="00B050"/>
                </a:solidFill>
              </a:rPr>
              <a:t>friends. (</a:t>
            </a:r>
            <a:r>
              <a:rPr lang="en-US" sz="2800" b="1" dirty="0" err="1" smtClean="0">
                <a:solidFill>
                  <a:srgbClr val="00B050"/>
                </a:solidFill>
              </a:rPr>
              <a:t>Châu</a:t>
            </a:r>
            <a:r>
              <a:rPr lang="en-US" sz="2800" b="1" dirty="0" smtClean="0">
                <a:solidFill>
                  <a:srgbClr val="00B050"/>
                </a:solidFill>
              </a:rPr>
              <a:t> and Mai)</a:t>
            </a:r>
            <a:endParaRPr lang="en-GB" sz="2800" b="1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7993" y="5208387"/>
            <a:ext cx="5017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They are going to </a:t>
            </a:r>
            <a:r>
              <a:rPr lang="en-US" sz="2800" b="1" dirty="0" smtClean="0">
                <a:solidFill>
                  <a:srgbClr val="00B050"/>
                </a:solidFill>
              </a:rPr>
              <a:t>the bookstore.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657476" y="2016230"/>
            <a:ext cx="94976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Nam are having a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_______.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4Teen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Phong’s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__________________.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Nam see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and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Chau has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 and _______________.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Mai and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 the bookshop.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6467275" y="2190460"/>
            <a:ext cx="138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picnic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4201658" y="2959383"/>
            <a:ext cx="4014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favourite 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magazine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4780818" y="3684051"/>
            <a:ext cx="1111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6553633" y="3693074"/>
            <a:ext cx="137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Chau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106708" y="4382136"/>
            <a:ext cx="1680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glasses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5685558" y="4392711"/>
            <a:ext cx="350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black 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778036" y="5122473"/>
            <a:ext cx="261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1000" y="89080"/>
            <a:ext cx="10290000" cy="7374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733" dirty="0"/>
              <a:t>Let’s check!</a:t>
            </a:r>
            <a:endParaRPr sz="37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50" y="826577"/>
            <a:ext cx="11509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vi-VN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are having a 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446506" y="1959171"/>
            <a:ext cx="8710049" cy="1368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was a great idea, Nam. I love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pass me the biscuits.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531" y="962679"/>
            <a:ext cx="13324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picnics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BFC3E-FD13-6C96-CFD7-A48406BB82C4}"/>
              </a:ext>
            </a:extLst>
          </p:cNvPr>
          <p:cNvSpPr txBox="1"/>
          <p:nvPr/>
        </p:nvSpPr>
        <p:spPr>
          <a:xfrm>
            <a:off x="279950" y="3569829"/>
            <a:ext cx="99695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dirty="0"/>
              <a:t>2. </a:t>
            </a:r>
            <a:r>
              <a:rPr lang="en-US" altLang="vi-VN" sz="3200" i="1" dirty="0"/>
              <a:t>4Teen </a:t>
            </a:r>
            <a:r>
              <a:rPr lang="en-US" altLang="vi-VN" sz="3200" dirty="0"/>
              <a:t>is </a:t>
            </a:r>
            <a:r>
              <a:rPr lang="en-US" altLang="vi-VN" sz="3200" dirty="0" err="1"/>
              <a:t>Phong's</a:t>
            </a:r>
            <a:r>
              <a:rPr lang="en-US" altLang="vi-VN" sz="3200" dirty="0"/>
              <a:t> </a:t>
            </a:r>
            <a:r>
              <a:rPr lang="en-US" altLang="vi-VN" sz="3200" dirty="0">
                <a:solidFill>
                  <a:srgbClr val="000000"/>
                </a:solidFill>
              </a:rPr>
              <a:t>__________________. </a:t>
            </a:r>
            <a:endParaRPr lang="en-US" altLang="vi-VN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389AC-3CE7-F5D6-7D21-721663D88FCE}"/>
              </a:ext>
            </a:extLst>
          </p:cNvPr>
          <p:cNvSpPr/>
          <p:nvPr/>
        </p:nvSpPr>
        <p:spPr>
          <a:xfrm>
            <a:off x="1446505" y="4706699"/>
            <a:ext cx="8710049" cy="13687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Thanks. What are you reading,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4Teen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It's my </a:t>
            </a:r>
            <a:r>
              <a:rPr lang="en-US" sz="3200" b="1" i="1" dirty="0" err="1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F3FDF2-3964-80B8-2EA4-322B7A84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1" y="3654766"/>
            <a:ext cx="34345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altLang="vi-V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magazine</a:t>
            </a:r>
          </a:p>
        </p:txBody>
      </p:sp>
    </p:spTree>
    <p:extLst>
      <p:ext uri="{BB962C8B-B14F-4D97-AF65-F5344CB8AC3E}">
        <p14:creationId xmlns:p14="http://schemas.microsoft.com/office/powerpoint/2010/main" val="264265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1000" y="89080"/>
            <a:ext cx="10290000" cy="7374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733" dirty="0"/>
              <a:t>Let’s check!</a:t>
            </a:r>
            <a:endParaRPr sz="37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50" y="826576"/>
            <a:ext cx="11509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altLang="vi-VN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altLang="vi-V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Nam see ___________ and 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740976" y="2238142"/>
            <a:ext cx="8710049" cy="3465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she is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glasses and long black hair.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833" y="911514"/>
            <a:ext cx="8467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3239" y="896318"/>
            <a:ext cx="10438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</p:spTree>
    <p:extLst>
      <p:ext uri="{BB962C8B-B14F-4D97-AF65-F5344CB8AC3E}">
        <p14:creationId xmlns:p14="http://schemas.microsoft.com/office/powerpoint/2010/main" val="10424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1000" y="89080"/>
            <a:ext cx="10290000" cy="7374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733" dirty="0"/>
              <a:t>Let’s check!</a:t>
            </a:r>
            <a:endParaRPr sz="37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50" y="826576"/>
            <a:ext cx="11509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Chau has _____________, and _________________.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740976" y="1959173"/>
            <a:ext cx="8710049" cy="3465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Look! It's Mai. And she is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with someone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who's that? She has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don't know. They're coming over.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there. This is my friend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137" y="911514"/>
            <a:ext cx="13789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5A749C-7286-AE5C-6E2E-CB963BDF9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3133" y="911513"/>
            <a:ext cx="26661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black hair</a:t>
            </a:r>
          </a:p>
        </p:txBody>
      </p:sp>
    </p:spTree>
    <p:extLst>
      <p:ext uri="{BB962C8B-B14F-4D97-AF65-F5344CB8AC3E}">
        <p14:creationId xmlns:p14="http://schemas.microsoft.com/office/powerpoint/2010/main" val="418678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731;p35">
            <a:extLst>
              <a:ext uri="{FF2B5EF4-FFF2-40B4-BE49-F238E27FC236}">
                <a16:creationId xmlns:a16="http://schemas.microsoft.com/office/drawing/2014/main" id="{0BBB8DF5-5F33-32B6-65F9-AA63748E5D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1000" y="89080"/>
            <a:ext cx="10290000" cy="73749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733" dirty="0"/>
              <a:t>Let’s check!</a:t>
            </a:r>
            <a:endParaRPr sz="37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0858C-E5DA-5BD7-2B5F-86E29B64A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50" y="826577"/>
            <a:ext cx="11509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altLang="vi-VN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Mai and Chau _____________ the bookshop.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EFF81F-48F5-E7A1-78FD-88B97134E5C6}"/>
              </a:ext>
            </a:extLst>
          </p:cNvPr>
          <p:cNvSpPr/>
          <p:nvPr/>
        </p:nvSpPr>
        <p:spPr>
          <a:xfrm>
            <a:off x="1740976" y="1959173"/>
            <a:ext cx="8710049" cy="34652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Hi, Chau. Nice to meet you.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Nice to meet you, too.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you like to sit down? We have lots of food. </a:t>
            </a:r>
          </a:p>
          <a:p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Mai: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Oh, sorry, we can't. We</a:t>
            </a:r>
            <a:r>
              <a:rPr lang="en-US" sz="3200" b="1" i="1" dirty="0">
                <a:solidFill>
                  <a:srgbClr val="C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're going to</a:t>
            </a:r>
            <a:r>
              <a:rPr lang="en-US" sz="32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highlight>
                  <a:srgbClr val="FBB26A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bookshop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CE63A-5DFD-5300-80AD-B79BE1F5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490" y="911514"/>
            <a:ext cx="22061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425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9524" y="212160"/>
            <a:ext cx="6471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“A surprise guest”?</a:t>
            </a:r>
            <a:endParaRPr lang="en-GB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1339990"/>
            <a:ext cx="6202680" cy="51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2902775" y="1262590"/>
            <a:ext cx="899605" cy="50276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3720" y="694536"/>
            <a:ext cx="50901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Look! It's Mai. And she is with someone. 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Oh, who's that?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has glasses and long black hair.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 don't know. They're coming over.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Hi there.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my friend Chau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Nam: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Hi, Chau. Nice to meet you.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Chau: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Nice to meet you, too.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4"/>
          <p:cNvSpPr txBox="1">
            <a:spLocks noGrp="1"/>
          </p:cNvSpPr>
          <p:nvPr>
            <p:ph type="title"/>
          </p:nvPr>
        </p:nvSpPr>
        <p:spPr>
          <a:xfrm>
            <a:off x="958151" y="113653"/>
            <a:ext cx="10290000" cy="5264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and write as many body parts as you can </a:t>
            </a:r>
          </a:p>
        </p:txBody>
      </p:sp>
      <p:pic>
        <p:nvPicPr>
          <p:cNvPr id="26" name="Body Parts for Kids - English Vocabulary - Kids Learning Videos">
            <a:hlinkClick r:id="" action="ppaction://media"/>
            <a:extLst>
              <a:ext uri="{FF2B5EF4-FFF2-40B4-BE49-F238E27FC236}">
                <a16:creationId xmlns:a16="http://schemas.microsoft.com/office/drawing/2014/main" id="{5093CE84-7524-F78F-536F-232142C509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95" end="61985"/>
                </p14:media>
              </p:ext>
            </p:extLst>
          </p:nvPr>
        </p:nvPicPr>
        <p:blipFill rotWithShape="1">
          <a:blip r:embed="rId5"/>
          <a:srcRect t="16528"/>
          <a:stretch/>
        </p:blipFill>
        <p:spPr>
          <a:xfrm>
            <a:off x="1003870" y="1381041"/>
            <a:ext cx="10184260" cy="478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3085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962239" y="3020815"/>
            <a:ext cx="1669912" cy="33842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6" y="5011532"/>
            <a:ext cx="1096158" cy="60233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70482" y="4783303"/>
            <a:ext cx="1150085" cy="5550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262122" y="6433921"/>
            <a:ext cx="1443557" cy="9290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2073" y="2475267"/>
            <a:ext cx="1555397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know any other words for body parts?</a:t>
            </a:r>
          </a:p>
        </p:txBody>
      </p: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8822" y="33592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36869" y="5011532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19857" y="328893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4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86076" y="6141476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20442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94146" y="52635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28304" y="2634730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33024" y="41076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92052" y="61800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739985" y="1758627"/>
            <a:ext cx="165043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08920" y="1359051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ears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0439400" y="1938171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408920" y="2532531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forehead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424160" y="3126891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neck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10408920" y="3739690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belly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23174" y="4355948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0408920" y="4962746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butt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0424160" y="5541866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knee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0408920" y="6151674"/>
            <a:ext cx="1463040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fingers</a:t>
            </a:r>
            <a:endParaRPr lang="en-US" sz="2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5481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23841 0.56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1042 0.6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0625 0.520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2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51"/>
          <p:cNvSpPr txBox="1">
            <a:spLocks noGrp="1"/>
          </p:cNvSpPr>
          <p:nvPr>
            <p:ph type="title"/>
          </p:nvPr>
        </p:nvSpPr>
        <p:spPr>
          <a:xfrm>
            <a:off x="822960" y="197212"/>
            <a:ext cx="9646920" cy="8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rgbClr val="C00000"/>
                </a:solidFill>
              </a:rPr>
              <a:t>4. Work in group of </a:t>
            </a:r>
            <a:r>
              <a:rPr lang="en-US" sz="3200" b="1" dirty="0" smtClean="0">
                <a:solidFill>
                  <a:srgbClr val="C00000"/>
                </a:solidFill>
              </a:rPr>
              <a:t>four. </a:t>
            </a:r>
            <a:r>
              <a:rPr lang="en-US" sz="3200" b="1" dirty="0">
                <a:solidFill>
                  <a:srgbClr val="C00000"/>
                </a:solidFill>
              </a:rPr>
              <a:t>Complete the word webs.</a:t>
            </a:r>
            <a:endParaRPr sz="3200" b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E73E4B-720B-26BB-A84A-BF462E70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179" y="1014412"/>
            <a:ext cx="8320232" cy="5513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D703C-A2C2-A67B-1A1F-B802EAFF7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519" y="1807451"/>
            <a:ext cx="96051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2D1EF8-F79A-7A34-5F0D-8259EF394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6251" y="1807451"/>
            <a:ext cx="971292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67726-91FC-D003-B68D-B0536339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480" y="3573803"/>
            <a:ext cx="138050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41BD8-CE32-DFC4-38CC-AE2CA5EE2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1177" y="3573803"/>
            <a:ext cx="101559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408EE7-99AF-A993-D933-588C72E7A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452" y="5654355"/>
            <a:ext cx="1223412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BE35D-6AF0-8AA7-7332-C04CB21F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4927" y="5654355"/>
            <a:ext cx="169520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733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straight</a:t>
            </a:r>
          </a:p>
        </p:txBody>
      </p:sp>
    </p:spTree>
    <p:extLst>
      <p:ext uri="{BB962C8B-B14F-4D97-AF65-F5344CB8AC3E}">
        <p14:creationId xmlns:p14="http://schemas.microsoft.com/office/powerpoint/2010/main" val="46491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5931" y="236668"/>
            <a:ext cx="42976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My …………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565" t="231" r="-609" b="32371"/>
          <a:stretch/>
        </p:blipFill>
        <p:spPr>
          <a:xfrm>
            <a:off x="4036103" y="1021080"/>
            <a:ext cx="3949657" cy="5379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102" y="1021080"/>
            <a:ext cx="4056337" cy="5414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644" y="960407"/>
            <a:ext cx="4147251" cy="5535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79" y="960407"/>
            <a:ext cx="9538137" cy="5552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8033" y="232084"/>
            <a:ext cx="230557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school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70238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6117968" y="3965183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6530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6"/>
            <a:endCxn id="126" idx="1"/>
          </p:cNvCxnSpPr>
          <p:nvPr/>
        </p:nvCxnSpPr>
        <p:spPr>
          <a:xfrm flipV="1">
            <a:off x="6793792" y="3290364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847253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6154447" y="2699025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4" idx="3"/>
            <a:endCxn id="110" idx="2"/>
          </p:cNvCxnSpPr>
          <p:nvPr/>
        </p:nvCxnSpPr>
        <p:spPr>
          <a:xfrm flipV="1">
            <a:off x="4297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763009" y="2665522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3835921" y="2131926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6154446" y="2104664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150050" y="3212209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2914323" y="3347629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341120" y="4563333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5489972" y="4897590"/>
            <a:ext cx="1508760" cy="594360"/>
            <a:chOff x="2424643" y="2542995"/>
            <a:chExt cx="1508760" cy="594360"/>
          </a:xfrm>
        </p:grpSpPr>
        <p:sp>
          <p:nvSpPr>
            <p:cNvPr id="119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7422901" y="4347390"/>
            <a:ext cx="1508760" cy="594360"/>
            <a:chOff x="2424643" y="2542995"/>
            <a:chExt cx="1508760" cy="594360"/>
          </a:xfrm>
        </p:grpSpPr>
        <p:sp>
          <p:nvSpPr>
            <p:cNvPr id="122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7548225" y="2999376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long</a:t>
              </a:r>
              <a:r>
                <a:rPr lang="en-US" sz="2800" smtClean="0"/>
                <a:t>/ short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g Nose Guy Cartoon Character Stock Illustrations – 114 Big Nose Guy  Cartoon Character Stock Illustrations, Vectors &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2" y="466659"/>
            <a:ext cx="4455144" cy="541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571" y="1283813"/>
            <a:ext cx="635725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The boy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big nose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6651" y="3563463"/>
            <a:ext cx="635725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hands</a:t>
            </a:r>
          </a:p>
        </p:txBody>
      </p:sp>
      <p:sp>
        <p:nvSpPr>
          <p:cNvPr id="5" name="Google Shape;1021;p41"/>
          <p:cNvSpPr txBox="1">
            <a:spLocks/>
          </p:cNvSpPr>
          <p:nvPr/>
        </p:nvSpPr>
        <p:spPr>
          <a:xfrm>
            <a:off x="5416990" y="186082"/>
            <a:ext cx="2538290" cy="7130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0931" y="2423638"/>
            <a:ext cx="4336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He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hair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0931" y="4508613"/>
            <a:ext cx="635725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He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feet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56" y="396913"/>
            <a:ext cx="4519159" cy="4843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2476" y="1814233"/>
            <a:ext cx="706845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The boy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blonde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4172" y="3824183"/>
            <a:ext cx="693782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He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brown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0765" y="5240565"/>
            <a:ext cx="848620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He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hair </a:t>
            </a:r>
            <a:r>
              <a:rPr lang="en-US" sz="3600" b="1" dirty="0">
                <a:solidFill>
                  <a:srgbClr val="F2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blue eyes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0622" y="2880022"/>
            <a:ext cx="7068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The boy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</a:p>
        </p:txBody>
      </p:sp>
      <p:sp>
        <p:nvSpPr>
          <p:cNvPr id="7" name="Google Shape;1021;p41"/>
          <p:cNvSpPr txBox="1">
            <a:spLocks/>
          </p:cNvSpPr>
          <p:nvPr/>
        </p:nvSpPr>
        <p:spPr>
          <a:xfrm>
            <a:off x="5416990" y="186082"/>
            <a:ext cx="2538290" cy="7130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475" y="700313"/>
            <a:ext cx="3489325" cy="3489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7434" y="510202"/>
            <a:ext cx="7068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The girl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/ curly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/ curly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2941345"/>
            <a:ext cx="7068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The girl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small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small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4628" y="5160128"/>
            <a:ext cx="1137194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The girl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/ curly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hair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small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nose</a:t>
            </a:r>
          </a:p>
        </p:txBody>
      </p:sp>
      <p:sp>
        <p:nvSpPr>
          <p:cNvPr id="6" name="Google Shape;1021;p41"/>
          <p:cNvSpPr txBox="1">
            <a:spLocks/>
          </p:cNvSpPr>
          <p:nvPr/>
        </p:nvSpPr>
        <p:spPr>
          <a:xfrm>
            <a:off x="5416990" y="186082"/>
            <a:ext cx="2538290" cy="7130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4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girl with glasses sitting on the floor and looking at the camera  generative ai | Premium AI-gener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8" y="508000"/>
            <a:ext cx="4576082" cy="49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28463" y="1235163"/>
            <a:ext cx="706845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The girl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glasses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021;p41"/>
          <p:cNvSpPr txBox="1">
            <a:spLocks/>
          </p:cNvSpPr>
          <p:nvPr/>
        </p:nvSpPr>
        <p:spPr>
          <a:xfrm>
            <a:off x="5416990" y="186082"/>
            <a:ext cx="2538290" cy="7130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1053" y="2112326"/>
            <a:ext cx="706845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 She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wearing 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glasses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9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5133" y="1488609"/>
            <a:ext cx="406399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boy is tall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1021;p41"/>
          <p:cNvSpPr txBox="1">
            <a:spLocks/>
          </p:cNvSpPr>
          <p:nvPr/>
        </p:nvSpPr>
        <p:spPr>
          <a:xfrm>
            <a:off x="3908230" y="330625"/>
            <a:ext cx="2538290" cy="7130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r>
              <a:rPr lang="en-US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all Boy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90" y="487045"/>
            <a:ext cx="4507230" cy="56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5133" y="2879050"/>
            <a:ext cx="4063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 is short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1;p41"/>
          <p:cNvSpPr txBox="1">
            <a:spLocks/>
          </p:cNvSpPr>
          <p:nvPr/>
        </p:nvSpPr>
        <p:spPr>
          <a:xfrm>
            <a:off x="1032924" y="63740"/>
            <a:ext cx="3056450" cy="5967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picture?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Tall Boy Vector Art, Icons, and Graphics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25" y="2507842"/>
            <a:ext cx="2995979" cy="36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709160" y="2697480"/>
            <a:ext cx="792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girl with glasses sitting on the floor and looking at the camera  generative ai | Premium AI-gener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6347" r="17429" b="4295"/>
          <a:stretch/>
        </p:blipFill>
        <p:spPr bwMode="auto">
          <a:xfrm>
            <a:off x="1062989" y="4004391"/>
            <a:ext cx="1859280" cy="266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50520" y="1227683"/>
            <a:ext cx="792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89" y="1136242"/>
            <a:ext cx="2147523" cy="230172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080797" y="907643"/>
            <a:ext cx="792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Big Nose Guy Cartoon Character Stock Illustrations – 114 Big Nose Guy  Cartoon Character Stock Illustrations, Vectors &amp; Clipart - Dreamstim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7" r="13601"/>
          <a:stretch/>
        </p:blipFill>
        <p:spPr bwMode="auto">
          <a:xfrm>
            <a:off x="8442960" y="3251109"/>
            <a:ext cx="1859280" cy="30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9906000" y="4123283"/>
            <a:ext cx="792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793" y="591867"/>
            <a:ext cx="2105613" cy="2105613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70509" y="4572317"/>
            <a:ext cx="792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65903" y="796133"/>
            <a:ext cx="433686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/ She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65902" y="1471834"/>
            <a:ext cx="433686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/ She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p54"/>
          <p:cNvSpPr txBox="1">
            <a:spLocks noGrp="1"/>
          </p:cNvSpPr>
          <p:nvPr>
            <p:ph type="title"/>
          </p:nvPr>
        </p:nvSpPr>
        <p:spPr>
          <a:xfrm>
            <a:off x="951000" y="388703"/>
            <a:ext cx="10290000" cy="81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RECAP</a:t>
            </a:r>
            <a:endParaRPr dirty="0"/>
          </a:p>
        </p:txBody>
      </p:sp>
      <p:sp>
        <p:nvSpPr>
          <p:cNvPr id="26" name="Google Shape;1817;p53">
            <a:extLst>
              <a:ext uri="{FF2B5EF4-FFF2-40B4-BE49-F238E27FC236}">
                <a16:creationId xmlns:a16="http://schemas.microsoft.com/office/drawing/2014/main" id="{B85BD273-D30A-4A89-7B78-34F6B320F59A}"/>
              </a:ext>
            </a:extLst>
          </p:cNvPr>
          <p:cNvSpPr txBox="1"/>
          <p:nvPr/>
        </p:nvSpPr>
        <p:spPr>
          <a:xfrm>
            <a:off x="499819" y="1564316"/>
            <a:ext cx="1304400" cy="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accent3"/>
                </a:solidFill>
                <a:latin typeface="Ribeye"/>
                <a:ea typeface="Ribeye"/>
                <a:cs typeface="Ribeye"/>
                <a:sym typeface="Ribeye"/>
              </a:rPr>
              <a:t>01</a:t>
            </a:r>
            <a:endParaRPr sz="4000" b="1" dirty="0">
              <a:solidFill>
                <a:schemeClr val="accent3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AA2FB9-962F-A66D-A297-C514459ADFDB}"/>
              </a:ext>
            </a:extLst>
          </p:cNvPr>
          <p:cNvSpPr txBox="1"/>
          <p:nvPr/>
        </p:nvSpPr>
        <p:spPr>
          <a:xfrm>
            <a:off x="1635467" y="1370854"/>
            <a:ext cx="9324296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What adjectives do we use to describe </a:t>
            </a:r>
            <a:r>
              <a:rPr lang="en-US" sz="2933" b="1" i="1" dirty="0">
                <a:latin typeface="Calibri" panose="020F0502020204030204" pitchFamily="34" charset="0"/>
                <a:cs typeface="Calibri" panose="020F0502020204030204" pitchFamily="34" charset="0"/>
              </a:rPr>
              <a:t>hair</a:t>
            </a: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CA15A3-16B5-7CEC-7644-9C8D314FB25D}"/>
              </a:ext>
            </a:extLst>
          </p:cNvPr>
          <p:cNvSpPr txBox="1"/>
          <p:nvPr/>
        </p:nvSpPr>
        <p:spPr>
          <a:xfrm>
            <a:off x="2367886" y="2101139"/>
            <a:ext cx="7230732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FA984-23F9-A350-F5E4-58429218597A}"/>
              </a:ext>
            </a:extLst>
          </p:cNvPr>
          <p:cNvSpPr txBox="1"/>
          <p:nvPr/>
        </p:nvSpPr>
        <p:spPr>
          <a:xfrm>
            <a:off x="2367885" y="2811018"/>
            <a:ext cx="2023303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blonde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F6C8ED-4B01-BA40-396A-8523D6A9537A}"/>
              </a:ext>
            </a:extLst>
          </p:cNvPr>
          <p:cNvSpPr txBox="1"/>
          <p:nvPr/>
        </p:nvSpPr>
        <p:spPr>
          <a:xfrm>
            <a:off x="6059978" y="2101139"/>
            <a:ext cx="2023303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curly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A0AFC-99DD-A034-857D-203FD5D5ED22}"/>
              </a:ext>
            </a:extLst>
          </p:cNvPr>
          <p:cNvSpPr txBox="1"/>
          <p:nvPr/>
        </p:nvSpPr>
        <p:spPr>
          <a:xfrm>
            <a:off x="6059977" y="2811018"/>
            <a:ext cx="2023303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big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A86C0DF-C73B-AD2B-578B-83A43D43FDCA}"/>
              </a:ext>
            </a:extLst>
          </p:cNvPr>
          <p:cNvSpPr/>
          <p:nvPr/>
        </p:nvSpPr>
        <p:spPr>
          <a:xfrm>
            <a:off x="1715147" y="2247741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CD630A-12C9-0F78-C25B-0F0FA01AA2F8}"/>
              </a:ext>
            </a:extLst>
          </p:cNvPr>
          <p:cNvSpPr/>
          <p:nvPr/>
        </p:nvSpPr>
        <p:spPr>
          <a:xfrm>
            <a:off x="1715146" y="2921285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F499450-412B-22EB-DF66-43CA8C5F5E9B}"/>
              </a:ext>
            </a:extLst>
          </p:cNvPr>
          <p:cNvSpPr/>
          <p:nvPr/>
        </p:nvSpPr>
        <p:spPr>
          <a:xfrm>
            <a:off x="5407239" y="2247739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4613E02-C8F3-E398-0CF1-0CB78E6787A6}"/>
              </a:ext>
            </a:extLst>
          </p:cNvPr>
          <p:cNvSpPr/>
          <p:nvPr/>
        </p:nvSpPr>
        <p:spPr>
          <a:xfrm>
            <a:off x="5407239" y="2921285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6EA495-87C9-911C-F078-C44923E4B94F}"/>
              </a:ext>
            </a:extLst>
          </p:cNvPr>
          <p:cNvSpPr txBox="1"/>
          <p:nvPr/>
        </p:nvSpPr>
        <p:spPr>
          <a:xfrm>
            <a:off x="9296922" y="2111976"/>
            <a:ext cx="2023303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2929FB-E1E5-8CAB-C006-D6ACB06367CB}"/>
              </a:ext>
            </a:extLst>
          </p:cNvPr>
          <p:cNvSpPr txBox="1"/>
          <p:nvPr/>
        </p:nvSpPr>
        <p:spPr>
          <a:xfrm>
            <a:off x="9296921" y="2821855"/>
            <a:ext cx="2023303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 straight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06E70B-2647-3F37-FD15-E31AEBD91138}"/>
              </a:ext>
            </a:extLst>
          </p:cNvPr>
          <p:cNvSpPr/>
          <p:nvPr/>
        </p:nvSpPr>
        <p:spPr>
          <a:xfrm>
            <a:off x="8644183" y="2258577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04AFF7F-F8C6-4F40-3C1D-A462879103A4}"/>
              </a:ext>
            </a:extLst>
          </p:cNvPr>
          <p:cNvSpPr/>
          <p:nvPr/>
        </p:nvSpPr>
        <p:spPr>
          <a:xfrm>
            <a:off x="8644183" y="2932122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0C7502-941F-3AB1-A454-05AAA40394C6}"/>
              </a:ext>
            </a:extLst>
          </p:cNvPr>
          <p:cNvSpPr txBox="1"/>
          <p:nvPr/>
        </p:nvSpPr>
        <p:spPr>
          <a:xfrm>
            <a:off x="1649311" y="2095250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A6DF22-39DA-32AE-95FB-C95441D024FB}"/>
              </a:ext>
            </a:extLst>
          </p:cNvPr>
          <p:cNvSpPr txBox="1"/>
          <p:nvPr/>
        </p:nvSpPr>
        <p:spPr>
          <a:xfrm>
            <a:off x="1627655" y="2764705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72D377-2DD7-1066-1191-FE3CC0F35C5A}"/>
              </a:ext>
            </a:extLst>
          </p:cNvPr>
          <p:cNvSpPr txBox="1"/>
          <p:nvPr/>
        </p:nvSpPr>
        <p:spPr>
          <a:xfrm>
            <a:off x="5341404" y="2100641"/>
            <a:ext cx="71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280D75-DADF-FD5E-FBD1-2B13BE1278D6}"/>
              </a:ext>
            </a:extLst>
          </p:cNvPr>
          <p:cNvSpPr txBox="1"/>
          <p:nvPr/>
        </p:nvSpPr>
        <p:spPr>
          <a:xfrm>
            <a:off x="8621502" y="2764705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Google Shape;1817;p53">
            <a:extLst>
              <a:ext uri="{FF2B5EF4-FFF2-40B4-BE49-F238E27FC236}">
                <a16:creationId xmlns:a16="http://schemas.microsoft.com/office/drawing/2014/main" id="{A501CE3D-4A9B-6C5D-B0D9-6CA4657B3AB8}"/>
              </a:ext>
            </a:extLst>
          </p:cNvPr>
          <p:cNvSpPr txBox="1"/>
          <p:nvPr/>
        </p:nvSpPr>
        <p:spPr>
          <a:xfrm>
            <a:off x="499819" y="3875289"/>
            <a:ext cx="1304400" cy="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b="1" dirty="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rPr>
              <a:t>02</a:t>
            </a:r>
            <a:endParaRPr sz="4000" b="1" dirty="0">
              <a:solidFill>
                <a:schemeClr val="accent1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EBF733-4D11-80C5-F612-393C0A4D3670}"/>
              </a:ext>
            </a:extLst>
          </p:cNvPr>
          <p:cNvSpPr txBox="1"/>
          <p:nvPr/>
        </p:nvSpPr>
        <p:spPr>
          <a:xfrm>
            <a:off x="1648767" y="3702826"/>
            <a:ext cx="9324296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Which are correct?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CC4D3F-03CB-A7C9-936D-F94094322B26}"/>
              </a:ext>
            </a:extLst>
          </p:cNvPr>
          <p:cNvSpPr txBox="1"/>
          <p:nvPr/>
        </p:nvSpPr>
        <p:spPr>
          <a:xfrm>
            <a:off x="2367885" y="4303755"/>
            <a:ext cx="7819668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She is black long hair. 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0B6D67A-E437-9981-A220-BE95438CD41B}"/>
              </a:ext>
            </a:extLst>
          </p:cNvPr>
          <p:cNvSpPr/>
          <p:nvPr/>
        </p:nvSpPr>
        <p:spPr>
          <a:xfrm>
            <a:off x="1719467" y="4468045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105C24-FD5F-8AC4-6FB7-3DEAD3DF4053}"/>
              </a:ext>
            </a:extLst>
          </p:cNvPr>
          <p:cNvSpPr txBox="1"/>
          <p:nvPr/>
        </p:nvSpPr>
        <p:spPr>
          <a:xfrm>
            <a:off x="2367885" y="5034040"/>
            <a:ext cx="7819668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She has long black hair.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2B0F39B-B61D-2160-AB07-9D16AFE0E0C4}"/>
              </a:ext>
            </a:extLst>
          </p:cNvPr>
          <p:cNvSpPr/>
          <p:nvPr/>
        </p:nvSpPr>
        <p:spPr>
          <a:xfrm>
            <a:off x="1719467" y="5198330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BFD443-E1AB-82C5-83DB-F4C3E00C2D70}"/>
              </a:ext>
            </a:extLst>
          </p:cNvPr>
          <p:cNvSpPr txBox="1"/>
          <p:nvPr/>
        </p:nvSpPr>
        <p:spPr>
          <a:xfrm>
            <a:off x="2363563" y="5780298"/>
            <a:ext cx="7819668" cy="76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>
                <a:latin typeface="Calibri" panose="020F0502020204030204" pitchFamily="34" charset="0"/>
                <a:cs typeface="Calibri" panose="020F0502020204030204" pitchFamily="34" charset="0"/>
              </a:rPr>
              <a:t>She has straight long hair.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0A6FBFD-B3E9-0426-A949-85D1C5EDAB46}"/>
              </a:ext>
            </a:extLst>
          </p:cNvPr>
          <p:cNvSpPr/>
          <p:nvPr/>
        </p:nvSpPr>
        <p:spPr>
          <a:xfrm>
            <a:off x="1715146" y="5944587"/>
            <a:ext cx="526943" cy="5269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AB5241-8941-73A6-6FA2-2C451F12D894}"/>
              </a:ext>
            </a:extLst>
          </p:cNvPr>
          <p:cNvSpPr txBox="1"/>
          <p:nvPr/>
        </p:nvSpPr>
        <p:spPr>
          <a:xfrm>
            <a:off x="1648767" y="5067153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1,683 Straight Hair Illustrations &amp; Clip Art - iStock">
            <a:extLst>
              <a:ext uri="{FF2B5EF4-FFF2-40B4-BE49-F238E27FC236}">
                <a16:creationId xmlns:a16="http://schemas.microsoft.com/office/drawing/2014/main" id="{6E6F2BAF-4C82-5F78-C807-A4167E8A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138" y="3826538"/>
            <a:ext cx="2860729" cy="28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6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  <p:bldP spid="53" grpId="0"/>
      <p:bldP spid="54" grpId="0" animBg="1"/>
      <p:bldP spid="55" grpId="0"/>
      <p:bldP spid="56" grpId="0" animBg="1"/>
      <p:bldP spid="57" grpId="0"/>
      <p:bldP spid="58" grpId="0" animBg="1"/>
      <p:bldP spid="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441960"/>
            <a:ext cx="473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October 12</a:t>
            </a:r>
            <a:r>
              <a:rPr lang="en-US" sz="24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4760" y="951577"/>
            <a:ext cx="473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3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MY FRIENDS – P. 26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160" y="292200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My favourite magazine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160" y="2338417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Pass me some biscuits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9640" y="1783080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Having a picnic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160" y="348588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has glasses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640" y="401928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has long black hair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120" y="4557147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We are going to the bookshop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93724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2353657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5880" y="1798320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350112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5880" y="403452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6360" y="4572387"/>
            <a:ext cx="528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9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89560"/>
            <a:ext cx="429768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My  …………..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0360" y="287835"/>
            <a:ext cx="233172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hà ở nông thôn truyền thống đồng bằng Bắc Bộ truyền thống xưa. Phần 2 -  HOMESTAY NHÀ XƯ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230" y="1276370"/>
            <a:ext cx="7191156" cy="479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ến trúc nhà ở nông thôn: Giữ nét truyền thống trong hiện đại - Đài Phát  Thanh và Truyền Hình Thái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95" y="1276369"/>
            <a:ext cx="7175391" cy="479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ây dựng nông thôn mới trong vùng DTTS ở Tây Nguyên: Hai đường băng để buôn  làng cất cánh (Bài 2) | Báo Dân tộc và Phát tr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623" y="1276368"/>
            <a:ext cx="7215528" cy="47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hà cấp 4 nông thôn mái Thái ngói đỏ truyền thống chỉ 1,2 tỷ QUÁ R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65" y="1276367"/>
            <a:ext cx="7222686" cy="48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720" y="1021080"/>
            <a:ext cx="7940040" cy="566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Google Shape;2586;p66"/>
          <p:cNvSpPr txBox="1">
            <a:spLocks noGrp="1"/>
          </p:cNvSpPr>
          <p:nvPr>
            <p:ph type="title"/>
          </p:nvPr>
        </p:nvSpPr>
        <p:spPr>
          <a:xfrm>
            <a:off x="2546689" y="2142493"/>
            <a:ext cx="7408587" cy="91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11733" dirty="0"/>
              <a:t>Thanks!</a:t>
            </a:r>
            <a:endParaRPr sz="11733" dirty="0"/>
          </a:p>
        </p:txBody>
      </p:sp>
      <p:sp>
        <p:nvSpPr>
          <p:cNvPr id="2588" name="Google Shape;2588;p66"/>
          <p:cNvSpPr txBox="1">
            <a:spLocks noGrp="1"/>
          </p:cNvSpPr>
          <p:nvPr>
            <p:ph type="subTitle" idx="2"/>
          </p:nvPr>
        </p:nvSpPr>
        <p:spPr>
          <a:xfrm>
            <a:off x="3197619" y="4023049"/>
            <a:ext cx="5796763" cy="45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en" sz="3200" dirty="0"/>
              <a:t>Do you have any questions?</a:t>
            </a:r>
            <a:endParaRPr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6FDB8-14AD-0AC7-091A-512DADA926A6}"/>
              </a:ext>
            </a:extLst>
          </p:cNvPr>
          <p:cNvSpPr/>
          <p:nvPr/>
        </p:nvSpPr>
        <p:spPr>
          <a:xfrm>
            <a:off x="2851688" y="4659824"/>
            <a:ext cx="6798589" cy="99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839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iendship 101: Helping Your Kids Navigate the New School Year - Youthfr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0" y="1589686"/>
            <a:ext cx="8382001" cy="453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actical Tips on How to Make New Friends at School for Middle and High  School Students | Findmy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1" y="1599546"/>
            <a:ext cx="8382000" cy="463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Kids Can Make Friends in School - Chicago 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21" y="1599545"/>
            <a:ext cx="8382000" cy="463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ặc cách, nên hay không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19" y="1607076"/>
            <a:ext cx="8382002" cy="46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ếp tục hành trình mang dinh dưỡng đến cho trẻ em vùng nông t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18" y="1621102"/>
            <a:ext cx="8382004" cy="462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289560"/>
            <a:ext cx="539496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3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My 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1340" y="241690"/>
            <a:ext cx="153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3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</a:t>
            </a:r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FRIENDS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6649"/>
                </a:solidFill>
              </a:rPr>
              <a:t>A surprise guest</a:t>
            </a:r>
            <a:endParaRPr lang="en-US" sz="36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60" y="-1"/>
            <a:ext cx="9966960" cy="6847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5453193" y="4390816"/>
            <a:ext cx="1079142" cy="50276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7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667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10954863" y="3162224"/>
            <a:ext cx="891591" cy="52322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1749624" y="293361"/>
            <a:ext cx="734496" cy="50276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5047439" y="293361"/>
            <a:ext cx="899605" cy="502766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4120" y="3947161"/>
            <a:ext cx="24079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magazine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59680" y="4236721"/>
            <a:ext cx="2286000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059680" y="5806440"/>
            <a:ext cx="1524000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84120" y="5516880"/>
            <a:ext cx="24079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biscuits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64396-7893-CAF1-B548-F1F1DB161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234" y="344217"/>
            <a:ext cx="7732917" cy="65137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509C31-78DD-98C7-B0E8-D3FF15A1324E}"/>
              </a:ext>
            </a:extLst>
          </p:cNvPr>
          <p:cNvSpPr txBox="1"/>
          <p:nvPr/>
        </p:nvSpPr>
        <p:spPr>
          <a:xfrm>
            <a:off x="8591440" y="4545318"/>
            <a:ext cx="1079142" cy="502766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7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endParaRPr lang="en-US" sz="266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EB2C82-6EA2-257C-B47D-68B7E5047134}"/>
              </a:ext>
            </a:extLst>
          </p:cNvPr>
          <p:cNvSpPr txBox="1"/>
          <p:nvPr/>
        </p:nvSpPr>
        <p:spPr>
          <a:xfrm>
            <a:off x="11300409" y="4786474"/>
            <a:ext cx="891591" cy="52322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5EAF20-4CF9-A51D-D9E3-D1881849764D}"/>
              </a:ext>
            </a:extLst>
          </p:cNvPr>
          <p:cNvSpPr txBox="1"/>
          <p:nvPr/>
        </p:nvSpPr>
        <p:spPr>
          <a:xfrm>
            <a:off x="4641376" y="344217"/>
            <a:ext cx="734496" cy="502766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755C0-2AA5-65EA-3162-018727DA93C1}"/>
              </a:ext>
            </a:extLst>
          </p:cNvPr>
          <p:cNvSpPr txBox="1"/>
          <p:nvPr/>
        </p:nvSpPr>
        <p:spPr>
          <a:xfrm>
            <a:off x="7523087" y="940388"/>
            <a:ext cx="899605" cy="502766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35068" y="2823682"/>
            <a:ext cx="59658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Nam doing?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What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Phong’s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 magazine?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Who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Nam see?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Where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two girls going?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167950" y="2054267"/>
            <a:ext cx="369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Answer the questions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777240" y="840011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surprise guest</a:t>
            </a:r>
          </a:p>
        </p:txBody>
      </p:sp>
    </p:spTree>
    <p:extLst>
      <p:ext uri="{BB962C8B-B14F-4D97-AF65-F5344CB8AC3E}">
        <p14:creationId xmlns:p14="http://schemas.microsoft.com/office/powerpoint/2010/main" val="301866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22F99-1D32-40AB-C537-9D6E4F25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27" y="270141"/>
            <a:ext cx="4383033" cy="570643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 (P.26)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8063C-107B-5D8C-77BF-99F9EE845F10}"/>
              </a:ext>
            </a:extLst>
          </p:cNvPr>
          <p:cNvSpPr txBox="1"/>
          <p:nvPr/>
        </p:nvSpPr>
        <p:spPr>
          <a:xfrm>
            <a:off x="237640" y="947597"/>
            <a:ext cx="768716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That was a great idea, Nam. I love picnics!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Please pass me the biscuits. </a:t>
            </a:r>
          </a:p>
          <a:p>
            <a:pPr algn="l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Sure. Here you are.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Thanks. What are you reading,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 </a:t>
            </a:r>
          </a:p>
          <a:p>
            <a:pPr algn="l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4Teen.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It's my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magazine!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Look! It's Mai. And she is with someone. </a:t>
            </a:r>
          </a:p>
          <a:p>
            <a:pPr algn="l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Oh, who's that? She has glasses and long black hair.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I don't know. They're coming over.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Hi there. This is my friend Chau. </a:t>
            </a:r>
          </a:p>
          <a:p>
            <a:pPr algn="l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Hi, Chau. Nice to meet you.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Nice to meet you, too.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Would you like to sit down? We have lots of food.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Mai: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Oh, sorry, we can't. We're going to the bookshop. 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Chau: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Bye for now. </a:t>
            </a:r>
          </a:p>
          <a:p>
            <a:pPr algn="l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&amp; Nam: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Bye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bye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838E2-7D1B-207F-38C8-1F59DF855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051" y="3052956"/>
            <a:ext cx="4316949" cy="3534904"/>
          </a:xfrm>
          <a:prstGeom prst="rect">
            <a:avLst/>
          </a:prstGeom>
        </p:spPr>
      </p:pic>
      <p:pic>
        <p:nvPicPr>
          <p:cNvPr id="9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8213" y="17565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0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441960"/>
            <a:ext cx="473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October 12</a:t>
            </a:r>
            <a:r>
              <a:rPr lang="en-US" sz="2400" b="1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4760" y="951577"/>
            <a:ext cx="4739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3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MY FRIENDS – P. 26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160" y="292200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My favourite magazine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160" y="2338417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Pass me some biscuits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9640" y="1783080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Having a picnic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160" y="348588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has glasses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640" y="401928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has long black hair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120" y="4557147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We are going to the bookshop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293724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2353657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5880" y="1798320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350112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5880" y="4034522"/>
            <a:ext cx="428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6360" y="4572387"/>
            <a:ext cx="528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8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4957</TotalTime>
  <Words>842</Words>
  <Application>Microsoft Office PowerPoint</Application>
  <PresentationFormat>Widescreen</PresentationFormat>
  <Paragraphs>285</Paragraphs>
  <Slides>31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Calibri Light</vt:lpstr>
      <vt:lpstr>Livvic</vt:lpstr>
      <vt:lpstr>Montserrat</vt:lpstr>
      <vt:lpstr>Myriad Pro</vt:lpstr>
      <vt:lpstr>Raleway</vt:lpstr>
      <vt:lpstr>Raleway Light</vt:lpstr>
      <vt:lpstr>Ribeye</vt:lpstr>
      <vt:lpstr>Roboto Condensed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read. (P.26)</vt:lpstr>
      <vt:lpstr>PowerPoint Presentation</vt:lpstr>
      <vt:lpstr>PowerPoint Presentation</vt:lpstr>
      <vt:lpstr>PowerPoint Presentation</vt:lpstr>
      <vt:lpstr>Let’s check!</vt:lpstr>
      <vt:lpstr>Let’s check!</vt:lpstr>
      <vt:lpstr>Let’s check!</vt:lpstr>
      <vt:lpstr>Let’s check!</vt:lpstr>
      <vt:lpstr>PowerPoint Presentation</vt:lpstr>
      <vt:lpstr>Watch and write as many body parts as you can </vt:lpstr>
      <vt:lpstr>PowerPoint Presentation</vt:lpstr>
      <vt:lpstr>4. Work in group of four. Complete the word webs.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291</cp:revision>
  <dcterms:created xsi:type="dcterms:W3CDTF">2020-12-09T02:04:09Z</dcterms:created>
  <dcterms:modified xsi:type="dcterms:W3CDTF">2025-10-18T04:10:25Z</dcterms:modified>
</cp:coreProperties>
</file>