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838" r:id="rId2"/>
  </p:sldMasterIdLst>
  <p:notesMasterIdLst>
    <p:notesMasterId r:id="rId23"/>
  </p:notesMasterIdLst>
  <p:sldIdLst>
    <p:sldId id="283" r:id="rId3"/>
    <p:sldId id="316" r:id="rId4"/>
    <p:sldId id="317" r:id="rId5"/>
    <p:sldId id="318" r:id="rId6"/>
    <p:sldId id="319" r:id="rId7"/>
    <p:sldId id="324" r:id="rId8"/>
    <p:sldId id="321" r:id="rId9"/>
    <p:sldId id="322" r:id="rId10"/>
    <p:sldId id="320" r:id="rId11"/>
    <p:sldId id="323" r:id="rId12"/>
    <p:sldId id="32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25" r:id="rId21"/>
    <p:sldId id="31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D60B7-B6B9-4E95-999D-4C0351134E6B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3654F-DB55-4F49-A306-589EB39E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7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5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109518" y="4438101"/>
            <a:ext cx="3972964" cy="956041"/>
            <a:chOff x="3213425" y="3370525"/>
            <a:chExt cx="2723447" cy="655301"/>
          </a:xfrm>
        </p:grpSpPr>
        <p:sp>
          <p:nvSpPr>
            <p:cNvPr id="10" name="Google Shape;10;p2"/>
            <p:cNvSpPr/>
            <p:nvPr/>
          </p:nvSpPr>
          <p:spPr>
            <a:xfrm>
              <a:off x="3215314" y="3370525"/>
              <a:ext cx="2721558" cy="655301"/>
            </a:xfrm>
            <a:custGeom>
              <a:avLst/>
              <a:gdLst/>
              <a:ahLst/>
              <a:cxnLst/>
              <a:rect l="l" t="t" r="r" b="b"/>
              <a:pathLst>
                <a:path w="93645" h="22548" extrusionOk="0">
                  <a:moveTo>
                    <a:pt x="2885" y="0"/>
                  </a:moveTo>
                  <a:cubicBezTo>
                    <a:pt x="2495" y="0"/>
                    <a:pt x="2161" y="64"/>
                    <a:pt x="1977" y="248"/>
                  </a:cubicBezTo>
                  <a:cubicBezTo>
                    <a:pt x="1130" y="1095"/>
                    <a:pt x="5445" y="5653"/>
                    <a:pt x="5970" y="6257"/>
                  </a:cubicBezTo>
                  <a:cubicBezTo>
                    <a:pt x="7180" y="7750"/>
                    <a:pt x="8389" y="9242"/>
                    <a:pt x="9640" y="10734"/>
                  </a:cubicBezTo>
                  <a:cubicBezTo>
                    <a:pt x="6655" y="12589"/>
                    <a:pt x="3389" y="14122"/>
                    <a:pt x="243" y="15775"/>
                  </a:cubicBezTo>
                  <a:cubicBezTo>
                    <a:pt x="82" y="15815"/>
                    <a:pt x="1" y="16017"/>
                    <a:pt x="82" y="16178"/>
                  </a:cubicBezTo>
                  <a:cubicBezTo>
                    <a:pt x="82" y="16340"/>
                    <a:pt x="203" y="16501"/>
                    <a:pt x="364" y="16541"/>
                  </a:cubicBezTo>
                  <a:cubicBezTo>
                    <a:pt x="16040" y="20595"/>
                    <a:pt x="32207" y="22548"/>
                    <a:pt x="48384" y="22548"/>
                  </a:cubicBezTo>
                  <a:cubicBezTo>
                    <a:pt x="53932" y="22548"/>
                    <a:pt x="59481" y="22318"/>
                    <a:pt x="65011" y="21865"/>
                  </a:cubicBezTo>
                  <a:cubicBezTo>
                    <a:pt x="74408" y="21139"/>
                    <a:pt x="84087" y="19929"/>
                    <a:pt x="93201" y="17388"/>
                  </a:cubicBezTo>
                  <a:cubicBezTo>
                    <a:pt x="93645" y="17267"/>
                    <a:pt x="93645" y="16622"/>
                    <a:pt x="93201" y="16541"/>
                  </a:cubicBezTo>
                  <a:cubicBezTo>
                    <a:pt x="89773" y="15896"/>
                    <a:pt x="86587" y="13638"/>
                    <a:pt x="83885" y="11420"/>
                  </a:cubicBezTo>
                  <a:cubicBezTo>
                    <a:pt x="87394" y="8960"/>
                    <a:pt x="90419" y="5814"/>
                    <a:pt x="92798" y="2265"/>
                  </a:cubicBezTo>
                  <a:cubicBezTo>
                    <a:pt x="92982" y="1971"/>
                    <a:pt x="92730" y="1609"/>
                    <a:pt x="92408" y="1609"/>
                  </a:cubicBezTo>
                  <a:cubicBezTo>
                    <a:pt x="92377" y="1609"/>
                    <a:pt x="92346" y="1613"/>
                    <a:pt x="92314" y="1620"/>
                  </a:cubicBezTo>
                  <a:cubicBezTo>
                    <a:pt x="82087" y="4598"/>
                    <a:pt x="71289" y="5291"/>
                    <a:pt x="60623" y="5291"/>
                  </a:cubicBezTo>
                  <a:cubicBezTo>
                    <a:pt x="60311" y="5291"/>
                    <a:pt x="59999" y="5291"/>
                    <a:pt x="59688" y="5290"/>
                  </a:cubicBezTo>
                  <a:cubicBezTo>
                    <a:pt x="48718" y="5209"/>
                    <a:pt x="37749" y="4483"/>
                    <a:pt x="26820" y="3192"/>
                  </a:cubicBezTo>
                  <a:cubicBezTo>
                    <a:pt x="19601" y="2386"/>
                    <a:pt x="12422" y="1297"/>
                    <a:pt x="5203" y="329"/>
                  </a:cubicBezTo>
                  <a:cubicBezTo>
                    <a:pt x="4741" y="275"/>
                    <a:pt x="3692" y="0"/>
                    <a:pt x="2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13425" y="3370525"/>
              <a:ext cx="2723447" cy="654778"/>
            </a:xfrm>
            <a:custGeom>
              <a:avLst/>
              <a:gdLst/>
              <a:ahLst/>
              <a:cxnLst/>
              <a:rect l="l" t="t" r="r" b="b"/>
              <a:pathLst>
                <a:path w="93710" h="22530" extrusionOk="0">
                  <a:moveTo>
                    <a:pt x="3029" y="943"/>
                  </a:moveTo>
                  <a:cubicBezTo>
                    <a:pt x="3547" y="966"/>
                    <a:pt x="4065" y="1031"/>
                    <a:pt x="4583" y="1095"/>
                  </a:cubicBezTo>
                  <a:cubicBezTo>
                    <a:pt x="11479" y="1942"/>
                    <a:pt x="18295" y="3031"/>
                    <a:pt x="25191" y="3838"/>
                  </a:cubicBezTo>
                  <a:cubicBezTo>
                    <a:pt x="36687" y="5176"/>
                    <a:pt x="48625" y="6371"/>
                    <a:pt x="60479" y="6371"/>
                  </a:cubicBezTo>
                  <a:cubicBezTo>
                    <a:pt x="70414" y="6371"/>
                    <a:pt x="80291" y="5531"/>
                    <a:pt x="89798" y="3233"/>
                  </a:cubicBezTo>
                  <a:cubicBezTo>
                    <a:pt x="90386" y="3086"/>
                    <a:pt x="90958" y="2924"/>
                    <a:pt x="91526" y="2765"/>
                  </a:cubicBezTo>
                  <a:lnTo>
                    <a:pt x="91526" y="2765"/>
                  </a:lnTo>
                  <a:cubicBezTo>
                    <a:pt x="89216" y="5998"/>
                    <a:pt x="86378" y="8812"/>
                    <a:pt x="83103" y="11057"/>
                  </a:cubicBezTo>
                  <a:cubicBezTo>
                    <a:pt x="82861" y="11178"/>
                    <a:pt x="82821" y="11500"/>
                    <a:pt x="83023" y="11702"/>
                  </a:cubicBezTo>
                  <a:cubicBezTo>
                    <a:pt x="85496" y="13758"/>
                    <a:pt x="88422" y="15934"/>
                    <a:pt x="91590" y="16956"/>
                  </a:cubicBezTo>
                  <a:lnTo>
                    <a:pt x="91590" y="16956"/>
                  </a:lnTo>
                  <a:cubicBezTo>
                    <a:pt x="83212" y="19169"/>
                    <a:pt x="74437" y="20217"/>
                    <a:pt x="65843" y="20978"/>
                  </a:cubicBezTo>
                  <a:cubicBezTo>
                    <a:pt x="60132" y="21483"/>
                    <a:pt x="54411" y="21736"/>
                    <a:pt x="48695" y="21736"/>
                  </a:cubicBezTo>
                  <a:cubicBezTo>
                    <a:pt x="32893" y="21736"/>
                    <a:pt x="17133" y="19806"/>
                    <a:pt x="1765" y="15961"/>
                  </a:cubicBezTo>
                  <a:lnTo>
                    <a:pt x="1765" y="15961"/>
                  </a:lnTo>
                  <a:cubicBezTo>
                    <a:pt x="4733" y="14452"/>
                    <a:pt x="7790" y="12995"/>
                    <a:pt x="10551" y="11178"/>
                  </a:cubicBezTo>
                  <a:cubicBezTo>
                    <a:pt x="10793" y="11016"/>
                    <a:pt x="10834" y="10734"/>
                    <a:pt x="10632" y="10532"/>
                  </a:cubicBezTo>
                  <a:cubicBezTo>
                    <a:pt x="8454" y="7911"/>
                    <a:pt x="6277" y="5290"/>
                    <a:pt x="4220" y="2588"/>
                  </a:cubicBezTo>
                  <a:cubicBezTo>
                    <a:pt x="3798" y="2051"/>
                    <a:pt x="3413" y="1514"/>
                    <a:pt x="3029" y="943"/>
                  </a:cubicBezTo>
                  <a:close/>
                  <a:moveTo>
                    <a:pt x="3017" y="0"/>
                  </a:moveTo>
                  <a:cubicBezTo>
                    <a:pt x="2622" y="0"/>
                    <a:pt x="2280" y="64"/>
                    <a:pt x="2082" y="248"/>
                  </a:cubicBezTo>
                  <a:cubicBezTo>
                    <a:pt x="1276" y="1095"/>
                    <a:pt x="5591" y="5653"/>
                    <a:pt x="6075" y="6257"/>
                  </a:cubicBezTo>
                  <a:cubicBezTo>
                    <a:pt x="7298" y="7740"/>
                    <a:pt x="8521" y="9257"/>
                    <a:pt x="9744" y="10714"/>
                  </a:cubicBezTo>
                  <a:lnTo>
                    <a:pt x="9744" y="10714"/>
                  </a:lnTo>
                  <a:cubicBezTo>
                    <a:pt x="6784" y="12606"/>
                    <a:pt x="3512" y="14115"/>
                    <a:pt x="389" y="15735"/>
                  </a:cubicBezTo>
                  <a:cubicBezTo>
                    <a:pt x="0" y="15914"/>
                    <a:pt x="121" y="16359"/>
                    <a:pt x="423" y="16479"/>
                  </a:cubicBezTo>
                  <a:lnTo>
                    <a:pt x="423" y="16479"/>
                  </a:lnTo>
                  <a:cubicBezTo>
                    <a:pt x="438" y="16487"/>
                    <a:pt x="453" y="16494"/>
                    <a:pt x="469" y="16501"/>
                  </a:cubicBezTo>
                  <a:cubicBezTo>
                    <a:pt x="16204" y="20593"/>
                    <a:pt x="32388" y="22530"/>
                    <a:pt x="48602" y="22530"/>
                  </a:cubicBezTo>
                  <a:cubicBezTo>
                    <a:pt x="54123" y="22530"/>
                    <a:pt x="59646" y="22305"/>
                    <a:pt x="65157" y="21865"/>
                  </a:cubicBezTo>
                  <a:cubicBezTo>
                    <a:pt x="74554" y="21099"/>
                    <a:pt x="84192" y="19929"/>
                    <a:pt x="93307" y="17348"/>
                  </a:cubicBezTo>
                  <a:cubicBezTo>
                    <a:pt x="93710" y="17227"/>
                    <a:pt x="93710" y="16662"/>
                    <a:pt x="93307" y="16541"/>
                  </a:cubicBezTo>
                  <a:cubicBezTo>
                    <a:pt x="89933" y="15890"/>
                    <a:pt x="86706" y="13635"/>
                    <a:pt x="84039" y="11439"/>
                  </a:cubicBezTo>
                  <a:lnTo>
                    <a:pt x="84039" y="11439"/>
                  </a:lnTo>
                  <a:cubicBezTo>
                    <a:pt x="87540" y="8954"/>
                    <a:pt x="90555" y="5849"/>
                    <a:pt x="92944" y="2265"/>
                  </a:cubicBezTo>
                  <a:cubicBezTo>
                    <a:pt x="93091" y="1971"/>
                    <a:pt x="92869" y="1609"/>
                    <a:pt x="92553" y="1609"/>
                  </a:cubicBezTo>
                  <a:cubicBezTo>
                    <a:pt x="92523" y="1609"/>
                    <a:pt x="92492" y="1613"/>
                    <a:pt x="92460" y="1620"/>
                  </a:cubicBezTo>
                  <a:cubicBezTo>
                    <a:pt x="82193" y="4598"/>
                    <a:pt x="71394" y="5291"/>
                    <a:pt x="60765" y="5291"/>
                  </a:cubicBezTo>
                  <a:cubicBezTo>
                    <a:pt x="60454" y="5291"/>
                    <a:pt x="60144" y="5291"/>
                    <a:pt x="59833" y="5290"/>
                  </a:cubicBezTo>
                  <a:cubicBezTo>
                    <a:pt x="48824" y="5209"/>
                    <a:pt x="37854" y="4483"/>
                    <a:pt x="26965" y="3192"/>
                  </a:cubicBezTo>
                  <a:cubicBezTo>
                    <a:pt x="19706" y="2386"/>
                    <a:pt x="12528" y="1297"/>
                    <a:pt x="5309" y="329"/>
                  </a:cubicBezTo>
                  <a:cubicBezTo>
                    <a:pt x="4874" y="275"/>
                    <a:pt x="3834" y="0"/>
                    <a:pt x="3017" y="0"/>
                  </a:cubicBezTo>
                  <a:close/>
                </a:path>
              </a:pathLst>
            </a:custGeom>
            <a:solidFill>
              <a:srgbClr val="144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654600" y="5732275"/>
            <a:ext cx="68912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836717" y="2352704"/>
            <a:ext cx="6522800" cy="13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Font typeface="Lilita One"/>
              <a:buNone/>
              <a:defRPr sz="9333">
                <a:latin typeface="Lilita One"/>
                <a:ea typeface="Lilita One"/>
                <a:cs typeface="Lilita One"/>
                <a:sym typeface="Lilit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Font typeface="Lilita One"/>
              <a:buNone/>
              <a:defRPr sz="9333">
                <a:latin typeface="Lilita One"/>
                <a:ea typeface="Lilita One"/>
                <a:cs typeface="Lilita One"/>
                <a:sym typeface="Lilit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Font typeface="Lilita One"/>
              <a:buNone/>
              <a:defRPr sz="9333">
                <a:latin typeface="Lilita One"/>
                <a:ea typeface="Lilita One"/>
                <a:cs typeface="Lilita One"/>
                <a:sym typeface="Lilit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Font typeface="Lilita One"/>
              <a:buNone/>
              <a:defRPr sz="9333">
                <a:latin typeface="Lilita One"/>
                <a:ea typeface="Lilita One"/>
                <a:cs typeface="Lilita One"/>
                <a:sym typeface="Lilit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Font typeface="Lilita One"/>
              <a:buNone/>
              <a:defRPr sz="9333">
                <a:latin typeface="Lilita One"/>
                <a:ea typeface="Lilita One"/>
                <a:cs typeface="Lilita One"/>
                <a:sym typeface="Lilit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Font typeface="Lilita One"/>
              <a:buNone/>
              <a:defRPr sz="9333">
                <a:latin typeface="Lilita One"/>
                <a:ea typeface="Lilita One"/>
                <a:cs typeface="Lilita One"/>
                <a:sym typeface="Lilit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Font typeface="Lilita One"/>
              <a:buNone/>
              <a:defRPr sz="9333">
                <a:latin typeface="Lilita One"/>
                <a:ea typeface="Lilita One"/>
                <a:cs typeface="Lilita One"/>
                <a:sym typeface="Lilit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Font typeface="Lilita One"/>
              <a:buNone/>
              <a:defRPr sz="9333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513164" y="734915"/>
            <a:ext cx="1168688" cy="1195296"/>
          </a:xfrm>
          <a:custGeom>
            <a:avLst/>
            <a:gdLst/>
            <a:ahLst/>
            <a:cxnLst/>
            <a:rect l="l" t="t" r="r" b="b"/>
            <a:pathLst>
              <a:path w="13792" h="14106" extrusionOk="0">
                <a:moveTo>
                  <a:pt x="7004" y="1143"/>
                </a:moveTo>
                <a:lnTo>
                  <a:pt x="8240" y="3307"/>
                </a:lnTo>
                <a:lnTo>
                  <a:pt x="5619" y="3307"/>
                </a:lnTo>
                <a:lnTo>
                  <a:pt x="5579" y="3253"/>
                </a:lnTo>
                <a:lnTo>
                  <a:pt x="7004" y="1143"/>
                </a:lnTo>
                <a:close/>
                <a:moveTo>
                  <a:pt x="1009" y="3629"/>
                </a:moveTo>
                <a:lnTo>
                  <a:pt x="4423" y="3858"/>
                </a:lnTo>
                <a:lnTo>
                  <a:pt x="2743" y="6412"/>
                </a:lnTo>
                <a:lnTo>
                  <a:pt x="1009" y="3629"/>
                </a:lnTo>
                <a:close/>
                <a:moveTo>
                  <a:pt x="9477" y="4127"/>
                </a:moveTo>
                <a:lnTo>
                  <a:pt x="12649" y="4234"/>
                </a:lnTo>
                <a:lnTo>
                  <a:pt x="11023" y="6654"/>
                </a:lnTo>
                <a:lnTo>
                  <a:pt x="9477" y="4127"/>
                </a:lnTo>
                <a:close/>
                <a:moveTo>
                  <a:pt x="10996" y="7957"/>
                </a:moveTo>
                <a:lnTo>
                  <a:pt x="12555" y="10538"/>
                </a:lnTo>
                <a:lnTo>
                  <a:pt x="9208" y="10538"/>
                </a:lnTo>
                <a:cubicBezTo>
                  <a:pt x="9813" y="9678"/>
                  <a:pt x="10391" y="8831"/>
                  <a:pt x="10996" y="7957"/>
                </a:cubicBezTo>
                <a:close/>
                <a:moveTo>
                  <a:pt x="5283" y="3911"/>
                </a:moveTo>
                <a:cubicBezTo>
                  <a:pt x="6117" y="3952"/>
                  <a:pt x="6950" y="4006"/>
                  <a:pt x="7770" y="4059"/>
                </a:cubicBezTo>
                <a:cubicBezTo>
                  <a:pt x="8025" y="4059"/>
                  <a:pt x="8294" y="4086"/>
                  <a:pt x="8550" y="4086"/>
                </a:cubicBezTo>
                <a:cubicBezTo>
                  <a:pt x="8657" y="4086"/>
                  <a:pt x="8751" y="4140"/>
                  <a:pt x="8805" y="4234"/>
                </a:cubicBezTo>
                <a:cubicBezTo>
                  <a:pt x="9356" y="5188"/>
                  <a:pt x="9921" y="6143"/>
                  <a:pt x="10485" y="7084"/>
                </a:cubicBezTo>
                <a:cubicBezTo>
                  <a:pt x="10566" y="7191"/>
                  <a:pt x="10566" y="7352"/>
                  <a:pt x="10485" y="7460"/>
                </a:cubicBezTo>
                <a:cubicBezTo>
                  <a:pt x="9947" y="8213"/>
                  <a:pt x="9437" y="8979"/>
                  <a:pt x="8939" y="9745"/>
                </a:cubicBezTo>
                <a:cubicBezTo>
                  <a:pt x="8792" y="9974"/>
                  <a:pt x="8657" y="10202"/>
                  <a:pt x="8496" y="10417"/>
                </a:cubicBezTo>
                <a:cubicBezTo>
                  <a:pt x="8455" y="10484"/>
                  <a:pt x="8375" y="10525"/>
                  <a:pt x="8294" y="10538"/>
                </a:cubicBezTo>
                <a:lnTo>
                  <a:pt x="6775" y="10538"/>
                </a:lnTo>
                <a:lnTo>
                  <a:pt x="6775" y="10552"/>
                </a:lnTo>
                <a:cubicBezTo>
                  <a:pt x="6291" y="10552"/>
                  <a:pt x="5794" y="10552"/>
                  <a:pt x="5310" y="10565"/>
                </a:cubicBezTo>
                <a:cubicBezTo>
                  <a:pt x="5299" y="10566"/>
                  <a:pt x="5288" y="10567"/>
                  <a:pt x="5277" y="10567"/>
                </a:cubicBezTo>
                <a:cubicBezTo>
                  <a:pt x="5158" y="10567"/>
                  <a:pt x="5064" y="10501"/>
                  <a:pt x="5014" y="10390"/>
                </a:cubicBezTo>
                <a:cubicBezTo>
                  <a:pt x="4544" y="9570"/>
                  <a:pt x="4087" y="8750"/>
                  <a:pt x="3617" y="7944"/>
                </a:cubicBezTo>
                <a:cubicBezTo>
                  <a:pt x="3455" y="7662"/>
                  <a:pt x="3307" y="7393"/>
                  <a:pt x="3133" y="7137"/>
                </a:cubicBezTo>
                <a:cubicBezTo>
                  <a:pt x="3079" y="7057"/>
                  <a:pt x="3079" y="6949"/>
                  <a:pt x="3133" y="6882"/>
                </a:cubicBezTo>
                <a:cubicBezTo>
                  <a:pt x="3778" y="5928"/>
                  <a:pt x="4423" y="4973"/>
                  <a:pt x="5068" y="4032"/>
                </a:cubicBezTo>
                <a:cubicBezTo>
                  <a:pt x="5122" y="3965"/>
                  <a:pt x="5203" y="3925"/>
                  <a:pt x="5283" y="3911"/>
                </a:cubicBezTo>
                <a:close/>
                <a:moveTo>
                  <a:pt x="2528" y="7769"/>
                </a:moveTo>
                <a:lnTo>
                  <a:pt x="4208" y="10565"/>
                </a:lnTo>
                <a:lnTo>
                  <a:pt x="633" y="10686"/>
                </a:lnTo>
                <a:cubicBezTo>
                  <a:pt x="1237" y="9678"/>
                  <a:pt x="1883" y="8737"/>
                  <a:pt x="2528" y="7769"/>
                </a:cubicBezTo>
                <a:close/>
                <a:moveTo>
                  <a:pt x="7918" y="11291"/>
                </a:moveTo>
                <a:lnTo>
                  <a:pt x="6641" y="13294"/>
                </a:lnTo>
                <a:cubicBezTo>
                  <a:pt x="6265" y="12621"/>
                  <a:pt x="5902" y="11976"/>
                  <a:pt x="5512" y="11291"/>
                </a:cubicBezTo>
                <a:close/>
                <a:moveTo>
                  <a:pt x="7152" y="0"/>
                </a:moveTo>
                <a:cubicBezTo>
                  <a:pt x="6990" y="108"/>
                  <a:pt x="6829" y="229"/>
                  <a:pt x="6695" y="363"/>
                </a:cubicBezTo>
                <a:cubicBezTo>
                  <a:pt x="6574" y="524"/>
                  <a:pt x="6480" y="699"/>
                  <a:pt x="6385" y="874"/>
                </a:cubicBezTo>
                <a:cubicBezTo>
                  <a:pt x="5902" y="1626"/>
                  <a:pt x="5404" y="2393"/>
                  <a:pt x="4907" y="3145"/>
                </a:cubicBezTo>
                <a:cubicBezTo>
                  <a:pt x="4840" y="3213"/>
                  <a:pt x="4746" y="3253"/>
                  <a:pt x="4652" y="3280"/>
                </a:cubicBezTo>
                <a:cubicBezTo>
                  <a:pt x="4598" y="3286"/>
                  <a:pt x="4541" y="3290"/>
                  <a:pt x="4484" y="3290"/>
                </a:cubicBezTo>
                <a:cubicBezTo>
                  <a:pt x="4426" y="3290"/>
                  <a:pt x="4369" y="3286"/>
                  <a:pt x="4316" y="3280"/>
                </a:cubicBezTo>
                <a:cubicBezTo>
                  <a:pt x="3482" y="3253"/>
                  <a:pt x="2649" y="3226"/>
                  <a:pt x="1815" y="3226"/>
                </a:cubicBezTo>
                <a:cubicBezTo>
                  <a:pt x="1412" y="3226"/>
                  <a:pt x="1009" y="3253"/>
                  <a:pt x="606" y="3280"/>
                </a:cubicBezTo>
                <a:cubicBezTo>
                  <a:pt x="471" y="3280"/>
                  <a:pt x="283" y="3468"/>
                  <a:pt x="310" y="3616"/>
                </a:cubicBezTo>
                <a:cubicBezTo>
                  <a:pt x="350" y="3750"/>
                  <a:pt x="391" y="3871"/>
                  <a:pt x="471" y="3992"/>
                </a:cubicBezTo>
                <a:cubicBezTo>
                  <a:pt x="807" y="4678"/>
                  <a:pt x="1157" y="5363"/>
                  <a:pt x="1520" y="6035"/>
                </a:cubicBezTo>
                <a:cubicBezTo>
                  <a:pt x="1708" y="6371"/>
                  <a:pt x="1923" y="6707"/>
                  <a:pt x="2111" y="7043"/>
                </a:cubicBezTo>
                <a:cubicBezTo>
                  <a:pt x="2165" y="7137"/>
                  <a:pt x="2178" y="7232"/>
                  <a:pt x="2151" y="7326"/>
                </a:cubicBezTo>
                <a:cubicBezTo>
                  <a:pt x="1883" y="7769"/>
                  <a:pt x="1600" y="8199"/>
                  <a:pt x="1318" y="8643"/>
                </a:cubicBezTo>
                <a:cubicBezTo>
                  <a:pt x="942" y="9234"/>
                  <a:pt x="552" y="9812"/>
                  <a:pt x="176" y="10417"/>
                </a:cubicBezTo>
                <a:cubicBezTo>
                  <a:pt x="95" y="10538"/>
                  <a:pt x="41" y="10686"/>
                  <a:pt x="14" y="10847"/>
                </a:cubicBezTo>
                <a:cubicBezTo>
                  <a:pt x="1" y="11022"/>
                  <a:pt x="135" y="11183"/>
                  <a:pt x="323" y="11183"/>
                </a:cubicBezTo>
                <a:cubicBezTo>
                  <a:pt x="686" y="11210"/>
                  <a:pt x="1049" y="11250"/>
                  <a:pt x="1412" y="11250"/>
                </a:cubicBezTo>
                <a:cubicBezTo>
                  <a:pt x="2447" y="11277"/>
                  <a:pt x="3482" y="11277"/>
                  <a:pt x="4504" y="11291"/>
                </a:cubicBezTo>
                <a:cubicBezTo>
                  <a:pt x="4611" y="11291"/>
                  <a:pt x="4705" y="11345"/>
                  <a:pt x="4759" y="11439"/>
                </a:cubicBezTo>
                <a:cubicBezTo>
                  <a:pt x="5068" y="11976"/>
                  <a:pt x="5404" y="12501"/>
                  <a:pt x="5727" y="13025"/>
                </a:cubicBezTo>
                <a:cubicBezTo>
                  <a:pt x="5915" y="13334"/>
                  <a:pt x="6103" y="13656"/>
                  <a:pt x="6305" y="13952"/>
                </a:cubicBezTo>
                <a:cubicBezTo>
                  <a:pt x="6369" y="14059"/>
                  <a:pt x="6448" y="14106"/>
                  <a:pt x="6527" y="14106"/>
                </a:cubicBezTo>
                <a:cubicBezTo>
                  <a:pt x="6596" y="14106"/>
                  <a:pt x="6665" y="14069"/>
                  <a:pt x="6722" y="14006"/>
                </a:cubicBezTo>
                <a:cubicBezTo>
                  <a:pt x="6829" y="13872"/>
                  <a:pt x="6937" y="13724"/>
                  <a:pt x="7044" y="13589"/>
                </a:cubicBezTo>
                <a:cubicBezTo>
                  <a:pt x="7555" y="12890"/>
                  <a:pt x="8079" y="12191"/>
                  <a:pt x="8563" y="11479"/>
                </a:cubicBezTo>
                <a:cubicBezTo>
                  <a:pt x="8665" y="11320"/>
                  <a:pt x="8835" y="11228"/>
                  <a:pt x="9015" y="11228"/>
                </a:cubicBezTo>
                <a:cubicBezTo>
                  <a:pt x="9048" y="11228"/>
                  <a:pt x="9081" y="11231"/>
                  <a:pt x="9114" y="11237"/>
                </a:cubicBezTo>
                <a:cubicBezTo>
                  <a:pt x="9141" y="11237"/>
                  <a:pt x="9168" y="11250"/>
                  <a:pt x="9208" y="11250"/>
                </a:cubicBezTo>
                <a:cubicBezTo>
                  <a:pt x="10472" y="11224"/>
                  <a:pt x="11749" y="11210"/>
                  <a:pt x="13012" y="11183"/>
                </a:cubicBezTo>
                <a:cubicBezTo>
                  <a:pt x="13106" y="11183"/>
                  <a:pt x="13254" y="11103"/>
                  <a:pt x="13281" y="11035"/>
                </a:cubicBezTo>
                <a:cubicBezTo>
                  <a:pt x="13362" y="10780"/>
                  <a:pt x="13321" y="10511"/>
                  <a:pt x="13173" y="10283"/>
                </a:cubicBezTo>
                <a:cubicBezTo>
                  <a:pt x="13066" y="10135"/>
                  <a:pt x="12999" y="9974"/>
                  <a:pt x="12905" y="9826"/>
                </a:cubicBezTo>
                <a:cubicBezTo>
                  <a:pt x="12448" y="9033"/>
                  <a:pt x="11977" y="8253"/>
                  <a:pt x="11520" y="7473"/>
                </a:cubicBezTo>
                <a:cubicBezTo>
                  <a:pt x="11466" y="7393"/>
                  <a:pt x="11453" y="7312"/>
                  <a:pt x="11480" y="7232"/>
                </a:cubicBezTo>
                <a:cubicBezTo>
                  <a:pt x="12004" y="6452"/>
                  <a:pt x="12542" y="5686"/>
                  <a:pt x="13079" y="4920"/>
                </a:cubicBezTo>
                <a:cubicBezTo>
                  <a:pt x="13294" y="4597"/>
                  <a:pt x="13523" y="4274"/>
                  <a:pt x="13738" y="3952"/>
                </a:cubicBezTo>
                <a:cubicBezTo>
                  <a:pt x="13765" y="3898"/>
                  <a:pt x="13792" y="3831"/>
                  <a:pt x="13792" y="3764"/>
                </a:cubicBezTo>
                <a:cubicBezTo>
                  <a:pt x="13765" y="3656"/>
                  <a:pt x="13415" y="3387"/>
                  <a:pt x="13308" y="3387"/>
                </a:cubicBezTo>
                <a:lnTo>
                  <a:pt x="12206" y="3387"/>
                </a:lnTo>
                <a:cubicBezTo>
                  <a:pt x="11184" y="3374"/>
                  <a:pt x="10176" y="3360"/>
                  <a:pt x="9168" y="3347"/>
                </a:cubicBezTo>
                <a:cubicBezTo>
                  <a:pt x="9060" y="3334"/>
                  <a:pt x="8966" y="3280"/>
                  <a:pt x="8899" y="3199"/>
                </a:cubicBezTo>
                <a:cubicBezTo>
                  <a:pt x="8724" y="2944"/>
                  <a:pt x="8563" y="2661"/>
                  <a:pt x="8402" y="2393"/>
                </a:cubicBezTo>
                <a:cubicBezTo>
                  <a:pt x="8079" y="1855"/>
                  <a:pt x="7730" y="1344"/>
                  <a:pt x="7515" y="753"/>
                </a:cubicBezTo>
                <a:cubicBezTo>
                  <a:pt x="7407" y="497"/>
                  <a:pt x="7286" y="242"/>
                  <a:pt x="71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449654" y="4377620"/>
            <a:ext cx="156679" cy="146509"/>
          </a:xfrm>
          <a:custGeom>
            <a:avLst/>
            <a:gdLst/>
            <a:ahLst/>
            <a:cxnLst/>
            <a:rect l="l" t="t" r="r" b="b"/>
            <a:pathLst>
              <a:path w="1849" h="1729" extrusionOk="0">
                <a:moveTo>
                  <a:pt x="570" y="1"/>
                </a:moveTo>
                <a:cubicBezTo>
                  <a:pt x="502" y="1"/>
                  <a:pt x="437" y="28"/>
                  <a:pt x="390" y="83"/>
                </a:cubicBezTo>
                <a:cubicBezTo>
                  <a:pt x="135" y="298"/>
                  <a:pt x="0" y="607"/>
                  <a:pt x="14" y="943"/>
                </a:cubicBezTo>
                <a:cubicBezTo>
                  <a:pt x="14" y="1010"/>
                  <a:pt x="14" y="1078"/>
                  <a:pt x="14" y="1145"/>
                </a:cubicBezTo>
                <a:cubicBezTo>
                  <a:pt x="27" y="1360"/>
                  <a:pt x="256" y="1656"/>
                  <a:pt x="457" y="1683"/>
                </a:cubicBezTo>
                <a:cubicBezTo>
                  <a:pt x="645" y="1709"/>
                  <a:pt x="834" y="1723"/>
                  <a:pt x="1022" y="1723"/>
                </a:cubicBezTo>
                <a:cubicBezTo>
                  <a:pt x="1037" y="1727"/>
                  <a:pt x="1052" y="1728"/>
                  <a:pt x="1066" y="1728"/>
                </a:cubicBezTo>
                <a:cubicBezTo>
                  <a:pt x="1099" y="1728"/>
                  <a:pt x="1128" y="1719"/>
                  <a:pt x="1156" y="1709"/>
                </a:cubicBezTo>
                <a:cubicBezTo>
                  <a:pt x="1438" y="1535"/>
                  <a:pt x="1694" y="1346"/>
                  <a:pt x="1761" y="984"/>
                </a:cubicBezTo>
                <a:cubicBezTo>
                  <a:pt x="1849" y="507"/>
                  <a:pt x="1480" y="76"/>
                  <a:pt x="1003" y="76"/>
                </a:cubicBezTo>
                <a:cubicBezTo>
                  <a:pt x="970" y="76"/>
                  <a:pt x="935" y="79"/>
                  <a:pt x="901" y="83"/>
                </a:cubicBezTo>
                <a:cubicBezTo>
                  <a:pt x="834" y="83"/>
                  <a:pt x="766" y="70"/>
                  <a:pt x="713" y="43"/>
                </a:cubicBezTo>
                <a:cubicBezTo>
                  <a:pt x="668" y="15"/>
                  <a:pt x="618" y="1"/>
                  <a:pt x="570" y="1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" name="Google Shape;16;p2"/>
          <p:cNvGrpSpPr/>
          <p:nvPr/>
        </p:nvGrpSpPr>
        <p:grpSpPr>
          <a:xfrm rot="1774630">
            <a:off x="2669995" y="612569"/>
            <a:ext cx="2170952" cy="1643143"/>
            <a:chOff x="2621791" y="945144"/>
            <a:chExt cx="1628198" cy="1232345"/>
          </a:xfrm>
        </p:grpSpPr>
        <p:sp>
          <p:nvSpPr>
            <p:cNvPr id="17" name="Google Shape;17;p2"/>
            <p:cNvSpPr/>
            <p:nvPr/>
          </p:nvSpPr>
          <p:spPr>
            <a:xfrm>
              <a:off x="3850117" y="1041298"/>
              <a:ext cx="399872" cy="162440"/>
            </a:xfrm>
            <a:custGeom>
              <a:avLst/>
              <a:gdLst/>
              <a:ahLst/>
              <a:cxnLst/>
              <a:rect l="l" t="t" r="r" b="b"/>
              <a:pathLst>
                <a:path w="6292" h="2556" extrusionOk="0">
                  <a:moveTo>
                    <a:pt x="4558" y="0"/>
                  </a:moveTo>
                  <a:cubicBezTo>
                    <a:pt x="3926" y="0"/>
                    <a:pt x="3308" y="148"/>
                    <a:pt x="2730" y="417"/>
                  </a:cubicBezTo>
                  <a:cubicBezTo>
                    <a:pt x="1910" y="780"/>
                    <a:pt x="1117" y="1197"/>
                    <a:pt x="377" y="1680"/>
                  </a:cubicBezTo>
                  <a:cubicBezTo>
                    <a:pt x="256" y="1761"/>
                    <a:pt x="122" y="1842"/>
                    <a:pt x="1" y="1922"/>
                  </a:cubicBezTo>
                  <a:lnTo>
                    <a:pt x="28" y="1990"/>
                  </a:lnTo>
                  <a:cubicBezTo>
                    <a:pt x="77" y="2009"/>
                    <a:pt x="141" y="2022"/>
                    <a:pt x="203" y="2022"/>
                  </a:cubicBezTo>
                  <a:cubicBezTo>
                    <a:pt x="226" y="2022"/>
                    <a:pt x="248" y="2020"/>
                    <a:pt x="270" y="2016"/>
                  </a:cubicBezTo>
                  <a:cubicBezTo>
                    <a:pt x="404" y="1990"/>
                    <a:pt x="525" y="1922"/>
                    <a:pt x="660" y="1895"/>
                  </a:cubicBezTo>
                  <a:cubicBezTo>
                    <a:pt x="687" y="1890"/>
                    <a:pt x="715" y="1887"/>
                    <a:pt x="743" y="1887"/>
                  </a:cubicBezTo>
                  <a:cubicBezTo>
                    <a:pt x="782" y="1887"/>
                    <a:pt x="822" y="1893"/>
                    <a:pt x="861" y="1909"/>
                  </a:cubicBezTo>
                  <a:cubicBezTo>
                    <a:pt x="1103" y="2016"/>
                    <a:pt x="1345" y="2111"/>
                    <a:pt x="1587" y="2191"/>
                  </a:cubicBezTo>
                  <a:cubicBezTo>
                    <a:pt x="2246" y="2326"/>
                    <a:pt x="2904" y="2433"/>
                    <a:pt x="3563" y="2514"/>
                  </a:cubicBezTo>
                  <a:cubicBezTo>
                    <a:pt x="3748" y="2542"/>
                    <a:pt x="3935" y="2556"/>
                    <a:pt x="4123" y="2556"/>
                  </a:cubicBezTo>
                  <a:cubicBezTo>
                    <a:pt x="4564" y="2556"/>
                    <a:pt x="5007" y="2480"/>
                    <a:pt x="5431" y="2339"/>
                  </a:cubicBezTo>
                  <a:cubicBezTo>
                    <a:pt x="5875" y="2164"/>
                    <a:pt x="6184" y="1761"/>
                    <a:pt x="6251" y="1291"/>
                  </a:cubicBezTo>
                  <a:cubicBezTo>
                    <a:pt x="6292" y="874"/>
                    <a:pt x="5902" y="390"/>
                    <a:pt x="5593" y="242"/>
                  </a:cubicBezTo>
                  <a:cubicBezTo>
                    <a:pt x="5270" y="94"/>
                    <a:pt x="4920" y="14"/>
                    <a:pt x="4558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55394" y="945144"/>
              <a:ext cx="287067" cy="221036"/>
            </a:xfrm>
            <a:custGeom>
              <a:avLst/>
              <a:gdLst/>
              <a:ahLst/>
              <a:cxnLst/>
              <a:rect l="l" t="t" r="r" b="b"/>
              <a:pathLst>
                <a:path w="4517" h="3478" extrusionOk="0">
                  <a:moveTo>
                    <a:pt x="3408" y="1"/>
                  </a:moveTo>
                  <a:cubicBezTo>
                    <a:pt x="3237" y="1"/>
                    <a:pt x="3064" y="43"/>
                    <a:pt x="2904" y="129"/>
                  </a:cubicBezTo>
                  <a:cubicBezTo>
                    <a:pt x="2353" y="384"/>
                    <a:pt x="1882" y="774"/>
                    <a:pt x="1519" y="1271"/>
                  </a:cubicBezTo>
                  <a:cubicBezTo>
                    <a:pt x="1049" y="1863"/>
                    <a:pt x="619" y="2481"/>
                    <a:pt x="175" y="3086"/>
                  </a:cubicBezTo>
                  <a:cubicBezTo>
                    <a:pt x="108" y="3153"/>
                    <a:pt x="54" y="3234"/>
                    <a:pt x="14" y="3314"/>
                  </a:cubicBezTo>
                  <a:cubicBezTo>
                    <a:pt x="0" y="3368"/>
                    <a:pt x="0" y="3422"/>
                    <a:pt x="0" y="3476"/>
                  </a:cubicBezTo>
                  <a:cubicBezTo>
                    <a:pt x="27" y="3476"/>
                    <a:pt x="58" y="3478"/>
                    <a:pt x="89" y="3478"/>
                  </a:cubicBezTo>
                  <a:cubicBezTo>
                    <a:pt x="134" y="3478"/>
                    <a:pt x="178" y="3473"/>
                    <a:pt x="202" y="3449"/>
                  </a:cubicBezTo>
                  <a:cubicBezTo>
                    <a:pt x="336" y="3341"/>
                    <a:pt x="457" y="3234"/>
                    <a:pt x="565" y="3099"/>
                  </a:cubicBezTo>
                  <a:cubicBezTo>
                    <a:pt x="615" y="3049"/>
                    <a:pt x="687" y="3022"/>
                    <a:pt x="754" y="3022"/>
                  </a:cubicBezTo>
                  <a:cubicBezTo>
                    <a:pt x="777" y="3022"/>
                    <a:pt x="799" y="3025"/>
                    <a:pt x="820" y="3032"/>
                  </a:cubicBezTo>
                  <a:cubicBezTo>
                    <a:pt x="905" y="3058"/>
                    <a:pt x="985" y="3067"/>
                    <a:pt x="1067" y="3067"/>
                  </a:cubicBezTo>
                  <a:cubicBezTo>
                    <a:pt x="1113" y="3067"/>
                    <a:pt x="1161" y="3064"/>
                    <a:pt x="1210" y="3059"/>
                  </a:cubicBezTo>
                  <a:cubicBezTo>
                    <a:pt x="1452" y="3005"/>
                    <a:pt x="1707" y="2911"/>
                    <a:pt x="1963" y="2871"/>
                  </a:cubicBezTo>
                  <a:cubicBezTo>
                    <a:pt x="2715" y="2763"/>
                    <a:pt x="3414" y="2427"/>
                    <a:pt x="3979" y="1903"/>
                  </a:cubicBezTo>
                  <a:cubicBezTo>
                    <a:pt x="4261" y="1634"/>
                    <a:pt x="4517" y="1325"/>
                    <a:pt x="4517" y="895"/>
                  </a:cubicBezTo>
                  <a:cubicBezTo>
                    <a:pt x="4476" y="613"/>
                    <a:pt x="4302" y="357"/>
                    <a:pt x="4046" y="223"/>
                  </a:cubicBezTo>
                  <a:cubicBezTo>
                    <a:pt x="3861" y="76"/>
                    <a:pt x="3637" y="1"/>
                    <a:pt x="3408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3610" y="1036659"/>
              <a:ext cx="228153" cy="254146"/>
            </a:xfrm>
            <a:custGeom>
              <a:avLst/>
              <a:gdLst/>
              <a:ahLst/>
              <a:cxnLst/>
              <a:rect l="l" t="t" r="r" b="b"/>
              <a:pathLst>
                <a:path w="3590" h="3999" extrusionOk="0">
                  <a:moveTo>
                    <a:pt x="2525" y="1"/>
                  </a:moveTo>
                  <a:cubicBezTo>
                    <a:pt x="2434" y="1"/>
                    <a:pt x="2351" y="11"/>
                    <a:pt x="2285" y="33"/>
                  </a:cubicBezTo>
                  <a:cubicBezTo>
                    <a:pt x="1882" y="181"/>
                    <a:pt x="1519" y="423"/>
                    <a:pt x="1250" y="759"/>
                  </a:cubicBezTo>
                  <a:cubicBezTo>
                    <a:pt x="1022" y="1028"/>
                    <a:pt x="834" y="1323"/>
                    <a:pt x="659" y="1632"/>
                  </a:cubicBezTo>
                  <a:cubicBezTo>
                    <a:pt x="296" y="2237"/>
                    <a:pt x="81" y="2923"/>
                    <a:pt x="27" y="3635"/>
                  </a:cubicBezTo>
                  <a:cubicBezTo>
                    <a:pt x="27" y="3729"/>
                    <a:pt x="0" y="3797"/>
                    <a:pt x="27" y="3823"/>
                  </a:cubicBezTo>
                  <a:cubicBezTo>
                    <a:pt x="81" y="3891"/>
                    <a:pt x="135" y="3944"/>
                    <a:pt x="202" y="3998"/>
                  </a:cubicBezTo>
                  <a:cubicBezTo>
                    <a:pt x="242" y="3944"/>
                    <a:pt x="296" y="3891"/>
                    <a:pt x="336" y="3837"/>
                  </a:cubicBezTo>
                  <a:cubicBezTo>
                    <a:pt x="363" y="3783"/>
                    <a:pt x="377" y="3716"/>
                    <a:pt x="377" y="3649"/>
                  </a:cubicBezTo>
                  <a:cubicBezTo>
                    <a:pt x="377" y="3528"/>
                    <a:pt x="484" y="3429"/>
                    <a:pt x="603" y="3429"/>
                  </a:cubicBezTo>
                  <a:cubicBezTo>
                    <a:pt x="617" y="3429"/>
                    <a:pt x="631" y="3431"/>
                    <a:pt x="645" y="3434"/>
                  </a:cubicBezTo>
                  <a:cubicBezTo>
                    <a:pt x="664" y="3436"/>
                    <a:pt x="683" y="3437"/>
                    <a:pt x="701" y="3437"/>
                  </a:cubicBezTo>
                  <a:cubicBezTo>
                    <a:pt x="786" y="3437"/>
                    <a:pt x="864" y="3413"/>
                    <a:pt x="941" y="3380"/>
                  </a:cubicBezTo>
                  <a:cubicBezTo>
                    <a:pt x="1492" y="3017"/>
                    <a:pt x="2057" y="2654"/>
                    <a:pt x="2594" y="2264"/>
                  </a:cubicBezTo>
                  <a:cubicBezTo>
                    <a:pt x="2957" y="2009"/>
                    <a:pt x="3253" y="1673"/>
                    <a:pt x="3428" y="1270"/>
                  </a:cubicBezTo>
                  <a:cubicBezTo>
                    <a:pt x="3576" y="920"/>
                    <a:pt x="3589" y="584"/>
                    <a:pt x="3347" y="288"/>
                  </a:cubicBezTo>
                  <a:cubicBezTo>
                    <a:pt x="3213" y="113"/>
                    <a:pt x="2825" y="1"/>
                    <a:pt x="2525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787772" y="1282159"/>
              <a:ext cx="256561" cy="155831"/>
            </a:xfrm>
            <a:custGeom>
              <a:avLst/>
              <a:gdLst/>
              <a:ahLst/>
              <a:cxnLst/>
              <a:rect l="l" t="t" r="r" b="b"/>
              <a:pathLst>
                <a:path w="4037" h="2452" extrusionOk="0">
                  <a:moveTo>
                    <a:pt x="2380" y="1"/>
                  </a:moveTo>
                  <a:cubicBezTo>
                    <a:pt x="2098" y="14"/>
                    <a:pt x="1896" y="14"/>
                    <a:pt x="1708" y="41"/>
                  </a:cubicBezTo>
                  <a:cubicBezTo>
                    <a:pt x="1197" y="81"/>
                    <a:pt x="700" y="108"/>
                    <a:pt x="189" y="162"/>
                  </a:cubicBezTo>
                  <a:cubicBezTo>
                    <a:pt x="122" y="162"/>
                    <a:pt x="68" y="243"/>
                    <a:pt x="1" y="283"/>
                  </a:cubicBezTo>
                  <a:cubicBezTo>
                    <a:pt x="68" y="337"/>
                    <a:pt x="135" y="431"/>
                    <a:pt x="202" y="431"/>
                  </a:cubicBezTo>
                  <a:cubicBezTo>
                    <a:pt x="210" y="430"/>
                    <a:pt x="218" y="430"/>
                    <a:pt x="226" y="430"/>
                  </a:cubicBezTo>
                  <a:cubicBezTo>
                    <a:pt x="405" y="430"/>
                    <a:pt x="565" y="574"/>
                    <a:pt x="565" y="767"/>
                  </a:cubicBezTo>
                  <a:cubicBezTo>
                    <a:pt x="579" y="807"/>
                    <a:pt x="592" y="848"/>
                    <a:pt x="619" y="888"/>
                  </a:cubicBezTo>
                  <a:cubicBezTo>
                    <a:pt x="848" y="1210"/>
                    <a:pt x="1049" y="1546"/>
                    <a:pt x="1385" y="1762"/>
                  </a:cubicBezTo>
                  <a:cubicBezTo>
                    <a:pt x="1788" y="2017"/>
                    <a:pt x="2151" y="2326"/>
                    <a:pt x="2622" y="2420"/>
                  </a:cubicBezTo>
                  <a:cubicBezTo>
                    <a:pt x="2719" y="2441"/>
                    <a:pt x="2814" y="2451"/>
                    <a:pt x="2908" y="2451"/>
                  </a:cubicBezTo>
                  <a:cubicBezTo>
                    <a:pt x="3527" y="2451"/>
                    <a:pt x="4036" y="2008"/>
                    <a:pt x="3966" y="1412"/>
                  </a:cubicBezTo>
                  <a:cubicBezTo>
                    <a:pt x="3899" y="780"/>
                    <a:pt x="3630" y="350"/>
                    <a:pt x="3025" y="135"/>
                  </a:cubicBezTo>
                  <a:cubicBezTo>
                    <a:pt x="2810" y="68"/>
                    <a:pt x="2595" y="28"/>
                    <a:pt x="2380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23213" y="1171960"/>
              <a:ext cx="159771" cy="253765"/>
            </a:xfrm>
            <a:custGeom>
              <a:avLst/>
              <a:gdLst/>
              <a:ahLst/>
              <a:cxnLst/>
              <a:rect l="l" t="t" r="r" b="b"/>
              <a:pathLst>
                <a:path w="2514" h="3993" extrusionOk="0">
                  <a:moveTo>
                    <a:pt x="1597" y="0"/>
                  </a:moveTo>
                  <a:cubicBezTo>
                    <a:pt x="1235" y="0"/>
                    <a:pt x="878" y="161"/>
                    <a:pt x="646" y="458"/>
                  </a:cubicBezTo>
                  <a:cubicBezTo>
                    <a:pt x="175" y="1036"/>
                    <a:pt x="0" y="1788"/>
                    <a:pt x="148" y="2528"/>
                  </a:cubicBezTo>
                  <a:cubicBezTo>
                    <a:pt x="242" y="2918"/>
                    <a:pt x="256" y="3334"/>
                    <a:pt x="175" y="3751"/>
                  </a:cubicBezTo>
                  <a:cubicBezTo>
                    <a:pt x="162" y="3818"/>
                    <a:pt x="162" y="3885"/>
                    <a:pt x="162" y="3953"/>
                  </a:cubicBezTo>
                  <a:lnTo>
                    <a:pt x="242" y="3993"/>
                  </a:lnTo>
                  <a:cubicBezTo>
                    <a:pt x="296" y="3912"/>
                    <a:pt x="350" y="3832"/>
                    <a:pt x="417" y="3751"/>
                  </a:cubicBezTo>
                  <a:cubicBezTo>
                    <a:pt x="444" y="3697"/>
                    <a:pt x="484" y="3630"/>
                    <a:pt x="525" y="3630"/>
                  </a:cubicBezTo>
                  <a:cubicBezTo>
                    <a:pt x="740" y="3603"/>
                    <a:pt x="928" y="3482"/>
                    <a:pt x="1049" y="3294"/>
                  </a:cubicBezTo>
                  <a:cubicBezTo>
                    <a:pt x="1129" y="3186"/>
                    <a:pt x="1197" y="3079"/>
                    <a:pt x="1277" y="2985"/>
                  </a:cubicBezTo>
                  <a:cubicBezTo>
                    <a:pt x="1560" y="2662"/>
                    <a:pt x="1855" y="2340"/>
                    <a:pt x="2111" y="1990"/>
                  </a:cubicBezTo>
                  <a:cubicBezTo>
                    <a:pt x="2406" y="1614"/>
                    <a:pt x="2514" y="1130"/>
                    <a:pt x="2406" y="673"/>
                  </a:cubicBezTo>
                  <a:cubicBezTo>
                    <a:pt x="2312" y="337"/>
                    <a:pt x="1963" y="1"/>
                    <a:pt x="1640" y="1"/>
                  </a:cubicBezTo>
                  <a:cubicBezTo>
                    <a:pt x="1626" y="0"/>
                    <a:pt x="1611" y="0"/>
                    <a:pt x="1597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895126" y="1349269"/>
              <a:ext cx="147760" cy="244741"/>
            </a:xfrm>
            <a:custGeom>
              <a:avLst/>
              <a:gdLst/>
              <a:ahLst/>
              <a:cxnLst/>
              <a:rect l="l" t="t" r="r" b="b"/>
              <a:pathLst>
                <a:path w="2325" h="3851" extrusionOk="0">
                  <a:moveTo>
                    <a:pt x="1564" y="0"/>
                  </a:moveTo>
                  <a:cubicBezTo>
                    <a:pt x="1536" y="0"/>
                    <a:pt x="1508" y="2"/>
                    <a:pt x="1479" y="7"/>
                  </a:cubicBezTo>
                  <a:cubicBezTo>
                    <a:pt x="982" y="60"/>
                    <a:pt x="552" y="356"/>
                    <a:pt x="323" y="813"/>
                  </a:cubicBezTo>
                  <a:cubicBezTo>
                    <a:pt x="108" y="1270"/>
                    <a:pt x="27" y="1754"/>
                    <a:pt x="1" y="2466"/>
                  </a:cubicBezTo>
                  <a:cubicBezTo>
                    <a:pt x="54" y="2749"/>
                    <a:pt x="162" y="3219"/>
                    <a:pt x="283" y="3703"/>
                  </a:cubicBezTo>
                  <a:cubicBezTo>
                    <a:pt x="296" y="3757"/>
                    <a:pt x="377" y="3797"/>
                    <a:pt x="431" y="3851"/>
                  </a:cubicBezTo>
                  <a:cubicBezTo>
                    <a:pt x="484" y="3784"/>
                    <a:pt x="525" y="3716"/>
                    <a:pt x="565" y="3649"/>
                  </a:cubicBezTo>
                  <a:cubicBezTo>
                    <a:pt x="592" y="3609"/>
                    <a:pt x="565" y="3528"/>
                    <a:pt x="578" y="3474"/>
                  </a:cubicBezTo>
                  <a:cubicBezTo>
                    <a:pt x="592" y="3421"/>
                    <a:pt x="646" y="3340"/>
                    <a:pt x="686" y="3340"/>
                  </a:cubicBezTo>
                  <a:cubicBezTo>
                    <a:pt x="928" y="3286"/>
                    <a:pt x="1062" y="3085"/>
                    <a:pt x="1210" y="2923"/>
                  </a:cubicBezTo>
                  <a:cubicBezTo>
                    <a:pt x="1452" y="2641"/>
                    <a:pt x="1667" y="2345"/>
                    <a:pt x="1882" y="2036"/>
                  </a:cubicBezTo>
                  <a:cubicBezTo>
                    <a:pt x="2138" y="1714"/>
                    <a:pt x="2286" y="1324"/>
                    <a:pt x="2312" y="921"/>
                  </a:cubicBezTo>
                  <a:cubicBezTo>
                    <a:pt x="2325" y="443"/>
                    <a:pt x="1973" y="0"/>
                    <a:pt x="1564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026678" y="1610212"/>
              <a:ext cx="241817" cy="132634"/>
            </a:xfrm>
            <a:custGeom>
              <a:avLst/>
              <a:gdLst/>
              <a:ahLst/>
              <a:cxnLst/>
              <a:rect l="l" t="t" r="r" b="b"/>
              <a:pathLst>
                <a:path w="3805" h="2087" extrusionOk="0">
                  <a:moveTo>
                    <a:pt x="2487" y="0"/>
                  </a:moveTo>
                  <a:cubicBezTo>
                    <a:pt x="2044" y="108"/>
                    <a:pt x="1587" y="188"/>
                    <a:pt x="1156" y="323"/>
                  </a:cubicBezTo>
                  <a:cubicBezTo>
                    <a:pt x="807" y="444"/>
                    <a:pt x="471" y="578"/>
                    <a:pt x="148" y="739"/>
                  </a:cubicBezTo>
                  <a:cubicBezTo>
                    <a:pt x="81" y="780"/>
                    <a:pt x="54" y="874"/>
                    <a:pt x="0" y="955"/>
                  </a:cubicBezTo>
                  <a:cubicBezTo>
                    <a:pt x="81" y="995"/>
                    <a:pt x="148" y="1049"/>
                    <a:pt x="229" y="1089"/>
                  </a:cubicBezTo>
                  <a:cubicBezTo>
                    <a:pt x="296" y="1116"/>
                    <a:pt x="363" y="1116"/>
                    <a:pt x="404" y="1143"/>
                  </a:cubicBezTo>
                  <a:cubicBezTo>
                    <a:pt x="605" y="1264"/>
                    <a:pt x="780" y="1412"/>
                    <a:pt x="995" y="1519"/>
                  </a:cubicBezTo>
                  <a:cubicBezTo>
                    <a:pt x="1304" y="1707"/>
                    <a:pt x="1627" y="1869"/>
                    <a:pt x="1963" y="2003"/>
                  </a:cubicBezTo>
                  <a:cubicBezTo>
                    <a:pt x="2145" y="2056"/>
                    <a:pt x="2326" y="2086"/>
                    <a:pt x="2502" y="2086"/>
                  </a:cubicBezTo>
                  <a:cubicBezTo>
                    <a:pt x="2858" y="2086"/>
                    <a:pt x="3194" y="1964"/>
                    <a:pt x="3482" y="1667"/>
                  </a:cubicBezTo>
                  <a:cubicBezTo>
                    <a:pt x="3791" y="1317"/>
                    <a:pt x="3804" y="793"/>
                    <a:pt x="3495" y="430"/>
                  </a:cubicBezTo>
                  <a:cubicBezTo>
                    <a:pt x="3271" y="206"/>
                    <a:pt x="3019" y="48"/>
                    <a:pt x="2700" y="48"/>
                  </a:cubicBezTo>
                  <a:cubicBezTo>
                    <a:pt x="2636" y="48"/>
                    <a:pt x="2570" y="54"/>
                    <a:pt x="2501" y="67"/>
                  </a:cubicBezTo>
                  <a:lnTo>
                    <a:pt x="2487" y="0"/>
                  </a:ln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59220" y="1755364"/>
              <a:ext cx="244423" cy="124944"/>
            </a:xfrm>
            <a:custGeom>
              <a:avLst/>
              <a:gdLst/>
              <a:ahLst/>
              <a:cxnLst/>
              <a:rect l="l" t="t" r="r" b="b"/>
              <a:pathLst>
                <a:path w="3846" h="1966" extrusionOk="0">
                  <a:moveTo>
                    <a:pt x="2374" y="0"/>
                  </a:moveTo>
                  <a:cubicBezTo>
                    <a:pt x="1963" y="0"/>
                    <a:pt x="1555" y="114"/>
                    <a:pt x="1211" y="337"/>
                  </a:cubicBezTo>
                  <a:cubicBezTo>
                    <a:pt x="861" y="566"/>
                    <a:pt x="525" y="835"/>
                    <a:pt x="189" y="1090"/>
                  </a:cubicBezTo>
                  <a:cubicBezTo>
                    <a:pt x="108" y="1157"/>
                    <a:pt x="55" y="1238"/>
                    <a:pt x="1" y="1318"/>
                  </a:cubicBezTo>
                  <a:cubicBezTo>
                    <a:pt x="30" y="1322"/>
                    <a:pt x="59" y="1324"/>
                    <a:pt x="87" y="1324"/>
                  </a:cubicBezTo>
                  <a:cubicBezTo>
                    <a:pt x="166" y="1324"/>
                    <a:pt x="245" y="1311"/>
                    <a:pt x="324" y="1292"/>
                  </a:cubicBezTo>
                  <a:cubicBezTo>
                    <a:pt x="366" y="1281"/>
                    <a:pt x="401" y="1273"/>
                    <a:pt x="433" y="1273"/>
                  </a:cubicBezTo>
                  <a:cubicBezTo>
                    <a:pt x="484" y="1273"/>
                    <a:pt x="525" y="1293"/>
                    <a:pt x="566" y="1359"/>
                  </a:cubicBezTo>
                  <a:cubicBezTo>
                    <a:pt x="619" y="1426"/>
                    <a:pt x="686" y="1480"/>
                    <a:pt x="754" y="1507"/>
                  </a:cubicBezTo>
                  <a:cubicBezTo>
                    <a:pt x="1036" y="1614"/>
                    <a:pt x="1318" y="1708"/>
                    <a:pt x="1600" y="1802"/>
                  </a:cubicBezTo>
                  <a:cubicBezTo>
                    <a:pt x="1889" y="1909"/>
                    <a:pt x="2187" y="1966"/>
                    <a:pt x="2489" y="1966"/>
                  </a:cubicBezTo>
                  <a:cubicBezTo>
                    <a:pt x="2680" y="1966"/>
                    <a:pt x="2873" y="1943"/>
                    <a:pt x="3066" y="1896"/>
                  </a:cubicBezTo>
                  <a:cubicBezTo>
                    <a:pt x="3482" y="1802"/>
                    <a:pt x="3791" y="1439"/>
                    <a:pt x="3845" y="1023"/>
                  </a:cubicBezTo>
                  <a:cubicBezTo>
                    <a:pt x="3765" y="848"/>
                    <a:pt x="3765" y="579"/>
                    <a:pt x="3549" y="378"/>
                  </a:cubicBezTo>
                  <a:cubicBezTo>
                    <a:pt x="3375" y="216"/>
                    <a:pt x="3160" y="109"/>
                    <a:pt x="2918" y="68"/>
                  </a:cubicBezTo>
                  <a:cubicBezTo>
                    <a:pt x="2740" y="23"/>
                    <a:pt x="2556" y="0"/>
                    <a:pt x="2374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66713" y="1468365"/>
              <a:ext cx="246965" cy="123864"/>
            </a:xfrm>
            <a:custGeom>
              <a:avLst/>
              <a:gdLst/>
              <a:ahLst/>
              <a:cxnLst/>
              <a:rect l="l" t="t" r="r" b="b"/>
              <a:pathLst>
                <a:path w="3886" h="1949" extrusionOk="0">
                  <a:moveTo>
                    <a:pt x="2218" y="1"/>
                  </a:moveTo>
                  <a:cubicBezTo>
                    <a:pt x="2003" y="14"/>
                    <a:pt x="1802" y="55"/>
                    <a:pt x="1600" y="95"/>
                  </a:cubicBezTo>
                  <a:cubicBezTo>
                    <a:pt x="1143" y="216"/>
                    <a:pt x="686" y="350"/>
                    <a:pt x="229" y="498"/>
                  </a:cubicBezTo>
                  <a:cubicBezTo>
                    <a:pt x="121" y="525"/>
                    <a:pt x="0" y="619"/>
                    <a:pt x="81" y="740"/>
                  </a:cubicBezTo>
                  <a:cubicBezTo>
                    <a:pt x="135" y="807"/>
                    <a:pt x="229" y="834"/>
                    <a:pt x="323" y="834"/>
                  </a:cubicBezTo>
                  <a:cubicBezTo>
                    <a:pt x="431" y="834"/>
                    <a:pt x="498" y="834"/>
                    <a:pt x="538" y="942"/>
                  </a:cubicBezTo>
                  <a:cubicBezTo>
                    <a:pt x="565" y="982"/>
                    <a:pt x="605" y="1022"/>
                    <a:pt x="646" y="1049"/>
                  </a:cubicBezTo>
                  <a:cubicBezTo>
                    <a:pt x="820" y="1143"/>
                    <a:pt x="1022" y="1224"/>
                    <a:pt x="1183" y="1332"/>
                  </a:cubicBezTo>
                  <a:cubicBezTo>
                    <a:pt x="1654" y="1600"/>
                    <a:pt x="2124" y="1869"/>
                    <a:pt x="2675" y="1936"/>
                  </a:cubicBezTo>
                  <a:cubicBezTo>
                    <a:pt x="2727" y="1944"/>
                    <a:pt x="2779" y="1948"/>
                    <a:pt x="2830" y="1948"/>
                  </a:cubicBezTo>
                  <a:cubicBezTo>
                    <a:pt x="3219" y="1948"/>
                    <a:pt x="3584" y="1728"/>
                    <a:pt x="3751" y="1372"/>
                  </a:cubicBezTo>
                  <a:cubicBezTo>
                    <a:pt x="3885" y="969"/>
                    <a:pt x="3724" y="539"/>
                    <a:pt x="3374" y="297"/>
                  </a:cubicBezTo>
                  <a:cubicBezTo>
                    <a:pt x="3038" y="55"/>
                    <a:pt x="2635" y="55"/>
                    <a:pt x="2218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14894" y="1559816"/>
              <a:ext cx="140133" cy="220464"/>
            </a:xfrm>
            <a:custGeom>
              <a:avLst/>
              <a:gdLst/>
              <a:ahLst/>
              <a:cxnLst/>
              <a:rect l="l" t="t" r="r" b="b"/>
              <a:pathLst>
                <a:path w="2205" h="3469" extrusionOk="0">
                  <a:moveTo>
                    <a:pt x="1517" y="1"/>
                  </a:moveTo>
                  <a:cubicBezTo>
                    <a:pt x="1443" y="1"/>
                    <a:pt x="1367" y="14"/>
                    <a:pt x="1291" y="40"/>
                  </a:cubicBezTo>
                  <a:cubicBezTo>
                    <a:pt x="1022" y="135"/>
                    <a:pt x="767" y="282"/>
                    <a:pt x="538" y="471"/>
                  </a:cubicBezTo>
                  <a:cubicBezTo>
                    <a:pt x="162" y="807"/>
                    <a:pt x="14" y="1210"/>
                    <a:pt x="0" y="1936"/>
                  </a:cubicBezTo>
                  <a:cubicBezTo>
                    <a:pt x="81" y="2245"/>
                    <a:pt x="175" y="2769"/>
                    <a:pt x="310" y="3293"/>
                  </a:cubicBezTo>
                  <a:cubicBezTo>
                    <a:pt x="323" y="3361"/>
                    <a:pt x="404" y="3401"/>
                    <a:pt x="457" y="3468"/>
                  </a:cubicBezTo>
                  <a:cubicBezTo>
                    <a:pt x="498" y="3401"/>
                    <a:pt x="565" y="3334"/>
                    <a:pt x="605" y="3266"/>
                  </a:cubicBezTo>
                  <a:cubicBezTo>
                    <a:pt x="646" y="3199"/>
                    <a:pt x="686" y="3145"/>
                    <a:pt x="726" y="3092"/>
                  </a:cubicBezTo>
                  <a:cubicBezTo>
                    <a:pt x="874" y="2998"/>
                    <a:pt x="1022" y="2877"/>
                    <a:pt x="1143" y="2756"/>
                  </a:cubicBezTo>
                  <a:cubicBezTo>
                    <a:pt x="1439" y="2366"/>
                    <a:pt x="1707" y="1949"/>
                    <a:pt x="1963" y="1532"/>
                  </a:cubicBezTo>
                  <a:cubicBezTo>
                    <a:pt x="2124" y="1264"/>
                    <a:pt x="2205" y="941"/>
                    <a:pt x="2164" y="618"/>
                  </a:cubicBezTo>
                  <a:cubicBezTo>
                    <a:pt x="2142" y="256"/>
                    <a:pt x="1851" y="1"/>
                    <a:pt x="1517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71730" y="1365030"/>
              <a:ext cx="235843" cy="119924"/>
            </a:xfrm>
            <a:custGeom>
              <a:avLst/>
              <a:gdLst/>
              <a:ahLst/>
              <a:cxnLst/>
              <a:rect l="l" t="t" r="r" b="b"/>
              <a:pathLst>
                <a:path w="3711" h="1887" extrusionOk="0">
                  <a:moveTo>
                    <a:pt x="2017" y="1"/>
                  </a:moveTo>
                  <a:cubicBezTo>
                    <a:pt x="1842" y="14"/>
                    <a:pt x="1667" y="27"/>
                    <a:pt x="1492" y="68"/>
                  </a:cubicBezTo>
                  <a:cubicBezTo>
                    <a:pt x="1049" y="175"/>
                    <a:pt x="605" y="296"/>
                    <a:pt x="175" y="431"/>
                  </a:cubicBezTo>
                  <a:cubicBezTo>
                    <a:pt x="108" y="444"/>
                    <a:pt x="68" y="538"/>
                    <a:pt x="0" y="605"/>
                  </a:cubicBezTo>
                  <a:cubicBezTo>
                    <a:pt x="81" y="646"/>
                    <a:pt x="148" y="686"/>
                    <a:pt x="215" y="740"/>
                  </a:cubicBezTo>
                  <a:cubicBezTo>
                    <a:pt x="269" y="753"/>
                    <a:pt x="310" y="767"/>
                    <a:pt x="350" y="794"/>
                  </a:cubicBezTo>
                  <a:cubicBezTo>
                    <a:pt x="632" y="1049"/>
                    <a:pt x="914" y="1291"/>
                    <a:pt x="1224" y="1506"/>
                  </a:cubicBezTo>
                  <a:cubicBezTo>
                    <a:pt x="1492" y="1654"/>
                    <a:pt x="1775" y="1761"/>
                    <a:pt x="2070" y="1829"/>
                  </a:cubicBezTo>
                  <a:cubicBezTo>
                    <a:pt x="2205" y="1867"/>
                    <a:pt x="2343" y="1887"/>
                    <a:pt x="2480" y="1887"/>
                  </a:cubicBezTo>
                  <a:cubicBezTo>
                    <a:pt x="2727" y="1887"/>
                    <a:pt x="2970" y="1824"/>
                    <a:pt x="3186" y="1694"/>
                  </a:cubicBezTo>
                  <a:cubicBezTo>
                    <a:pt x="3616" y="1425"/>
                    <a:pt x="3710" y="767"/>
                    <a:pt x="3347" y="431"/>
                  </a:cubicBezTo>
                  <a:cubicBezTo>
                    <a:pt x="2998" y="95"/>
                    <a:pt x="2568" y="1"/>
                    <a:pt x="2017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621791" y="1024012"/>
              <a:ext cx="1577818" cy="1153478"/>
            </a:xfrm>
            <a:custGeom>
              <a:avLst/>
              <a:gdLst/>
              <a:ahLst/>
              <a:cxnLst/>
              <a:rect l="l" t="t" r="r" b="b"/>
              <a:pathLst>
                <a:path w="24827" h="18150" extrusionOk="0">
                  <a:moveTo>
                    <a:pt x="19420" y="1"/>
                  </a:moveTo>
                  <a:cubicBezTo>
                    <a:pt x="19382" y="1"/>
                    <a:pt x="19337" y="36"/>
                    <a:pt x="19302" y="71"/>
                  </a:cubicBezTo>
                  <a:cubicBezTo>
                    <a:pt x="18643" y="501"/>
                    <a:pt x="17971" y="917"/>
                    <a:pt x="17353" y="1388"/>
                  </a:cubicBezTo>
                  <a:cubicBezTo>
                    <a:pt x="16627" y="1926"/>
                    <a:pt x="15955" y="2530"/>
                    <a:pt x="15270" y="3108"/>
                  </a:cubicBezTo>
                  <a:cubicBezTo>
                    <a:pt x="15135" y="3243"/>
                    <a:pt x="15001" y="3364"/>
                    <a:pt x="14853" y="3485"/>
                  </a:cubicBezTo>
                  <a:cubicBezTo>
                    <a:pt x="14651" y="3592"/>
                    <a:pt x="14436" y="3686"/>
                    <a:pt x="14208" y="3767"/>
                  </a:cubicBezTo>
                  <a:cubicBezTo>
                    <a:pt x="13684" y="3996"/>
                    <a:pt x="13159" y="4224"/>
                    <a:pt x="12635" y="4479"/>
                  </a:cubicBezTo>
                  <a:cubicBezTo>
                    <a:pt x="12205" y="4681"/>
                    <a:pt x="11788" y="4896"/>
                    <a:pt x="11331" y="5138"/>
                  </a:cubicBezTo>
                  <a:cubicBezTo>
                    <a:pt x="11385" y="5017"/>
                    <a:pt x="11412" y="4950"/>
                    <a:pt x="11439" y="4869"/>
                  </a:cubicBezTo>
                  <a:cubicBezTo>
                    <a:pt x="11936" y="3794"/>
                    <a:pt x="12554" y="2759"/>
                    <a:pt x="13267" y="1805"/>
                  </a:cubicBezTo>
                  <a:cubicBezTo>
                    <a:pt x="13307" y="1724"/>
                    <a:pt x="13321" y="1643"/>
                    <a:pt x="13334" y="1563"/>
                  </a:cubicBezTo>
                  <a:cubicBezTo>
                    <a:pt x="13213" y="1563"/>
                    <a:pt x="13106" y="1563"/>
                    <a:pt x="12998" y="1576"/>
                  </a:cubicBezTo>
                  <a:cubicBezTo>
                    <a:pt x="12971" y="1576"/>
                    <a:pt x="12944" y="1630"/>
                    <a:pt x="12917" y="1670"/>
                  </a:cubicBezTo>
                  <a:cubicBezTo>
                    <a:pt x="12299" y="2436"/>
                    <a:pt x="11761" y="3270"/>
                    <a:pt x="11318" y="4157"/>
                  </a:cubicBezTo>
                  <a:cubicBezTo>
                    <a:pt x="11143" y="4520"/>
                    <a:pt x="11009" y="4923"/>
                    <a:pt x="10834" y="5299"/>
                  </a:cubicBezTo>
                  <a:cubicBezTo>
                    <a:pt x="10807" y="5380"/>
                    <a:pt x="10767" y="5447"/>
                    <a:pt x="10713" y="5488"/>
                  </a:cubicBezTo>
                  <a:cubicBezTo>
                    <a:pt x="10202" y="5824"/>
                    <a:pt x="9691" y="6146"/>
                    <a:pt x="9181" y="6482"/>
                  </a:cubicBezTo>
                  <a:cubicBezTo>
                    <a:pt x="8872" y="6670"/>
                    <a:pt x="8576" y="6885"/>
                    <a:pt x="8240" y="7127"/>
                  </a:cubicBezTo>
                  <a:cubicBezTo>
                    <a:pt x="8388" y="6630"/>
                    <a:pt x="8522" y="6173"/>
                    <a:pt x="8657" y="5729"/>
                  </a:cubicBezTo>
                  <a:cubicBezTo>
                    <a:pt x="8818" y="5219"/>
                    <a:pt x="8993" y="4708"/>
                    <a:pt x="9154" y="4184"/>
                  </a:cubicBezTo>
                  <a:cubicBezTo>
                    <a:pt x="9154" y="4130"/>
                    <a:pt x="9140" y="4076"/>
                    <a:pt x="9114" y="4036"/>
                  </a:cubicBezTo>
                  <a:cubicBezTo>
                    <a:pt x="9033" y="4036"/>
                    <a:pt x="8952" y="4049"/>
                    <a:pt x="8885" y="4076"/>
                  </a:cubicBezTo>
                  <a:cubicBezTo>
                    <a:pt x="8858" y="4090"/>
                    <a:pt x="8845" y="4143"/>
                    <a:pt x="8831" y="4184"/>
                  </a:cubicBezTo>
                  <a:cubicBezTo>
                    <a:pt x="8509" y="5165"/>
                    <a:pt x="8159" y="6146"/>
                    <a:pt x="7863" y="7141"/>
                  </a:cubicBezTo>
                  <a:cubicBezTo>
                    <a:pt x="7769" y="7396"/>
                    <a:pt x="7608" y="7611"/>
                    <a:pt x="7393" y="7773"/>
                  </a:cubicBezTo>
                  <a:cubicBezTo>
                    <a:pt x="6694" y="8351"/>
                    <a:pt x="5995" y="8928"/>
                    <a:pt x="5310" y="9520"/>
                  </a:cubicBezTo>
                  <a:cubicBezTo>
                    <a:pt x="5121" y="9668"/>
                    <a:pt x="4947" y="9856"/>
                    <a:pt x="4732" y="10071"/>
                  </a:cubicBezTo>
                  <a:cubicBezTo>
                    <a:pt x="4745" y="9950"/>
                    <a:pt x="4759" y="9896"/>
                    <a:pt x="4759" y="9843"/>
                  </a:cubicBezTo>
                  <a:cubicBezTo>
                    <a:pt x="4906" y="9009"/>
                    <a:pt x="5121" y="8176"/>
                    <a:pt x="5417" y="7383"/>
                  </a:cubicBezTo>
                  <a:cubicBezTo>
                    <a:pt x="5431" y="7329"/>
                    <a:pt x="5417" y="7168"/>
                    <a:pt x="5377" y="7154"/>
                  </a:cubicBezTo>
                  <a:cubicBezTo>
                    <a:pt x="5353" y="7145"/>
                    <a:pt x="5328" y="7141"/>
                    <a:pt x="5303" y="7141"/>
                  </a:cubicBezTo>
                  <a:cubicBezTo>
                    <a:pt x="5215" y="7141"/>
                    <a:pt x="5129" y="7194"/>
                    <a:pt x="5108" y="7289"/>
                  </a:cubicBezTo>
                  <a:cubicBezTo>
                    <a:pt x="4705" y="8283"/>
                    <a:pt x="4436" y="9332"/>
                    <a:pt x="4315" y="10407"/>
                  </a:cubicBezTo>
                  <a:cubicBezTo>
                    <a:pt x="4302" y="10474"/>
                    <a:pt x="4275" y="10528"/>
                    <a:pt x="4234" y="10582"/>
                  </a:cubicBezTo>
                  <a:cubicBezTo>
                    <a:pt x="3764" y="11146"/>
                    <a:pt x="3280" y="11711"/>
                    <a:pt x="2823" y="12289"/>
                  </a:cubicBezTo>
                  <a:cubicBezTo>
                    <a:pt x="2608" y="12531"/>
                    <a:pt x="2433" y="12800"/>
                    <a:pt x="2245" y="13055"/>
                  </a:cubicBezTo>
                  <a:lnTo>
                    <a:pt x="2164" y="13042"/>
                  </a:lnTo>
                  <a:cubicBezTo>
                    <a:pt x="2191" y="12544"/>
                    <a:pt x="2178" y="12047"/>
                    <a:pt x="2258" y="11536"/>
                  </a:cubicBezTo>
                  <a:cubicBezTo>
                    <a:pt x="2339" y="11012"/>
                    <a:pt x="2500" y="10515"/>
                    <a:pt x="2621" y="9990"/>
                  </a:cubicBezTo>
                  <a:cubicBezTo>
                    <a:pt x="2648" y="9923"/>
                    <a:pt x="2635" y="9789"/>
                    <a:pt x="2608" y="9775"/>
                  </a:cubicBezTo>
                  <a:cubicBezTo>
                    <a:pt x="2582" y="9762"/>
                    <a:pt x="2554" y="9756"/>
                    <a:pt x="2527" y="9756"/>
                  </a:cubicBezTo>
                  <a:cubicBezTo>
                    <a:pt x="2442" y="9756"/>
                    <a:pt x="2359" y="9815"/>
                    <a:pt x="2339" y="9896"/>
                  </a:cubicBezTo>
                  <a:cubicBezTo>
                    <a:pt x="2299" y="9977"/>
                    <a:pt x="2285" y="10058"/>
                    <a:pt x="2258" y="10138"/>
                  </a:cubicBezTo>
                  <a:cubicBezTo>
                    <a:pt x="1949" y="10972"/>
                    <a:pt x="1801" y="11845"/>
                    <a:pt x="1815" y="12732"/>
                  </a:cubicBezTo>
                  <a:cubicBezTo>
                    <a:pt x="1828" y="12947"/>
                    <a:pt x="1788" y="13203"/>
                    <a:pt x="2057" y="13270"/>
                  </a:cubicBezTo>
                  <a:cubicBezTo>
                    <a:pt x="1707" y="13942"/>
                    <a:pt x="1318" y="14587"/>
                    <a:pt x="1008" y="15286"/>
                  </a:cubicBezTo>
                  <a:cubicBezTo>
                    <a:pt x="659" y="16079"/>
                    <a:pt x="377" y="16926"/>
                    <a:pt x="67" y="17746"/>
                  </a:cubicBezTo>
                  <a:cubicBezTo>
                    <a:pt x="27" y="17827"/>
                    <a:pt x="14" y="17921"/>
                    <a:pt x="0" y="18015"/>
                  </a:cubicBezTo>
                  <a:cubicBezTo>
                    <a:pt x="0" y="18055"/>
                    <a:pt x="41" y="18149"/>
                    <a:pt x="67" y="18149"/>
                  </a:cubicBezTo>
                  <a:cubicBezTo>
                    <a:pt x="121" y="18149"/>
                    <a:pt x="188" y="18122"/>
                    <a:pt x="215" y="18082"/>
                  </a:cubicBezTo>
                  <a:cubicBezTo>
                    <a:pt x="283" y="17988"/>
                    <a:pt x="336" y="17894"/>
                    <a:pt x="377" y="17786"/>
                  </a:cubicBezTo>
                  <a:cubicBezTo>
                    <a:pt x="861" y="16644"/>
                    <a:pt x="1425" y="15528"/>
                    <a:pt x="2043" y="14439"/>
                  </a:cubicBezTo>
                  <a:cubicBezTo>
                    <a:pt x="2164" y="14224"/>
                    <a:pt x="2285" y="13969"/>
                    <a:pt x="2473" y="13835"/>
                  </a:cubicBezTo>
                  <a:cubicBezTo>
                    <a:pt x="3078" y="13431"/>
                    <a:pt x="3724" y="13109"/>
                    <a:pt x="4409" y="12894"/>
                  </a:cubicBezTo>
                  <a:cubicBezTo>
                    <a:pt x="4705" y="12786"/>
                    <a:pt x="5027" y="12706"/>
                    <a:pt x="5323" y="12611"/>
                  </a:cubicBezTo>
                  <a:cubicBezTo>
                    <a:pt x="5417" y="12585"/>
                    <a:pt x="5552" y="12544"/>
                    <a:pt x="5444" y="12410"/>
                  </a:cubicBezTo>
                  <a:cubicBezTo>
                    <a:pt x="5388" y="12354"/>
                    <a:pt x="5323" y="12326"/>
                    <a:pt x="5248" y="12326"/>
                  </a:cubicBezTo>
                  <a:cubicBezTo>
                    <a:pt x="5233" y="12326"/>
                    <a:pt x="5218" y="12327"/>
                    <a:pt x="5202" y="12329"/>
                  </a:cubicBezTo>
                  <a:cubicBezTo>
                    <a:pt x="4570" y="12437"/>
                    <a:pt x="3952" y="12625"/>
                    <a:pt x="3374" y="12894"/>
                  </a:cubicBezTo>
                  <a:cubicBezTo>
                    <a:pt x="3240" y="12947"/>
                    <a:pt x="3119" y="13001"/>
                    <a:pt x="2984" y="13055"/>
                  </a:cubicBezTo>
                  <a:lnTo>
                    <a:pt x="2944" y="13001"/>
                  </a:lnTo>
                  <a:cubicBezTo>
                    <a:pt x="3522" y="12329"/>
                    <a:pt x="4113" y="11644"/>
                    <a:pt x="4691" y="10958"/>
                  </a:cubicBezTo>
                  <a:cubicBezTo>
                    <a:pt x="4826" y="10810"/>
                    <a:pt x="5014" y="10703"/>
                    <a:pt x="5216" y="10676"/>
                  </a:cubicBezTo>
                  <a:cubicBezTo>
                    <a:pt x="5377" y="10649"/>
                    <a:pt x="5552" y="10609"/>
                    <a:pt x="5713" y="10595"/>
                  </a:cubicBezTo>
                  <a:cubicBezTo>
                    <a:pt x="6170" y="10541"/>
                    <a:pt x="6613" y="10488"/>
                    <a:pt x="7057" y="10447"/>
                  </a:cubicBezTo>
                  <a:cubicBezTo>
                    <a:pt x="7366" y="10420"/>
                    <a:pt x="7675" y="10407"/>
                    <a:pt x="7971" y="10367"/>
                  </a:cubicBezTo>
                  <a:cubicBezTo>
                    <a:pt x="8038" y="10367"/>
                    <a:pt x="8105" y="10286"/>
                    <a:pt x="8159" y="10246"/>
                  </a:cubicBezTo>
                  <a:cubicBezTo>
                    <a:pt x="8146" y="10219"/>
                    <a:pt x="8146" y="10192"/>
                    <a:pt x="8132" y="10165"/>
                  </a:cubicBezTo>
                  <a:cubicBezTo>
                    <a:pt x="7826" y="10109"/>
                    <a:pt x="7520" y="10087"/>
                    <a:pt x="7212" y="10087"/>
                  </a:cubicBezTo>
                  <a:cubicBezTo>
                    <a:pt x="6629" y="10087"/>
                    <a:pt x="6042" y="10167"/>
                    <a:pt x="5444" y="10246"/>
                  </a:cubicBezTo>
                  <a:cubicBezTo>
                    <a:pt x="5484" y="10205"/>
                    <a:pt x="5525" y="10152"/>
                    <a:pt x="5565" y="10111"/>
                  </a:cubicBezTo>
                  <a:cubicBezTo>
                    <a:pt x="6009" y="9708"/>
                    <a:pt x="6452" y="9305"/>
                    <a:pt x="6909" y="8915"/>
                  </a:cubicBezTo>
                  <a:cubicBezTo>
                    <a:pt x="7272" y="8606"/>
                    <a:pt x="7648" y="8324"/>
                    <a:pt x="8025" y="8028"/>
                  </a:cubicBezTo>
                  <a:cubicBezTo>
                    <a:pt x="8105" y="7947"/>
                    <a:pt x="8226" y="7907"/>
                    <a:pt x="8334" y="7894"/>
                  </a:cubicBezTo>
                  <a:cubicBezTo>
                    <a:pt x="9060" y="7934"/>
                    <a:pt x="9772" y="8001"/>
                    <a:pt x="10498" y="8055"/>
                  </a:cubicBezTo>
                  <a:cubicBezTo>
                    <a:pt x="10888" y="8082"/>
                    <a:pt x="11291" y="8122"/>
                    <a:pt x="11681" y="8149"/>
                  </a:cubicBezTo>
                  <a:cubicBezTo>
                    <a:pt x="11748" y="8149"/>
                    <a:pt x="11802" y="8095"/>
                    <a:pt x="11856" y="8068"/>
                  </a:cubicBezTo>
                  <a:cubicBezTo>
                    <a:pt x="11829" y="8014"/>
                    <a:pt x="11802" y="7974"/>
                    <a:pt x="11775" y="7920"/>
                  </a:cubicBezTo>
                  <a:cubicBezTo>
                    <a:pt x="11721" y="7894"/>
                    <a:pt x="11667" y="7867"/>
                    <a:pt x="11614" y="7853"/>
                  </a:cubicBezTo>
                  <a:cubicBezTo>
                    <a:pt x="11412" y="7826"/>
                    <a:pt x="11210" y="7786"/>
                    <a:pt x="11009" y="7773"/>
                  </a:cubicBezTo>
                  <a:cubicBezTo>
                    <a:pt x="10458" y="7705"/>
                    <a:pt x="9907" y="7638"/>
                    <a:pt x="9369" y="7584"/>
                  </a:cubicBezTo>
                  <a:cubicBezTo>
                    <a:pt x="9167" y="7571"/>
                    <a:pt x="8979" y="7557"/>
                    <a:pt x="8751" y="7544"/>
                  </a:cubicBezTo>
                  <a:cubicBezTo>
                    <a:pt x="8804" y="7477"/>
                    <a:pt x="8872" y="7423"/>
                    <a:pt x="8939" y="7369"/>
                  </a:cubicBezTo>
                  <a:lnTo>
                    <a:pt x="11143" y="5985"/>
                  </a:lnTo>
                  <a:cubicBezTo>
                    <a:pt x="11197" y="5945"/>
                    <a:pt x="11251" y="5918"/>
                    <a:pt x="11318" y="5918"/>
                  </a:cubicBezTo>
                  <a:cubicBezTo>
                    <a:pt x="12017" y="5985"/>
                    <a:pt x="12716" y="6052"/>
                    <a:pt x="13415" y="6133"/>
                  </a:cubicBezTo>
                  <a:cubicBezTo>
                    <a:pt x="13872" y="6186"/>
                    <a:pt x="14329" y="6281"/>
                    <a:pt x="14786" y="6348"/>
                  </a:cubicBezTo>
                  <a:cubicBezTo>
                    <a:pt x="14793" y="6349"/>
                    <a:pt x="14800" y="6350"/>
                    <a:pt x="14808" y="6350"/>
                  </a:cubicBezTo>
                  <a:cubicBezTo>
                    <a:pt x="14868" y="6350"/>
                    <a:pt x="14928" y="6306"/>
                    <a:pt x="14987" y="6294"/>
                  </a:cubicBezTo>
                  <a:cubicBezTo>
                    <a:pt x="14961" y="6240"/>
                    <a:pt x="14934" y="6186"/>
                    <a:pt x="14893" y="6146"/>
                  </a:cubicBezTo>
                  <a:cubicBezTo>
                    <a:pt x="14840" y="6092"/>
                    <a:pt x="14786" y="6065"/>
                    <a:pt x="14705" y="6052"/>
                  </a:cubicBezTo>
                  <a:cubicBezTo>
                    <a:pt x="14073" y="5931"/>
                    <a:pt x="13442" y="5824"/>
                    <a:pt x="12810" y="5716"/>
                  </a:cubicBezTo>
                  <a:cubicBezTo>
                    <a:pt x="12514" y="5662"/>
                    <a:pt x="12205" y="5649"/>
                    <a:pt x="11842" y="5595"/>
                  </a:cubicBezTo>
                  <a:cubicBezTo>
                    <a:pt x="11936" y="5541"/>
                    <a:pt x="11990" y="5501"/>
                    <a:pt x="12044" y="5474"/>
                  </a:cubicBezTo>
                  <a:cubicBezTo>
                    <a:pt x="12393" y="5313"/>
                    <a:pt x="12716" y="5138"/>
                    <a:pt x="13065" y="4977"/>
                  </a:cubicBezTo>
                  <a:cubicBezTo>
                    <a:pt x="13764" y="4654"/>
                    <a:pt x="14463" y="4345"/>
                    <a:pt x="15162" y="4036"/>
                  </a:cubicBezTo>
                  <a:cubicBezTo>
                    <a:pt x="15233" y="4006"/>
                    <a:pt x="15303" y="3990"/>
                    <a:pt x="15374" y="3990"/>
                  </a:cubicBezTo>
                  <a:cubicBezTo>
                    <a:pt x="15397" y="3990"/>
                    <a:pt x="15421" y="3992"/>
                    <a:pt x="15444" y="3996"/>
                  </a:cubicBezTo>
                  <a:cubicBezTo>
                    <a:pt x="15552" y="4009"/>
                    <a:pt x="15659" y="4036"/>
                    <a:pt x="15767" y="4063"/>
                  </a:cubicBezTo>
                  <a:cubicBezTo>
                    <a:pt x="16211" y="4157"/>
                    <a:pt x="16681" y="4237"/>
                    <a:pt x="17111" y="4332"/>
                  </a:cubicBezTo>
                  <a:cubicBezTo>
                    <a:pt x="17541" y="4426"/>
                    <a:pt x="17985" y="4547"/>
                    <a:pt x="18388" y="4654"/>
                  </a:cubicBezTo>
                  <a:cubicBezTo>
                    <a:pt x="18791" y="4762"/>
                    <a:pt x="19195" y="4883"/>
                    <a:pt x="19598" y="5004"/>
                  </a:cubicBezTo>
                  <a:cubicBezTo>
                    <a:pt x="19974" y="5125"/>
                    <a:pt x="20337" y="5259"/>
                    <a:pt x="20713" y="5367"/>
                  </a:cubicBezTo>
                  <a:cubicBezTo>
                    <a:pt x="20732" y="5376"/>
                    <a:pt x="20758" y="5381"/>
                    <a:pt x="20784" y="5381"/>
                  </a:cubicBezTo>
                  <a:cubicBezTo>
                    <a:pt x="20832" y="5381"/>
                    <a:pt x="20879" y="5366"/>
                    <a:pt x="20888" y="5340"/>
                  </a:cubicBezTo>
                  <a:cubicBezTo>
                    <a:pt x="20902" y="5286"/>
                    <a:pt x="20902" y="5219"/>
                    <a:pt x="20875" y="5151"/>
                  </a:cubicBezTo>
                  <a:cubicBezTo>
                    <a:pt x="20834" y="5098"/>
                    <a:pt x="20781" y="5057"/>
                    <a:pt x="20727" y="5044"/>
                  </a:cubicBezTo>
                  <a:cubicBezTo>
                    <a:pt x="20377" y="4910"/>
                    <a:pt x="20014" y="4762"/>
                    <a:pt x="19665" y="4641"/>
                  </a:cubicBezTo>
                  <a:cubicBezTo>
                    <a:pt x="19275" y="4520"/>
                    <a:pt x="18872" y="4399"/>
                    <a:pt x="18482" y="4278"/>
                  </a:cubicBezTo>
                  <a:cubicBezTo>
                    <a:pt x="18039" y="4157"/>
                    <a:pt x="17595" y="4036"/>
                    <a:pt x="17151" y="3928"/>
                  </a:cubicBezTo>
                  <a:cubicBezTo>
                    <a:pt x="16789" y="3834"/>
                    <a:pt x="16439" y="3767"/>
                    <a:pt x="16036" y="3686"/>
                  </a:cubicBezTo>
                  <a:cubicBezTo>
                    <a:pt x="16332" y="3579"/>
                    <a:pt x="16600" y="3498"/>
                    <a:pt x="16869" y="3431"/>
                  </a:cubicBezTo>
                  <a:cubicBezTo>
                    <a:pt x="17676" y="3176"/>
                    <a:pt x="18469" y="2880"/>
                    <a:pt x="19275" y="2678"/>
                  </a:cubicBezTo>
                  <a:cubicBezTo>
                    <a:pt x="20203" y="2436"/>
                    <a:pt x="21157" y="2275"/>
                    <a:pt x="22098" y="2100"/>
                  </a:cubicBezTo>
                  <a:cubicBezTo>
                    <a:pt x="22528" y="2020"/>
                    <a:pt x="22972" y="1966"/>
                    <a:pt x="23415" y="1899"/>
                  </a:cubicBezTo>
                  <a:cubicBezTo>
                    <a:pt x="23791" y="1845"/>
                    <a:pt x="24181" y="1805"/>
                    <a:pt x="24558" y="1751"/>
                  </a:cubicBezTo>
                  <a:cubicBezTo>
                    <a:pt x="24665" y="1724"/>
                    <a:pt x="24826" y="1684"/>
                    <a:pt x="24786" y="1549"/>
                  </a:cubicBezTo>
                  <a:cubicBezTo>
                    <a:pt x="24746" y="1428"/>
                    <a:pt x="24638" y="1334"/>
                    <a:pt x="24517" y="1294"/>
                  </a:cubicBezTo>
                  <a:cubicBezTo>
                    <a:pt x="24419" y="1291"/>
                    <a:pt x="24321" y="1289"/>
                    <a:pt x="24222" y="1289"/>
                  </a:cubicBezTo>
                  <a:cubicBezTo>
                    <a:pt x="23904" y="1289"/>
                    <a:pt x="23586" y="1306"/>
                    <a:pt x="23267" y="1348"/>
                  </a:cubicBezTo>
                  <a:cubicBezTo>
                    <a:pt x="22622" y="1428"/>
                    <a:pt x="21963" y="1563"/>
                    <a:pt x="21318" y="1684"/>
                  </a:cubicBezTo>
                  <a:cubicBezTo>
                    <a:pt x="20861" y="1764"/>
                    <a:pt x="20418" y="1845"/>
                    <a:pt x="19961" y="1939"/>
                  </a:cubicBezTo>
                  <a:cubicBezTo>
                    <a:pt x="18684" y="2194"/>
                    <a:pt x="17420" y="2544"/>
                    <a:pt x="16197" y="3001"/>
                  </a:cubicBezTo>
                  <a:cubicBezTo>
                    <a:pt x="16130" y="3028"/>
                    <a:pt x="16063" y="3041"/>
                    <a:pt x="15995" y="3055"/>
                  </a:cubicBezTo>
                  <a:lnTo>
                    <a:pt x="15969" y="3001"/>
                  </a:lnTo>
                  <a:cubicBezTo>
                    <a:pt x="16560" y="2530"/>
                    <a:pt x="17151" y="2047"/>
                    <a:pt x="17756" y="1603"/>
                  </a:cubicBezTo>
                  <a:cubicBezTo>
                    <a:pt x="18361" y="1159"/>
                    <a:pt x="18979" y="743"/>
                    <a:pt x="19598" y="313"/>
                  </a:cubicBezTo>
                  <a:cubicBezTo>
                    <a:pt x="19665" y="259"/>
                    <a:pt x="19678" y="165"/>
                    <a:pt x="19719" y="98"/>
                  </a:cubicBezTo>
                  <a:cubicBezTo>
                    <a:pt x="19625" y="57"/>
                    <a:pt x="19531" y="30"/>
                    <a:pt x="19436" y="3"/>
                  </a:cubicBezTo>
                  <a:cubicBezTo>
                    <a:pt x="19431" y="2"/>
                    <a:pt x="19425" y="1"/>
                    <a:pt x="19420" y="1"/>
                  </a:cubicBezTo>
                  <a:close/>
                </a:path>
              </a:pathLst>
            </a:custGeom>
            <a:solidFill>
              <a:srgbClr val="144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3860523">
            <a:off x="1862710" y="3394173"/>
            <a:ext cx="934052" cy="2022161"/>
            <a:chOff x="2333902" y="2428249"/>
            <a:chExt cx="700535" cy="1516613"/>
          </a:xfrm>
        </p:grpSpPr>
        <p:sp>
          <p:nvSpPr>
            <p:cNvPr id="30" name="Google Shape;30;p2"/>
            <p:cNvSpPr/>
            <p:nvPr/>
          </p:nvSpPr>
          <p:spPr>
            <a:xfrm>
              <a:off x="2660240" y="2428249"/>
              <a:ext cx="374197" cy="632474"/>
            </a:xfrm>
            <a:custGeom>
              <a:avLst/>
              <a:gdLst/>
              <a:ahLst/>
              <a:cxnLst/>
              <a:rect l="l" t="t" r="r" b="b"/>
              <a:pathLst>
                <a:path w="5888" h="9952" extrusionOk="0">
                  <a:moveTo>
                    <a:pt x="5458" y="0"/>
                  </a:moveTo>
                  <a:cubicBezTo>
                    <a:pt x="5313" y="0"/>
                    <a:pt x="5211" y="101"/>
                    <a:pt x="5108" y="193"/>
                  </a:cubicBezTo>
                  <a:cubicBezTo>
                    <a:pt x="4611" y="664"/>
                    <a:pt x="4113" y="1134"/>
                    <a:pt x="3643" y="1618"/>
                  </a:cubicBezTo>
                  <a:cubicBezTo>
                    <a:pt x="2782" y="2465"/>
                    <a:pt x="1963" y="3352"/>
                    <a:pt x="1331" y="4373"/>
                  </a:cubicBezTo>
                  <a:cubicBezTo>
                    <a:pt x="780" y="5274"/>
                    <a:pt x="336" y="6215"/>
                    <a:pt x="202" y="7263"/>
                  </a:cubicBezTo>
                  <a:cubicBezTo>
                    <a:pt x="108" y="8110"/>
                    <a:pt x="81" y="8944"/>
                    <a:pt x="14" y="9790"/>
                  </a:cubicBezTo>
                  <a:cubicBezTo>
                    <a:pt x="14" y="9831"/>
                    <a:pt x="0" y="9898"/>
                    <a:pt x="27" y="9925"/>
                  </a:cubicBezTo>
                  <a:cubicBezTo>
                    <a:pt x="54" y="9952"/>
                    <a:pt x="121" y="9952"/>
                    <a:pt x="175" y="9952"/>
                  </a:cubicBezTo>
                  <a:cubicBezTo>
                    <a:pt x="202" y="9737"/>
                    <a:pt x="323" y="9548"/>
                    <a:pt x="511" y="9441"/>
                  </a:cubicBezTo>
                  <a:cubicBezTo>
                    <a:pt x="538" y="9427"/>
                    <a:pt x="538" y="9401"/>
                    <a:pt x="551" y="9374"/>
                  </a:cubicBezTo>
                  <a:cubicBezTo>
                    <a:pt x="753" y="9065"/>
                    <a:pt x="968" y="8782"/>
                    <a:pt x="1210" y="8500"/>
                  </a:cubicBezTo>
                  <a:cubicBezTo>
                    <a:pt x="1680" y="8030"/>
                    <a:pt x="2178" y="7586"/>
                    <a:pt x="2675" y="7142"/>
                  </a:cubicBezTo>
                  <a:cubicBezTo>
                    <a:pt x="3576" y="6309"/>
                    <a:pt x="4409" y="5408"/>
                    <a:pt x="4987" y="4306"/>
                  </a:cubicBezTo>
                  <a:cubicBezTo>
                    <a:pt x="5538" y="3271"/>
                    <a:pt x="5847" y="2115"/>
                    <a:pt x="5887" y="932"/>
                  </a:cubicBezTo>
                  <a:cubicBezTo>
                    <a:pt x="5874" y="744"/>
                    <a:pt x="5861" y="529"/>
                    <a:pt x="5834" y="314"/>
                  </a:cubicBezTo>
                  <a:cubicBezTo>
                    <a:pt x="5834" y="180"/>
                    <a:pt x="5740" y="72"/>
                    <a:pt x="5605" y="32"/>
                  </a:cubicBezTo>
                  <a:cubicBezTo>
                    <a:pt x="5551" y="10"/>
                    <a:pt x="5503" y="0"/>
                    <a:pt x="5458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83309" y="2917596"/>
              <a:ext cx="313568" cy="589640"/>
            </a:xfrm>
            <a:custGeom>
              <a:avLst/>
              <a:gdLst/>
              <a:ahLst/>
              <a:cxnLst/>
              <a:rect l="l" t="t" r="r" b="b"/>
              <a:pathLst>
                <a:path w="4934" h="9278" extrusionOk="0">
                  <a:moveTo>
                    <a:pt x="4336" y="0"/>
                  </a:moveTo>
                  <a:cubicBezTo>
                    <a:pt x="4150" y="0"/>
                    <a:pt x="3968" y="101"/>
                    <a:pt x="3871" y="262"/>
                  </a:cubicBezTo>
                  <a:cubicBezTo>
                    <a:pt x="3334" y="921"/>
                    <a:pt x="2782" y="1580"/>
                    <a:pt x="2258" y="2265"/>
                  </a:cubicBezTo>
                  <a:cubicBezTo>
                    <a:pt x="1640" y="3085"/>
                    <a:pt x="1048" y="3932"/>
                    <a:pt x="659" y="4886"/>
                  </a:cubicBezTo>
                  <a:cubicBezTo>
                    <a:pt x="229" y="5935"/>
                    <a:pt x="0" y="7064"/>
                    <a:pt x="13" y="8193"/>
                  </a:cubicBezTo>
                  <a:cubicBezTo>
                    <a:pt x="0" y="8421"/>
                    <a:pt x="0" y="8650"/>
                    <a:pt x="13" y="8878"/>
                  </a:cubicBezTo>
                  <a:cubicBezTo>
                    <a:pt x="27" y="9013"/>
                    <a:pt x="81" y="9214"/>
                    <a:pt x="175" y="9255"/>
                  </a:cubicBezTo>
                  <a:cubicBezTo>
                    <a:pt x="204" y="9270"/>
                    <a:pt x="232" y="9277"/>
                    <a:pt x="258" y="9277"/>
                  </a:cubicBezTo>
                  <a:cubicBezTo>
                    <a:pt x="368" y="9277"/>
                    <a:pt x="457" y="9158"/>
                    <a:pt x="511" y="9040"/>
                  </a:cubicBezTo>
                  <a:cubicBezTo>
                    <a:pt x="511" y="9013"/>
                    <a:pt x="524" y="8986"/>
                    <a:pt x="538" y="8972"/>
                  </a:cubicBezTo>
                  <a:cubicBezTo>
                    <a:pt x="766" y="8583"/>
                    <a:pt x="1062" y="8233"/>
                    <a:pt x="1411" y="7964"/>
                  </a:cubicBezTo>
                  <a:cubicBezTo>
                    <a:pt x="1895" y="7548"/>
                    <a:pt x="2419" y="7171"/>
                    <a:pt x="2876" y="6741"/>
                  </a:cubicBezTo>
                  <a:cubicBezTo>
                    <a:pt x="3414" y="6230"/>
                    <a:pt x="3844" y="5639"/>
                    <a:pt x="4167" y="4967"/>
                  </a:cubicBezTo>
                  <a:cubicBezTo>
                    <a:pt x="4543" y="4187"/>
                    <a:pt x="4772" y="3354"/>
                    <a:pt x="4852" y="2494"/>
                  </a:cubicBezTo>
                  <a:cubicBezTo>
                    <a:pt x="4933" y="1768"/>
                    <a:pt x="4893" y="1042"/>
                    <a:pt x="4745" y="330"/>
                  </a:cubicBezTo>
                  <a:cubicBezTo>
                    <a:pt x="4718" y="182"/>
                    <a:pt x="4624" y="61"/>
                    <a:pt x="4476" y="20"/>
                  </a:cubicBezTo>
                  <a:cubicBezTo>
                    <a:pt x="4430" y="7"/>
                    <a:pt x="4383" y="0"/>
                    <a:pt x="4336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422747" y="2490656"/>
              <a:ext cx="200826" cy="635017"/>
            </a:xfrm>
            <a:custGeom>
              <a:avLst/>
              <a:gdLst/>
              <a:ahLst/>
              <a:cxnLst/>
              <a:rect l="l" t="t" r="r" b="b"/>
              <a:pathLst>
                <a:path w="3160" h="9992" extrusionOk="0">
                  <a:moveTo>
                    <a:pt x="571" y="0"/>
                  </a:moveTo>
                  <a:cubicBezTo>
                    <a:pt x="352" y="0"/>
                    <a:pt x="240" y="115"/>
                    <a:pt x="215" y="394"/>
                  </a:cubicBezTo>
                  <a:cubicBezTo>
                    <a:pt x="148" y="945"/>
                    <a:pt x="81" y="1510"/>
                    <a:pt x="68" y="2074"/>
                  </a:cubicBezTo>
                  <a:cubicBezTo>
                    <a:pt x="0" y="3217"/>
                    <a:pt x="68" y="4373"/>
                    <a:pt x="242" y="5515"/>
                  </a:cubicBezTo>
                  <a:cubicBezTo>
                    <a:pt x="404" y="6617"/>
                    <a:pt x="847" y="7666"/>
                    <a:pt x="1506" y="8566"/>
                  </a:cubicBezTo>
                  <a:cubicBezTo>
                    <a:pt x="1761" y="8902"/>
                    <a:pt x="1990" y="9265"/>
                    <a:pt x="2205" y="9628"/>
                  </a:cubicBezTo>
                  <a:cubicBezTo>
                    <a:pt x="2259" y="9736"/>
                    <a:pt x="2312" y="9857"/>
                    <a:pt x="2339" y="9978"/>
                  </a:cubicBezTo>
                  <a:lnTo>
                    <a:pt x="2420" y="9991"/>
                  </a:lnTo>
                  <a:cubicBezTo>
                    <a:pt x="2460" y="9911"/>
                    <a:pt x="2474" y="9830"/>
                    <a:pt x="2487" y="9749"/>
                  </a:cubicBezTo>
                  <a:cubicBezTo>
                    <a:pt x="2474" y="9588"/>
                    <a:pt x="2447" y="9427"/>
                    <a:pt x="2393" y="9265"/>
                  </a:cubicBezTo>
                  <a:cubicBezTo>
                    <a:pt x="2326" y="9077"/>
                    <a:pt x="2218" y="8929"/>
                    <a:pt x="2393" y="8741"/>
                  </a:cubicBezTo>
                  <a:cubicBezTo>
                    <a:pt x="2420" y="8714"/>
                    <a:pt x="2406" y="8660"/>
                    <a:pt x="2420" y="8620"/>
                  </a:cubicBezTo>
                  <a:cubicBezTo>
                    <a:pt x="2487" y="8177"/>
                    <a:pt x="2581" y="7746"/>
                    <a:pt x="2702" y="7316"/>
                  </a:cubicBezTo>
                  <a:cubicBezTo>
                    <a:pt x="2931" y="6604"/>
                    <a:pt x="3159" y="5905"/>
                    <a:pt x="3038" y="5152"/>
                  </a:cubicBezTo>
                  <a:cubicBezTo>
                    <a:pt x="2971" y="4574"/>
                    <a:pt x="2850" y="3996"/>
                    <a:pt x="2675" y="3432"/>
                  </a:cubicBezTo>
                  <a:cubicBezTo>
                    <a:pt x="2420" y="2746"/>
                    <a:pt x="2111" y="2088"/>
                    <a:pt x="1761" y="1442"/>
                  </a:cubicBezTo>
                  <a:cubicBezTo>
                    <a:pt x="1506" y="999"/>
                    <a:pt x="1210" y="569"/>
                    <a:pt x="901" y="152"/>
                  </a:cubicBezTo>
                  <a:cubicBezTo>
                    <a:pt x="834" y="85"/>
                    <a:pt x="740" y="31"/>
                    <a:pt x="646" y="4"/>
                  </a:cubicBezTo>
                  <a:cubicBezTo>
                    <a:pt x="619" y="2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333902" y="3017054"/>
              <a:ext cx="206800" cy="522020"/>
            </a:xfrm>
            <a:custGeom>
              <a:avLst/>
              <a:gdLst/>
              <a:ahLst/>
              <a:cxnLst/>
              <a:rect l="l" t="t" r="r" b="b"/>
              <a:pathLst>
                <a:path w="3254" h="8214" extrusionOk="0">
                  <a:moveTo>
                    <a:pt x="498" y="0"/>
                  </a:moveTo>
                  <a:cubicBezTo>
                    <a:pt x="309" y="0"/>
                    <a:pt x="91" y="140"/>
                    <a:pt x="81" y="310"/>
                  </a:cubicBezTo>
                  <a:cubicBezTo>
                    <a:pt x="41" y="808"/>
                    <a:pt x="1" y="1318"/>
                    <a:pt x="1" y="1816"/>
                  </a:cubicBezTo>
                  <a:cubicBezTo>
                    <a:pt x="1" y="2555"/>
                    <a:pt x="14" y="3281"/>
                    <a:pt x="95" y="4020"/>
                  </a:cubicBezTo>
                  <a:cubicBezTo>
                    <a:pt x="121" y="4504"/>
                    <a:pt x="229" y="4988"/>
                    <a:pt x="417" y="5445"/>
                  </a:cubicBezTo>
                  <a:cubicBezTo>
                    <a:pt x="632" y="5929"/>
                    <a:pt x="901" y="6386"/>
                    <a:pt x="1237" y="6802"/>
                  </a:cubicBezTo>
                  <a:cubicBezTo>
                    <a:pt x="1587" y="7273"/>
                    <a:pt x="1990" y="7690"/>
                    <a:pt x="2380" y="8120"/>
                  </a:cubicBezTo>
                  <a:cubicBezTo>
                    <a:pt x="2433" y="8173"/>
                    <a:pt x="2528" y="8187"/>
                    <a:pt x="2595" y="8214"/>
                  </a:cubicBezTo>
                  <a:cubicBezTo>
                    <a:pt x="2635" y="8120"/>
                    <a:pt x="2662" y="8039"/>
                    <a:pt x="2675" y="7945"/>
                  </a:cubicBezTo>
                  <a:cubicBezTo>
                    <a:pt x="2662" y="7878"/>
                    <a:pt x="2635" y="7811"/>
                    <a:pt x="2595" y="7757"/>
                  </a:cubicBezTo>
                  <a:cubicBezTo>
                    <a:pt x="2689" y="7649"/>
                    <a:pt x="2810" y="7555"/>
                    <a:pt x="2850" y="7434"/>
                  </a:cubicBezTo>
                  <a:cubicBezTo>
                    <a:pt x="2931" y="7179"/>
                    <a:pt x="2985" y="6910"/>
                    <a:pt x="3025" y="6655"/>
                  </a:cubicBezTo>
                  <a:cubicBezTo>
                    <a:pt x="3079" y="6157"/>
                    <a:pt x="3132" y="5673"/>
                    <a:pt x="3173" y="5176"/>
                  </a:cubicBezTo>
                  <a:cubicBezTo>
                    <a:pt x="3253" y="4370"/>
                    <a:pt x="3132" y="3550"/>
                    <a:pt x="2823" y="2810"/>
                  </a:cubicBezTo>
                  <a:cubicBezTo>
                    <a:pt x="2447" y="1977"/>
                    <a:pt x="1923" y="1224"/>
                    <a:pt x="1264" y="593"/>
                  </a:cubicBezTo>
                  <a:cubicBezTo>
                    <a:pt x="1076" y="404"/>
                    <a:pt x="874" y="230"/>
                    <a:pt x="673" y="55"/>
                  </a:cubicBezTo>
                  <a:cubicBezTo>
                    <a:pt x="624" y="17"/>
                    <a:pt x="563" y="0"/>
                    <a:pt x="498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430437" y="2731453"/>
              <a:ext cx="387861" cy="1213408"/>
            </a:xfrm>
            <a:custGeom>
              <a:avLst/>
              <a:gdLst/>
              <a:ahLst/>
              <a:cxnLst/>
              <a:rect l="l" t="t" r="r" b="b"/>
              <a:pathLst>
                <a:path w="6103" h="19093" extrusionOk="0">
                  <a:moveTo>
                    <a:pt x="5676" y="1"/>
                  </a:moveTo>
                  <a:cubicBezTo>
                    <a:pt x="5625" y="1"/>
                    <a:pt x="5577" y="28"/>
                    <a:pt x="5538" y="113"/>
                  </a:cubicBezTo>
                  <a:cubicBezTo>
                    <a:pt x="5471" y="261"/>
                    <a:pt x="5390" y="409"/>
                    <a:pt x="5323" y="557"/>
                  </a:cubicBezTo>
                  <a:cubicBezTo>
                    <a:pt x="4987" y="1350"/>
                    <a:pt x="4665" y="2143"/>
                    <a:pt x="4315" y="2936"/>
                  </a:cubicBezTo>
                  <a:cubicBezTo>
                    <a:pt x="3845" y="3998"/>
                    <a:pt x="3482" y="5113"/>
                    <a:pt x="3240" y="6243"/>
                  </a:cubicBezTo>
                  <a:cubicBezTo>
                    <a:pt x="3119" y="6807"/>
                    <a:pt x="3011" y="7385"/>
                    <a:pt x="2890" y="7950"/>
                  </a:cubicBezTo>
                  <a:cubicBezTo>
                    <a:pt x="2863" y="7882"/>
                    <a:pt x="2837" y="7815"/>
                    <a:pt x="2837" y="7748"/>
                  </a:cubicBezTo>
                  <a:cubicBezTo>
                    <a:pt x="2769" y="7331"/>
                    <a:pt x="2729" y="6901"/>
                    <a:pt x="2648" y="6498"/>
                  </a:cubicBezTo>
                  <a:cubicBezTo>
                    <a:pt x="2474" y="5517"/>
                    <a:pt x="2272" y="4549"/>
                    <a:pt x="2084" y="3568"/>
                  </a:cubicBezTo>
                  <a:cubicBezTo>
                    <a:pt x="2017" y="3245"/>
                    <a:pt x="1923" y="2922"/>
                    <a:pt x="1842" y="2613"/>
                  </a:cubicBezTo>
                  <a:cubicBezTo>
                    <a:pt x="1814" y="2520"/>
                    <a:pt x="1780" y="2492"/>
                    <a:pt x="1717" y="2492"/>
                  </a:cubicBezTo>
                  <a:cubicBezTo>
                    <a:pt x="1689" y="2492"/>
                    <a:pt x="1655" y="2498"/>
                    <a:pt x="1613" y="2506"/>
                  </a:cubicBezTo>
                  <a:cubicBezTo>
                    <a:pt x="1479" y="2533"/>
                    <a:pt x="1519" y="2600"/>
                    <a:pt x="1546" y="2707"/>
                  </a:cubicBezTo>
                  <a:cubicBezTo>
                    <a:pt x="1573" y="2802"/>
                    <a:pt x="1600" y="2909"/>
                    <a:pt x="1627" y="3003"/>
                  </a:cubicBezTo>
                  <a:cubicBezTo>
                    <a:pt x="1869" y="4414"/>
                    <a:pt x="2178" y="5826"/>
                    <a:pt x="2380" y="7251"/>
                  </a:cubicBezTo>
                  <a:cubicBezTo>
                    <a:pt x="2527" y="8339"/>
                    <a:pt x="2702" y="9428"/>
                    <a:pt x="2581" y="10544"/>
                  </a:cubicBezTo>
                  <a:cubicBezTo>
                    <a:pt x="2474" y="11673"/>
                    <a:pt x="2487" y="12802"/>
                    <a:pt x="2621" y="13931"/>
                  </a:cubicBezTo>
                  <a:cubicBezTo>
                    <a:pt x="2662" y="14213"/>
                    <a:pt x="2689" y="14509"/>
                    <a:pt x="2716" y="14791"/>
                  </a:cubicBezTo>
                  <a:cubicBezTo>
                    <a:pt x="2621" y="14684"/>
                    <a:pt x="2554" y="14576"/>
                    <a:pt x="2500" y="14455"/>
                  </a:cubicBezTo>
                  <a:cubicBezTo>
                    <a:pt x="2138" y="13783"/>
                    <a:pt x="1734" y="13138"/>
                    <a:pt x="1439" y="12439"/>
                  </a:cubicBezTo>
                  <a:cubicBezTo>
                    <a:pt x="968" y="11296"/>
                    <a:pt x="592" y="10114"/>
                    <a:pt x="336" y="8904"/>
                  </a:cubicBezTo>
                  <a:cubicBezTo>
                    <a:pt x="310" y="8810"/>
                    <a:pt x="215" y="8743"/>
                    <a:pt x="162" y="8675"/>
                  </a:cubicBezTo>
                  <a:cubicBezTo>
                    <a:pt x="108" y="8769"/>
                    <a:pt x="54" y="8864"/>
                    <a:pt x="14" y="8958"/>
                  </a:cubicBezTo>
                  <a:cubicBezTo>
                    <a:pt x="0" y="8985"/>
                    <a:pt x="27" y="9025"/>
                    <a:pt x="27" y="9052"/>
                  </a:cubicBezTo>
                  <a:cubicBezTo>
                    <a:pt x="135" y="9576"/>
                    <a:pt x="229" y="10114"/>
                    <a:pt x="377" y="10611"/>
                  </a:cubicBezTo>
                  <a:cubicBezTo>
                    <a:pt x="605" y="11404"/>
                    <a:pt x="874" y="12184"/>
                    <a:pt x="1197" y="12950"/>
                  </a:cubicBezTo>
                  <a:cubicBezTo>
                    <a:pt x="1627" y="13891"/>
                    <a:pt x="2164" y="14791"/>
                    <a:pt x="2769" y="15625"/>
                  </a:cubicBezTo>
                  <a:cubicBezTo>
                    <a:pt x="2823" y="15678"/>
                    <a:pt x="2850" y="15746"/>
                    <a:pt x="2863" y="15813"/>
                  </a:cubicBezTo>
                  <a:cubicBezTo>
                    <a:pt x="3025" y="16727"/>
                    <a:pt x="3173" y="17641"/>
                    <a:pt x="3320" y="18555"/>
                  </a:cubicBezTo>
                  <a:cubicBezTo>
                    <a:pt x="3347" y="18716"/>
                    <a:pt x="3361" y="18904"/>
                    <a:pt x="3374" y="19079"/>
                  </a:cubicBezTo>
                  <a:lnTo>
                    <a:pt x="3468" y="19092"/>
                  </a:lnTo>
                  <a:cubicBezTo>
                    <a:pt x="3522" y="18985"/>
                    <a:pt x="3562" y="18877"/>
                    <a:pt x="3576" y="18770"/>
                  </a:cubicBezTo>
                  <a:cubicBezTo>
                    <a:pt x="3549" y="18246"/>
                    <a:pt x="3522" y="17708"/>
                    <a:pt x="3468" y="17184"/>
                  </a:cubicBezTo>
                  <a:cubicBezTo>
                    <a:pt x="3415" y="16471"/>
                    <a:pt x="3307" y="15759"/>
                    <a:pt x="3267" y="15047"/>
                  </a:cubicBezTo>
                  <a:cubicBezTo>
                    <a:pt x="3240" y="14361"/>
                    <a:pt x="3509" y="13729"/>
                    <a:pt x="3764" y="13111"/>
                  </a:cubicBezTo>
                  <a:cubicBezTo>
                    <a:pt x="3979" y="12560"/>
                    <a:pt x="4234" y="12022"/>
                    <a:pt x="4476" y="11485"/>
                  </a:cubicBezTo>
                  <a:cubicBezTo>
                    <a:pt x="5014" y="10329"/>
                    <a:pt x="5552" y="9173"/>
                    <a:pt x="6089" y="8017"/>
                  </a:cubicBezTo>
                  <a:cubicBezTo>
                    <a:pt x="6103" y="7950"/>
                    <a:pt x="6103" y="7882"/>
                    <a:pt x="6089" y="7815"/>
                  </a:cubicBezTo>
                  <a:cubicBezTo>
                    <a:pt x="6009" y="7842"/>
                    <a:pt x="5901" y="7829"/>
                    <a:pt x="5834" y="7882"/>
                  </a:cubicBezTo>
                  <a:cubicBezTo>
                    <a:pt x="5767" y="7963"/>
                    <a:pt x="5713" y="8057"/>
                    <a:pt x="5673" y="8165"/>
                  </a:cubicBezTo>
                  <a:cubicBezTo>
                    <a:pt x="5417" y="8662"/>
                    <a:pt x="5148" y="9173"/>
                    <a:pt x="4906" y="9683"/>
                  </a:cubicBezTo>
                  <a:cubicBezTo>
                    <a:pt x="4503" y="10544"/>
                    <a:pt x="4087" y="11417"/>
                    <a:pt x="3697" y="12291"/>
                  </a:cubicBezTo>
                  <a:cubicBezTo>
                    <a:pt x="3482" y="12802"/>
                    <a:pt x="3294" y="13313"/>
                    <a:pt x="3078" y="13850"/>
                  </a:cubicBezTo>
                  <a:cubicBezTo>
                    <a:pt x="3052" y="13474"/>
                    <a:pt x="3025" y="13111"/>
                    <a:pt x="3011" y="12762"/>
                  </a:cubicBezTo>
                  <a:cubicBezTo>
                    <a:pt x="2931" y="11028"/>
                    <a:pt x="3065" y="9294"/>
                    <a:pt x="3401" y="7600"/>
                  </a:cubicBezTo>
                  <a:cubicBezTo>
                    <a:pt x="3562" y="6780"/>
                    <a:pt x="3710" y="5960"/>
                    <a:pt x="3939" y="5167"/>
                  </a:cubicBezTo>
                  <a:cubicBezTo>
                    <a:pt x="4436" y="3487"/>
                    <a:pt x="5148" y="1861"/>
                    <a:pt x="5794" y="234"/>
                  </a:cubicBezTo>
                  <a:cubicBezTo>
                    <a:pt x="5821" y="167"/>
                    <a:pt x="5821" y="46"/>
                    <a:pt x="5794" y="33"/>
                  </a:cubicBezTo>
                  <a:cubicBezTo>
                    <a:pt x="5754" y="16"/>
                    <a:pt x="5714" y="1"/>
                    <a:pt x="5676" y="1"/>
                  </a:cubicBezTo>
                  <a:close/>
                </a:path>
              </a:pathLst>
            </a:custGeom>
            <a:solidFill>
              <a:srgbClr val="144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1098849" y="5062188"/>
            <a:ext cx="460289" cy="570701"/>
          </a:xfrm>
          <a:custGeom>
            <a:avLst/>
            <a:gdLst/>
            <a:ahLst/>
            <a:cxnLst/>
            <a:rect l="l" t="t" r="r" b="b"/>
            <a:pathLst>
              <a:path w="5432" h="6735" extrusionOk="0">
                <a:moveTo>
                  <a:pt x="2755" y="2915"/>
                </a:moveTo>
                <a:cubicBezTo>
                  <a:pt x="2931" y="2915"/>
                  <a:pt x="3065" y="3045"/>
                  <a:pt x="3065" y="3225"/>
                </a:cubicBezTo>
                <a:cubicBezTo>
                  <a:pt x="3039" y="3440"/>
                  <a:pt x="2864" y="3601"/>
                  <a:pt x="2649" y="3615"/>
                </a:cubicBezTo>
                <a:cubicBezTo>
                  <a:pt x="2474" y="3615"/>
                  <a:pt x="2340" y="3480"/>
                  <a:pt x="2353" y="3319"/>
                </a:cubicBezTo>
                <a:cubicBezTo>
                  <a:pt x="2366" y="3104"/>
                  <a:pt x="2528" y="2929"/>
                  <a:pt x="2729" y="2916"/>
                </a:cubicBezTo>
                <a:cubicBezTo>
                  <a:pt x="2738" y="2915"/>
                  <a:pt x="2747" y="2915"/>
                  <a:pt x="2755" y="2915"/>
                </a:cubicBezTo>
                <a:close/>
                <a:moveTo>
                  <a:pt x="1917" y="0"/>
                </a:moveTo>
                <a:cubicBezTo>
                  <a:pt x="1748" y="0"/>
                  <a:pt x="1578" y="91"/>
                  <a:pt x="1493" y="268"/>
                </a:cubicBezTo>
                <a:cubicBezTo>
                  <a:pt x="1278" y="631"/>
                  <a:pt x="1358" y="994"/>
                  <a:pt x="1466" y="1370"/>
                </a:cubicBezTo>
                <a:cubicBezTo>
                  <a:pt x="1587" y="1746"/>
                  <a:pt x="1735" y="2109"/>
                  <a:pt x="1869" y="2486"/>
                </a:cubicBezTo>
                <a:cubicBezTo>
                  <a:pt x="1668" y="2418"/>
                  <a:pt x="1466" y="2365"/>
                  <a:pt x="1278" y="2298"/>
                </a:cubicBezTo>
                <a:cubicBezTo>
                  <a:pt x="1101" y="2236"/>
                  <a:pt x="916" y="2205"/>
                  <a:pt x="729" y="2205"/>
                </a:cubicBezTo>
                <a:cubicBezTo>
                  <a:pt x="589" y="2205"/>
                  <a:pt x="448" y="2223"/>
                  <a:pt x="310" y="2257"/>
                </a:cubicBezTo>
                <a:cubicBezTo>
                  <a:pt x="108" y="2311"/>
                  <a:pt x="1" y="2499"/>
                  <a:pt x="95" y="2660"/>
                </a:cubicBezTo>
                <a:cubicBezTo>
                  <a:pt x="176" y="2768"/>
                  <a:pt x="283" y="2876"/>
                  <a:pt x="404" y="2943"/>
                </a:cubicBezTo>
                <a:cubicBezTo>
                  <a:pt x="552" y="3023"/>
                  <a:pt x="713" y="3091"/>
                  <a:pt x="874" y="3144"/>
                </a:cubicBezTo>
                <a:cubicBezTo>
                  <a:pt x="579" y="3238"/>
                  <a:pt x="337" y="3453"/>
                  <a:pt x="202" y="3722"/>
                </a:cubicBezTo>
                <a:cubicBezTo>
                  <a:pt x="135" y="3857"/>
                  <a:pt x="135" y="4005"/>
                  <a:pt x="176" y="4139"/>
                </a:cubicBezTo>
                <a:cubicBezTo>
                  <a:pt x="235" y="4248"/>
                  <a:pt x="353" y="4313"/>
                  <a:pt x="475" y="4313"/>
                </a:cubicBezTo>
                <a:cubicBezTo>
                  <a:pt x="519" y="4313"/>
                  <a:pt x="563" y="4305"/>
                  <a:pt x="606" y="4287"/>
                </a:cubicBezTo>
                <a:cubicBezTo>
                  <a:pt x="982" y="4193"/>
                  <a:pt x="1358" y="4072"/>
                  <a:pt x="1735" y="3951"/>
                </a:cubicBezTo>
                <a:cubicBezTo>
                  <a:pt x="1802" y="3937"/>
                  <a:pt x="1856" y="3910"/>
                  <a:pt x="1909" y="3884"/>
                </a:cubicBezTo>
                <a:lnTo>
                  <a:pt x="1909" y="3884"/>
                </a:lnTo>
                <a:cubicBezTo>
                  <a:pt x="1600" y="4341"/>
                  <a:pt x="1385" y="4851"/>
                  <a:pt x="1278" y="5389"/>
                </a:cubicBezTo>
                <a:cubicBezTo>
                  <a:pt x="1197" y="5685"/>
                  <a:pt x="1197" y="6007"/>
                  <a:pt x="1278" y="6303"/>
                </a:cubicBezTo>
                <a:cubicBezTo>
                  <a:pt x="1340" y="6446"/>
                  <a:pt x="1433" y="6530"/>
                  <a:pt x="1548" y="6530"/>
                </a:cubicBezTo>
                <a:cubicBezTo>
                  <a:pt x="1605" y="6530"/>
                  <a:pt x="1668" y="6509"/>
                  <a:pt x="1735" y="6464"/>
                </a:cubicBezTo>
                <a:cubicBezTo>
                  <a:pt x="1842" y="6397"/>
                  <a:pt x="1936" y="6303"/>
                  <a:pt x="2004" y="6196"/>
                </a:cubicBezTo>
                <a:cubicBezTo>
                  <a:pt x="2138" y="5980"/>
                  <a:pt x="2232" y="5739"/>
                  <a:pt x="2340" y="5510"/>
                </a:cubicBezTo>
                <a:cubicBezTo>
                  <a:pt x="2420" y="5900"/>
                  <a:pt x="2595" y="6263"/>
                  <a:pt x="2864" y="6558"/>
                </a:cubicBezTo>
                <a:cubicBezTo>
                  <a:pt x="2970" y="6676"/>
                  <a:pt x="3089" y="6735"/>
                  <a:pt x="3200" y="6735"/>
                </a:cubicBezTo>
                <a:cubicBezTo>
                  <a:pt x="3341" y="6735"/>
                  <a:pt x="3468" y="6639"/>
                  <a:pt x="3536" y="6451"/>
                </a:cubicBezTo>
                <a:cubicBezTo>
                  <a:pt x="3590" y="6276"/>
                  <a:pt x="3617" y="6088"/>
                  <a:pt x="3617" y="5913"/>
                </a:cubicBezTo>
                <a:cubicBezTo>
                  <a:pt x="3617" y="5322"/>
                  <a:pt x="3522" y="4744"/>
                  <a:pt x="3321" y="4193"/>
                </a:cubicBezTo>
                <a:lnTo>
                  <a:pt x="3321" y="4193"/>
                </a:lnTo>
                <a:cubicBezTo>
                  <a:pt x="3684" y="4260"/>
                  <a:pt x="4020" y="4341"/>
                  <a:pt x="4356" y="4394"/>
                </a:cubicBezTo>
                <a:cubicBezTo>
                  <a:pt x="4425" y="4413"/>
                  <a:pt x="4496" y="4422"/>
                  <a:pt x="4566" y="4422"/>
                </a:cubicBezTo>
                <a:cubicBezTo>
                  <a:pt x="4700" y="4422"/>
                  <a:pt x="4832" y="4389"/>
                  <a:pt x="4947" y="4327"/>
                </a:cubicBezTo>
                <a:cubicBezTo>
                  <a:pt x="5135" y="4220"/>
                  <a:pt x="5189" y="4045"/>
                  <a:pt x="5028" y="3897"/>
                </a:cubicBezTo>
                <a:cubicBezTo>
                  <a:pt x="4907" y="3790"/>
                  <a:pt x="4772" y="3695"/>
                  <a:pt x="4625" y="3628"/>
                </a:cubicBezTo>
                <a:cubicBezTo>
                  <a:pt x="4531" y="3561"/>
                  <a:pt x="4410" y="3507"/>
                  <a:pt x="4262" y="3440"/>
                </a:cubicBezTo>
                <a:lnTo>
                  <a:pt x="4517" y="3359"/>
                </a:lnTo>
                <a:cubicBezTo>
                  <a:pt x="4840" y="3279"/>
                  <a:pt x="5135" y="3091"/>
                  <a:pt x="5337" y="2822"/>
                </a:cubicBezTo>
                <a:cubicBezTo>
                  <a:pt x="5404" y="2714"/>
                  <a:pt x="5431" y="2580"/>
                  <a:pt x="5418" y="2445"/>
                </a:cubicBezTo>
                <a:cubicBezTo>
                  <a:pt x="5384" y="2321"/>
                  <a:pt x="5273" y="2234"/>
                  <a:pt x="5151" y="2234"/>
                </a:cubicBezTo>
                <a:cubicBezTo>
                  <a:pt x="5128" y="2234"/>
                  <a:pt x="5105" y="2237"/>
                  <a:pt x="5082" y="2244"/>
                </a:cubicBezTo>
                <a:cubicBezTo>
                  <a:pt x="4786" y="2298"/>
                  <a:pt x="4477" y="2351"/>
                  <a:pt x="4195" y="2432"/>
                </a:cubicBezTo>
                <a:cubicBezTo>
                  <a:pt x="4020" y="2486"/>
                  <a:pt x="3872" y="2553"/>
                  <a:pt x="3711" y="2634"/>
                </a:cubicBezTo>
                <a:cubicBezTo>
                  <a:pt x="3872" y="2351"/>
                  <a:pt x="4006" y="2136"/>
                  <a:pt x="4114" y="1908"/>
                </a:cubicBezTo>
                <a:cubicBezTo>
                  <a:pt x="4315" y="1545"/>
                  <a:pt x="4423" y="1128"/>
                  <a:pt x="4436" y="711"/>
                </a:cubicBezTo>
                <a:cubicBezTo>
                  <a:pt x="4450" y="537"/>
                  <a:pt x="4356" y="362"/>
                  <a:pt x="4195" y="268"/>
                </a:cubicBezTo>
                <a:cubicBezTo>
                  <a:pt x="4136" y="243"/>
                  <a:pt x="4074" y="231"/>
                  <a:pt x="4012" y="231"/>
                </a:cubicBezTo>
                <a:cubicBezTo>
                  <a:pt x="3873" y="231"/>
                  <a:pt x="3732" y="291"/>
                  <a:pt x="3630" y="402"/>
                </a:cubicBezTo>
                <a:cubicBezTo>
                  <a:pt x="3496" y="550"/>
                  <a:pt x="3361" y="711"/>
                  <a:pt x="3240" y="886"/>
                </a:cubicBezTo>
                <a:cubicBezTo>
                  <a:pt x="3065" y="1142"/>
                  <a:pt x="2918" y="1424"/>
                  <a:pt x="2756" y="1720"/>
                </a:cubicBezTo>
                <a:cubicBezTo>
                  <a:pt x="2716" y="1545"/>
                  <a:pt x="2689" y="1370"/>
                  <a:pt x="2676" y="1209"/>
                </a:cubicBezTo>
                <a:cubicBezTo>
                  <a:pt x="2635" y="846"/>
                  <a:pt x="2514" y="510"/>
                  <a:pt x="2313" y="228"/>
                </a:cubicBezTo>
                <a:cubicBezTo>
                  <a:pt x="2223" y="74"/>
                  <a:pt x="2071" y="0"/>
                  <a:pt x="1917" y="0"/>
                </a:cubicBezTo>
                <a:close/>
              </a:path>
            </a:pathLst>
          </a:custGeom>
          <a:solidFill>
            <a:srgbClr val="E6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919608" y="781681"/>
            <a:ext cx="442833" cy="470712"/>
          </a:xfrm>
          <a:custGeom>
            <a:avLst/>
            <a:gdLst/>
            <a:ahLst/>
            <a:cxnLst/>
            <a:rect l="l" t="t" r="r" b="b"/>
            <a:pathLst>
              <a:path w="5226" h="5555" extrusionOk="0">
                <a:moveTo>
                  <a:pt x="2658" y="2673"/>
                </a:moveTo>
                <a:cubicBezTo>
                  <a:pt x="2846" y="2700"/>
                  <a:pt x="2967" y="2875"/>
                  <a:pt x="2954" y="3063"/>
                </a:cubicBezTo>
                <a:cubicBezTo>
                  <a:pt x="2941" y="3270"/>
                  <a:pt x="2779" y="3427"/>
                  <a:pt x="2575" y="3427"/>
                </a:cubicBezTo>
                <a:cubicBezTo>
                  <a:pt x="2567" y="3427"/>
                  <a:pt x="2559" y="3426"/>
                  <a:pt x="2550" y="3426"/>
                </a:cubicBezTo>
                <a:cubicBezTo>
                  <a:pt x="2376" y="3412"/>
                  <a:pt x="2241" y="3251"/>
                  <a:pt x="2255" y="3076"/>
                </a:cubicBezTo>
                <a:cubicBezTo>
                  <a:pt x="2268" y="2861"/>
                  <a:pt x="2443" y="2687"/>
                  <a:pt x="2658" y="2673"/>
                </a:cubicBezTo>
                <a:close/>
                <a:moveTo>
                  <a:pt x="3270" y="0"/>
                </a:moveTo>
                <a:cubicBezTo>
                  <a:pt x="3188" y="0"/>
                  <a:pt x="3109" y="31"/>
                  <a:pt x="3048" y="92"/>
                </a:cubicBezTo>
                <a:cubicBezTo>
                  <a:pt x="2671" y="482"/>
                  <a:pt x="2524" y="953"/>
                  <a:pt x="2389" y="1436"/>
                </a:cubicBezTo>
                <a:cubicBezTo>
                  <a:pt x="2376" y="1517"/>
                  <a:pt x="2349" y="1584"/>
                  <a:pt x="2322" y="1705"/>
                </a:cubicBezTo>
                <a:cubicBezTo>
                  <a:pt x="2268" y="1598"/>
                  <a:pt x="2255" y="1557"/>
                  <a:pt x="2228" y="1517"/>
                </a:cubicBezTo>
                <a:cubicBezTo>
                  <a:pt x="2053" y="1235"/>
                  <a:pt x="1892" y="926"/>
                  <a:pt x="1569" y="778"/>
                </a:cubicBezTo>
                <a:cubicBezTo>
                  <a:pt x="1482" y="736"/>
                  <a:pt x="1401" y="716"/>
                  <a:pt x="1329" y="716"/>
                </a:cubicBezTo>
                <a:cubicBezTo>
                  <a:pt x="1149" y="716"/>
                  <a:pt x="1032" y="846"/>
                  <a:pt x="1032" y="1087"/>
                </a:cubicBezTo>
                <a:cubicBezTo>
                  <a:pt x="1032" y="1369"/>
                  <a:pt x="1058" y="1652"/>
                  <a:pt x="1112" y="1934"/>
                </a:cubicBezTo>
                <a:cubicBezTo>
                  <a:pt x="1126" y="2028"/>
                  <a:pt x="1139" y="2095"/>
                  <a:pt x="1166" y="2189"/>
                </a:cubicBezTo>
                <a:lnTo>
                  <a:pt x="1018" y="2176"/>
                </a:lnTo>
                <a:cubicBezTo>
                  <a:pt x="830" y="2149"/>
                  <a:pt x="642" y="2122"/>
                  <a:pt x="454" y="2122"/>
                </a:cubicBezTo>
                <a:cubicBezTo>
                  <a:pt x="446" y="2122"/>
                  <a:pt x="438" y="2121"/>
                  <a:pt x="430" y="2121"/>
                </a:cubicBezTo>
                <a:cubicBezTo>
                  <a:pt x="174" y="2121"/>
                  <a:pt x="1" y="2329"/>
                  <a:pt x="131" y="2512"/>
                </a:cubicBezTo>
                <a:cubicBezTo>
                  <a:pt x="265" y="2700"/>
                  <a:pt x="440" y="2848"/>
                  <a:pt x="655" y="2942"/>
                </a:cubicBezTo>
                <a:cubicBezTo>
                  <a:pt x="937" y="3049"/>
                  <a:pt x="1233" y="3117"/>
                  <a:pt x="1529" y="3170"/>
                </a:cubicBezTo>
                <a:cubicBezTo>
                  <a:pt x="1233" y="3426"/>
                  <a:pt x="924" y="3654"/>
                  <a:pt x="669" y="3910"/>
                </a:cubicBezTo>
                <a:cubicBezTo>
                  <a:pt x="521" y="4071"/>
                  <a:pt x="413" y="4259"/>
                  <a:pt x="346" y="4461"/>
                </a:cubicBezTo>
                <a:cubicBezTo>
                  <a:pt x="273" y="4607"/>
                  <a:pt x="388" y="4775"/>
                  <a:pt x="540" y="4775"/>
                </a:cubicBezTo>
                <a:cubicBezTo>
                  <a:pt x="556" y="4775"/>
                  <a:pt x="572" y="4774"/>
                  <a:pt x="588" y="4770"/>
                </a:cubicBezTo>
                <a:cubicBezTo>
                  <a:pt x="857" y="4743"/>
                  <a:pt x="1099" y="4689"/>
                  <a:pt x="1341" y="4609"/>
                </a:cubicBezTo>
                <a:cubicBezTo>
                  <a:pt x="1515" y="4528"/>
                  <a:pt x="1690" y="4447"/>
                  <a:pt x="1851" y="4340"/>
                </a:cubicBezTo>
                <a:lnTo>
                  <a:pt x="1851" y="4340"/>
                </a:lnTo>
                <a:cubicBezTo>
                  <a:pt x="1851" y="4636"/>
                  <a:pt x="1838" y="4918"/>
                  <a:pt x="1851" y="5187"/>
                </a:cubicBezTo>
                <a:cubicBezTo>
                  <a:pt x="1838" y="5348"/>
                  <a:pt x="1946" y="5496"/>
                  <a:pt x="2107" y="5536"/>
                </a:cubicBezTo>
                <a:cubicBezTo>
                  <a:pt x="2147" y="5549"/>
                  <a:pt x="2188" y="5554"/>
                  <a:pt x="2227" y="5554"/>
                </a:cubicBezTo>
                <a:cubicBezTo>
                  <a:pt x="2359" y="5554"/>
                  <a:pt x="2481" y="5488"/>
                  <a:pt x="2564" y="5375"/>
                </a:cubicBezTo>
                <a:cubicBezTo>
                  <a:pt x="2685" y="5187"/>
                  <a:pt x="2792" y="4985"/>
                  <a:pt x="2886" y="4770"/>
                </a:cubicBezTo>
                <a:cubicBezTo>
                  <a:pt x="2981" y="4528"/>
                  <a:pt x="3048" y="4259"/>
                  <a:pt x="3142" y="3977"/>
                </a:cubicBezTo>
                <a:cubicBezTo>
                  <a:pt x="3222" y="4098"/>
                  <a:pt x="3290" y="4192"/>
                  <a:pt x="3357" y="4299"/>
                </a:cubicBezTo>
                <a:cubicBezTo>
                  <a:pt x="3438" y="4394"/>
                  <a:pt x="3518" y="4488"/>
                  <a:pt x="3612" y="4568"/>
                </a:cubicBezTo>
                <a:cubicBezTo>
                  <a:pt x="3705" y="4678"/>
                  <a:pt x="3841" y="4735"/>
                  <a:pt x="3980" y="4735"/>
                </a:cubicBezTo>
                <a:cubicBezTo>
                  <a:pt x="4061" y="4735"/>
                  <a:pt x="4143" y="4716"/>
                  <a:pt x="4217" y="4676"/>
                </a:cubicBezTo>
                <a:cubicBezTo>
                  <a:pt x="4392" y="4582"/>
                  <a:pt x="4392" y="4394"/>
                  <a:pt x="4365" y="4232"/>
                </a:cubicBezTo>
                <a:cubicBezTo>
                  <a:pt x="4325" y="4044"/>
                  <a:pt x="4271" y="3856"/>
                  <a:pt x="4217" y="3681"/>
                </a:cubicBezTo>
                <a:cubicBezTo>
                  <a:pt x="4352" y="3681"/>
                  <a:pt x="4499" y="3668"/>
                  <a:pt x="4634" y="3641"/>
                </a:cubicBezTo>
                <a:cubicBezTo>
                  <a:pt x="4782" y="3627"/>
                  <a:pt x="4930" y="3574"/>
                  <a:pt x="5051" y="3506"/>
                </a:cubicBezTo>
                <a:cubicBezTo>
                  <a:pt x="5158" y="3439"/>
                  <a:pt x="5212" y="3332"/>
                  <a:pt x="5225" y="3211"/>
                </a:cubicBezTo>
                <a:cubicBezTo>
                  <a:pt x="5198" y="3090"/>
                  <a:pt x="5104" y="2982"/>
                  <a:pt x="4983" y="2942"/>
                </a:cubicBezTo>
                <a:cubicBezTo>
                  <a:pt x="4647" y="2848"/>
                  <a:pt x="4311" y="2821"/>
                  <a:pt x="3975" y="2767"/>
                </a:cubicBezTo>
                <a:cubicBezTo>
                  <a:pt x="3895" y="2754"/>
                  <a:pt x="3800" y="2754"/>
                  <a:pt x="3639" y="2754"/>
                </a:cubicBezTo>
                <a:cubicBezTo>
                  <a:pt x="3868" y="2512"/>
                  <a:pt x="4056" y="2337"/>
                  <a:pt x="4217" y="2122"/>
                </a:cubicBezTo>
                <a:cubicBezTo>
                  <a:pt x="4473" y="1813"/>
                  <a:pt x="4714" y="1490"/>
                  <a:pt x="4930" y="1154"/>
                </a:cubicBezTo>
                <a:cubicBezTo>
                  <a:pt x="5037" y="1033"/>
                  <a:pt x="5024" y="845"/>
                  <a:pt x="4916" y="724"/>
                </a:cubicBezTo>
                <a:cubicBezTo>
                  <a:pt x="4839" y="630"/>
                  <a:pt x="4724" y="579"/>
                  <a:pt x="4605" y="579"/>
                </a:cubicBezTo>
                <a:cubicBezTo>
                  <a:pt x="4538" y="579"/>
                  <a:pt x="4469" y="596"/>
                  <a:pt x="4405" y="630"/>
                </a:cubicBezTo>
                <a:cubicBezTo>
                  <a:pt x="4204" y="738"/>
                  <a:pt x="4002" y="872"/>
                  <a:pt x="3800" y="1006"/>
                </a:cubicBezTo>
                <a:cubicBezTo>
                  <a:pt x="3720" y="1060"/>
                  <a:pt x="3639" y="1127"/>
                  <a:pt x="3572" y="1195"/>
                </a:cubicBezTo>
                <a:cubicBezTo>
                  <a:pt x="3585" y="885"/>
                  <a:pt x="3612" y="603"/>
                  <a:pt x="3612" y="307"/>
                </a:cubicBezTo>
                <a:cubicBezTo>
                  <a:pt x="3599" y="200"/>
                  <a:pt x="3545" y="106"/>
                  <a:pt x="3451" y="52"/>
                </a:cubicBezTo>
                <a:cubicBezTo>
                  <a:pt x="3393" y="17"/>
                  <a:pt x="3331" y="0"/>
                  <a:pt x="3270" y="0"/>
                </a:cubicBezTo>
                <a:close/>
              </a:path>
            </a:pathLst>
          </a:custGeom>
          <a:solidFill>
            <a:srgbClr val="E6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989839" y="3634393"/>
            <a:ext cx="118547" cy="114395"/>
          </a:xfrm>
          <a:custGeom>
            <a:avLst/>
            <a:gdLst/>
            <a:ahLst/>
            <a:cxnLst/>
            <a:rect l="l" t="t" r="r" b="b"/>
            <a:pathLst>
              <a:path w="1399" h="1350" extrusionOk="0">
                <a:moveTo>
                  <a:pt x="753" y="487"/>
                </a:moveTo>
                <a:cubicBezTo>
                  <a:pt x="874" y="554"/>
                  <a:pt x="914" y="689"/>
                  <a:pt x="874" y="810"/>
                </a:cubicBezTo>
                <a:cubicBezTo>
                  <a:pt x="836" y="886"/>
                  <a:pt x="714" y="986"/>
                  <a:pt x="644" y="986"/>
                </a:cubicBezTo>
                <a:cubicBezTo>
                  <a:pt x="640" y="986"/>
                  <a:pt x="636" y="985"/>
                  <a:pt x="632" y="984"/>
                </a:cubicBezTo>
                <a:cubicBezTo>
                  <a:pt x="457" y="944"/>
                  <a:pt x="390" y="783"/>
                  <a:pt x="363" y="622"/>
                </a:cubicBezTo>
                <a:lnTo>
                  <a:pt x="753" y="487"/>
                </a:lnTo>
                <a:close/>
                <a:moveTo>
                  <a:pt x="759" y="0"/>
                </a:moveTo>
                <a:cubicBezTo>
                  <a:pt x="744" y="0"/>
                  <a:pt x="728" y="1"/>
                  <a:pt x="713" y="3"/>
                </a:cubicBezTo>
                <a:cubicBezTo>
                  <a:pt x="377" y="44"/>
                  <a:pt x="0" y="245"/>
                  <a:pt x="14" y="702"/>
                </a:cubicBezTo>
                <a:cubicBezTo>
                  <a:pt x="14" y="1063"/>
                  <a:pt x="297" y="1349"/>
                  <a:pt x="652" y="1349"/>
                </a:cubicBezTo>
                <a:cubicBezTo>
                  <a:pt x="668" y="1349"/>
                  <a:pt x="683" y="1349"/>
                  <a:pt x="699" y="1347"/>
                </a:cubicBezTo>
                <a:cubicBezTo>
                  <a:pt x="1062" y="1347"/>
                  <a:pt x="1398" y="1079"/>
                  <a:pt x="1398" y="743"/>
                </a:cubicBezTo>
                <a:cubicBezTo>
                  <a:pt x="1398" y="371"/>
                  <a:pt x="1069" y="0"/>
                  <a:pt x="759" y="0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-5400000">
            <a:off x="627103" y="2697451"/>
            <a:ext cx="125580" cy="99565"/>
          </a:xfrm>
          <a:custGeom>
            <a:avLst/>
            <a:gdLst/>
            <a:ahLst/>
            <a:cxnLst/>
            <a:rect l="l" t="t" r="r" b="b"/>
            <a:pathLst>
              <a:path w="1482" h="1175" extrusionOk="0">
                <a:moveTo>
                  <a:pt x="786" y="1"/>
                </a:moveTo>
                <a:cubicBezTo>
                  <a:pt x="502" y="1"/>
                  <a:pt x="224" y="166"/>
                  <a:pt x="111" y="475"/>
                </a:cubicBezTo>
                <a:cubicBezTo>
                  <a:pt x="1" y="841"/>
                  <a:pt x="190" y="1130"/>
                  <a:pt x="527" y="1130"/>
                </a:cubicBezTo>
                <a:cubicBezTo>
                  <a:pt x="562" y="1130"/>
                  <a:pt x="598" y="1127"/>
                  <a:pt x="635" y="1121"/>
                </a:cubicBezTo>
                <a:lnTo>
                  <a:pt x="756" y="1121"/>
                </a:lnTo>
                <a:lnTo>
                  <a:pt x="783" y="1174"/>
                </a:lnTo>
                <a:cubicBezTo>
                  <a:pt x="877" y="1134"/>
                  <a:pt x="971" y="1067"/>
                  <a:pt x="1052" y="1013"/>
                </a:cubicBezTo>
                <a:cubicBezTo>
                  <a:pt x="1132" y="959"/>
                  <a:pt x="1173" y="879"/>
                  <a:pt x="1240" y="838"/>
                </a:cubicBezTo>
                <a:cubicBezTo>
                  <a:pt x="1428" y="731"/>
                  <a:pt x="1482" y="489"/>
                  <a:pt x="1388" y="314"/>
                </a:cubicBezTo>
                <a:cubicBezTo>
                  <a:pt x="1234" y="102"/>
                  <a:pt x="1008" y="1"/>
                  <a:pt x="786" y="1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1933345" y="2962772"/>
            <a:ext cx="123037" cy="116597"/>
          </a:xfrm>
          <a:custGeom>
            <a:avLst/>
            <a:gdLst/>
            <a:ahLst/>
            <a:cxnLst/>
            <a:rect l="l" t="t" r="r" b="b"/>
            <a:pathLst>
              <a:path w="1452" h="1376" extrusionOk="0">
                <a:moveTo>
                  <a:pt x="578" y="1"/>
                </a:moveTo>
                <a:cubicBezTo>
                  <a:pt x="324" y="1"/>
                  <a:pt x="0" y="383"/>
                  <a:pt x="27" y="713"/>
                </a:cubicBezTo>
                <a:cubicBezTo>
                  <a:pt x="53" y="888"/>
                  <a:pt x="121" y="1063"/>
                  <a:pt x="228" y="1211"/>
                </a:cubicBezTo>
                <a:cubicBezTo>
                  <a:pt x="314" y="1346"/>
                  <a:pt x="429" y="1376"/>
                  <a:pt x="555" y="1376"/>
                </a:cubicBezTo>
                <a:cubicBezTo>
                  <a:pt x="653" y="1376"/>
                  <a:pt x="758" y="1358"/>
                  <a:pt x="859" y="1358"/>
                </a:cubicBezTo>
                <a:cubicBezTo>
                  <a:pt x="873" y="1358"/>
                  <a:pt x="887" y="1358"/>
                  <a:pt x="900" y="1359"/>
                </a:cubicBezTo>
                <a:cubicBezTo>
                  <a:pt x="905" y="1359"/>
                  <a:pt x="909" y="1359"/>
                  <a:pt x="914" y="1359"/>
                </a:cubicBezTo>
                <a:cubicBezTo>
                  <a:pt x="1152" y="1359"/>
                  <a:pt x="1411" y="1017"/>
                  <a:pt x="1411" y="700"/>
                </a:cubicBezTo>
                <a:cubicBezTo>
                  <a:pt x="1451" y="297"/>
                  <a:pt x="1088" y="14"/>
                  <a:pt x="591" y="1"/>
                </a:cubicBezTo>
                <a:cubicBezTo>
                  <a:pt x="587" y="1"/>
                  <a:pt x="582" y="1"/>
                  <a:pt x="578" y="1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-5400000">
            <a:off x="989728" y="1728565"/>
            <a:ext cx="118547" cy="99651"/>
          </a:xfrm>
          <a:custGeom>
            <a:avLst/>
            <a:gdLst/>
            <a:ahLst/>
            <a:cxnLst/>
            <a:rect l="l" t="t" r="r" b="b"/>
            <a:pathLst>
              <a:path w="1399" h="1176" extrusionOk="0">
                <a:moveTo>
                  <a:pt x="754" y="248"/>
                </a:moveTo>
                <a:cubicBezTo>
                  <a:pt x="861" y="329"/>
                  <a:pt x="969" y="382"/>
                  <a:pt x="996" y="450"/>
                </a:cubicBezTo>
                <a:cubicBezTo>
                  <a:pt x="1022" y="517"/>
                  <a:pt x="1009" y="611"/>
                  <a:pt x="955" y="678"/>
                </a:cubicBezTo>
                <a:cubicBezTo>
                  <a:pt x="898" y="802"/>
                  <a:pt x="772" y="879"/>
                  <a:pt x="642" y="879"/>
                </a:cubicBezTo>
                <a:cubicBezTo>
                  <a:pt x="589" y="879"/>
                  <a:pt x="535" y="867"/>
                  <a:pt x="485" y="839"/>
                </a:cubicBezTo>
                <a:cubicBezTo>
                  <a:pt x="377" y="772"/>
                  <a:pt x="337" y="678"/>
                  <a:pt x="418" y="584"/>
                </a:cubicBezTo>
                <a:cubicBezTo>
                  <a:pt x="512" y="463"/>
                  <a:pt x="633" y="356"/>
                  <a:pt x="754" y="248"/>
                </a:cubicBezTo>
                <a:close/>
                <a:moveTo>
                  <a:pt x="794" y="0"/>
                </a:moveTo>
                <a:cubicBezTo>
                  <a:pt x="737" y="0"/>
                  <a:pt x="678" y="3"/>
                  <a:pt x="619" y="6"/>
                </a:cubicBezTo>
                <a:cubicBezTo>
                  <a:pt x="283" y="20"/>
                  <a:pt x="189" y="302"/>
                  <a:pt x="95" y="503"/>
                </a:cubicBezTo>
                <a:cubicBezTo>
                  <a:pt x="1" y="718"/>
                  <a:pt x="122" y="893"/>
                  <a:pt x="270" y="1001"/>
                </a:cubicBezTo>
                <a:cubicBezTo>
                  <a:pt x="404" y="1068"/>
                  <a:pt x="539" y="1135"/>
                  <a:pt x="686" y="1175"/>
                </a:cubicBezTo>
                <a:cubicBezTo>
                  <a:pt x="1009" y="1149"/>
                  <a:pt x="1385" y="813"/>
                  <a:pt x="1399" y="503"/>
                </a:cubicBezTo>
                <a:cubicBezTo>
                  <a:pt x="1399" y="409"/>
                  <a:pt x="1372" y="329"/>
                  <a:pt x="1318" y="248"/>
                </a:cubicBezTo>
                <a:cubicBezTo>
                  <a:pt x="1192" y="38"/>
                  <a:pt x="1000" y="0"/>
                  <a:pt x="794" y="0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1951557" y="1064396"/>
            <a:ext cx="86601" cy="84397"/>
          </a:xfrm>
          <a:custGeom>
            <a:avLst/>
            <a:gdLst/>
            <a:ahLst/>
            <a:cxnLst/>
            <a:rect l="l" t="t" r="r" b="b"/>
            <a:pathLst>
              <a:path w="1022" h="996" extrusionOk="0">
                <a:moveTo>
                  <a:pt x="484" y="350"/>
                </a:moveTo>
                <a:cubicBezTo>
                  <a:pt x="525" y="404"/>
                  <a:pt x="605" y="457"/>
                  <a:pt x="605" y="525"/>
                </a:cubicBezTo>
                <a:cubicBezTo>
                  <a:pt x="605" y="592"/>
                  <a:pt x="538" y="659"/>
                  <a:pt x="511" y="726"/>
                </a:cubicBezTo>
                <a:lnTo>
                  <a:pt x="431" y="726"/>
                </a:lnTo>
                <a:cubicBezTo>
                  <a:pt x="390" y="659"/>
                  <a:pt x="323" y="619"/>
                  <a:pt x="336" y="551"/>
                </a:cubicBezTo>
                <a:cubicBezTo>
                  <a:pt x="363" y="471"/>
                  <a:pt x="431" y="417"/>
                  <a:pt x="484" y="350"/>
                </a:cubicBezTo>
                <a:close/>
                <a:moveTo>
                  <a:pt x="525" y="0"/>
                </a:moveTo>
                <a:cubicBezTo>
                  <a:pt x="229" y="14"/>
                  <a:pt x="0" y="269"/>
                  <a:pt x="14" y="565"/>
                </a:cubicBezTo>
                <a:cubicBezTo>
                  <a:pt x="27" y="793"/>
                  <a:pt x="202" y="982"/>
                  <a:pt x="431" y="995"/>
                </a:cubicBezTo>
                <a:cubicBezTo>
                  <a:pt x="793" y="995"/>
                  <a:pt x="1022" y="793"/>
                  <a:pt x="1009" y="484"/>
                </a:cubicBezTo>
                <a:cubicBezTo>
                  <a:pt x="995" y="229"/>
                  <a:pt x="793" y="14"/>
                  <a:pt x="525" y="0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 rot="-8295081">
            <a:off x="1328350" y="1696499"/>
            <a:ext cx="467071" cy="1405872"/>
          </a:xfrm>
          <a:custGeom>
            <a:avLst/>
            <a:gdLst/>
            <a:ahLst/>
            <a:cxnLst/>
            <a:rect l="l" t="t" r="r" b="b"/>
            <a:pathLst>
              <a:path w="5512" h="16591" extrusionOk="0">
                <a:moveTo>
                  <a:pt x="2183" y="7794"/>
                </a:moveTo>
                <a:cubicBezTo>
                  <a:pt x="2218" y="7794"/>
                  <a:pt x="2252" y="7796"/>
                  <a:pt x="2286" y="7799"/>
                </a:cubicBezTo>
                <a:cubicBezTo>
                  <a:pt x="2528" y="7853"/>
                  <a:pt x="2743" y="7947"/>
                  <a:pt x="2958" y="8054"/>
                </a:cubicBezTo>
                <a:cubicBezTo>
                  <a:pt x="3348" y="8229"/>
                  <a:pt x="3348" y="8269"/>
                  <a:pt x="3065" y="8605"/>
                </a:cubicBezTo>
                <a:cubicBezTo>
                  <a:pt x="2891" y="8780"/>
                  <a:pt x="2716" y="8968"/>
                  <a:pt x="2568" y="9170"/>
                </a:cubicBezTo>
                <a:cubicBezTo>
                  <a:pt x="2393" y="9385"/>
                  <a:pt x="2192" y="9560"/>
                  <a:pt x="1950" y="9681"/>
                </a:cubicBezTo>
                <a:cubicBezTo>
                  <a:pt x="1831" y="9758"/>
                  <a:pt x="1715" y="9792"/>
                  <a:pt x="1608" y="9792"/>
                </a:cubicBezTo>
                <a:cubicBezTo>
                  <a:pt x="1227" y="9792"/>
                  <a:pt x="942" y="9371"/>
                  <a:pt x="942" y="8941"/>
                </a:cubicBezTo>
                <a:cubicBezTo>
                  <a:pt x="1022" y="8740"/>
                  <a:pt x="1116" y="8552"/>
                  <a:pt x="1237" y="8377"/>
                </a:cubicBezTo>
                <a:cubicBezTo>
                  <a:pt x="1399" y="8148"/>
                  <a:pt x="1560" y="7893"/>
                  <a:pt x="1869" y="7839"/>
                </a:cubicBezTo>
                <a:cubicBezTo>
                  <a:pt x="1970" y="7809"/>
                  <a:pt x="2078" y="7794"/>
                  <a:pt x="2183" y="7794"/>
                </a:cubicBezTo>
                <a:close/>
                <a:moveTo>
                  <a:pt x="3312" y="1"/>
                </a:moveTo>
                <a:cubicBezTo>
                  <a:pt x="3278" y="1"/>
                  <a:pt x="3245" y="6"/>
                  <a:pt x="3213" y="16"/>
                </a:cubicBezTo>
                <a:cubicBezTo>
                  <a:pt x="3052" y="97"/>
                  <a:pt x="3213" y="218"/>
                  <a:pt x="3254" y="326"/>
                </a:cubicBezTo>
                <a:cubicBezTo>
                  <a:pt x="3469" y="850"/>
                  <a:pt x="3738" y="1347"/>
                  <a:pt x="3872" y="1885"/>
                </a:cubicBezTo>
                <a:cubicBezTo>
                  <a:pt x="4020" y="2584"/>
                  <a:pt x="4127" y="3296"/>
                  <a:pt x="4168" y="4022"/>
                </a:cubicBezTo>
                <a:cubicBezTo>
                  <a:pt x="4235" y="4976"/>
                  <a:pt x="4141" y="5944"/>
                  <a:pt x="3859" y="6871"/>
                </a:cubicBezTo>
                <a:cubicBezTo>
                  <a:pt x="3805" y="7046"/>
                  <a:pt x="3738" y="7208"/>
                  <a:pt x="3684" y="7382"/>
                </a:cubicBezTo>
                <a:cubicBezTo>
                  <a:pt x="3323" y="7195"/>
                  <a:pt x="2985" y="7043"/>
                  <a:pt x="2605" y="7043"/>
                </a:cubicBezTo>
                <a:cubicBezTo>
                  <a:pt x="2575" y="7043"/>
                  <a:pt x="2545" y="7044"/>
                  <a:pt x="2514" y="7046"/>
                </a:cubicBezTo>
                <a:cubicBezTo>
                  <a:pt x="2488" y="7045"/>
                  <a:pt x="2462" y="7045"/>
                  <a:pt x="2436" y="7045"/>
                </a:cubicBezTo>
                <a:cubicBezTo>
                  <a:pt x="2045" y="7045"/>
                  <a:pt x="1656" y="7138"/>
                  <a:pt x="1291" y="7302"/>
                </a:cubicBezTo>
                <a:cubicBezTo>
                  <a:pt x="1130" y="7369"/>
                  <a:pt x="982" y="7463"/>
                  <a:pt x="848" y="7584"/>
                </a:cubicBezTo>
                <a:cubicBezTo>
                  <a:pt x="686" y="7745"/>
                  <a:pt x="552" y="7933"/>
                  <a:pt x="444" y="8148"/>
                </a:cubicBezTo>
                <a:cubicBezTo>
                  <a:pt x="55" y="8780"/>
                  <a:pt x="1" y="9573"/>
                  <a:pt x="673" y="10165"/>
                </a:cubicBezTo>
                <a:cubicBezTo>
                  <a:pt x="897" y="10358"/>
                  <a:pt x="1191" y="10467"/>
                  <a:pt x="1491" y="10467"/>
                </a:cubicBezTo>
                <a:cubicBezTo>
                  <a:pt x="1586" y="10467"/>
                  <a:pt x="1681" y="10456"/>
                  <a:pt x="1775" y="10433"/>
                </a:cubicBezTo>
                <a:cubicBezTo>
                  <a:pt x="2044" y="10366"/>
                  <a:pt x="2299" y="10245"/>
                  <a:pt x="2528" y="10097"/>
                </a:cubicBezTo>
                <a:cubicBezTo>
                  <a:pt x="2810" y="9923"/>
                  <a:pt x="3065" y="9734"/>
                  <a:pt x="3307" y="9519"/>
                </a:cubicBezTo>
                <a:cubicBezTo>
                  <a:pt x="3522" y="9304"/>
                  <a:pt x="3724" y="9076"/>
                  <a:pt x="3912" y="8834"/>
                </a:cubicBezTo>
                <a:cubicBezTo>
                  <a:pt x="4410" y="9640"/>
                  <a:pt x="4678" y="10568"/>
                  <a:pt x="4678" y="11509"/>
                </a:cubicBezTo>
                <a:cubicBezTo>
                  <a:pt x="4705" y="12436"/>
                  <a:pt x="4517" y="13350"/>
                  <a:pt x="4114" y="14184"/>
                </a:cubicBezTo>
                <a:cubicBezTo>
                  <a:pt x="3966" y="14452"/>
                  <a:pt x="3805" y="14694"/>
                  <a:pt x="3630" y="14936"/>
                </a:cubicBezTo>
                <a:cubicBezTo>
                  <a:pt x="3482" y="15098"/>
                  <a:pt x="3321" y="15245"/>
                  <a:pt x="3146" y="15380"/>
                </a:cubicBezTo>
                <a:cubicBezTo>
                  <a:pt x="2931" y="15555"/>
                  <a:pt x="2770" y="15797"/>
                  <a:pt x="2474" y="15891"/>
                </a:cubicBezTo>
                <a:cubicBezTo>
                  <a:pt x="2299" y="15931"/>
                  <a:pt x="2165" y="16065"/>
                  <a:pt x="2138" y="16240"/>
                </a:cubicBezTo>
                <a:cubicBezTo>
                  <a:pt x="2115" y="16435"/>
                  <a:pt x="2229" y="16591"/>
                  <a:pt x="2388" y="16591"/>
                </a:cubicBezTo>
                <a:cubicBezTo>
                  <a:pt x="2416" y="16591"/>
                  <a:pt x="2444" y="16586"/>
                  <a:pt x="2474" y="16576"/>
                </a:cubicBezTo>
                <a:cubicBezTo>
                  <a:pt x="2608" y="16536"/>
                  <a:pt x="2703" y="16401"/>
                  <a:pt x="2824" y="16361"/>
                </a:cubicBezTo>
                <a:cubicBezTo>
                  <a:pt x="3146" y="16254"/>
                  <a:pt x="3334" y="15958"/>
                  <a:pt x="3590" y="15770"/>
                </a:cubicBezTo>
                <a:cubicBezTo>
                  <a:pt x="3738" y="15649"/>
                  <a:pt x="3885" y="15501"/>
                  <a:pt x="4006" y="15353"/>
                </a:cubicBezTo>
                <a:cubicBezTo>
                  <a:pt x="4262" y="15044"/>
                  <a:pt x="4557" y="14762"/>
                  <a:pt x="4732" y="14412"/>
                </a:cubicBezTo>
                <a:cubicBezTo>
                  <a:pt x="4947" y="13969"/>
                  <a:pt x="5122" y="13512"/>
                  <a:pt x="5230" y="13028"/>
                </a:cubicBezTo>
                <a:cubicBezTo>
                  <a:pt x="5471" y="12141"/>
                  <a:pt x="5512" y="11200"/>
                  <a:pt x="5364" y="10286"/>
                </a:cubicBezTo>
                <a:cubicBezTo>
                  <a:pt x="5203" y="9412"/>
                  <a:pt x="4934" y="8605"/>
                  <a:pt x="4369" y="7960"/>
                </a:cubicBezTo>
                <a:cubicBezTo>
                  <a:pt x="4571" y="7315"/>
                  <a:pt x="4799" y="6724"/>
                  <a:pt x="4920" y="6105"/>
                </a:cubicBezTo>
                <a:cubicBezTo>
                  <a:pt x="5095" y="5043"/>
                  <a:pt x="5082" y="3968"/>
                  <a:pt x="4867" y="2920"/>
                </a:cubicBezTo>
                <a:cubicBezTo>
                  <a:pt x="4773" y="2261"/>
                  <a:pt x="4557" y="1629"/>
                  <a:pt x="4235" y="1038"/>
                </a:cubicBezTo>
                <a:cubicBezTo>
                  <a:pt x="4047" y="702"/>
                  <a:pt x="3832" y="393"/>
                  <a:pt x="3576" y="110"/>
                </a:cubicBezTo>
                <a:cubicBezTo>
                  <a:pt x="3507" y="41"/>
                  <a:pt x="3408" y="1"/>
                  <a:pt x="3312" y="1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" name="Google Shape;43;p2"/>
          <p:cNvGrpSpPr/>
          <p:nvPr/>
        </p:nvGrpSpPr>
        <p:grpSpPr>
          <a:xfrm rot="-1774630" flipH="1">
            <a:off x="7351053" y="612569"/>
            <a:ext cx="2170952" cy="1643143"/>
            <a:chOff x="2621791" y="945144"/>
            <a:chExt cx="1628198" cy="1232345"/>
          </a:xfrm>
        </p:grpSpPr>
        <p:sp>
          <p:nvSpPr>
            <p:cNvPr id="44" name="Google Shape;44;p2"/>
            <p:cNvSpPr/>
            <p:nvPr/>
          </p:nvSpPr>
          <p:spPr>
            <a:xfrm>
              <a:off x="3850117" y="1041298"/>
              <a:ext cx="399872" cy="162440"/>
            </a:xfrm>
            <a:custGeom>
              <a:avLst/>
              <a:gdLst/>
              <a:ahLst/>
              <a:cxnLst/>
              <a:rect l="l" t="t" r="r" b="b"/>
              <a:pathLst>
                <a:path w="6292" h="2556" extrusionOk="0">
                  <a:moveTo>
                    <a:pt x="4558" y="0"/>
                  </a:moveTo>
                  <a:cubicBezTo>
                    <a:pt x="3926" y="0"/>
                    <a:pt x="3308" y="148"/>
                    <a:pt x="2730" y="417"/>
                  </a:cubicBezTo>
                  <a:cubicBezTo>
                    <a:pt x="1910" y="780"/>
                    <a:pt x="1117" y="1197"/>
                    <a:pt x="377" y="1680"/>
                  </a:cubicBezTo>
                  <a:cubicBezTo>
                    <a:pt x="256" y="1761"/>
                    <a:pt x="122" y="1842"/>
                    <a:pt x="1" y="1922"/>
                  </a:cubicBezTo>
                  <a:lnTo>
                    <a:pt x="28" y="1990"/>
                  </a:lnTo>
                  <a:cubicBezTo>
                    <a:pt x="77" y="2009"/>
                    <a:pt x="141" y="2022"/>
                    <a:pt x="203" y="2022"/>
                  </a:cubicBezTo>
                  <a:cubicBezTo>
                    <a:pt x="226" y="2022"/>
                    <a:pt x="248" y="2020"/>
                    <a:pt x="270" y="2016"/>
                  </a:cubicBezTo>
                  <a:cubicBezTo>
                    <a:pt x="404" y="1990"/>
                    <a:pt x="525" y="1922"/>
                    <a:pt x="660" y="1895"/>
                  </a:cubicBezTo>
                  <a:cubicBezTo>
                    <a:pt x="687" y="1890"/>
                    <a:pt x="715" y="1887"/>
                    <a:pt x="743" y="1887"/>
                  </a:cubicBezTo>
                  <a:cubicBezTo>
                    <a:pt x="782" y="1887"/>
                    <a:pt x="822" y="1893"/>
                    <a:pt x="861" y="1909"/>
                  </a:cubicBezTo>
                  <a:cubicBezTo>
                    <a:pt x="1103" y="2016"/>
                    <a:pt x="1345" y="2111"/>
                    <a:pt x="1587" y="2191"/>
                  </a:cubicBezTo>
                  <a:cubicBezTo>
                    <a:pt x="2246" y="2326"/>
                    <a:pt x="2904" y="2433"/>
                    <a:pt x="3563" y="2514"/>
                  </a:cubicBezTo>
                  <a:cubicBezTo>
                    <a:pt x="3748" y="2542"/>
                    <a:pt x="3935" y="2556"/>
                    <a:pt x="4123" y="2556"/>
                  </a:cubicBezTo>
                  <a:cubicBezTo>
                    <a:pt x="4564" y="2556"/>
                    <a:pt x="5007" y="2480"/>
                    <a:pt x="5431" y="2339"/>
                  </a:cubicBezTo>
                  <a:cubicBezTo>
                    <a:pt x="5875" y="2164"/>
                    <a:pt x="6184" y="1761"/>
                    <a:pt x="6251" y="1291"/>
                  </a:cubicBezTo>
                  <a:cubicBezTo>
                    <a:pt x="6292" y="874"/>
                    <a:pt x="5902" y="390"/>
                    <a:pt x="5593" y="242"/>
                  </a:cubicBezTo>
                  <a:cubicBezTo>
                    <a:pt x="5270" y="94"/>
                    <a:pt x="4920" y="14"/>
                    <a:pt x="4558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55394" y="945144"/>
              <a:ext cx="287067" cy="221036"/>
            </a:xfrm>
            <a:custGeom>
              <a:avLst/>
              <a:gdLst/>
              <a:ahLst/>
              <a:cxnLst/>
              <a:rect l="l" t="t" r="r" b="b"/>
              <a:pathLst>
                <a:path w="4517" h="3478" extrusionOk="0">
                  <a:moveTo>
                    <a:pt x="3408" y="1"/>
                  </a:moveTo>
                  <a:cubicBezTo>
                    <a:pt x="3237" y="1"/>
                    <a:pt x="3064" y="43"/>
                    <a:pt x="2904" y="129"/>
                  </a:cubicBezTo>
                  <a:cubicBezTo>
                    <a:pt x="2353" y="384"/>
                    <a:pt x="1882" y="774"/>
                    <a:pt x="1519" y="1271"/>
                  </a:cubicBezTo>
                  <a:cubicBezTo>
                    <a:pt x="1049" y="1863"/>
                    <a:pt x="619" y="2481"/>
                    <a:pt x="175" y="3086"/>
                  </a:cubicBezTo>
                  <a:cubicBezTo>
                    <a:pt x="108" y="3153"/>
                    <a:pt x="54" y="3234"/>
                    <a:pt x="14" y="3314"/>
                  </a:cubicBezTo>
                  <a:cubicBezTo>
                    <a:pt x="0" y="3368"/>
                    <a:pt x="0" y="3422"/>
                    <a:pt x="0" y="3476"/>
                  </a:cubicBezTo>
                  <a:cubicBezTo>
                    <a:pt x="27" y="3476"/>
                    <a:pt x="58" y="3478"/>
                    <a:pt x="89" y="3478"/>
                  </a:cubicBezTo>
                  <a:cubicBezTo>
                    <a:pt x="134" y="3478"/>
                    <a:pt x="178" y="3473"/>
                    <a:pt x="202" y="3449"/>
                  </a:cubicBezTo>
                  <a:cubicBezTo>
                    <a:pt x="336" y="3341"/>
                    <a:pt x="457" y="3234"/>
                    <a:pt x="565" y="3099"/>
                  </a:cubicBezTo>
                  <a:cubicBezTo>
                    <a:pt x="615" y="3049"/>
                    <a:pt x="687" y="3022"/>
                    <a:pt x="754" y="3022"/>
                  </a:cubicBezTo>
                  <a:cubicBezTo>
                    <a:pt x="777" y="3022"/>
                    <a:pt x="799" y="3025"/>
                    <a:pt x="820" y="3032"/>
                  </a:cubicBezTo>
                  <a:cubicBezTo>
                    <a:pt x="905" y="3058"/>
                    <a:pt x="985" y="3067"/>
                    <a:pt x="1067" y="3067"/>
                  </a:cubicBezTo>
                  <a:cubicBezTo>
                    <a:pt x="1113" y="3067"/>
                    <a:pt x="1161" y="3064"/>
                    <a:pt x="1210" y="3059"/>
                  </a:cubicBezTo>
                  <a:cubicBezTo>
                    <a:pt x="1452" y="3005"/>
                    <a:pt x="1707" y="2911"/>
                    <a:pt x="1963" y="2871"/>
                  </a:cubicBezTo>
                  <a:cubicBezTo>
                    <a:pt x="2715" y="2763"/>
                    <a:pt x="3414" y="2427"/>
                    <a:pt x="3979" y="1903"/>
                  </a:cubicBezTo>
                  <a:cubicBezTo>
                    <a:pt x="4261" y="1634"/>
                    <a:pt x="4517" y="1325"/>
                    <a:pt x="4517" y="895"/>
                  </a:cubicBezTo>
                  <a:cubicBezTo>
                    <a:pt x="4476" y="613"/>
                    <a:pt x="4302" y="357"/>
                    <a:pt x="4046" y="223"/>
                  </a:cubicBezTo>
                  <a:cubicBezTo>
                    <a:pt x="3861" y="76"/>
                    <a:pt x="3637" y="1"/>
                    <a:pt x="3408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343610" y="1036659"/>
              <a:ext cx="228153" cy="254146"/>
            </a:xfrm>
            <a:custGeom>
              <a:avLst/>
              <a:gdLst/>
              <a:ahLst/>
              <a:cxnLst/>
              <a:rect l="l" t="t" r="r" b="b"/>
              <a:pathLst>
                <a:path w="3590" h="3999" extrusionOk="0">
                  <a:moveTo>
                    <a:pt x="2525" y="1"/>
                  </a:moveTo>
                  <a:cubicBezTo>
                    <a:pt x="2434" y="1"/>
                    <a:pt x="2351" y="11"/>
                    <a:pt x="2285" y="33"/>
                  </a:cubicBezTo>
                  <a:cubicBezTo>
                    <a:pt x="1882" y="181"/>
                    <a:pt x="1519" y="423"/>
                    <a:pt x="1250" y="759"/>
                  </a:cubicBezTo>
                  <a:cubicBezTo>
                    <a:pt x="1022" y="1028"/>
                    <a:pt x="834" y="1323"/>
                    <a:pt x="659" y="1632"/>
                  </a:cubicBezTo>
                  <a:cubicBezTo>
                    <a:pt x="296" y="2237"/>
                    <a:pt x="81" y="2923"/>
                    <a:pt x="27" y="3635"/>
                  </a:cubicBezTo>
                  <a:cubicBezTo>
                    <a:pt x="27" y="3729"/>
                    <a:pt x="0" y="3797"/>
                    <a:pt x="27" y="3823"/>
                  </a:cubicBezTo>
                  <a:cubicBezTo>
                    <a:pt x="81" y="3891"/>
                    <a:pt x="135" y="3944"/>
                    <a:pt x="202" y="3998"/>
                  </a:cubicBezTo>
                  <a:cubicBezTo>
                    <a:pt x="242" y="3944"/>
                    <a:pt x="296" y="3891"/>
                    <a:pt x="336" y="3837"/>
                  </a:cubicBezTo>
                  <a:cubicBezTo>
                    <a:pt x="363" y="3783"/>
                    <a:pt x="377" y="3716"/>
                    <a:pt x="377" y="3649"/>
                  </a:cubicBezTo>
                  <a:cubicBezTo>
                    <a:pt x="377" y="3528"/>
                    <a:pt x="484" y="3429"/>
                    <a:pt x="603" y="3429"/>
                  </a:cubicBezTo>
                  <a:cubicBezTo>
                    <a:pt x="617" y="3429"/>
                    <a:pt x="631" y="3431"/>
                    <a:pt x="645" y="3434"/>
                  </a:cubicBezTo>
                  <a:cubicBezTo>
                    <a:pt x="664" y="3436"/>
                    <a:pt x="683" y="3437"/>
                    <a:pt x="701" y="3437"/>
                  </a:cubicBezTo>
                  <a:cubicBezTo>
                    <a:pt x="786" y="3437"/>
                    <a:pt x="864" y="3413"/>
                    <a:pt x="941" y="3380"/>
                  </a:cubicBezTo>
                  <a:cubicBezTo>
                    <a:pt x="1492" y="3017"/>
                    <a:pt x="2057" y="2654"/>
                    <a:pt x="2594" y="2264"/>
                  </a:cubicBezTo>
                  <a:cubicBezTo>
                    <a:pt x="2957" y="2009"/>
                    <a:pt x="3253" y="1673"/>
                    <a:pt x="3428" y="1270"/>
                  </a:cubicBezTo>
                  <a:cubicBezTo>
                    <a:pt x="3576" y="920"/>
                    <a:pt x="3589" y="584"/>
                    <a:pt x="3347" y="288"/>
                  </a:cubicBezTo>
                  <a:cubicBezTo>
                    <a:pt x="3213" y="113"/>
                    <a:pt x="2825" y="1"/>
                    <a:pt x="2525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787772" y="1282159"/>
              <a:ext cx="256561" cy="155831"/>
            </a:xfrm>
            <a:custGeom>
              <a:avLst/>
              <a:gdLst/>
              <a:ahLst/>
              <a:cxnLst/>
              <a:rect l="l" t="t" r="r" b="b"/>
              <a:pathLst>
                <a:path w="4037" h="2452" extrusionOk="0">
                  <a:moveTo>
                    <a:pt x="2380" y="1"/>
                  </a:moveTo>
                  <a:cubicBezTo>
                    <a:pt x="2098" y="14"/>
                    <a:pt x="1896" y="14"/>
                    <a:pt x="1708" y="41"/>
                  </a:cubicBezTo>
                  <a:cubicBezTo>
                    <a:pt x="1197" y="81"/>
                    <a:pt x="700" y="108"/>
                    <a:pt x="189" y="162"/>
                  </a:cubicBezTo>
                  <a:cubicBezTo>
                    <a:pt x="122" y="162"/>
                    <a:pt x="68" y="243"/>
                    <a:pt x="1" y="283"/>
                  </a:cubicBezTo>
                  <a:cubicBezTo>
                    <a:pt x="68" y="337"/>
                    <a:pt x="135" y="431"/>
                    <a:pt x="202" y="431"/>
                  </a:cubicBezTo>
                  <a:cubicBezTo>
                    <a:pt x="210" y="430"/>
                    <a:pt x="218" y="430"/>
                    <a:pt x="226" y="430"/>
                  </a:cubicBezTo>
                  <a:cubicBezTo>
                    <a:pt x="405" y="430"/>
                    <a:pt x="565" y="574"/>
                    <a:pt x="565" y="767"/>
                  </a:cubicBezTo>
                  <a:cubicBezTo>
                    <a:pt x="579" y="807"/>
                    <a:pt x="592" y="848"/>
                    <a:pt x="619" y="888"/>
                  </a:cubicBezTo>
                  <a:cubicBezTo>
                    <a:pt x="848" y="1210"/>
                    <a:pt x="1049" y="1546"/>
                    <a:pt x="1385" y="1762"/>
                  </a:cubicBezTo>
                  <a:cubicBezTo>
                    <a:pt x="1788" y="2017"/>
                    <a:pt x="2151" y="2326"/>
                    <a:pt x="2622" y="2420"/>
                  </a:cubicBezTo>
                  <a:cubicBezTo>
                    <a:pt x="2719" y="2441"/>
                    <a:pt x="2814" y="2451"/>
                    <a:pt x="2908" y="2451"/>
                  </a:cubicBezTo>
                  <a:cubicBezTo>
                    <a:pt x="3527" y="2451"/>
                    <a:pt x="4036" y="2008"/>
                    <a:pt x="3966" y="1412"/>
                  </a:cubicBezTo>
                  <a:cubicBezTo>
                    <a:pt x="3899" y="780"/>
                    <a:pt x="3630" y="350"/>
                    <a:pt x="3025" y="135"/>
                  </a:cubicBezTo>
                  <a:cubicBezTo>
                    <a:pt x="2810" y="68"/>
                    <a:pt x="2595" y="28"/>
                    <a:pt x="2380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123213" y="1171960"/>
              <a:ext cx="159771" cy="253765"/>
            </a:xfrm>
            <a:custGeom>
              <a:avLst/>
              <a:gdLst/>
              <a:ahLst/>
              <a:cxnLst/>
              <a:rect l="l" t="t" r="r" b="b"/>
              <a:pathLst>
                <a:path w="2514" h="3993" extrusionOk="0">
                  <a:moveTo>
                    <a:pt x="1597" y="0"/>
                  </a:moveTo>
                  <a:cubicBezTo>
                    <a:pt x="1235" y="0"/>
                    <a:pt x="878" y="161"/>
                    <a:pt x="646" y="458"/>
                  </a:cubicBezTo>
                  <a:cubicBezTo>
                    <a:pt x="175" y="1036"/>
                    <a:pt x="0" y="1788"/>
                    <a:pt x="148" y="2528"/>
                  </a:cubicBezTo>
                  <a:cubicBezTo>
                    <a:pt x="242" y="2918"/>
                    <a:pt x="256" y="3334"/>
                    <a:pt x="175" y="3751"/>
                  </a:cubicBezTo>
                  <a:cubicBezTo>
                    <a:pt x="162" y="3818"/>
                    <a:pt x="162" y="3885"/>
                    <a:pt x="162" y="3953"/>
                  </a:cubicBezTo>
                  <a:lnTo>
                    <a:pt x="242" y="3993"/>
                  </a:lnTo>
                  <a:cubicBezTo>
                    <a:pt x="296" y="3912"/>
                    <a:pt x="350" y="3832"/>
                    <a:pt x="417" y="3751"/>
                  </a:cubicBezTo>
                  <a:cubicBezTo>
                    <a:pt x="444" y="3697"/>
                    <a:pt x="484" y="3630"/>
                    <a:pt x="525" y="3630"/>
                  </a:cubicBezTo>
                  <a:cubicBezTo>
                    <a:pt x="740" y="3603"/>
                    <a:pt x="928" y="3482"/>
                    <a:pt x="1049" y="3294"/>
                  </a:cubicBezTo>
                  <a:cubicBezTo>
                    <a:pt x="1129" y="3186"/>
                    <a:pt x="1197" y="3079"/>
                    <a:pt x="1277" y="2985"/>
                  </a:cubicBezTo>
                  <a:cubicBezTo>
                    <a:pt x="1560" y="2662"/>
                    <a:pt x="1855" y="2340"/>
                    <a:pt x="2111" y="1990"/>
                  </a:cubicBezTo>
                  <a:cubicBezTo>
                    <a:pt x="2406" y="1614"/>
                    <a:pt x="2514" y="1130"/>
                    <a:pt x="2406" y="673"/>
                  </a:cubicBezTo>
                  <a:cubicBezTo>
                    <a:pt x="2312" y="337"/>
                    <a:pt x="1963" y="1"/>
                    <a:pt x="1640" y="1"/>
                  </a:cubicBezTo>
                  <a:cubicBezTo>
                    <a:pt x="1626" y="0"/>
                    <a:pt x="1611" y="0"/>
                    <a:pt x="1597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895126" y="1349269"/>
              <a:ext cx="147760" cy="244741"/>
            </a:xfrm>
            <a:custGeom>
              <a:avLst/>
              <a:gdLst/>
              <a:ahLst/>
              <a:cxnLst/>
              <a:rect l="l" t="t" r="r" b="b"/>
              <a:pathLst>
                <a:path w="2325" h="3851" extrusionOk="0">
                  <a:moveTo>
                    <a:pt x="1564" y="0"/>
                  </a:moveTo>
                  <a:cubicBezTo>
                    <a:pt x="1536" y="0"/>
                    <a:pt x="1508" y="2"/>
                    <a:pt x="1479" y="7"/>
                  </a:cubicBezTo>
                  <a:cubicBezTo>
                    <a:pt x="982" y="60"/>
                    <a:pt x="552" y="356"/>
                    <a:pt x="323" y="813"/>
                  </a:cubicBezTo>
                  <a:cubicBezTo>
                    <a:pt x="108" y="1270"/>
                    <a:pt x="27" y="1754"/>
                    <a:pt x="1" y="2466"/>
                  </a:cubicBezTo>
                  <a:cubicBezTo>
                    <a:pt x="54" y="2749"/>
                    <a:pt x="162" y="3219"/>
                    <a:pt x="283" y="3703"/>
                  </a:cubicBezTo>
                  <a:cubicBezTo>
                    <a:pt x="296" y="3757"/>
                    <a:pt x="377" y="3797"/>
                    <a:pt x="431" y="3851"/>
                  </a:cubicBezTo>
                  <a:cubicBezTo>
                    <a:pt x="484" y="3784"/>
                    <a:pt x="525" y="3716"/>
                    <a:pt x="565" y="3649"/>
                  </a:cubicBezTo>
                  <a:cubicBezTo>
                    <a:pt x="592" y="3609"/>
                    <a:pt x="565" y="3528"/>
                    <a:pt x="578" y="3474"/>
                  </a:cubicBezTo>
                  <a:cubicBezTo>
                    <a:pt x="592" y="3421"/>
                    <a:pt x="646" y="3340"/>
                    <a:pt x="686" y="3340"/>
                  </a:cubicBezTo>
                  <a:cubicBezTo>
                    <a:pt x="928" y="3286"/>
                    <a:pt x="1062" y="3085"/>
                    <a:pt x="1210" y="2923"/>
                  </a:cubicBezTo>
                  <a:cubicBezTo>
                    <a:pt x="1452" y="2641"/>
                    <a:pt x="1667" y="2345"/>
                    <a:pt x="1882" y="2036"/>
                  </a:cubicBezTo>
                  <a:cubicBezTo>
                    <a:pt x="2138" y="1714"/>
                    <a:pt x="2286" y="1324"/>
                    <a:pt x="2312" y="921"/>
                  </a:cubicBezTo>
                  <a:cubicBezTo>
                    <a:pt x="2325" y="443"/>
                    <a:pt x="1973" y="0"/>
                    <a:pt x="1564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026678" y="1610212"/>
              <a:ext cx="241817" cy="132634"/>
            </a:xfrm>
            <a:custGeom>
              <a:avLst/>
              <a:gdLst/>
              <a:ahLst/>
              <a:cxnLst/>
              <a:rect l="l" t="t" r="r" b="b"/>
              <a:pathLst>
                <a:path w="3805" h="2087" extrusionOk="0">
                  <a:moveTo>
                    <a:pt x="2487" y="0"/>
                  </a:moveTo>
                  <a:cubicBezTo>
                    <a:pt x="2044" y="108"/>
                    <a:pt x="1587" y="188"/>
                    <a:pt x="1156" y="323"/>
                  </a:cubicBezTo>
                  <a:cubicBezTo>
                    <a:pt x="807" y="444"/>
                    <a:pt x="471" y="578"/>
                    <a:pt x="148" y="739"/>
                  </a:cubicBezTo>
                  <a:cubicBezTo>
                    <a:pt x="81" y="780"/>
                    <a:pt x="54" y="874"/>
                    <a:pt x="0" y="955"/>
                  </a:cubicBezTo>
                  <a:cubicBezTo>
                    <a:pt x="81" y="995"/>
                    <a:pt x="148" y="1049"/>
                    <a:pt x="229" y="1089"/>
                  </a:cubicBezTo>
                  <a:cubicBezTo>
                    <a:pt x="296" y="1116"/>
                    <a:pt x="363" y="1116"/>
                    <a:pt x="404" y="1143"/>
                  </a:cubicBezTo>
                  <a:cubicBezTo>
                    <a:pt x="605" y="1264"/>
                    <a:pt x="780" y="1412"/>
                    <a:pt x="995" y="1519"/>
                  </a:cubicBezTo>
                  <a:cubicBezTo>
                    <a:pt x="1304" y="1707"/>
                    <a:pt x="1627" y="1869"/>
                    <a:pt x="1963" y="2003"/>
                  </a:cubicBezTo>
                  <a:cubicBezTo>
                    <a:pt x="2145" y="2056"/>
                    <a:pt x="2326" y="2086"/>
                    <a:pt x="2502" y="2086"/>
                  </a:cubicBezTo>
                  <a:cubicBezTo>
                    <a:pt x="2858" y="2086"/>
                    <a:pt x="3194" y="1964"/>
                    <a:pt x="3482" y="1667"/>
                  </a:cubicBezTo>
                  <a:cubicBezTo>
                    <a:pt x="3791" y="1317"/>
                    <a:pt x="3804" y="793"/>
                    <a:pt x="3495" y="430"/>
                  </a:cubicBezTo>
                  <a:cubicBezTo>
                    <a:pt x="3271" y="206"/>
                    <a:pt x="3019" y="48"/>
                    <a:pt x="2700" y="48"/>
                  </a:cubicBezTo>
                  <a:cubicBezTo>
                    <a:pt x="2636" y="48"/>
                    <a:pt x="2570" y="54"/>
                    <a:pt x="2501" y="67"/>
                  </a:cubicBezTo>
                  <a:lnTo>
                    <a:pt x="2487" y="0"/>
                  </a:ln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59220" y="1755364"/>
              <a:ext cx="244423" cy="124944"/>
            </a:xfrm>
            <a:custGeom>
              <a:avLst/>
              <a:gdLst/>
              <a:ahLst/>
              <a:cxnLst/>
              <a:rect l="l" t="t" r="r" b="b"/>
              <a:pathLst>
                <a:path w="3846" h="1966" extrusionOk="0">
                  <a:moveTo>
                    <a:pt x="2374" y="0"/>
                  </a:moveTo>
                  <a:cubicBezTo>
                    <a:pt x="1963" y="0"/>
                    <a:pt x="1555" y="114"/>
                    <a:pt x="1211" y="337"/>
                  </a:cubicBezTo>
                  <a:cubicBezTo>
                    <a:pt x="861" y="566"/>
                    <a:pt x="525" y="835"/>
                    <a:pt x="189" y="1090"/>
                  </a:cubicBezTo>
                  <a:cubicBezTo>
                    <a:pt x="108" y="1157"/>
                    <a:pt x="55" y="1238"/>
                    <a:pt x="1" y="1318"/>
                  </a:cubicBezTo>
                  <a:cubicBezTo>
                    <a:pt x="30" y="1322"/>
                    <a:pt x="59" y="1324"/>
                    <a:pt x="87" y="1324"/>
                  </a:cubicBezTo>
                  <a:cubicBezTo>
                    <a:pt x="166" y="1324"/>
                    <a:pt x="245" y="1311"/>
                    <a:pt x="324" y="1292"/>
                  </a:cubicBezTo>
                  <a:cubicBezTo>
                    <a:pt x="366" y="1281"/>
                    <a:pt x="401" y="1273"/>
                    <a:pt x="433" y="1273"/>
                  </a:cubicBezTo>
                  <a:cubicBezTo>
                    <a:pt x="484" y="1273"/>
                    <a:pt x="525" y="1293"/>
                    <a:pt x="566" y="1359"/>
                  </a:cubicBezTo>
                  <a:cubicBezTo>
                    <a:pt x="619" y="1426"/>
                    <a:pt x="686" y="1480"/>
                    <a:pt x="754" y="1507"/>
                  </a:cubicBezTo>
                  <a:cubicBezTo>
                    <a:pt x="1036" y="1614"/>
                    <a:pt x="1318" y="1708"/>
                    <a:pt x="1600" y="1802"/>
                  </a:cubicBezTo>
                  <a:cubicBezTo>
                    <a:pt x="1889" y="1909"/>
                    <a:pt x="2187" y="1966"/>
                    <a:pt x="2489" y="1966"/>
                  </a:cubicBezTo>
                  <a:cubicBezTo>
                    <a:pt x="2680" y="1966"/>
                    <a:pt x="2873" y="1943"/>
                    <a:pt x="3066" y="1896"/>
                  </a:cubicBezTo>
                  <a:cubicBezTo>
                    <a:pt x="3482" y="1802"/>
                    <a:pt x="3791" y="1439"/>
                    <a:pt x="3845" y="1023"/>
                  </a:cubicBezTo>
                  <a:cubicBezTo>
                    <a:pt x="3765" y="848"/>
                    <a:pt x="3765" y="579"/>
                    <a:pt x="3549" y="378"/>
                  </a:cubicBezTo>
                  <a:cubicBezTo>
                    <a:pt x="3375" y="216"/>
                    <a:pt x="3160" y="109"/>
                    <a:pt x="2918" y="68"/>
                  </a:cubicBezTo>
                  <a:cubicBezTo>
                    <a:pt x="2740" y="23"/>
                    <a:pt x="2556" y="0"/>
                    <a:pt x="2374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66713" y="1468365"/>
              <a:ext cx="246965" cy="123864"/>
            </a:xfrm>
            <a:custGeom>
              <a:avLst/>
              <a:gdLst/>
              <a:ahLst/>
              <a:cxnLst/>
              <a:rect l="l" t="t" r="r" b="b"/>
              <a:pathLst>
                <a:path w="3886" h="1949" extrusionOk="0">
                  <a:moveTo>
                    <a:pt x="2218" y="1"/>
                  </a:moveTo>
                  <a:cubicBezTo>
                    <a:pt x="2003" y="14"/>
                    <a:pt x="1802" y="55"/>
                    <a:pt x="1600" y="95"/>
                  </a:cubicBezTo>
                  <a:cubicBezTo>
                    <a:pt x="1143" y="216"/>
                    <a:pt x="686" y="350"/>
                    <a:pt x="229" y="498"/>
                  </a:cubicBezTo>
                  <a:cubicBezTo>
                    <a:pt x="121" y="525"/>
                    <a:pt x="0" y="619"/>
                    <a:pt x="81" y="740"/>
                  </a:cubicBezTo>
                  <a:cubicBezTo>
                    <a:pt x="135" y="807"/>
                    <a:pt x="229" y="834"/>
                    <a:pt x="323" y="834"/>
                  </a:cubicBezTo>
                  <a:cubicBezTo>
                    <a:pt x="431" y="834"/>
                    <a:pt x="498" y="834"/>
                    <a:pt x="538" y="942"/>
                  </a:cubicBezTo>
                  <a:cubicBezTo>
                    <a:pt x="565" y="982"/>
                    <a:pt x="605" y="1022"/>
                    <a:pt x="646" y="1049"/>
                  </a:cubicBezTo>
                  <a:cubicBezTo>
                    <a:pt x="820" y="1143"/>
                    <a:pt x="1022" y="1224"/>
                    <a:pt x="1183" y="1332"/>
                  </a:cubicBezTo>
                  <a:cubicBezTo>
                    <a:pt x="1654" y="1600"/>
                    <a:pt x="2124" y="1869"/>
                    <a:pt x="2675" y="1936"/>
                  </a:cubicBezTo>
                  <a:cubicBezTo>
                    <a:pt x="2727" y="1944"/>
                    <a:pt x="2779" y="1948"/>
                    <a:pt x="2830" y="1948"/>
                  </a:cubicBezTo>
                  <a:cubicBezTo>
                    <a:pt x="3219" y="1948"/>
                    <a:pt x="3584" y="1728"/>
                    <a:pt x="3751" y="1372"/>
                  </a:cubicBezTo>
                  <a:cubicBezTo>
                    <a:pt x="3885" y="969"/>
                    <a:pt x="3724" y="539"/>
                    <a:pt x="3374" y="297"/>
                  </a:cubicBezTo>
                  <a:cubicBezTo>
                    <a:pt x="3038" y="55"/>
                    <a:pt x="2635" y="55"/>
                    <a:pt x="2218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14894" y="1559816"/>
              <a:ext cx="140133" cy="220464"/>
            </a:xfrm>
            <a:custGeom>
              <a:avLst/>
              <a:gdLst/>
              <a:ahLst/>
              <a:cxnLst/>
              <a:rect l="l" t="t" r="r" b="b"/>
              <a:pathLst>
                <a:path w="2205" h="3469" extrusionOk="0">
                  <a:moveTo>
                    <a:pt x="1517" y="1"/>
                  </a:moveTo>
                  <a:cubicBezTo>
                    <a:pt x="1443" y="1"/>
                    <a:pt x="1367" y="14"/>
                    <a:pt x="1291" y="40"/>
                  </a:cubicBezTo>
                  <a:cubicBezTo>
                    <a:pt x="1022" y="135"/>
                    <a:pt x="767" y="282"/>
                    <a:pt x="538" y="471"/>
                  </a:cubicBezTo>
                  <a:cubicBezTo>
                    <a:pt x="162" y="807"/>
                    <a:pt x="14" y="1210"/>
                    <a:pt x="0" y="1936"/>
                  </a:cubicBezTo>
                  <a:cubicBezTo>
                    <a:pt x="81" y="2245"/>
                    <a:pt x="175" y="2769"/>
                    <a:pt x="310" y="3293"/>
                  </a:cubicBezTo>
                  <a:cubicBezTo>
                    <a:pt x="323" y="3361"/>
                    <a:pt x="404" y="3401"/>
                    <a:pt x="457" y="3468"/>
                  </a:cubicBezTo>
                  <a:cubicBezTo>
                    <a:pt x="498" y="3401"/>
                    <a:pt x="565" y="3334"/>
                    <a:pt x="605" y="3266"/>
                  </a:cubicBezTo>
                  <a:cubicBezTo>
                    <a:pt x="646" y="3199"/>
                    <a:pt x="686" y="3145"/>
                    <a:pt x="726" y="3092"/>
                  </a:cubicBezTo>
                  <a:cubicBezTo>
                    <a:pt x="874" y="2998"/>
                    <a:pt x="1022" y="2877"/>
                    <a:pt x="1143" y="2756"/>
                  </a:cubicBezTo>
                  <a:cubicBezTo>
                    <a:pt x="1439" y="2366"/>
                    <a:pt x="1707" y="1949"/>
                    <a:pt x="1963" y="1532"/>
                  </a:cubicBezTo>
                  <a:cubicBezTo>
                    <a:pt x="2124" y="1264"/>
                    <a:pt x="2205" y="941"/>
                    <a:pt x="2164" y="618"/>
                  </a:cubicBezTo>
                  <a:cubicBezTo>
                    <a:pt x="2142" y="256"/>
                    <a:pt x="1851" y="1"/>
                    <a:pt x="1517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71730" y="1365030"/>
              <a:ext cx="235843" cy="119924"/>
            </a:xfrm>
            <a:custGeom>
              <a:avLst/>
              <a:gdLst/>
              <a:ahLst/>
              <a:cxnLst/>
              <a:rect l="l" t="t" r="r" b="b"/>
              <a:pathLst>
                <a:path w="3711" h="1887" extrusionOk="0">
                  <a:moveTo>
                    <a:pt x="2017" y="1"/>
                  </a:moveTo>
                  <a:cubicBezTo>
                    <a:pt x="1842" y="14"/>
                    <a:pt x="1667" y="27"/>
                    <a:pt x="1492" y="68"/>
                  </a:cubicBezTo>
                  <a:cubicBezTo>
                    <a:pt x="1049" y="175"/>
                    <a:pt x="605" y="296"/>
                    <a:pt x="175" y="431"/>
                  </a:cubicBezTo>
                  <a:cubicBezTo>
                    <a:pt x="108" y="444"/>
                    <a:pt x="68" y="538"/>
                    <a:pt x="0" y="605"/>
                  </a:cubicBezTo>
                  <a:cubicBezTo>
                    <a:pt x="81" y="646"/>
                    <a:pt x="148" y="686"/>
                    <a:pt x="215" y="740"/>
                  </a:cubicBezTo>
                  <a:cubicBezTo>
                    <a:pt x="269" y="753"/>
                    <a:pt x="310" y="767"/>
                    <a:pt x="350" y="794"/>
                  </a:cubicBezTo>
                  <a:cubicBezTo>
                    <a:pt x="632" y="1049"/>
                    <a:pt x="914" y="1291"/>
                    <a:pt x="1224" y="1506"/>
                  </a:cubicBezTo>
                  <a:cubicBezTo>
                    <a:pt x="1492" y="1654"/>
                    <a:pt x="1775" y="1761"/>
                    <a:pt x="2070" y="1829"/>
                  </a:cubicBezTo>
                  <a:cubicBezTo>
                    <a:pt x="2205" y="1867"/>
                    <a:pt x="2343" y="1887"/>
                    <a:pt x="2480" y="1887"/>
                  </a:cubicBezTo>
                  <a:cubicBezTo>
                    <a:pt x="2727" y="1887"/>
                    <a:pt x="2970" y="1824"/>
                    <a:pt x="3186" y="1694"/>
                  </a:cubicBezTo>
                  <a:cubicBezTo>
                    <a:pt x="3616" y="1425"/>
                    <a:pt x="3710" y="767"/>
                    <a:pt x="3347" y="431"/>
                  </a:cubicBezTo>
                  <a:cubicBezTo>
                    <a:pt x="2998" y="95"/>
                    <a:pt x="2568" y="1"/>
                    <a:pt x="2017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621791" y="1024012"/>
              <a:ext cx="1577818" cy="1153478"/>
            </a:xfrm>
            <a:custGeom>
              <a:avLst/>
              <a:gdLst/>
              <a:ahLst/>
              <a:cxnLst/>
              <a:rect l="l" t="t" r="r" b="b"/>
              <a:pathLst>
                <a:path w="24827" h="18150" extrusionOk="0">
                  <a:moveTo>
                    <a:pt x="19420" y="1"/>
                  </a:moveTo>
                  <a:cubicBezTo>
                    <a:pt x="19382" y="1"/>
                    <a:pt x="19337" y="36"/>
                    <a:pt x="19302" y="71"/>
                  </a:cubicBezTo>
                  <a:cubicBezTo>
                    <a:pt x="18643" y="501"/>
                    <a:pt x="17971" y="917"/>
                    <a:pt x="17353" y="1388"/>
                  </a:cubicBezTo>
                  <a:cubicBezTo>
                    <a:pt x="16627" y="1926"/>
                    <a:pt x="15955" y="2530"/>
                    <a:pt x="15270" y="3108"/>
                  </a:cubicBezTo>
                  <a:cubicBezTo>
                    <a:pt x="15135" y="3243"/>
                    <a:pt x="15001" y="3364"/>
                    <a:pt x="14853" y="3485"/>
                  </a:cubicBezTo>
                  <a:cubicBezTo>
                    <a:pt x="14651" y="3592"/>
                    <a:pt x="14436" y="3686"/>
                    <a:pt x="14208" y="3767"/>
                  </a:cubicBezTo>
                  <a:cubicBezTo>
                    <a:pt x="13684" y="3996"/>
                    <a:pt x="13159" y="4224"/>
                    <a:pt x="12635" y="4479"/>
                  </a:cubicBezTo>
                  <a:cubicBezTo>
                    <a:pt x="12205" y="4681"/>
                    <a:pt x="11788" y="4896"/>
                    <a:pt x="11331" y="5138"/>
                  </a:cubicBezTo>
                  <a:cubicBezTo>
                    <a:pt x="11385" y="5017"/>
                    <a:pt x="11412" y="4950"/>
                    <a:pt x="11439" y="4869"/>
                  </a:cubicBezTo>
                  <a:cubicBezTo>
                    <a:pt x="11936" y="3794"/>
                    <a:pt x="12554" y="2759"/>
                    <a:pt x="13267" y="1805"/>
                  </a:cubicBezTo>
                  <a:cubicBezTo>
                    <a:pt x="13307" y="1724"/>
                    <a:pt x="13321" y="1643"/>
                    <a:pt x="13334" y="1563"/>
                  </a:cubicBezTo>
                  <a:cubicBezTo>
                    <a:pt x="13213" y="1563"/>
                    <a:pt x="13106" y="1563"/>
                    <a:pt x="12998" y="1576"/>
                  </a:cubicBezTo>
                  <a:cubicBezTo>
                    <a:pt x="12971" y="1576"/>
                    <a:pt x="12944" y="1630"/>
                    <a:pt x="12917" y="1670"/>
                  </a:cubicBezTo>
                  <a:cubicBezTo>
                    <a:pt x="12299" y="2436"/>
                    <a:pt x="11761" y="3270"/>
                    <a:pt x="11318" y="4157"/>
                  </a:cubicBezTo>
                  <a:cubicBezTo>
                    <a:pt x="11143" y="4520"/>
                    <a:pt x="11009" y="4923"/>
                    <a:pt x="10834" y="5299"/>
                  </a:cubicBezTo>
                  <a:cubicBezTo>
                    <a:pt x="10807" y="5380"/>
                    <a:pt x="10767" y="5447"/>
                    <a:pt x="10713" y="5488"/>
                  </a:cubicBezTo>
                  <a:cubicBezTo>
                    <a:pt x="10202" y="5824"/>
                    <a:pt x="9691" y="6146"/>
                    <a:pt x="9181" y="6482"/>
                  </a:cubicBezTo>
                  <a:cubicBezTo>
                    <a:pt x="8872" y="6670"/>
                    <a:pt x="8576" y="6885"/>
                    <a:pt x="8240" y="7127"/>
                  </a:cubicBezTo>
                  <a:cubicBezTo>
                    <a:pt x="8388" y="6630"/>
                    <a:pt x="8522" y="6173"/>
                    <a:pt x="8657" y="5729"/>
                  </a:cubicBezTo>
                  <a:cubicBezTo>
                    <a:pt x="8818" y="5219"/>
                    <a:pt x="8993" y="4708"/>
                    <a:pt x="9154" y="4184"/>
                  </a:cubicBezTo>
                  <a:cubicBezTo>
                    <a:pt x="9154" y="4130"/>
                    <a:pt x="9140" y="4076"/>
                    <a:pt x="9114" y="4036"/>
                  </a:cubicBezTo>
                  <a:cubicBezTo>
                    <a:pt x="9033" y="4036"/>
                    <a:pt x="8952" y="4049"/>
                    <a:pt x="8885" y="4076"/>
                  </a:cubicBezTo>
                  <a:cubicBezTo>
                    <a:pt x="8858" y="4090"/>
                    <a:pt x="8845" y="4143"/>
                    <a:pt x="8831" y="4184"/>
                  </a:cubicBezTo>
                  <a:cubicBezTo>
                    <a:pt x="8509" y="5165"/>
                    <a:pt x="8159" y="6146"/>
                    <a:pt x="7863" y="7141"/>
                  </a:cubicBezTo>
                  <a:cubicBezTo>
                    <a:pt x="7769" y="7396"/>
                    <a:pt x="7608" y="7611"/>
                    <a:pt x="7393" y="7773"/>
                  </a:cubicBezTo>
                  <a:cubicBezTo>
                    <a:pt x="6694" y="8351"/>
                    <a:pt x="5995" y="8928"/>
                    <a:pt x="5310" y="9520"/>
                  </a:cubicBezTo>
                  <a:cubicBezTo>
                    <a:pt x="5121" y="9668"/>
                    <a:pt x="4947" y="9856"/>
                    <a:pt x="4732" y="10071"/>
                  </a:cubicBezTo>
                  <a:cubicBezTo>
                    <a:pt x="4745" y="9950"/>
                    <a:pt x="4759" y="9896"/>
                    <a:pt x="4759" y="9843"/>
                  </a:cubicBezTo>
                  <a:cubicBezTo>
                    <a:pt x="4906" y="9009"/>
                    <a:pt x="5121" y="8176"/>
                    <a:pt x="5417" y="7383"/>
                  </a:cubicBezTo>
                  <a:cubicBezTo>
                    <a:pt x="5431" y="7329"/>
                    <a:pt x="5417" y="7168"/>
                    <a:pt x="5377" y="7154"/>
                  </a:cubicBezTo>
                  <a:cubicBezTo>
                    <a:pt x="5353" y="7145"/>
                    <a:pt x="5328" y="7141"/>
                    <a:pt x="5303" y="7141"/>
                  </a:cubicBezTo>
                  <a:cubicBezTo>
                    <a:pt x="5215" y="7141"/>
                    <a:pt x="5129" y="7194"/>
                    <a:pt x="5108" y="7289"/>
                  </a:cubicBezTo>
                  <a:cubicBezTo>
                    <a:pt x="4705" y="8283"/>
                    <a:pt x="4436" y="9332"/>
                    <a:pt x="4315" y="10407"/>
                  </a:cubicBezTo>
                  <a:cubicBezTo>
                    <a:pt x="4302" y="10474"/>
                    <a:pt x="4275" y="10528"/>
                    <a:pt x="4234" y="10582"/>
                  </a:cubicBezTo>
                  <a:cubicBezTo>
                    <a:pt x="3764" y="11146"/>
                    <a:pt x="3280" y="11711"/>
                    <a:pt x="2823" y="12289"/>
                  </a:cubicBezTo>
                  <a:cubicBezTo>
                    <a:pt x="2608" y="12531"/>
                    <a:pt x="2433" y="12800"/>
                    <a:pt x="2245" y="13055"/>
                  </a:cubicBezTo>
                  <a:lnTo>
                    <a:pt x="2164" y="13042"/>
                  </a:lnTo>
                  <a:cubicBezTo>
                    <a:pt x="2191" y="12544"/>
                    <a:pt x="2178" y="12047"/>
                    <a:pt x="2258" y="11536"/>
                  </a:cubicBezTo>
                  <a:cubicBezTo>
                    <a:pt x="2339" y="11012"/>
                    <a:pt x="2500" y="10515"/>
                    <a:pt x="2621" y="9990"/>
                  </a:cubicBezTo>
                  <a:cubicBezTo>
                    <a:pt x="2648" y="9923"/>
                    <a:pt x="2635" y="9789"/>
                    <a:pt x="2608" y="9775"/>
                  </a:cubicBezTo>
                  <a:cubicBezTo>
                    <a:pt x="2582" y="9762"/>
                    <a:pt x="2554" y="9756"/>
                    <a:pt x="2527" y="9756"/>
                  </a:cubicBezTo>
                  <a:cubicBezTo>
                    <a:pt x="2442" y="9756"/>
                    <a:pt x="2359" y="9815"/>
                    <a:pt x="2339" y="9896"/>
                  </a:cubicBezTo>
                  <a:cubicBezTo>
                    <a:pt x="2299" y="9977"/>
                    <a:pt x="2285" y="10058"/>
                    <a:pt x="2258" y="10138"/>
                  </a:cubicBezTo>
                  <a:cubicBezTo>
                    <a:pt x="1949" y="10972"/>
                    <a:pt x="1801" y="11845"/>
                    <a:pt x="1815" y="12732"/>
                  </a:cubicBezTo>
                  <a:cubicBezTo>
                    <a:pt x="1828" y="12947"/>
                    <a:pt x="1788" y="13203"/>
                    <a:pt x="2057" y="13270"/>
                  </a:cubicBezTo>
                  <a:cubicBezTo>
                    <a:pt x="1707" y="13942"/>
                    <a:pt x="1318" y="14587"/>
                    <a:pt x="1008" y="15286"/>
                  </a:cubicBezTo>
                  <a:cubicBezTo>
                    <a:pt x="659" y="16079"/>
                    <a:pt x="377" y="16926"/>
                    <a:pt x="67" y="17746"/>
                  </a:cubicBezTo>
                  <a:cubicBezTo>
                    <a:pt x="27" y="17827"/>
                    <a:pt x="14" y="17921"/>
                    <a:pt x="0" y="18015"/>
                  </a:cubicBezTo>
                  <a:cubicBezTo>
                    <a:pt x="0" y="18055"/>
                    <a:pt x="41" y="18149"/>
                    <a:pt x="67" y="18149"/>
                  </a:cubicBezTo>
                  <a:cubicBezTo>
                    <a:pt x="121" y="18149"/>
                    <a:pt x="188" y="18122"/>
                    <a:pt x="215" y="18082"/>
                  </a:cubicBezTo>
                  <a:cubicBezTo>
                    <a:pt x="283" y="17988"/>
                    <a:pt x="336" y="17894"/>
                    <a:pt x="377" y="17786"/>
                  </a:cubicBezTo>
                  <a:cubicBezTo>
                    <a:pt x="861" y="16644"/>
                    <a:pt x="1425" y="15528"/>
                    <a:pt x="2043" y="14439"/>
                  </a:cubicBezTo>
                  <a:cubicBezTo>
                    <a:pt x="2164" y="14224"/>
                    <a:pt x="2285" y="13969"/>
                    <a:pt x="2473" y="13835"/>
                  </a:cubicBezTo>
                  <a:cubicBezTo>
                    <a:pt x="3078" y="13431"/>
                    <a:pt x="3724" y="13109"/>
                    <a:pt x="4409" y="12894"/>
                  </a:cubicBezTo>
                  <a:cubicBezTo>
                    <a:pt x="4705" y="12786"/>
                    <a:pt x="5027" y="12706"/>
                    <a:pt x="5323" y="12611"/>
                  </a:cubicBezTo>
                  <a:cubicBezTo>
                    <a:pt x="5417" y="12585"/>
                    <a:pt x="5552" y="12544"/>
                    <a:pt x="5444" y="12410"/>
                  </a:cubicBezTo>
                  <a:cubicBezTo>
                    <a:pt x="5388" y="12354"/>
                    <a:pt x="5323" y="12326"/>
                    <a:pt x="5248" y="12326"/>
                  </a:cubicBezTo>
                  <a:cubicBezTo>
                    <a:pt x="5233" y="12326"/>
                    <a:pt x="5218" y="12327"/>
                    <a:pt x="5202" y="12329"/>
                  </a:cubicBezTo>
                  <a:cubicBezTo>
                    <a:pt x="4570" y="12437"/>
                    <a:pt x="3952" y="12625"/>
                    <a:pt x="3374" y="12894"/>
                  </a:cubicBezTo>
                  <a:cubicBezTo>
                    <a:pt x="3240" y="12947"/>
                    <a:pt x="3119" y="13001"/>
                    <a:pt x="2984" y="13055"/>
                  </a:cubicBezTo>
                  <a:lnTo>
                    <a:pt x="2944" y="13001"/>
                  </a:lnTo>
                  <a:cubicBezTo>
                    <a:pt x="3522" y="12329"/>
                    <a:pt x="4113" y="11644"/>
                    <a:pt x="4691" y="10958"/>
                  </a:cubicBezTo>
                  <a:cubicBezTo>
                    <a:pt x="4826" y="10810"/>
                    <a:pt x="5014" y="10703"/>
                    <a:pt x="5216" y="10676"/>
                  </a:cubicBezTo>
                  <a:cubicBezTo>
                    <a:pt x="5377" y="10649"/>
                    <a:pt x="5552" y="10609"/>
                    <a:pt x="5713" y="10595"/>
                  </a:cubicBezTo>
                  <a:cubicBezTo>
                    <a:pt x="6170" y="10541"/>
                    <a:pt x="6613" y="10488"/>
                    <a:pt x="7057" y="10447"/>
                  </a:cubicBezTo>
                  <a:cubicBezTo>
                    <a:pt x="7366" y="10420"/>
                    <a:pt x="7675" y="10407"/>
                    <a:pt x="7971" y="10367"/>
                  </a:cubicBezTo>
                  <a:cubicBezTo>
                    <a:pt x="8038" y="10367"/>
                    <a:pt x="8105" y="10286"/>
                    <a:pt x="8159" y="10246"/>
                  </a:cubicBezTo>
                  <a:cubicBezTo>
                    <a:pt x="8146" y="10219"/>
                    <a:pt x="8146" y="10192"/>
                    <a:pt x="8132" y="10165"/>
                  </a:cubicBezTo>
                  <a:cubicBezTo>
                    <a:pt x="7826" y="10109"/>
                    <a:pt x="7520" y="10087"/>
                    <a:pt x="7212" y="10087"/>
                  </a:cubicBezTo>
                  <a:cubicBezTo>
                    <a:pt x="6629" y="10087"/>
                    <a:pt x="6042" y="10167"/>
                    <a:pt x="5444" y="10246"/>
                  </a:cubicBezTo>
                  <a:cubicBezTo>
                    <a:pt x="5484" y="10205"/>
                    <a:pt x="5525" y="10152"/>
                    <a:pt x="5565" y="10111"/>
                  </a:cubicBezTo>
                  <a:cubicBezTo>
                    <a:pt x="6009" y="9708"/>
                    <a:pt x="6452" y="9305"/>
                    <a:pt x="6909" y="8915"/>
                  </a:cubicBezTo>
                  <a:cubicBezTo>
                    <a:pt x="7272" y="8606"/>
                    <a:pt x="7648" y="8324"/>
                    <a:pt x="8025" y="8028"/>
                  </a:cubicBezTo>
                  <a:cubicBezTo>
                    <a:pt x="8105" y="7947"/>
                    <a:pt x="8226" y="7907"/>
                    <a:pt x="8334" y="7894"/>
                  </a:cubicBezTo>
                  <a:cubicBezTo>
                    <a:pt x="9060" y="7934"/>
                    <a:pt x="9772" y="8001"/>
                    <a:pt x="10498" y="8055"/>
                  </a:cubicBezTo>
                  <a:cubicBezTo>
                    <a:pt x="10888" y="8082"/>
                    <a:pt x="11291" y="8122"/>
                    <a:pt x="11681" y="8149"/>
                  </a:cubicBezTo>
                  <a:cubicBezTo>
                    <a:pt x="11748" y="8149"/>
                    <a:pt x="11802" y="8095"/>
                    <a:pt x="11856" y="8068"/>
                  </a:cubicBezTo>
                  <a:cubicBezTo>
                    <a:pt x="11829" y="8014"/>
                    <a:pt x="11802" y="7974"/>
                    <a:pt x="11775" y="7920"/>
                  </a:cubicBezTo>
                  <a:cubicBezTo>
                    <a:pt x="11721" y="7894"/>
                    <a:pt x="11667" y="7867"/>
                    <a:pt x="11614" y="7853"/>
                  </a:cubicBezTo>
                  <a:cubicBezTo>
                    <a:pt x="11412" y="7826"/>
                    <a:pt x="11210" y="7786"/>
                    <a:pt x="11009" y="7773"/>
                  </a:cubicBezTo>
                  <a:cubicBezTo>
                    <a:pt x="10458" y="7705"/>
                    <a:pt x="9907" y="7638"/>
                    <a:pt x="9369" y="7584"/>
                  </a:cubicBezTo>
                  <a:cubicBezTo>
                    <a:pt x="9167" y="7571"/>
                    <a:pt x="8979" y="7557"/>
                    <a:pt x="8751" y="7544"/>
                  </a:cubicBezTo>
                  <a:cubicBezTo>
                    <a:pt x="8804" y="7477"/>
                    <a:pt x="8872" y="7423"/>
                    <a:pt x="8939" y="7369"/>
                  </a:cubicBezTo>
                  <a:lnTo>
                    <a:pt x="11143" y="5985"/>
                  </a:lnTo>
                  <a:cubicBezTo>
                    <a:pt x="11197" y="5945"/>
                    <a:pt x="11251" y="5918"/>
                    <a:pt x="11318" y="5918"/>
                  </a:cubicBezTo>
                  <a:cubicBezTo>
                    <a:pt x="12017" y="5985"/>
                    <a:pt x="12716" y="6052"/>
                    <a:pt x="13415" y="6133"/>
                  </a:cubicBezTo>
                  <a:cubicBezTo>
                    <a:pt x="13872" y="6186"/>
                    <a:pt x="14329" y="6281"/>
                    <a:pt x="14786" y="6348"/>
                  </a:cubicBezTo>
                  <a:cubicBezTo>
                    <a:pt x="14793" y="6349"/>
                    <a:pt x="14800" y="6350"/>
                    <a:pt x="14808" y="6350"/>
                  </a:cubicBezTo>
                  <a:cubicBezTo>
                    <a:pt x="14868" y="6350"/>
                    <a:pt x="14928" y="6306"/>
                    <a:pt x="14987" y="6294"/>
                  </a:cubicBezTo>
                  <a:cubicBezTo>
                    <a:pt x="14961" y="6240"/>
                    <a:pt x="14934" y="6186"/>
                    <a:pt x="14893" y="6146"/>
                  </a:cubicBezTo>
                  <a:cubicBezTo>
                    <a:pt x="14840" y="6092"/>
                    <a:pt x="14786" y="6065"/>
                    <a:pt x="14705" y="6052"/>
                  </a:cubicBezTo>
                  <a:cubicBezTo>
                    <a:pt x="14073" y="5931"/>
                    <a:pt x="13442" y="5824"/>
                    <a:pt x="12810" y="5716"/>
                  </a:cubicBezTo>
                  <a:cubicBezTo>
                    <a:pt x="12514" y="5662"/>
                    <a:pt x="12205" y="5649"/>
                    <a:pt x="11842" y="5595"/>
                  </a:cubicBezTo>
                  <a:cubicBezTo>
                    <a:pt x="11936" y="5541"/>
                    <a:pt x="11990" y="5501"/>
                    <a:pt x="12044" y="5474"/>
                  </a:cubicBezTo>
                  <a:cubicBezTo>
                    <a:pt x="12393" y="5313"/>
                    <a:pt x="12716" y="5138"/>
                    <a:pt x="13065" y="4977"/>
                  </a:cubicBezTo>
                  <a:cubicBezTo>
                    <a:pt x="13764" y="4654"/>
                    <a:pt x="14463" y="4345"/>
                    <a:pt x="15162" y="4036"/>
                  </a:cubicBezTo>
                  <a:cubicBezTo>
                    <a:pt x="15233" y="4006"/>
                    <a:pt x="15303" y="3990"/>
                    <a:pt x="15374" y="3990"/>
                  </a:cubicBezTo>
                  <a:cubicBezTo>
                    <a:pt x="15397" y="3990"/>
                    <a:pt x="15421" y="3992"/>
                    <a:pt x="15444" y="3996"/>
                  </a:cubicBezTo>
                  <a:cubicBezTo>
                    <a:pt x="15552" y="4009"/>
                    <a:pt x="15659" y="4036"/>
                    <a:pt x="15767" y="4063"/>
                  </a:cubicBezTo>
                  <a:cubicBezTo>
                    <a:pt x="16211" y="4157"/>
                    <a:pt x="16681" y="4237"/>
                    <a:pt x="17111" y="4332"/>
                  </a:cubicBezTo>
                  <a:cubicBezTo>
                    <a:pt x="17541" y="4426"/>
                    <a:pt x="17985" y="4547"/>
                    <a:pt x="18388" y="4654"/>
                  </a:cubicBezTo>
                  <a:cubicBezTo>
                    <a:pt x="18791" y="4762"/>
                    <a:pt x="19195" y="4883"/>
                    <a:pt x="19598" y="5004"/>
                  </a:cubicBezTo>
                  <a:cubicBezTo>
                    <a:pt x="19974" y="5125"/>
                    <a:pt x="20337" y="5259"/>
                    <a:pt x="20713" y="5367"/>
                  </a:cubicBezTo>
                  <a:cubicBezTo>
                    <a:pt x="20732" y="5376"/>
                    <a:pt x="20758" y="5381"/>
                    <a:pt x="20784" y="5381"/>
                  </a:cubicBezTo>
                  <a:cubicBezTo>
                    <a:pt x="20832" y="5381"/>
                    <a:pt x="20879" y="5366"/>
                    <a:pt x="20888" y="5340"/>
                  </a:cubicBezTo>
                  <a:cubicBezTo>
                    <a:pt x="20902" y="5286"/>
                    <a:pt x="20902" y="5219"/>
                    <a:pt x="20875" y="5151"/>
                  </a:cubicBezTo>
                  <a:cubicBezTo>
                    <a:pt x="20834" y="5098"/>
                    <a:pt x="20781" y="5057"/>
                    <a:pt x="20727" y="5044"/>
                  </a:cubicBezTo>
                  <a:cubicBezTo>
                    <a:pt x="20377" y="4910"/>
                    <a:pt x="20014" y="4762"/>
                    <a:pt x="19665" y="4641"/>
                  </a:cubicBezTo>
                  <a:cubicBezTo>
                    <a:pt x="19275" y="4520"/>
                    <a:pt x="18872" y="4399"/>
                    <a:pt x="18482" y="4278"/>
                  </a:cubicBezTo>
                  <a:cubicBezTo>
                    <a:pt x="18039" y="4157"/>
                    <a:pt x="17595" y="4036"/>
                    <a:pt x="17151" y="3928"/>
                  </a:cubicBezTo>
                  <a:cubicBezTo>
                    <a:pt x="16789" y="3834"/>
                    <a:pt x="16439" y="3767"/>
                    <a:pt x="16036" y="3686"/>
                  </a:cubicBezTo>
                  <a:cubicBezTo>
                    <a:pt x="16332" y="3579"/>
                    <a:pt x="16600" y="3498"/>
                    <a:pt x="16869" y="3431"/>
                  </a:cubicBezTo>
                  <a:cubicBezTo>
                    <a:pt x="17676" y="3176"/>
                    <a:pt x="18469" y="2880"/>
                    <a:pt x="19275" y="2678"/>
                  </a:cubicBezTo>
                  <a:cubicBezTo>
                    <a:pt x="20203" y="2436"/>
                    <a:pt x="21157" y="2275"/>
                    <a:pt x="22098" y="2100"/>
                  </a:cubicBezTo>
                  <a:cubicBezTo>
                    <a:pt x="22528" y="2020"/>
                    <a:pt x="22972" y="1966"/>
                    <a:pt x="23415" y="1899"/>
                  </a:cubicBezTo>
                  <a:cubicBezTo>
                    <a:pt x="23791" y="1845"/>
                    <a:pt x="24181" y="1805"/>
                    <a:pt x="24558" y="1751"/>
                  </a:cubicBezTo>
                  <a:cubicBezTo>
                    <a:pt x="24665" y="1724"/>
                    <a:pt x="24826" y="1684"/>
                    <a:pt x="24786" y="1549"/>
                  </a:cubicBezTo>
                  <a:cubicBezTo>
                    <a:pt x="24746" y="1428"/>
                    <a:pt x="24638" y="1334"/>
                    <a:pt x="24517" y="1294"/>
                  </a:cubicBezTo>
                  <a:cubicBezTo>
                    <a:pt x="24419" y="1291"/>
                    <a:pt x="24321" y="1289"/>
                    <a:pt x="24222" y="1289"/>
                  </a:cubicBezTo>
                  <a:cubicBezTo>
                    <a:pt x="23904" y="1289"/>
                    <a:pt x="23586" y="1306"/>
                    <a:pt x="23267" y="1348"/>
                  </a:cubicBezTo>
                  <a:cubicBezTo>
                    <a:pt x="22622" y="1428"/>
                    <a:pt x="21963" y="1563"/>
                    <a:pt x="21318" y="1684"/>
                  </a:cubicBezTo>
                  <a:cubicBezTo>
                    <a:pt x="20861" y="1764"/>
                    <a:pt x="20418" y="1845"/>
                    <a:pt x="19961" y="1939"/>
                  </a:cubicBezTo>
                  <a:cubicBezTo>
                    <a:pt x="18684" y="2194"/>
                    <a:pt x="17420" y="2544"/>
                    <a:pt x="16197" y="3001"/>
                  </a:cubicBezTo>
                  <a:cubicBezTo>
                    <a:pt x="16130" y="3028"/>
                    <a:pt x="16063" y="3041"/>
                    <a:pt x="15995" y="3055"/>
                  </a:cubicBezTo>
                  <a:lnTo>
                    <a:pt x="15969" y="3001"/>
                  </a:lnTo>
                  <a:cubicBezTo>
                    <a:pt x="16560" y="2530"/>
                    <a:pt x="17151" y="2047"/>
                    <a:pt x="17756" y="1603"/>
                  </a:cubicBezTo>
                  <a:cubicBezTo>
                    <a:pt x="18361" y="1159"/>
                    <a:pt x="18979" y="743"/>
                    <a:pt x="19598" y="313"/>
                  </a:cubicBezTo>
                  <a:cubicBezTo>
                    <a:pt x="19665" y="259"/>
                    <a:pt x="19678" y="165"/>
                    <a:pt x="19719" y="98"/>
                  </a:cubicBezTo>
                  <a:cubicBezTo>
                    <a:pt x="19625" y="57"/>
                    <a:pt x="19531" y="30"/>
                    <a:pt x="19436" y="3"/>
                  </a:cubicBezTo>
                  <a:cubicBezTo>
                    <a:pt x="19431" y="2"/>
                    <a:pt x="19425" y="1"/>
                    <a:pt x="19420" y="1"/>
                  </a:cubicBezTo>
                  <a:close/>
                </a:path>
              </a:pathLst>
            </a:custGeom>
            <a:solidFill>
              <a:srgbClr val="144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3860523" flipH="1">
            <a:off x="9395239" y="3394173"/>
            <a:ext cx="934052" cy="2022161"/>
            <a:chOff x="2333902" y="2428249"/>
            <a:chExt cx="700535" cy="1516613"/>
          </a:xfrm>
        </p:grpSpPr>
        <p:sp>
          <p:nvSpPr>
            <p:cNvPr id="57" name="Google Shape;57;p2"/>
            <p:cNvSpPr/>
            <p:nvPr/>
          </p:nvSpPr>
          <p:spPr>
            <a:xfrm>
              <a:off x="2660240" y="2428249"/>
              <a:ext cx="374197" cy="632474"/>
            </a:xfrm>
            <a:custGeom>
              <a:avLst/>
              <a:gdLst/>
              <a:ahLst/>
              <a:cxnLst/>
              <a:rect l="l" t="t" r="r" b="b"/>
              <a:pathLst>
                <a:path w="5888" h="9952" extrusionOk="0">
                  <a:moveTo>
                    <a:pt x="5458" y="0"/>
                  </a:moveTo>
                  <a:cubicBezTo>
                    <a:pt x="5313" y="0"/>
                    <a:pt x="5211" y="101"/>
                    <a:pt x="5108" y="193"/>
                  </a:cubicBezTo>
                  <a:cubicBezTo>
                    <a:pt x="4611" y="664"/>
                    <a:pt x="4113" y="1134"/>
                    <a:pt x="3643" y="1618"/>
                  </a:cubicBezTo>
                  <a:cubicBezTo>
                    <a:pt x="2782" y="2465"/>
                    <a:pt x="1963" y="3352"/>
                    <a:pt x="1331" y="4373"/>
                  </a:cubicBezTo>
                  <a:cubicBezTo>
                    <a:pt x="780" y="5274"/>
                    <a:pt x="336" y="6215"/>
                    <a:pt x="202" y="7263"/>
                  </a:cubicBezTo>
                  <a:cubicBezTo>
                    <a:pt x="108" y="8110"/>
                    <a:pt x="81" y="8944"/>
                    <a:pt x="14" y="9790"/>
                  </a:cubicBezTo>
                  <a:cubicBezTo>
                    <a:pt x="14" y="9831"/>
                    <a:pt x="0" y="9898"/>
                    <a:pt x="27" y="9925"/>
                  </a:cubicBezTo>
                  <a:cubicBezTo>
                    <a:pt x="54" y="9952"/>
                    <a:pt x="121" y="9952"/>
                    <a:pt x="175" y="9952"/>
                  </a:cubicBezTo>
                  <a:cubicBezTo>
                    <a:pt x="202" y="9737"/>
                    <a:pt x="323" y="9548"/>
                    <a:pt x="511" y="9441"/>
                  </a:cubicBezTo>
                  <a:cubicBezTo>
                    <a:pt x="538" y="9427"/>
                    <a:pt x="538" y="9401"/>
                    <a:pt x="551" y="9374"/>
                  </a:cubicBezTo>
                  <a:cubicBezTo>
                    <a:pt x="753" y="9065"/>
                    <a:pt x="968" y="8782"/>
                    <a:pt x="1210" y="8500"/>
                  </a:cubicBezTo>
                  <a:cubicBezTo>
                    <a:pt x="1680" y="8030"/>
                    <a:pt x="2178" y="7586"/>
                    <a:pt x="2675" y="7142"/>
                  </a:cubicBezTo>
                  <a:cubicBezTo>
                    <a:pt x="3576" y="6309"/>
                    <a:pt x="4409" y="5408"/>
                    <a:pt x="4987" y="4306"/>
                  </a:cubicBezTo>
                  <a:cubicBezTo>
                    <a:pt x="5538" y="3271"/>
                    <a:pt x="5847" y="2115"/>
                    <a:pt x="5887" y="932"/>
                  </a:cubicBezTo>
                  <a:cubicBezTo>
                    <a:pt x="5874" y="744"/>
                    <a:pt x="5861" y="529"/>
                    <a:pt x="5834" y="314"/>
                  </a:cubicBezTo>
                  <a:cubicBezTo>
                    <a:pt x="5834" y="180"/>
                    <a:pt x="5740" y="72"/>
                    <a:pt x="5605" y="32"/>
                  </a:cubicBezTo>
                  <a:cubicBezTo>
                    <a:pt x="5551" y="10"/>
                    <a:pt x="5503" y="0"/>
                    <a:pt x="5458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83309" y="2917596"/>
              <a:ext cx="313568" cy="589640"/>
            </a:xfrm>
            <a:custGeom>
              <a:avLst/>
              <a:gdLst/>
              <a:ahLst/>
              <a:cxnLst/>
              <a:rect l="l" t="t" r="r" b="b"/>
              <a:pathLst>
                <a:path w="4934" h="9278" extrusionOk="0">
                  <a:moveTo>
                    <a:pt x="4336" y="0"/>
                  </a:moveTo>
                  <a:cubicBezTo>
                    <a:pt x="4150" y="0"/>
                    <a:pt x="3968" y="101"/>
                    <a:pt x="3871" y="262"/>
                  </a:cubicBezTo>
                  <a:cubicBezTo>
                    <a:pt x="3334" y="921"/>
                    <a:pt x="2782" y="1580"/>
                    <a:pt x="2258" y="2265"/>
                  </a:cubicBezTo>
                  <a:cubicBezTo>
                    <a:pt x="1640" y="3085"/>
                    <a:pt x="1048" y="3932"/>
                    <a:pt x="659" y="4886"/>
                  </a:cubicBezTo>
                  <a:cubicBezTo>
                    <a:pt x="229" y="5935"/>
                    <a:pt x="0" y="7064"/>
                    <a:pt x="13" y="8193"/>
                  </a:cubicBezTo>
                  <a:cubicBezTo>
                    <a:pt x="0" y="8421"/>
                    <a:pt x="0" y="8650"/>
                    <a:pt x="13" y="8878"/>
                  </a:cubicBezTo>
                  <a:cubicBezTo>
                    <a:pt x="27" y="9013"/>
                    <a:pt x="81" y="9214"/>
                    <a:pt x="175" y="9255"/>
                  </a:cubicBezTo>
                  <a:cubicBezTo>
                    <a:pt x="204" y="9270"/>
                    <a:pt x="232" y="9277"/>
                    <a:pt x="258" y="9277"/>
                  </a:cubicBezTo>
                  <a:cubicBezTo>
                    <a:pt x="368" y="9277"/>
                    <a:pt x="457" y="9158"/>
                    <a:pt x="511" y="9040"/>
                  </a:cubicBezTo>
                  <a:cubicBezTo>
                    <a:pt x="511" y="9013"/>
                    <a:pt x="524" y="8986"/>
                    <a:pt x="538" y="8972"/>
                  </a:cubicBezTo>
                  <a:cubicBezTo>
                    <a:pt x="766" y="8583"/>
                    <a:pt x="1062" y="8233"/>
                    <a:pt x="1411" y="7964"/>
                  </a:cubicBezTo>
                  <a:cubicBezTo>
                    <a:pt x="1895" y="7548"/>
                    <a:pt x="2419" y="7171"/>
                    <a:pt x="2876" y="6741"/>
                  </a:cubicBezTo>
                  <a:cubicBezTo>
                    <a:pt x="3414" y="6230"/>
                    <a:pt x="3844" y="5639"/>
                    <a:pt x="4167" y="4967"/>
                  </a:cubicBezTo>
                  <a:cubicBezTo>
                    <a:pt x="4543" y="4187"/>
                    <a:pt x="4772" y="3354"/>
                    <a:pt x="4852" y="2494"/>
                  </a:cubicBezTo>
                  <a:cubicBezTo>
                    <a:pt x="4933" y="1768"/>
                    <a:pt x="4893" y="1042"/>
                    <a:pt x="4745" y="330"/>
                  </a:cubicBezTo>
                  <a:cubicBezTo>
                    <a:pt x="4718" y="182"/>
                    <a:pt x="4624" y="61"/>
                    <a:pt x="4476" y="20"/>
                  </a:cubicBezTo>
                  <a:cubicBezTo>
                    <a:pt x="4430" y="7"/>
                    <a:pt x="4383" y="0"/>
                    <a:pt x="4336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22747" y="2490656"/>
              <a:ext cx="200826" cy="635017"/>
            </a:xfrm>
            <a:custGeom>
              <a:avLst/>
              <a:gdLst/>
              <a:ahLst/>
              <a:cxnLst/>
              <a:rect l="l" t="t" r="r" b="b"/>
              <a:pathLst>
                <a:path w="3160" h="9992" extrusionOk="0">
                  <a:moveTo>
                    <a:pt x="571" y="0"/>
                  </a:moveTo>
                  <a:cubicBezTo>
                    <a:pt x="352" y="0"/>
                    <a:pt x="240" y="115"/>
                    <a:pt x="215" y="394"/>
                  </a:cubicBezTo>
                  <a:cubicBezTo>
                    <a:pt x="148" y="945"/>
                    <a:pt x="81" y="1510"/>
                    <a:pt x="68" y="2074"/>
                  </a:cubicBezTo>
                  <a:cubicBezTo>
                    <a:pt x="0" y="3217"/>
                    <a:pt x="68" y="4373"/>
                    <a:pt x="242" y="5515"/>
                  </a:cubicBezTo>
                  <a:cubicBezTo>
                    <a:pt x="404" y="6617"/>
                    <a:pt x="847" y="7666"/>
                    <a:pt x="1506" y="8566"/>
                  </a:cubicBezTo>
                  <a:cubicBezTo>
                    <a:pt x="1761" y="8902"/>
                    <a:pt x="1990" y="9265"/>
                    <a:pt x="2205" y="9628"/>
                  </a:cubicBezTo>
                  <a:cubicBezTo>
                    <a:pt x="2259" y="9736"/>
                    <a:pt x="2312" y="9857"/>
                    <a:pt x="2339" y="9978"/>
                  </a:cubicBezTo>
                  <a:lnTo>
                    <a:pt x="2420" y="9991"/>
                  </a:lnTo>
                  <a:cubicBezTo>
                    <a:pt x="2460" y="9911"/>
                    <a:pt x="2474" y="9830"/>
                    <a:pt x="2487" y="9749"/>
                  </a:cubicBezTo>
                  <a:cubicBezTo>
                    <a:pt x="2474" y="9588"/>
                    <a:pt x="2447" y="9427"/>
                    <a:pt x="2393" y="9265"/>
                  </a:cubicBezTo>
                  <a:cubicBezTo>
                    <a:pt x="2326" y="9077"/>
                    <a:pt x="2218" y="8929"/>
                    <a:pt x="2393" y="8741"/>
                  </a:cubicBezTo>
                  <a:cubicBezTo>
                    <a:pt x="2420" y="8714"/>
                    <a:pt x="2406" y="8660"/>
                    <a:pt x="2420" y="8620"/>
                  </a:cubicBezTo>
                  <a:cubicBezTo>
                    <a:pt x="2487" y="8177"/>
                    <a:pt x="2581" y="7746"/>
                    <a:pt x="2702" y="7316"/>
                  </a:cubicBezTo>
                  <a:cubicBezTo>
                    <a:pt x="2931" y="6604"/>
                    <a:pt x="3159" y="5905"/>
                    <a:pt x="3038" y="5152"/>
                  </a:cubicBezTo>
                  <a:cubicBezTo>
                    <a:pt x="2971" y="4574"/>
                    <a:pt x="2850" y="3996"/>
                    <a:pt x="2675" y="3432"/>
                  </a:cubicBezTo>
                  <a:cubicBezTo>
                    <a:pt x="2420" y="2746"/>
                    <a:pt x="2111" y="2088"/>
                    <a:pt x="1761" y="1442"/>
                  </a:cubicBezTo>
                  <a:cubicBezTo>
                    <a:pt x="1506" y="999"/>
                    <a:pt x="1210" y="569"/>
                    <a:pt x="901" y="152"/>
                  </a:cubicBezTo>
                  <a:cubicBezTo>
                    <a:pt x="834" y="85"/>
                    <a:pt x="740" y="31"/>
                    <a:pt x="646" y="4"/>
                  </a:cubicBezTo>
                  <a:cubicBezTo>
                    <a:pt x="619" y="2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33902" y="3017054"/>
              <a:ext cx="206800" cy="522020"/>
            </a:xfrm>
            <a:custGeom>
              <a:avLst/>
              <a:gdLst/>
              <a:ahLst/>
              <a:cxnLst/>
              <a:rect l="l" t="t" r="r" b="b"/>
              <a:pathLst>
                <a:path w="3254" h="8214" extrusionOk="0">
                  <a:moveTo>
                    <a:pt x="498" y="0"/>
                  </a:moveTo>
                  <a:cubicBezTo>
                    <a:pt x="309" y="0"/>
                    <a:pt x="91" y="140"/>
                    <a:pt x="81" y="310"/>
                  </a:cubicBezTo>
                  <a:cubicBezTo>
                    <a:pt x="41" y="808"/>
                    <a:pt x="1" y="1318"/>
                    <a:pt x="1" y="1816"/>
                  </a:cubicBezTo>
                  <a:cubicBezTo>
                    <a:pt x="1" y="2555"/>
                    <a:pt x="14" y="3281"/>
                    <a:pt x="95" y="4020"/>
                  </a:cubicBezTo>
                  <a:cubicBezTo>
                    <a:pt x="121" y="4504"/>
                    <a:pt x="229" y="4988"/>
                    <a:pt x="417" y="5445"/>
                  </a:cubicBezTo>
                  <a:cubicBezTo>
                    <a:pt x="632" y="5929"/>
                    <a:pt x="901" y="6386"/>
                    <a:pt x="1237" y="6802"/>
                  </a:cubicBezTo>
                  <a:cubicBezTo>
                    <a:pt x="1587" y="7273"/>
                    <a:pt x="1990" y="7690"/>
                    <a:pt x="2380" y="8120"/>
                  </a:cubicBezTo>
                  <a:cubicBezTo>
                    <a:pt x="2433" y="8173"/>
                    <a:pt x="2528" y="8187"/>
                    <a:pt x="2595" y="8214"/>
                  </a:cubicBezTo>
                  <a:cubicBezTo>
                    <a:pt x="2635" y="8120"/>
                    <a:pt x="2662" y="8039"/>
                    <a:pt x="2675" y="7945"/>
                  </a:cubicBezTo>
                  <a:cubicBezTo>
                    <a:pt x="2662" y="7878"/>
                    <a:pt x="2635" y="7811"/>
                    <a:pt x="2595" y="7757"/>
                  </a:cubicBezTo>
                  <a:cubicBezTo>
                    <a:pt x="2689" y="7649"/>
                    <a:pt x="2810" y="7555"/>
                    <a:pt x="2850" y="7434"/>
                  </a:cubicBezTo>
                  <a:cubicBezTo>
                    <a:pt x="2931" y="7179"/>
                    <a:pt x="2985" y="6910"/>
                    <a:pt x="3025" y="6655"/>
                  </a:cubicBezTo>
                  <a:cubicBezTo>
                    <a:pt x="3079" y="6157"/>
                    <a:pt x="3132" y="5673"/>
                    <a:pt x="3173" y="5176"/>
                  </a:cubicBezTo>
                  <a:cubicBezTo>
                    <a:pt x="3253" y="4370"/>
                    <a:pt x="3132" y="3550"/>
                    <a:pt x="2823" y="2810"/>
                  </a:cubicBezTo>
                  <a:cubicBezTo>
                    <a:pt x="2447" y="1977"/>
                    <a:pt x="1923" y="1224"/>
                    <a:pt x="1264" y="593"/>
                  </a:cubicBezTo>
                  <a:cubicBezTo>
                    <a:pt x="1076" y="404"/>
                    <a:pt x="874" y="230"/>
                    <a:pt x="673" y="55"/>
                  </a:cubicBezTo>
                  <a:cubicBezTo>
                    <a:pt x="624" y="17"/>
                    <a:pt x="563" y="0"/>
                    <a:pt x="498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430437" y="2731453"/>
              <a:ext cx="387861" cy="1213408"/>
            </a:xfrm>
            <a:custGeom>
              <a:avLst/>
              <a:gdLst/>
              <a:ahLst/>
              <a:cxnLst/>
              <a:rect l="l" t="t" r="r" b="b"/>
              <a:pathLst>
                <a:path w="6103" h="19093" extrusionOk="0">
                  <a:moveTo>
                    <a:pt x="5676" y="1"/>
                  </a:moveTo>
                  <a:cubicBezTo>
                    <a:pt x="5625" y="1"/>
                    <a:pt x="5577" y="28"/>
                    <a:pt x="5538" y="113"/>
                  </a:cubicBezTo>
                  <a:cubicBezTo>
                    <a:pt x="5471" y="261"/>
                    <a:pt x="5390" y="409"/>
                    <a:pt x="5323" y="557"/>
                  </a:cubicBezTo>
                  <a:cubicBezTo>
                    <a:pt x="4987" y="1350"/>
                    <a:pt x="4665" y="2143"/>
                    <a:pt x="4315" y="2936"/>
                  </a:cubicBezTo>
                  <a:cubicBezTo>
                    <a:pt x="3845" y="3998"/>
                    <a:pt x="3482" y="5113"/>
                    <a:pt x="3240" y="6243"/>
                  </a:cubicBezTo>
                  <a:cubicBezTo>
                    <a:pt x="3119" y="6807"/>
                    <a:pt x="3011" y="7385"/>
                    <a:pt x="2890" y="7950"/>
                  </a:cubicBezTo>
                  <a:cubicBezTo>
                    <a:pt x="2863" y="7882"/>
                    <a:pt x="2837" y="7815"/>
                    <a:pt x="2837" y="7748"/>
                  </a:cubicBezTo>
                  <a:cubicBezTo>
                    <a:pt x="2769" y="7331"/>
                    <a:pt x="2729" y="6901"/>
                    <a:pt x="2648" y="6498"/>
                  </a:cubicBezTo>
                  <a:cubicBezTo>
                    <a:pt x="2474" y="5517"/>
                    <a:pt x="2272" y="4549"/>
                    <a:pt x="2084" y="3568"/>
                  </a:cubicBezTo>
                  <a:cubicBezTo>
                    <a:pt x="2017" y="3245"/>
                    <a:pt x="1923" y="2922"/>
                    <a:pt x="1842" y="2613"/>
                  </a:cubicBezTo>
                  <a:cubicBezTo>
                    <a:pt x="1814" y="2520"/>
                    <a:pt x="1780" y="2492"/>
                    <a:pt x="1717" y="2492"/>
                  </a:cubicBezTo>
                  <a:cubicBezTo>
                    <a:pt x="1689" y="2492"/>
                    <a:pt x="1655" y="2498"/>
                    <a:pt x="1613" y="2506"/>
                  </a:cubicBezTo>
                  <a:cubicBezTo>
                    <a:pt x="1479" y="2533"/>
                    <a:pt x="1519" y="2600"/>
                    <a:pt x="1546" y="2707"/>
                  </a:cubicBezTo>
                  <a:cubicBezTo>
                    <a:pt x="1573" y="2802"/>
                    <a:pt x="1600" y="2909"/>
                    <a:pt x="1627" y="3003"/>
                  </a:cubicBezTo>
                  <a:cubicBezTo>
                    <a:pt x="1869" y="4414"/>
                    <a:pt x="2178" y="5826"/>
                    <a:pt x="2380" y="7251"/>
                  </a:cubicBezTo>
                  <a:cubicBezTo>
                    <a:pt x="2527" y="8339"/>
                    <a:pt x="2702" y="9428"/>
                    <a:pt x="2581" y="10544"/>
                  </a:cubicBezTo>
                  <a:cubicBezTo>
                    <a:pt x="2474" y="11673"/>
                    <a:pt x="2487" y="12802"/>
                    <a:pt x="2621" y="13931"/>
                  </a:cubicBezTo>
                  <a:cubicBezTo>
                    <a:pt x="2662" y="14213"/>
                    <a:pt x="2689" y="14509"/>
                    <a:pt x="2716" y="14791"/>
                  </a:cubicBezTo>
                  <a:cubicBezTo>
                    <a:pt x="2621" y="14684"/>
                    <a:pt x="2554" y="14576"/>
                    <a:pt x="2500" y="14455"/>
                  </a:cubicBezTo>
                  <a:cubicBezTo>
                    <a:pt x="2138" y="13783"/>
                    <a:pt x="1734" y="13138"/>
                    <a:pt x="1439" y="12439"/>
                  </a:cubicBezTo>
                  <a:cubicBezTo>
                    <a:pt x="968" y="11296"/>
                    <a:pt x="592" y="10114"/>
                    <a:pt x="336" y="8904"/>
                  </a:cubicBezTo>
                  <a:cubicBezTo>
                    <a:pt x="310" y="8810"/>
                    <a:pt x="215" y="8743"/>
                    <a:pt x="162" y="8675"/>
                  </a:cubicBezTo>
                  <a:cubicBezTo>
                    <a:pt x="108" y="8769"/>
                    <a:pt x="54" y="8864"/>
                    <a:pt x="14" y="8958"/>
                  </a:cubicBezTo>
                  <a:cubicBezTo>
                    <a:pt x="0" y="8985"/>
                    <a:pt x="27" y="9025"/>
                    <a:pt x="27" y="9052"/>
                  </a:cubicBezTo>
                  <a:cubicBezTo>
                    <a:pt x="135" y="9576"/>
                    <a:pt x="229" y="10114"/>
                    <a:pt x="377" y="10611"/>
                  </a:cubicBezTo>
                  <a:cubicBezTo>
                    <a:pt x="605" y="11404"/>
                    <a:pt x="874" y="12184"/>
                    <a:pt x="1197" y="12950"/>
                  </a:cubicBezTo>
                  <a:cubicBezTo>
                    <a:pt x="1627" y="13891"/>
                    <a:pt x="2164" y="14791"/>
                    <a:pt x="2769" y="15625"/>
                  </a:cubicBezTo>
                  <a:cubicBezTo>
                    <a:pt x="2823" y="15678"/>
                    <a:pt x="2850" y="15746"/>
                    <a:pt x="2863" y="15813"/>
                  </a:cubicBezTo>
                  <a:cubicBezTo>
                    <a:pt x="3025" y="16727"/>
                    <a:pt x="3173" y="17641"/>
                    <a:pt x="3320" y="18555"/>
                  </a:cubicBezTo>
                  <a:cubicBezTo>
                    <a:pt x="3347" y="18716"/>
                    <a:pt x="3361" y="18904"/>
                    <a:pt x="3374" y="19079"/>
                  </a:cubicBezTo>
                  <a:lnTo>
                    <a:pt x="3468" y="19092"/>
                  </a:lnTo>
                  <a:cubicBezTo>
                    <a:pt x="3522" y="18985"/>
                    <a:pt x="3562" y="18877"/>
                    <a:pt x="3576" y="18770"/>
                  </a:cubicBezTo>
                  <a:cubicBezTo>
                    <a:pt x="3549" y="18246"/>
                    <a:pt x="3522" y="17708"/>
                    <a:pt x="3468" y="17184"/>
                  </a:cubicBezTo>
                  <a:cubicBezTo>
                    <a:pt x="3415" y="16471"/>
                    <a:pt x="3307" y="15759"/>
                    <a:pt x="3267" y="15047"/>
                  </a:cubicBezTo>
                  <a:cubicBezTo>
                    <a:pt x="3240" y="14361"/>
                    <a:pt x="3509" y="13729"/>
                    <a:pt x="3764" y="13111"/>
                  </a:cubicBezTo>
                  <a:cubicBezTo>
                    <a:pt x="3979" y="12560"/>
                    <a:pt x="4234" y="12022"/>
                    <a:pt x="4476" y="11485"/>
                  </a:cubicBezTo>
                  <a:cubicBezTo>
                    <a:pt x="5014" y="10329"/>
                    <a:pt x="5552" y="9173"/>
                    <a:pt x="6089" y="8017"/>
                  </a:cubicBezTo>
                  <a:cubicBezTo>
                    <a:pt x="6103" y="7950"/>
                    <a:pt x="6103" y="7882"/>
                    <a:pt x="6089" y="7815"/>
                  </a:cubicBezTo>
                  <a:cubicBezTo>
                    <a:pt x="6009" y="7842"/>
                    <a:pt x="5901" y="7829"/>
                    <a:pt x="5834" y="7882"/>
                  </a:cubicBezTo>
                  <a:cubicBezTo>
                    <a:pt x="5767" y="7963"/>
                    <a:pt x="5713" y="8057"/>
                    <a:pt x="5673" y="8165"/>
                  </a:cubicBezTo>
                  <a:cubicBezTo>
                    <a:pt x="5417" y="8662"/>
                    <a:pt x="5148" y="9173"/>
                    <a:pt x="4906" y="9683"/>
                  </a:cubicBezTo>
                  <a:cubicBezTo>
                    <a:pt x="4503" y="10544"/>
                    <a:pt x="4087" y="11417"/>
                    <a:pt x="3697" y="12291"/>
                  </a:cubicBezTo>
                  <a:cubicBezTo>
                    <a:pt x="3482" y="12802"/>
                    <a:pt x="3294" y="13313"/>
                    <a:pt x="3078" y="13850"/>
                  </a:cubicBezTo>
                  <a:cubicBezTo>
                    <a:pt x="3052" y="13474"/>
                    <a:pt x="3025" y="13111"/>
                    <a:pt x="3011" y="12762"/>
                  </a:cubicBezTo>
                  <a:cubicBezTo>
                    <a:pt x="2931" y="11028"/>
                    <a:pt x="3065" y="9294"/>
                    <a:pt x="3401" y="7600"/>
                  </a:cubicBezTo>
                  <a:cubicBezTo>
                    <a:pt x="3562" y="6780"/>
                    <a:pt x="3710" y="5960"/>
                    <a:pt x="3939" y="5167"/>
                  </a:cubicBezTo>
                  <a:cubicBezTo>
                    <a:pt x="4436" y="3487"/>
                    <a:pt x="5148" y="1861"/>
                    <a:pt x="5794" y="234"/>
                  </a:cubicBezTo>
                  <a:cubicBezTo>
                    <a:pt x="5821" y="167"/>
                    <a:pt x="5821" y="46"/>
                    <a:pt x="5794" y="33"/>
                  </a:cubicBezTo>
                  <a:cubicBezTo>
                    <a:pt x="5754" y="16"/>
                    <a:pt x="5714" y="1"/>
                    <a:pt x="5676" y="1"/>
                  </a:cubicBezTo>
                  <a:close/>
                </a:path>
              </a:pathLst>
            </a:custGeom>
            <a:solidFill>
              <a:srgbClr val="144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" name="Google Shape;62;p2"/>
          <p:cNvSpPr/>
          <p:nvPr/>
        </p:nvSpPr>
        <p:spPr>
          <a:xfrm flipH="1">
            <a:off x="10632864" y="5062188"/>
            <a:ext cx="460289" cy="570701"/>
          </a:xfrm>
          <a:custGeom>
            <a:avLst/>
            <a:gdLst/>
            <a:ahLst/>
            <a:cxnLst/>
            <a:rect l="l" t="t" r="r" b="b"/>
            <a:pathLst>
              <a:path w="5432" h="6735" extrusionOk="0">
                <a:moveTo>
                  <a:pt x="2755" y="2915"/>
                </a:moveTo>
                <a:cubicBezTo>
                  <a:pt x="2931" y="2915"/>
                  <a:pt x="3065" y="3045"/>
                  <a:pt x="3065" y="3225"/>
                </a:cubicBezTo>
                <a:cubicBezTo>
                  <a:pt x="3039" y="3440"/>
                  <a:pt x="2864" y="3601"/>
                  <a:pt x="2649" y="3615"/>
                </a:cubicBezTo>
                <a:cubicBezTo>
                  <a:pt x="2474" y="3615"/>
                  <a:pt x="2340" y="3480"/>
                  <a:pt x="2353" y="3319"/>
                </a:cubicBezTo>
                <a:cubicBezTo>
                  <a:pt x="2366" y="3104"/>
                  <a:pt x="2528" y="2929"/>
                  <a:pt x="2729" y="2916"/>
                </a:cubicBezTo>
                <a:cubicBezTo>
                  <a:pt x="2738" y="2915"/>
                  <a:pt x="2747" y="2915"/>
                  <a:pt x="2755" y="2915"/>
                </a:cubicBezTo>
                <a:close/>
                <a:moveTo>
                  <a:pt x="1917" y="0"/>
                </a:moveTo>
                <a:cubicBezTo>
                  <a:pt x="1748" y="0"/>
                  <a:pt x="1578" y="91"/>
                  <a:pt x="1493" y="268"/>
                </a:cubicBezTo>
                <a:cubicBezTo>
                  <a:pt x="1278" y="631"/>
                  <a:pt x="1358" y="994"/>
                  <a:pt x="1466" y="1370"/>
                </a:cubicBezTo>
                <a:cubicBezTo>
                  <a:pt x="1587" y="1746"/>
                  <a:pt x="1735" y="2109"/>
                  <a:pt x="1869" y="2486"/>
                </a:cubicBezTo>
                <a:cubicBezTo>
                  <a:pt x="1668" y="2418"/>
                  <a:pt x="1466" y="2365"/>
                  <a:pt x="1278" y="2298"/>
                </a:cubicBezTo>
                <a:cubicBezTo>
                  <a:pt x="1101" y="2236"/>
                  <a:pt x="916" y="2205"/>
                  <a:pt x="729" y="2205"/>
                </a:cubicBezTo>
                <a:cubicBezTo>
                  <a:pt x="589" y="2205"/>
                  <a:pt x="448" y="2223"/>
                  <a:pt x="310" y="2257"/>
                </a:cubicBezTo>
                <a:cubicBezTo>
                  <a:pt x="108" y="2311"/>
                  <a:pt x="1" y="2499"/>
                  <a:pt x="95" y="2660"/>
                </a:cubicBezTo>
                <a:cubicBezTo>
                  <a:pt x="176" y="2768"/>
                  <a:pt x="283" y="2876"/>
                  <a:pt x="404" y="2943"/>
                </a:cubicBezTo>
                <a:cubicBezTo>
                  <a:pt x="552" y="3023"/>
                  <a:pt x="713" y="3091"/>
                  <a:pt x="874" y="3144"/>
                </a:cubicBezTo>
                <a:cubicBezTo>
                  <a:pt x="579" y="3238"/>
                  <a:pt x="337" y="3453"/>
                  <a:pt x="202" y="3722"/>
                </a:cubicBezTo>
                <a:cubicBezTo>
                  <a:pt x="135" y="3857"/>
                  <a:pt x="135" y="4005"/>
                  <a:pt x="176" y="4139"/>
                </a:cubicBezTo>
                <a:cubicBezTo>
                  <a:pt x="235" y="4248"/>
                  <a:pt x="353" y="4313"/>
                  <a:pt x="475" y="4313"/>
                </a:cubicBezTo>
                <a:cubicBezTo>
                  <a:pt x="519" y="4313"/>
                  <a:pt x="563" y="4305"/>
                  <a:pt x="606" y="4287"/>
                </a:cubicBezTo>
                <a:cubicBezTo>
                  <a:pt x="982" y="4193"/>
                  <a:pt x="1358" y="4072"/>
                  <a:pt x="1735" y="3951"/>
                </a:cubicBezTo>
                <a:cubicBezTo>
                  <a:pt x="1802" y="3937"/>
                  <a:pt x="1856" y="3910"/>
                  <a:pt x="1909" y="3884"/>
                </a:cubicBezTo>
                <a:lnTo>
                  <a:pt x="1909" y="3884"/>
                </a:lnTo>
                <a:cubicBezTo>
                  <a:pt x="1600" y="4341"/>
                  <a:pt x="1385" y="4851"/>
                  <a:pt x="1278" y="5389"/>
                </a:cubicBezTo>
                <a:cubicBezTo>
                  <a:pt x="1197" y="5685"/>
                  <a:pt x="1197" y="6007"/>
                  <a:pt x="1278" y="6303"/>
                </a:cubicBezTo>
                <a:cubicBezTo>
                  <a:pt x="1340" y="6446"/>
                  <a:pt x="1433" y="6530"/>
                  <a:pt x="1548" y="6530"/>
                </a:cubicBezTo>
                <a:cubicBezTo>
                  <a:pt x="1605" y="6530"/>
                  <a:pt x="1668" y="6509"/>
                  <a:pt x="1735" y="6464"/>
                </a:cubicBezTo>
                <a:cubicBezTo>
                  <a:pt x="1842" y="6397"/>
                  <a:pt x="1936" y="6303"/>
                  <a:pt x="2004" y="6196"/>
                </a:cubicBezTo>
                <a:cubicBezTo>
                  <a:pt x="2138" y="5980"/>
                  <a:pt x="2232" y="5739"/>
                  <a:pt x="2340" y="5510"/>
                </a:cubicBezTo>
                <a:cubicBezTo>
                  <a:pt x="2420" y="5900"/>
                  <a:pt x="2595" y="6263"/>
                  <a:pt x="2864" y="6558"/>
                </a:cubicBezTo>
                <a:cubicBezTo>
                  <a:pt x="2970" y="6676"/>
                  <a:pt x="3089" y="6735"/>
                  <a:pt x="3200" y="6735"/>
                </a:cubicBezTo>
                <a:cubicBezTo>
                  <a:pt x="3341" y="6735"/>
                  <a:pt x="3468" y="6639"/>
                  <a:pt x="3536" y="6451"/>
                </a:cubicBezTo>
                <a:cubicBezTo>
                  <a:pt x="3590" y="6276"/>
                  <a:pt x="3617" y="6088"/>
                  <a:pt x="3617" y="5913"/>
                </a:cubicBezTo>
                <a:cubicBezTo>
                  <a:pt x="3617" y="5322"/>
                  <a:pt x="3522" y="4744"/>
                  <a:pt x="3321" y="4193"/>
                </a:cubicBezTo>
                <a:lnTo>
                  <a:pt x="3321" y="4193"/>
                </a:lnTo>
                <a:cubicBezTo>
                  <a:pt x="3684" y="4260"/>
                  <a:pt x="4020" y="4341"/>
                  <a:pt x="4356" y="4394"/>
                </a:cubicBezTo>
                <a:cubicBezTo>
                  <a:pt x="4425" y="4413"/>
                  <a:pt x="4496" y="4422"/>
                  <a:pt x="4566" y="4422"/>
                </a:cubicBezTo>
                <a:cubicBezTo>
                  <a:pt x="4700" y="4422"/>
                  <a:pt x="4832" y="4389"/>
                  <a:pt x="4947" y="4327"/>
                </a:cubicBezTo>
                <a:cubicBezTo>
                  <a:pt x="5135" y="4220"/>
                  <a:pt x="5189" y="4045"/>
                  <a:pt x="5028" y="3897"/>
                </a:cubicBezTo>
                <a:cubicBezTo>
                  <a:pt x="4907" y="3790"/>
                  <a:pt x="4772" y="3695"/>
                  <a:pt x="4625" y="3628"/>
                </a:cubicBezTo>
                <a:cubicBezTo>
                  <a:pt x="4531" y="3561"/>
                  <a:pt x="4410" y="3507"/>
                  <a:pt x="4262" y="3440"/>
                </a:cubicBezTo>
                <a:lnTo>
                  <a:pt x="4517" y="3359"/>
                </a:lnTo>
                <a:cubicBezTo>
                  <a:pt x="4840" y="3279"/>
                  <a:pt x="5135" y="3091"/>
                  <a:pt x="5337" y="2822"/>
                </a:cubicBezTo>
                <a:cubicBezTo>
                  <a:pt x="5404" y="2714"/>
                  <a:pt x="5431" y="2580"/>
                  <a:pt x="5418" y="2445"/>
                </a:cubicBezTo>
                <a:cubicBezTo>
                  <a:pt x="5384" y="2321"/>
                  <a:pt x="5273" y="2234"/>
                  <a:pt x="5151" y="2234"/>
                </a:cubicBezTo>
                <a:cubicBezTo>
                  <a:pt x="5128" y="2234"/>
                  <a:pt x="5105" y="2237"/>
                  <a:pt x="5082" y="2244"/>
                </a:cubicBezTo>
                <a:cubicBezTo>
                  <a:pt x="4786" y="2298"/>
                  <a:pt x="4477" y="2351"/>
                  <a:pt x="4195" y="2432"/>
                </a:cubicBezTo>
                <a:cubicBezTo>
                  <a:pt x="4020" y="2486"/>
                  <a:pt x="3872" y="2553"/>
                  <a:pt x="3711" y="2634"/>
                </a:cubicBezTo>
                <a:cubicBezTo>
                  <a:pt x="3872" y="2351"/>
                  <a:pt x="4006" y="2136"/>
                  <a:pt x="4114" y="1908"/>
                </a:cubicBezTo>
                <a:cubicBezTo>
                  <a:pt x="4315" y="1545"/>
                  <a:pt x="4423" y="1128"/>
                  <a:pt x="4436" y="711"/>
                </a:cubicBezTo>
                <a:cubicBezTo>
                  <a:pt x="4450" y="537"/>
                  <a:pt x="4356" y="362"/>
                  <a:pt x="4195" y="268"/>
                </a:cubicBezTo>
                <a:cubicBezTo>
                  <a:pt x="4136" y="243"/>
                  <a:pt x="4074" y="231"/>
                  <a:pt x="4012" y="231"/>
                </a:cubicBezTo>
                <a:cubicBezTo>
                  <a:pt x="3873" y="231"/>
                  <a:pt x="3732" y="291"/>
                  <a:pt x="3630" y="402"/>
                </a:cubicBezTo>
                <a:cubicBezTo>
                  <a:pt x="3496" y="550"/>
                  <a:pt x="3361" y="711"/>
                  <a:pt x="3240" y="886"/>
                </a:cubicBezTo>
                <a:cubicBezTo>
                  <a:pt x="3065" y="1142"/>
                  <a:pt x="2918" y="1424"/>
                  <a:pt x="2756" y="1720"/>
                </a:cubicBezTo>
                <a:cubicBezTo>
                  <a:pt x="2716" y="1545"/>
                  <a:pt x="2689" y="1370"/>
                  <a:pt x="2676" y="1209"/>
                </a:cubicBezTo>
                <a:cubicBezTo>
                  <a:pt x="2635" y="846"/>
                  <a:pt x="2514" y="510"/>
                  <a:pt x="2313" y="228"/>
                </a:cubicBezTo>
                <a:cubicBezTo>
                  <a:pt x="2223" y="74"/>
                  <a:pt x="2071" y="0"/>
                  <a:pt x="1917" y="0"/>
                </a:cubicBezTo>
                <a:close/>
              </a:path>
            </a:pathLst>
          </a:custGeom>
          <a:solidFill>
            <a:srgbClr val="E6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 flipH="1">
            <a:off x="10829561" y="781681"/>
            <a:ext cx="442833" cy="470712"/>
          </a:xfrm>
          <a:custGeom>
            <a:avLst/>
            <a:gdLst/>
            <a:ahLst/>
            <a:cxnLst/>
            <a:rect l="l" t="t" r="r" b="b"/>
            <a:pathLst>
              <a:path w="5226" h="5555" extrusionOk="0">
                <a:moveTo>
                  <a:pt x="2658" y="2673"/>
                </a:moveTo>
                <a:cubicBezTo>
                  <a:pt x="2846" y="2700"/>
                  <a:pt x="2967" y="2875"/>
                  <a:pt x="2954" y="3063"/>
                </a:cubicBezTo>
                <a:cubicBezTo>
                  <a:pt x="2941" y="3270"/>
                  <a:pt x="2779" y="3427"/>
                  <a:pt x="2575" y="3427"/>
                </a:cubicBezTo>
                <a:cubicBezTo>
                  <a:pt x="2567" y="3427"/>
                  <a:pt x="2559" y="3426"/>
                  <a:pt x="2550" y="3426"/>
                </a:cubicBezTo>
                <a:cubicBezTo>
                  <a:pt x="2376" y="3412"/>
                  <a:pt x="2241" y="3251"/>
                  <a:pt x="2255" y="3076"/>
                </a:cubicBezTo>
                <a:cubicBezTo>
                  <a:pt x="2268" y="2861"/>
                  <a:pt x="2443" y="2687"/>
                  <a:pt x="2658" y="2673"/>
                </a:cubicBezTo>
                <a:close/>
                <a:moveTo>
                  <a:pt x="3270" y="0"/>
                </a:moveTo>
                <a:cubicBezTo>
                  <a:pt x="3188" y="0"/>
                  <a:pt x="3109" y="31"/>
                  <a:pt x="3048" y="92"/>
                </a:cubicBezTo>
                <a:cubicBezTo>
                  <a:pt x="2671" y="482"/>
                  <a:pt x="2524" y="953"/>
                  <a:pt x="2389" y="1436"/>
                </a:cubicBezTo>
                <a:cubicBezTo>
                  <a:pt x="2376" y="1517"/>
                  <a:pt x="2349" y="1584"/>
                  <a:pt x="2322" y="1705"/>
                </a:cubicBezTo>
                <a:cubicBezTo>
                  <a:pt x="2268" y="1598"/>
                  <a:pt x="2255" y="1557"/>
                  <a:pt x="2228" y="1517"/>
                </a:cubicBezTo>
                <a:cubicBezTo>
                  <a:pt x="2053" y="1235"/>
                  <a:pt x="1892" y="926"/>
                  <a:pt x="1569" y="778"/>
                </a:cubicBezTo>
                <a:cubicBezTo>
                  <a:pt x="1482" y="736"/>
                  <a:pt x="1401" y="716"/>
                  <a:pt x="1329" y="716"/>
                </a:cubicBezTo>
                <a:cubicBezTo>
                  <a:pt x="1149" y="716"/>
                  <a:pt x="1032" y="846"/>
                  <a:pt x="1032" y="1087"/>
                </a:cubicBezTo>
                <a:cubicBezTo>
                  <a:pt x="1032" y="1369"/>
                  <a:pt x="1058" y="1652"/>
                  <a:pt x="1112" y="1934"/>
                </a:cubicBezTo>
                <a:cubicBezTo>
                  <a:pt x="1126" y="2028"/>
                  <a:pt x="1139" y="2095"/>
                  <a:pt x="1166" y="2189"/>
                </a:cubicBezTo>
                <a:lnTo>
                  <a:pt x="1018" y="2176"/>
                </a:lnTo>
                <a:cubicBezTo>
                  <a:pt x="830" y="2149"/>
                  <a:pt x="642" y="2122"/>
                  <a:pt x="454" y="2122"/>
                </a:cubicBezTo>
                <a:cubicBezTo>
                  <a:pt x="446" y="2122"/>
                  <a:pt x="438" y="2121"/>
                  <a:pt x="430" y="2121"/>
                </a:cubicBezTo>
                <a:cubicBezTo>
                  <a:pt x="174" y="2121"/>
                  <a:pt x="1" y="2329"/>
                  <a:pt x="131" y="2512"/>
                </a:cubicBezTo>
                <a:cubicBezTo>
                  <a:pt x="265" y="2700"/>
                  <a:pt x="440" y="2848"/>
                  <a:pt x="655" y="2942"/>
                </a:cubicBezTo>
                <a:cubicBezTo>
                  <a:pt x="937" y="3049"/>
                  <a:pt x="1233" y="3117"/>
                  <a:pt x="1529" y="3170"/>
                </a:cubicBezTo>
                <a:cubicBezTo>
                  <a:pt x="1233" y="3426"/>
                  <a:pt x="924" y="3654"/>
                  <a:pt x="669" y="3910"/>
                </a:cubicBezTo>
                <a:cubicBezTo>
                  <a:pt x="521" y="4071"/>
                  <a:pt x="413" y="4259"/>
                  <a:pt x="346" y="4461"/>
                </a:cubicBezTo>
                <a:cubicBezTo>
                  <a:pt x="273" y="4607"/>
                  <a:pt x="388" y="4775"/>
                  <a:pt x="540" y="4775"/>
                </a:cubicBezTo>
                <a:cubicBezTo>
                  <a:pt x="556" y="4775"/>
                  <a:pt x="572" y="4774"/>
                  <a:pt x="588" y="4770"/>
                </a:cubicBezTo>
                <a:cubicBezTo>
                  <a:pt x="857" y="4743"/>
                  <a:pt x="1099" y="4689"/>
                  <a:pt x="1341" y="4609"/>
                </a:cubicBezTo>
                <a:cubicBezTo>
                  <a:pt x="1515" y="4528"/>
                  <a:pt x="1690" y="4447"/>
                  <a:pt x="1851" y="4340"/>
                </a:cubicBezTo>
                <a:lnTo>
                  <a:pt x="1851" y="4340"/>
                </a:lnTo>
                <a:cubicBezTo>
                  <a:pt x="1851" y="4636"/>
                  <a:pt x="1838" y="4918"/>
                  <a:pt x="1851" y="5187"/>
                </a:cubicBezTo>
                <a:cubicBezTo>
                  <a:pt x="1838" y="5348"/>
                  <a:pt x="1946" y="5496"/>
                  <a:pt x="2107" y="5536"/>
                </a:cubicBezTo>
                <a:cubicBezTo>
                  <a:pt x="2147" y="5549"/>
                  <a:pt x="2188" y="5554"/>
                  <a:pt x="2227" y="5554"/>
                </a:cubicBezTo>
                <a:cubicBezTo>
                  <a:pt x="2359" y="5554"/>
                  <a:pt x="2481" y="5488"/>
                  <a:pt x="2564" y="5375"/>
                </a:cubicBezTo>
                <a:cubicBezTo>
                  <a:pt x="2685" y="5187"/>
                  <a:pt x="2792" y="4985"/>
                  <a:pt x="2886" y="4770"/>
                </a:cubicBezTo>
                <a:cubicBezTo>
                  <a:pt x="2981" y="4528"/>
                  <a:pt x="3048" y="4259"/>
                  <a:pt x="3142" y="3977"/>
                </a:cubicBezTo>
                <a:cubicBezTo>
                  <a:pt x="3222" y="4098"/>
                  <a:pt x="3290" y="4192"/>
                  <a:pt x="3357" y="4299"/>
                </a:cubicBezTo>
                <a:cubicBezTo>
                  <a:pt x="3438" y="4394"/>
                  <a:pt x="3518" y="4488"/>
                  <a:pt x="3612" y="4568"/>
                </a:cubicBezTo>
                <a:cubicBezTo>
                  <a:pt x="3705" y="4678"/>
                  <a:pt x="3841" y="4735"/>
                  <a:pt x="3980" y="4735"/>
                </a:cubicBezTo>
                <a:cubicBezTo>
                  <a:pt x="4061" y="4735"/>
                  <a:pt x="4143" y="4716"/>
                  <a:pt x="4217" y="4676"/>
                </a:cubicBezTo>
                <a:cubicBezTo>
                  <a:pt x="4392" y="4582"/>
                  <a:pt x="4392" y="4394"/>
                  <a:pt x="4365" y="4232"/>
                </a:cubicBezTo>
                <a:cubicBezTo>
                  <a:pt x="4325" y="4044"/>
                  <a:pt x="4271" y="3856"/>
                  <a:pt x="4217" y="3681"/>
                </a:cubicBezTo>
                <a:cubicBezTo>
                  <a:pt x="4352" y="3681"/>
                  <a:pt x="4499" y="3668"/>
                  <a:pt x="4634" y="3641"/>
                </a:cubicBezTo>
                <a:cubicBezTo>
                  <a:pt x="4782" y="3627"/>
                  <a:pt x="4930" y="3574"/>
                  <a:pt x="5051" y="3506"/>
                </a:cubicBezTo>
                <a:cubicBezTo>
                  <a:pt x="5158" y="3439"/>
                  <a:pt x="5212" y="3332"/>
                  <a:pt x="5225" y="3211"/>
                </a:cubicBezTo>
                <a:cubicBezTo>
                  <a:pt x="5198" y="3090"/>
                  <a:pt x="5104" y="2982"/>
                  <a:pt x="4983" y="2942"/>
                </a:cubicBezTo>
                <a:cubicBezTo>
                  <a:pt x="4647" y="2848"/>
                  <a:pt x="4311" y="2821"/>
                  <a:pt x="3975" y="2767"/>
                </a:cubicBezTo>
                <a:cubicBezTo>
                  <a:pt x="3895" y="2754"/>
                  <a:pt x="3800" y="2754"/>
                  <a:pt x="3639" y="2754"/>
                </a:cubicBezTo>
                <a:cubicBezTo>
                  <a:pt x="3868" y="2512"/>
                  <a:pt x="4056" y="2337"/>
                  <a:pt x="4217" y="2122"/>
                </a:cubicBezTo>
                <a:cubicBezTo>
                  <a:pt x="4473" y="1813"/>
                  <a:pt x="4714" y="1490"/>
                  <a:pt x="4930" y="1154"/>
                </a:cubicBezTo>
                <a:cubicBezTo>
                  <a:pt x="5037" y="1033"/>
                  <a:pt x="5024" y="845"/>
                  <a:pt x="4916" y="724"/>
                </a:cubicBezTo>
                <a:cubicBezTo>
                  <a:pt x="4839" y="630"/>
                  <a:pt x="4724" y="579"/>
                  <a:pt x="4605" y="579"/>
                </a:cubicBezTo>
                <a:cubicBezTo>
                  <a:pt x="4538" y="579"/>
                  <a:pt x="4469" y="596"/>
                  <a:pt x="4405" y="630"/>
                </a:cubicBezTo>
                <a:cubicBezTo>
                  <a:pt x="4204" y="738"/>
                  <a:pt x="4002" y="872"/>
                  <a:pt x="3800" y="1006"/>
                </a:cubicBezTo>
                <a:cubicBezTo>
                  <a:pt x="3720" y="1060"/>
                  <a:pt x="3639" y="1127"/>
                  <a:pt x="3572" y="1195"/>
                </a:cubicBezTo>
                <a:cubicBezTo>
                  <a:pt x="3585" y="885"/>
                  <a:pt x="3612" y="603"/>
                  <a:pt x="3612" y="307"/>
                </a:cubicBezTo>
                <a:cubicBezTo>
                  <a:pt x="3599" y="200"/>
                  <a:pt x="3545" y="106"/>
                  <a:pt x="3451" y="52"/>
                </a:cubicBezTo>
                <a:cubicBezTo>
                  <a:pt x="3393" y="17"/>
                  <a:pt x="3331" y="0"/>
                  <a:pt x="3270" y="0"/>
                </a:cubicBezTo>
                <a:close/>
              </a:path>
            </a:pathLst>
          </a:custGeom>
          <a:solidFill>
            <a:srgbClr val="E6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 flipH="1">
            <a:off x="11083615" y="3634393"/>
            <a:ext cx="118547" cy="114395"/>
          </a:xfrm>
          <a:custGeom>
            <a:avLst/>
            <a:gdLst/>
            <a:ahLst/>
            <a:cxnLst/>
            <a:rect l="l" t="t" r="r" b="b"/>
            <a:pathLst>
              <a:path w="1399" h="1350" extrusionOk="0">
                <a:moveTo>
                  <a:pt x="753" y="487"/>
                </a:moveTo>
                <a:cubicBezTo>
                  <a:pt x="874" y="554"/>
                  <a:pt x="914" y="689"/>
                  <a:pt x="874" y="810"/>
                </a:cubicBezTo>
                <a:cubicBezTo>
                  <a:pt x="836" y="886"/>
                  <a:pt x="714" y="986"/>
                  <a:pt x="644" y="986"/>
                </a:cubicBezTo>
                <a:cubicBezTo>
                  <a:pt x="640" y="986"/>
                  <a:pt x="636" y="985"/>
                  <a:pt x="632" y="984"/>
                </a:cubicBezTo>
                <a:cubicBezTo>
                  <a:pt x="457" y="944"/>
                  <a:pt x="390" y="783"/>
                  <a:pt x="363" y="622"/>
                </a:cubicBezTo>
                <a:lnTo>
                  <a:pt x="753" y="487"/>
                </a:lnTo>
                <a:close/>
                <a:moveTo>
                  <a:pt x="759" y="0"/>
                </a:moveTo>
                <a:cubicBezTo>
                  <a:pt x="744" y="0"/>
                  <a:pt x="728" y="1"/>
                  <a:pt x="713" y="3"/>
                </a:cubicBezTo>
                <a:cubicBezTo>
                  <a:pt x="377" y="44"/>
                  <a:pt x="0" y="245"/>
                  <a:pt x="14" y="702"/>
                </a:cubicBezTo>
                <a:cubicBezTo>
                  <a:pt x="14" y="1063"/>
                  <a:pt x="297" y="1349"/>
                  <a:pt x="652" y="1349"/>
                </a:cubicBezTo>
                <a:cubicBezTo>
                  <a:pt x="668" y="1349"/>
                  <a:pt x="683" y="1349"/>
                  <a:pt x="699" y="1347"/>
                </a:cubicBezTo>
                <a:cubicBezTo>
                  <a:pt x="1062" y="1347"/>
                  <a:pt x="1398" y="1079"/>
                  <a:pt x="1398" y="743"/>
                </a:cubicBezTo>
                <a:cubicBezTo>
                  <a:pt x="1398" y="371"/>
                  <a:pt x="1069" y="0"/>
                  <a:pt x="759" y="0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 rot="5400000" flipH="1">
            <a:off x="11439318" y="2697451"/>
            <a:ext cx="125580" cy="99565"/>
          </a:xfrm>
          <a:custGeom>
            <a:avLst/>
            <a:gdLst/>
            <a:ahLst/>
            <a:cxnLst/>
            <a:rect l="l" t="t" r="r" b="b"/>
            <a:pathLst>
              <a:path w="1482" h="1175" extrusionOk="0">
                <a:moveTo>
                  <a:pt x="786" y="1"/>
                </a:moveTo>
                <a:cubicBezTo>
                  <a:pt x="502" y="1"/>
                  <a:pt x="224" y="166"/>
                  <a:pt x="111" y="475"/>
                </a:cubicBezTo>
                <a:cubicBezTo>
                  <a:pt x="1" y="841"/>
                  <a:pt x="190" y="1130"/>
                  <a:pt x="527" y="1130"/>
                </a:cubicBezTo>
                <a:cubicBezTo>
                  <a:pt x="562" y="1130"/>
                  <a:pt x="598" y="1127"/>
                  <a:pt x="635" y="1121"/>
                </a:cubicBezTo>
                <a:lnTo>
                  <a:pt x="756" y="1121"/>
                </a:lnTo>
                <a:lnTo>
                  <a:pt x="783" y="1174"/>
                </a:lnTo>
                <a:cubicBezTo>
                  <a:pt x="877" y="1134"/>
                  <a:pt x="971" y="1067"/>
                  <a:pt x="1052" y="1013"/>
                </a:cubicBezTo>
                <a:cubicBezTo>
                  <a:pt x="1132" y="959"/>
                  <a:pt x="1173" y="879"/>
                  <a:pt x="1240" y="838"/>
                </a:cubicBezTo>
                <a:cubicBezTo>
                  <a:pt x="1428" y="731"/>
                  <a:pt x="1482" y="489"/>
                  <a:pt x="1388" y="314"/>
                </a:cubicBezTo>
                <a:cubicBezTo>
                  <a:pt x="1234" y="102"/>
                  <a:pt x="1008" y="1"/>
                  <a:pt x="786" y="1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 flipH="1">
            <a:off x="10135618" y="2962772"/>
            <a:ext cx="123037" cy="116597"/>
          </a:xfrm>
          <a:custGeom>
            <a:avLst/>
            <a:gdLst/>
            <a:ahLst/>
            <a:cxnLst/>
            <a:rect l="l" t="t" r="r" b="b"/>
            <a:pathLst>
              <a:path w="1452" h="1376" extrusionOk="0">
                <a:moveTo>
                  <a:pt x="578" y="1"/>
                </a:moveTo>
                <a:cubicBezTo>
                  <a:pt x="324" y="1"/>
                  <a:pt x="0" y="383"/>
                  <a:pt x="27" y="713"/>
                </a:cubicBezTo>
                <a:cubicBezTo>
                  <a:pt x="53" y="888"/>
                  <a:pt x="121" y="1063"/>
                  <a:pt x="228" y="1211"/>
                </a:cubicBezTo>
                <a:cubicBezTo>
                  <a:pt x="314" y="1346"/>
                  <a:pt x="429" y="1376"/>
                  <a:pt x="555" y="1376"/>
                </a:cubicBezTo>
                <a:cubicBezTo>
                  <a:pt x="653" y="1376"/>
                  <a:pt x="758" y="1358"/>
                  <a:pt x="859" y="1358"/>
                </a:cubicBezTo>
                <a:cubicBezTo>
                  <a:pt x="873" y="1358"/>
                  <a:pt x="887" y="1358"/>
                  <a:pt x="900" y="1359"/>
                </a:cubicBezTo>
                <a:cubicBezTo>
                  <a:pt x="905" y="1359"/>
                  <a:pt x="909" y="1359"/>
                  <a:pt x="914" y="1359"/>
                </a:cubicBezTo>
                <a:cubicBezTo>
                  <a:pt x="1152" y="1359"/>
                  <a:pt x="1411" y="1017"/>
                  <a:pt x="1411" y="700"/>
                </a:cubicBezTo>
                <a:cubicBezTo>
                  <a:pt x="1451" y="297"/>
                  <a:pt x="1088" y="14"/>
                  <a:pt x="591" y="1"/>
                </a:cubicBezTo>
                <a:cubicBezTo>
                  <a:pt x="587" y="1"/>
                  <a:pt x="582" y="1"/>
                  <a:pt x="578" y="1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 rot="5400000" flipH="1">
            <a:off x="11083725" y="1728565"/>
            <a:ext cx="118547" cy="99651"/>
          </a:xfrm>
          <a:custGeom>
            <a:avLst/>
            <a:gdLst/>
            <a:ahLst/>
            <a:cxnLst/>
            <a:rect l="l" t="t" r="r" b="b"/>
            <a:pathLst>
              <a:path w="1399" h="1176" extrusionOk="0">
                <a:moveTo>
                  <a:pt x="754" y="248"/>
                </a:moveTo>
                <a:cubicBezTo>
                  <a:pt x="861" y="329"/>
                  <a:pt x="969" y="382"/>
                  <a:pt x="996" y="450"/>
                </a:cubicBezTo>
                <a:cubicBezTo>
                  <a:pt x="1022" y="517"/>
                  <a:pt x="1009" y="611"/>
                  <a:pt x="955" y="678"/>
                </a:cubicBezTo>
                <a:cubicBezTo>
                  <a:pt x="898" y="802"/>
                  <a:pt x="772" y="879"/>
                  <a:pt x="642" y="879"/>
                </a:cubicBezTo>
                <a:cubicBezTo>
                  <a:pt x="589" y="879"/>
                  <a:pt x="535" y="867"/>
                  <a:pt x="485" y="839"/>
                </a:cubicBezTo>
                <a:cubicBezTo>
                  <a:pt x="377" y="772"/>
                  <a:pt x="337" y="678"/>
                  <a:pt x="418" y="584"/>
                </a:cubicBezTo>
                <a:cubicBezTo>
                  <a:pt x="512" y="463"/>
                  <a:pt x="633" y="356"/>
                  <a:pt x="754" y="248"/>
                </a:cubicBezTo>
                <a:close/>
                <a:moveTo>
                  <a:pt x="794" y="0"/>
                </a:moveTo>
                <a:cubicBezTo>
                  <a:pt x="737" y="0"/>
                  <a:pt x="678" y="3"/>
                  <a:pt x="619" y="6"/>
                </a:cubicBezTo>
                <a:cubicBezTo>
                  <a:pt x="283" y="20"/>
                  <a:pt x="189" y="302"/>
                  <a:pt x="95" y="503"/>
                </a:cubicBezTo>
                <a:cubicBezTo>
                  <a:pt x="1" y="718"/>
                  <a:pt x="122" y="893"/>
                  <a:pt x="270" y="1001"/>
                </a:cubicBezTo>
                <a:cubicBezTo>
                  <a:pt x="404" y="1068"/>
                  <a:pt x="539" y="1135"/>
                  <a:pt x="686" y="1175"/>
                </a:cubicBezTo>
                <a:cubicBezTo>
                  <a:pt x="1009" y="1149"/>
                  <a:pt x="1385" y="813"/>
                  <a:pt x="1399" y="503"/>
                </a:cubicBezTo>
                <a:cubicBezTo>
                  <a:pt x="1399" y="409"/>
                  <a:pt x="1372" y="329"/>
                  <a:pt x="1318" y="248"/>
                </a:cubicBezTo>
                <a:cubicBezTo>
                  <a:pt x="1192" y="38"/>
                  <a:pt x="1000" y="0"/>
                  <a:pt x="794" y="0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 flipH="1">
            <a:off x="10153844" y="1064396"/>
            <a:ext cx="86601" cy="84397"/>
          </a:xfrm>
          <a:custGeom>
            <a:avLst/>
            <a:gdLst/>
            <a:ahLst/>
            <a:cxnLst/>
            <a:rect l="l" t="t" r="r" b="b"/>
            <a:pathLst>
              <a:path w="1022" h="996" extrusionOk="0">
                <a:moveTo>
                  <a:pt x="484" y="350"/>
                </a:moveTo>
                <a:cubicBezTo>
                  <a:pt x="525" y="404"/>
                  <a:pt x="605" y="457"/>
                  <a:pt x="605" y="525"/>
                </a:cubicBezTo>
                <a:cubicBezTo>
                  <a:pt x="605" y="592"/>
                  <a:pt x="538" y="659"/>
                  <a:pt x="511" y="726"/>
                </a:cubicBezTo>
                <a:lnTo>
                  <a:pt x="431" y="726"/>
                </a:lnTo>
                <a:cubicBezTo>
                  <a:pt x="390" y="659"/>
                  <a:pt x="323" y="619"/>
                  <a:pt x="336" y="551"/>
                </a:cubicBezTo>
                <a:cubicBezTo>
                  <a:pt x="363" y="471"/>
                  <a:pt x="431" y="417"/>
                  <a:pt x="484" y="350"/>
                </a:cubicBezTo>
                <a:close/>
                <a:moveTo>
                  <a:pt x="525" y="0"/>
                </a:moveTo>
                <a:cubicBezTo>
                  <a:pt x="229" y="14"/>
                  <a:pt x="0" y="269"/>
                  <a:pt x="14" y="565"/>
                </a:cubicBezTo>
                <a:cubicBezTo>
                  <a:pt x="27" y="793"/>
                  <a:pt x="202" y="982"/>
                  <a:pt x="431" y="995"/>
                </a:cubicBezTo>
                <a:cubicBezTo>
                  <a:pt x="793" y="995"/>
                  <a:pt x="1022" y="793"/>
                  <a:pt x="1009" y="484"/>
                </a:cubicBezTo>
                <a:cubicBezTo>
                  <a:pt x="995" y="229"/>
                  <a:pt x="793" y="14"/>
                  <a:pt x="525" y="0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 rot="8295081" flipH="1">
            <a:off x="10396581" y="1696499"/>
            <a:ext cx="467071" cy="1405872"/>
          </a:xfrm>
          <a:custGeom>
            <a:avLst/>
            <a:gdLst/>
            <a:ahLst/>
            <a:cxnLst/>
            <a:rect l="l" t="t" r="r" b="b"/>
            <a:pathLst>
              <a:path w="5512" h="16591" extrusionOk="0">
                <a:moveTo>
                  <a:pt x="2183" y="7794"/>
                </a:moveTo>
                <a:cubicBezTo>
                  <a:pt x="2218" y="7794"/>
                  <a:pt x="2252" y="7796"/>
                  <a:pt x="2286" y="7799"/>
                </a:cubicBezTo>
                <a:cubicBezTo>
                  <a:pt x="2528" y="7853"/>
                  <a:pt x="2743" y="7947"/>
                  <a:pt x="2958" y="8054"/>
                </a:cubicBezTo>
                <a:cubicBezTo>
                  <a:pt x="3348" y="8229"/>
                  <a:pt x="3348" y="8269"/>
                  <a:pt x="3065" y="8605"/>
                </a:cubicBezTo>
                <a:cubicBezTo>
                  <a:pt x="2891" y="8780"/>
                  <a:pt x="2716" y="8968"/>
                  <a:pt x="2568" y="9170"/>
                </a:cubicBezTo>
                <a:cubicBezTo>
                  <a:pt x="2393" y="9385"/>
                  <a:pt x="2192" y="9560"/>
                  <a:pt x="1950" y="9681"/>
                </a:cubicBezTo>
                <a:cubicBezTo>
                  <a:pt x="1831" y="9758"/>
                  <a:pt x="1715" y="9792"/>
                  <a:pt x="1608" y="9792"/>
                </a:cubicBezTo>
                <a:cubicBezTo>
                  <a:pt x="1227" y="9792"/>
                  <a:pt x="942" y="9371"/>
                  <a:pt x="942" y="8941"/>
                </a:cubicBezTo>
                <a:cubicBezTo>
                  <a:pt x="1022" y="8740"/>
                  <a:pt x="1116" y="8552"/>
                  <a:pt x="1237" y="8377"/>
                </a:cubicBezTo>
                <a:cubicBezTo>
                  <a:pt x="1399" y="8148"/>
                  <a:pt x="1560" y="7893"/>
                  <a:pt x="1869" y="7839"/>
                </a:cubicBezTo>
                <a:cubicBezTo>
                  <a:pt x="1970" y="7809"/>
                  <a:pt x="2078" y="7794"/>
                  <a:pt x="2183" y="7794"/>
                </a:cubicBezTo>
                <a:close/>
                <a:moveTo>
                  <a:pt x="3312" y="1"/>
                </a:moveTo>
                <a:cubicBezTo>
                  <a:pt x="3278" y="1"/>
                  <a:pt x="3245" y="6"/>
                  <a:pt x="3213" y="16"/>
                </a:cubicBezTo>
                <a:cubicBezTo>
                  <a:pt x="3052" y="97"/>
                  <a:pt x="3213" y="218"/>
                  <a:pt x="3254" y="326"/>
                </a:cubicBezTo>
                <a:cubicBezTo>
                  <a:pt x="3469" y="850"/>
                  <a:pt x="3738" y="1347"/>
                  <a:pt x="3872" y="1885"/>
                </a:cubicBezTo>
                <a:cubicBezTo>
                  <a:pt x="4020" y="2584"/>
                  <a:pt x="4127" y="3296"/>
                  <a:pt x="4168" y="4022"/>
                </a:cubicBezTo>
                <a:cubicBezTo>
                  <a:pt x="4235" y="4976"/>
                  <a:pt x="4141" y="5944"/>
                  <a:pt x="3859" y="6871"/>
                </a:cubicBezTo>
                <a:cubicBezTo>
                  <a:pt x="3805" y="7046"/>
                  <a:pt x="3738" y="7208"/>
                  <a:pt x="3684" y="7382"/>
                </a:cubicBezTo>
                <a:cubicBezTo>
                  <a:pt x="3323" y="7195"/>
                  <a:pt x="2985" y="7043"/>
                  <a:pt x="2605" y="7043"/>
                </a:cubicBezTo>
                <a:cubicBezTo>
                  <a:pt x="2575" y="7043"/>
                  <a:pt x="2545" y="7044"/>
                  <a:pt x="2514" y="7046"/>
                </a:cubicBezTo>
                <a:cubicBezTo>
                  <a:pt x="2488" y="7045"/>
                  <a:pt x="2462" y="7045"/>
                  <a:pt x="2436" y="7045"/>
                </a:cubicBezTo>
                <a:cubicBezTo>
                  <a:pt x="2045" y="7045"/>
                  <a:pt x="1656" y="7138"/>
                  <a:pt x="1291" y="7302"/>
                </a:cubicBezTo>
                <a:cubicBezTo>
                  <a:pt x="1130" y="7369"/>
                  <a:pt x="982" y="7463"/>
                  <a:pt x="848" y="7584"/>
                </a:cubicBezTo>
                <a:cubicBezTo>
                  <a:pt x="686" y="7745"/>
                  <a:pt x="552" y="7933"/>
                  <a:pt x="444" y="8148"/>
                </a:cubicBezTo>
                <a:cubicBezTo>
                  <a:pt x="55" y="8780"/>
                  <a:pt x="1" y="9573"/>
                  <a:pt x="673" y="10165"/>
                </a:cubicBezTo>
                <a:cubicBezTo>
                  <a:pt x="897" y="10358"/>
                  <a:pt x="1191" y="10467"/>
                  <a:pt x="1491" y="10467"/>
                </a:cubicBezTo>
                <a:cubicBezTo>
                  <a:pt x="1586" y="10467"/>
                  <a:pt x="1681" y="10456"/>
                  <a:pt x="1775" y="10433"/>
                </a:cubicBezTo>
                <a:cubicBezTo>
                  <a:pt x="2044" y="10366"/>
                  <a:pt x="2299" y="10245"/>
                  <a:pt x="2528" y="10097"/>
                </a:cubicBezTo>
                <a:cubicBezTo>
                  <a:pt x="2810" y="9923"/>
                  <a:pt x="3065" y="9734"/>
                  <a:pt x="3307" y="9519"/>
                </a:cubicBezTo>
                <a:cubicBezTo>
                  <a:pt x="3522" y="9304"/>
                  <a:pt x="3724" y="9076"/>
                  <a:pt x="3912" y="8834"/>
                </a:cubicBezTo>
                <a:cubicBezTo>
                  <a:pt x="4410" y="9640"/>
                  <a:pt x="4678" y="10568"/>
                  <a:pt x="4678" y="11509"/>
                </a:cubicBezTo>
                <a:cubicBezTo>
                  <a:pt x="4705" y="12436"/>
                  <a:pt x="4517" y="13350"/>
                  <a:pt x="4114" y="14184"/>
                </a:cubicBezTo>
                <a:cubicBezTo>
                  <a:pt x="3966" y="14452"/>
                  <a:pt x="3805" y="14694"/>
                  <a:pt x="3630" y="14936"/>
                </a:cubicBezTo>
                <a:cubicBezTo>
                  <a:pt x="3482" y="15098"/>
                  <a:pt x="3321" y="15245"/>
                  <a:pt x="3146" y="15380"/>
                </a:cubicBezTo>
                <a:cubicBezTo>
                  <a:pt x="2931" y="15555"/>
                  <a:pt x="2770" y="15797"/>
                  <a:pt x="2474" y="15891"/>
                </a:cubicBezTo>
                <a:cubicBezTo>
                  <a:pt x="2299" y="15931"/>
                  <a:pt x="2165" y="16065"/>
                  <a:pt x="2138" y="16240"/>
                </a:cubicBezTo>
                <a:cubicBezTo>
                  <a:pt x="2115" y="16435"/>
                  <a:pt x="2229" y="16591"/>
                  <a:pt x="2388" y="16591"/>
                </a:cubicBezTo>
                <a:cubicBezTo>
                  <a:pt x="2416" y="16591"/>
                  <a:pt x="2444" y="16586"/>
                  <a:pt x="2474" y="16576"/>
                </a:cubicBezTo>
                <a:cubicBezTo>
                  <a:pt x="2608" y="16536"/>
                  <a:pt x="2703" y="16401"/>
                  <a:pt x="2824" y="16361"/>
                </a:cubicBezTo>
                <a:cubicBezTo>
                  <a:pt x="3146" y="16254"/>
                  <a:pt x="3334" y="15958"/>
                  <a:pt x="3590" y="15770"/>
                </a:cubicBezTo>
                <a:cubicBezTo>
                  <a:pt x="3738" y="15649"/>
                  <a:pt x="3885" y="15501"/>
                  <a:pt x="4006" y="15353"/>
                </a:cubicBezTo>
                <a:cubicBezTo>
                  <a:pt x="4262" y="15044"/>
                  <a:pt x="4557" y="14762"/>
                  <a:pt x="4732" y="14412"/>
                </a:cubicBezTo>
                <a:cubicBezTo>
                  <a:pt x="4947" y="13969"/>
                  <a:pt x="5122" y="13512"/>
                  <a:pt x="5230" y="13028"/>
                </a:cubicBezTo>
                <a:cubicBezTo>
                  <a:pt x="5471" y="12141"/>
                  <a:pt x="5512" y="11200"/>
                  <a:pt x="5364" y="10286"/>
                </a:cubicBezTo>
                <a:cubicBezTo>
                  <a:pt x="5203" y="9412"/>
                  <a:pt x="4934" y="8605"/>
                  <a:pt x="4369" y="7960"/>
                </a:cubicBezTo>
                <a:cubicBezTo>
                  <a:pt x="4571" y="7315"/>
                  <a:pt x="4799" y="6724"/>
                  <a:pt x="4920" y="6105"/>
                </a:cubicBezTo>
                <a:cubicBezTo>
                  <a:pt x="5095" y="5043"/>
                  <a:pt x="5082" y="3968"/>
                  <a:pt x="4867" y="2920"/>
                </a:cubicBezTo>
                <a:cubicBezTo>
                  <a:pt x="4773" y="2261"/>
                  <a:pt x="4557" y="1629"/>
                  <a:pt x="4235" y="1038"/>
                </a:cubicBezTo>
                <a:cubicBezTo>
                  <a:pt x="4047" y="702"/>
                  <a:pt x="3832" y="393"/>
                  <a:pt x="3576" y="110"/>
                </a:cubicBezTo>
                <a:cubicBezTo>
                  <a:pt x="3507" y="41"/>
                  <a:pt x="3408" y="1"/>
                  <a:pt x="3312" y="1"/>
                </a:cubicBezTo>
                <a:close/>
              </a:path>
            </a:pathLst>
          </a:custGeom>
          <a:solidFill>
            <a:srgbClr val="144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54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6"/>
          <p:cNvSpPr txBox="1">
            <a:spLocks noGrp="1"/>
          </p:cNvSpPr>
          <p:nvPr>
            <p:ph type="body" idx="1"/>
          </p:nvPr>
        </p:nvSpPr>
        <p:spPr>
          <a:xfrm>
            <a:off x="812756" y="3048833"/>
            <a:ext cx="6790800" cy="32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13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13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13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13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3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3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3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333"/>
              </a:spcBef>
              <a:spcAft>
                <a:spcPts val="13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2"/>
          </p:nvPr>
        </p:nvSpPr>
        <p:spPr>
          <a:xfrm>
            <a:off x="960000" y="2525567"/>
            <a:ext cx="6643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grpSp>
        <p:nvGrpSpPr>
          <p:cNvPr id="424" name="Google Shape;424;p16"/>
          <p:cNvGrpSpPr/>
          <p:nvPr/>
        </p:nvGrpSpPr>
        <p:grpSpPr>
          <a:xfrm flipH="1">
            <a:off x="9810108" y="761740"/>
            <a:ext cx="1221601" cy="5334521"/>
            <a:chOff x="516654" y="732087"/>
            <a:chExt cx="916201" cy="4000891"/>
          </a:xfrm>
        </p:grpSpPr>
        <p:sp>
          <p:nvSpPr>
            <p:cNvPr id="425" name="Google Shape;425;p16"/>
            <p:cNvSpPr/>
            <p:nvPr/>
          </p:nvSpPr>
          <p:spPr>
            <a:xfrm>
              <a:off x="1333471" y="732087"/>
              <a:ext cx="99384" cy="101266"/>
            </a:xfrm>
            <a:custGeom>
              <a:avLst/>
              <a:gdLst/>
              <a:ahLst/>
              <a:cxnLst/>
              <a:rect l="l" t="t" r="r" b="b"/>
              <a:pathLst>
                <a:path w="2165" h="2206" extrusionOk="0">
                  <a:moveTo>
                    <a:pt x="1057" y="457"/>
                  </a:moveTo>
                  <a:cubicBezTo>
                    <a:pt x="1151" y="457"/>
                    <a:pt x="1232" y="477"/>
                    <a:pt x="1278" y="522"/>
                  </a:cubicBezTo>
                  <a:cubicBezTo>
                    <a:pt x="1426" y="643"/>
                    <a:pt x="1520" y="805"/>
                    <a:pt x="1560" y="993"/>
                  </a:cubicBezTo>
                  <a:cubicBezTo>
                    <a:pt x="1614" y="1275"/>
                    <a:pt x="1452" y="1557"/>
                    <a:pt x="1184" y="1652"/>
                  </a:cubicBezTo>
                  <a:cubicBezTo>
                    <a:pt x="1116" y="1678"/>
                    <a:pt x="1049" y="1692"/>
                    <a:pt x="982" y="1705"/>
                  </a:cubicBezTo>
                  <a:cubicBezTo>
                    <a:pt x="952" y="1714"/>
                    <a:pt x="922" y="1719"/>
                    <a:pt x="893" y="1719"/>
                  </a:cubicBezTo>
                  <a:cubicBezTo>
                    <a:pt x="791" y="1719"/>
                    <a:pt x="698" y="1665"/>
                    <a:pt x="646" y="1571"/>
                  </a:cubicBezTo>
                  <a:cubicBezTo>
                    <a:pt x="525" y="1383"/>
                    <a:pt x="444" y="1154"/>
                    <a:pt x="444" y="926"/>
                  </a:cubicBezTo>
                  <a:cubicBezTo>
                    <a:pt x="458" y="845"/>
                    <a:pt x="485" y="764"/>
                    <a:pt x="511" y="697"/>
                  </a:cubicBezTo>
                  <a:cubicBezTo>
                    <a:pt x="577" y="558"/>
                    <a:pt x="847" y="457"/>
                    <a:pt x="1057" y="457"/>
                  </a:cubicBezTo>
                  <a:close/>
                  <a:moveTo>
                    <a:pt x="1133" y="0"/>
                  </a:moveTo>
                  <a:cubicBezTo>
                    <a:pt x="1030" y="0"/>
                    <a:pt x="927" y="22"/>
                    <a:pt x="834" y="65"/>
                  </a:cubicBezTo>
                  <a:lnTo>
                    <a:pt x="794" y="65"/>
                  </a:lnTo>
                  <a:cubicBezTo>
                    <a:pt x="337" y="200"/>
                    <a:pt x="14" y="617"/>
                    <a:pt x="1" y="1100"/>
                  </a:cubicBezTo>
                  <a:cubicBezTo>
                    <a:pt x="41" y="1275"/>
                    <a:pt x="68" y="1463"/>
                    <a:pt x="108" y="1665"/>
                  </a:cubicBezTo>
                  <a:cubicBezTo>
                    <a:pt x="162" y="1867"/>
                    <a:pt x="310" y="2028"/>
                    <a:pt x="511" y="2095"/>
                  </a:cubicBezTo>
                  <a:cubicBezTo>
                    <a:pt x="686" y="2162"/>
                    <a:pt x="874" y="2203"/>
                    <a:pt x="1063" y="2203"/>
                  </a:cubicBezTo>
                  <a:cubicBezTo>
                    <a:pt x="1084" y="2205"/>
                    <a:pt x="1107" y="2206"/>
                    <a:pt x="1129" y="2206"/>
                  </a:cubicBezTo>
                  <a:cubicBezTo>
                    <a:pt x="1244" y="2206"/>
                    <a:pt x="1362" y="2176"/>
                    <a:pt x="1452" y="2109"/>
                  </a:cubicBezTo>
                  <a:cubicBezTo>
                    <a:pt x="1896" y="1813"/>
                    <a:pt x="2165" y="1396"/>
                    <a:pt x="2030" y="805"/>
                  </a:cubicBezTo>
                  <a:cubicBezTo>
                    <a:pt x="1977" y="522"/>
                    <a:pt x="1802" y="281"/>
                    <a:pt x="1560" y="133"/>
                  </a:cubicBezTo>
                  <a:cubicBezTo>
                    <a:pt x="1433" y="45"/>
                    <a:pt x="1282" y="0"/>
                    <a:pt x="1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 rot="-5400000">
              <a:off x="1000135" y="1204418"/>
              <a:ext cx="95069" cy="93830"/>
            </a:xfrm>
            <a:custGeom>
              <a:avLst/>
              <a:gdLst/>
              <a:ahLst/>
              <a:cxnLst/>
              <a:rect l="l" t="t" r="r" b="b"/>
              <a:pathLst>
                <a:path w="2071" h="2044" extrusionOk="0">
                  <a:moveTo>
                    <a:pt x="1058" y="573"/>
                  </a:moveTo>
                  <a:cubicBezTo>
                    <a:pt x="1126" y="573"/>
                    <a:pt x="1193" y="591"/>
                    <a:pt x="1251" y="625"/>
                  </a:cubicBezTo>
                  <a:cubicBezTo>
                    <a:pt x="1399" y="679"/>
                    <a:pt x="1493" y="813"/>
                    <a:pt x="1493" y="961"/>
                  </a:cubicBezTo>
                  <a:cubicBezTo>
                    <a:pt x="1493" y="1096"/>
                    <a:pt x="1452" y="1244"/>
                    <a:pt x="1385" y="1365"/>
                  </a:cubicBezTo>
                  <a:cubicBezTo>
                    <a:pt x="1358" y="1418"/>
                    <a:pt x="1331" y="1459"/>
                    <a:pt x="1291" y="1526"/>
                  </a:cubicBezTo>
                  <a:cubicBezTo>
                    <a:pt x="1210" y="1539"/>
                    <a:pt x="1133" y="1546"/>
                    <a:pt x="1058" y="1546"/>
                  </a:cubicBezTo>
                  <a:cubicBezTo>
                    <a:pt x="824" y="1546"/>
                    <a:pt x="624" y="1471"/>
                    <a:pt x="471" y="1257"/>
                  </a:cubicBezTo>
                  <a:cubicBezTo>
                    <a:pt x="511" y="1028"/>
                    <a:pt x="632" y="827"/>
                    <a:pt x="807" y="666"/>
                  </a:cubicBezTo>
                  <a:cubicBezTo>
                    <a:pt x="876" y="604"/>
                    <a:pt x="967" y="573"/>
                    <a:pt x="1058" y="573"/>
                  </a:cubicBezTo>
                  <a:close/>
                  <a:moveTo>
                    <a:pt x="1209" y="1"/>
                  </a:moveTo>
                  <a:cubicBezTo>
                    <a:pt x="1130" y="1"/>
                    <a:pt x="1047" y="22"/>
                    <a:pt x="968" y="61"/>
                  </a:cubicBezTo>
                  <a:cubicBezTo>
                    <a:pt x="821" y="155"/>
                    <a:pt x="632" y="182"/>
                    <a:pt x="498" y="330"/>
                  </a:cubicBezTo>
                  <a:cubicBezTo>
                    <a:pt x="458" y="356"/>
                    <a:pt x="417" y="370"/>
                    <a:pt x="377" y="383"/>
                  </a:cubicBezTo>
                  <a:cubicBezTo>
                    <a:pt x="175" y="383"/>
                    <a:pt x="95" y="518"/>
                    <a:pt x="68" y="692"/>
                  </a:cubicBezTo>
                  <a:cubicBezTo>
                    <a:pt x="41" y="827"/>
                    <a:pt x="14" y="961"/>
                    <a:pt x="14" y="1096"/>
                  </a:cubicBezTo>
                  <a:cubicBezTo>
                    <a:pt x="1" y="1244"/>
                    <a:pt x="27" y="1378"/>
                    <a:pt x="108" y="1499"/>
                  </a:cubicBezTo>
                  <a:cubicBezTo>
                    <a:pt x="283" y="1795"/>
                    <a:pt x="605" y="1996"/>
                    <a:pt x="955" y="2037"/>
                  </a:cubicBezTo>
                  <a:cubicBezTo>
                    <a:pt x="988" y="2041"/>
                    <a:pt x="1021" y="2043"/>
                    <a:pt x="1053" y="2043"/>
                  </a:cubicBezTo>
                  <a:cubicBezTo>
                    <a:pt x="1207" y="2043"/>
                    <a:pt x="1357" y="1993"/>
                    <a:pt x="1479" y="1916"/>
                  </a:cubicBezTo>
                  <a:cubicBezTo>
                    <a:pt x="1815" y="1660"/>
                    <a:pt x="2071" y="1351"/>
                    <a:pt x="2044" y="948"/>
                  </a:cubicBezTo>
                  <a:cubicBezTo>
                    <a:pt x="2071" y="518"/>
                    <a:pt x="1788" y="141"/>
                    <a:pt x="1372" y="34"/>
                  </a:cubicBezTo>
                  <a:cubicBezTo>
                    <a:pt x="1321" y="11"/>
                    <a:pt x="1266" y="1"/>
                    <a:pt x="1209" y="1"/>
                  </a:cubicBezTo>
                  <a:close/>
                </a:path>
              </a:pathLst>
            </a:custGeom>
            <a:solidFill>
              <a:srgbClr val="87A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 rot="-5400000">
              <a:off x="888858" y="835148"/>
              <a:ext cx="61145" cy="57244"/>
            </a:xfrm>
            <a:custGeom>
              <a:avLst/>
              <a:gdLst/>
              <a:ahLst/>
              <a:cxnLst/>
              <a:rect l="l" t="t" r="r" b="b"/>
              <a:pathLst>
                <a:path w="1332" h="1247" extrusionOk="0">
                  <a:moveTo>
                    <a:pt x="574" y="1"/>
                  </a:moveTo>
                  <a:cubicBezTo>
                    <a:pt x="399" y="1"/>
                    <a:pt x="237" y="101"/>
                    <a:pt x="148" y="256"/>
                  </a:cubicBezTo>
                  <a:cubicBezTo>
                    <a:pt x="14" y="458"/>
                    <a:pt x="1" y="713"/>
                    <a:pt x="108" y="915"/>
                  </a:cubicBezTo>
                  <a:cubicBezTo>
                    <a:pt x="192" y="1070"/>
                    <a:pt x="646" y="1246"/>
                    <a:pt x="879" y="1246"/>
                  </a:cubicBezTo>
                  <a:cubicBezTo>
                    <a:pt x="908" y="1246"/>
                    <a:pt x="934" y="1244"/>
                    <a:pt x="955" y="1238"/>
                  </a:cubicBezTo>
                  <a:cubicBezTo>
                    <a:pt x="1183" y="1170"/>
                    <a:pt x="1331" y="955"/>
                    <a:pt x="1331" y="713"/>
                  </a:cubicBezTo>
                  <a:cubicBezTo>
                    <a:pt x="1331" y="337"/>
                    <a:pt x="1009" y="95"/>
                    <a:pt x="686" y="14"/>
                  </a:cubicBezTo>
                  <a:cubicBezTo>
                    <a:pt x="649" y="5"/>
                    <a:pt x="611" y="1"/>
                    <a:pt x="574" y="1"/>
                  </a:cubicBezTo>
                  <a:close/>
                </a:path>
              </a:pathLst>
            </a:custGeom>
            <a:solidFill>
              <a:srgbClr val="87A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6"/>
            <p:cNvSpPr/>
            <p:nvPr/>
          </p:nvSpPr>
          <p:spPr>
            <a:xfrm rot="-5400000">
              <a:off x="574306" y="1294757"/>
              <a:ext cx="49991" cy="46685"/>
            </a:xfrm>
            <a:custGeom>
              <a:avLst/>
              <a:gdLst/>
              <a:ahLst/>
              <a:cxnLst/>
              <a:rect l="l" t="t" r="r" b="b"/>
              <a:pathLst>
                <a:path w="1089" h="1017" extrusionOk="0">
                  <a:moveTo>
                    <a:pt x="658" y="1"/>
                  </a:moveTo>
                  <a:cubicBezTo>
                    <a:pt x="599" y="1"/>
                    <a:pt x="541" y="15"/>
                    <a:pt x="484" y="23"/>
                  </a:cubicBezTo>
                  <a:cubicBezTo>
                    <a:pt x="448" y="23"/>
                    <a:pt x="418" y="17"/>
                    <a:pt x="390" y="17"/>
                  </a:cubicBezTo>
                  <a:cubicBezTo>
                    <a:pt x="376" y="17"/>
                    <a:pt x="363" y="18"/>
                    <a:pt x="350" y="23"/>
                  </a:cubicBezTo>
                  <a:cubicBezTo>
                    <a:pt x="282" y="49"/>
                    <a:pt x="229" y="76"/>
                    <a:pt x="175" y="130"/>
                  </a:cubicBezTo>
                  <a:cubicBezTo>
                    <a:pt x="13" y="332"/>
                    <a:pt x="0" y="614"/>
                    <a:pt x="161" y="829"/>
                  </a:cubicBezTo>
                  <a:cubicBezTo>
                    <a:pt x="243" y="957"/>
                    <a:pt x="344" y="1016"/>
                    <a:pt x="484" y="1016"/>
                  </a:cubicBezTo>
                  <a:cubicBezTo>
                    <a:pt x="551" y="1016"/>
                    <a:pt x="626" y="1003"/>
                    <a:pt x="712" y="977"/>
                  </a:cubicBezTo>
                  <a:cubicBezTo>
                    <a:pt x="766" y="963"/>
                    <a:pt x="820" y="950"/>
                    <a:pt x="874" y="923"/>
                  </a:cubicBezTo>
                  <a:cubicBezTo>
                    <a:pt x="1008" y="869"/>
                    <a:pt x="1089" y="722"/>
                    <a:pt x="1062" y="574"/>
                  </a:cubicBezTo>
                  <a:cubicBezTo>
                    <a:pt x="1048" y="533"/>
                    <a:pt x="1048" y="506"/>
                    <a:pt x="1048" y="466"/>
                  </a:cubicBezTo>
                  <a:cubicBezTo>
                    <a:pt x="1035" y="305"/>
                    <a:pt x="954" y="144"/>
                    <a:pt x="820" y="49"/>
                  </a:cubicBezTo>
                  <a:cubicBezTo>
                    <a:pt x="764" y="12"/>
                    <a:pt x="710" y="1"/>
                    <a:pt x="658" y="1"/>
                  </a:cubicBezTo>
                  <a:close/>
                </a:path>
              </a:pathLst>
            </a:custGeom>
            <a:solidFill>
              <a:srgbClr val="87A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1221738" y="4614957"/>
              <a:ext cx="111733" cy="118022"/>
            </a:xfrm>
            <a:custGeom>
              <a:avLst/>
              <a:gdLst/>
              <a:ahLst/>
              <a:cxnLst/>
              <a:rect l="l" t="t" r="r" b="b"/>
              <a:pathLst>
                <a:path w="2434" h="2571" extrusionOk="0">
                  <a:moveTo>
                    <a:pt x="1086" y="551"/>
                  </a:moveTo>
                  <a:cubicBezTo>
                    <a:pt x="1131" y="551"/>
                    <a:pt x="1177" y="557"/>
                    <a:pt x="1223" y="571"/>
                  </a:cubicBezTo>
                  <a:cubicBezTo>
                    <a:pt x="1439" y="611"/>
                    <a:pt x="1640" y="719"/>
                    <a:pt x="1788" y="880"/>
                  </a:cubicBezTo>
                  <a:cubicBezTo>
                    <a:pt x="1869" y="988"/>
                    <a:pt x="1909" y="1109"/>
                    <a:pt x="1882" y="1243"/>
                  </a:cubicBezTo>
                  <a:cubicBezTo>
                    <a:pt x="1842" y="1646"/>
                    <a:pt x="1573" y="1982"/>
                    <a:pt x="1197" y="2117"/>
                  </a:cubicBezTo>
                  <a:cubicBezTo>
                    <a:pt x="1147" y="2135"/>
                    <a:pt x="1094" y="2145"/>
                    <a:pt x="1041" y="2145"/>
                  </a:cubicBezTo>
                  <a:cubicBezTo>
                    <a:pt x="980" y="2145"/>
                    <a:pt x="918" y="2132"/>
                    <a:pt x="861" y="2103"/>
                  </a:cubicBezTo>
                  <a:cubicBezTo>
                    <a:pt x="713" y="2036"/>
                    <a:pt x="592" y="1915"/>
                    <a:pt x="511" y="1781"/>
                  </a:cubicBezTo>
                  <a:cubicBezTo>
                    <a:pt x="498" y="1754"/>
                    <a:pt x="471" y="1700"/>
                    <a:pt x="471" y="1687"/>
                  </a:cubicBezTo>
                  <a:cubicBezTo>
                    <a:pt x="592" y="1525"/>
                    <a:pt x="444" y="1377"/>
                    <a:pt x="484" y="1230"/>
                  </a:cubicBezTo>
                  <a:cubicBezTo>
                    <a:pt x="525" y="1082"/>
                    <a:pt x="592" y="947"/>
                    <a:pt x="672" y="813"/>
                  </a:cubicBezTo>
                  <a:cubicBezTo>
                    <a:pt x="747" y="652"/>
                    <a:pt x="908" y="551"/>
                    <a:pt x="1086" y="551"/>
                  </a:cubicBezTo>
                  <a:close/>
                  <a:moveTo>
                    <a:pt x="1201" y="0"/>
                  </a:moveTo>
                  <a:cubicBezTo>
                    <a:pt x="933" y="0"/>
                    <a:pt x="674" y="96"/>
                    <a:pt x="430" y="208"/>
                  </a:cubicBezTo>
                  <a:cubicBezTo>
                    <a:pt x="242" y="302"/>
                    <a:pt x="121" y="463"/>
                    <a:pt x="81" y="665"/>
                  </a:cubicBezTo>
                  <a:cubicBezTo>
                    <a:pt x="41" y="853"/>
                    <a:pt x="14" y="1028"/>
                    <a:pt x="0" y="1189"/>
                  </a:cubicBezTo>
                  <a:cubicBezTo>
                    <a:pt x="0" y="1445"/>
                    <a:pt x="54" y="1700"/>
                    <a:pt x="148" y="1942"/>
                  </a:cubicBezTo>
                  <a:cubicBezTo>
                    <a:pt x="256" y="2197"/>
                    <a:pt x="471" y="2399"/>
                    <a:pt x="726" y="2506"/>
                  </a:cubicBezTo>
                  <a:cubicBezTo>
                    <a:pt x="808" y="2551"/>
                    <a:pt x="897" y="2571"/>
                    <a:pt x="986" y="2571"/>
                  </a:cubicBezTo>
                  <a:cubicBezTo>
                    <a:pt x="1058" y="2571"/>
                    <a:pt x="1130" y="2557"/>
                    <a:pt x="1197" y="2533"/>
                  </a:cubicBezTo>
                  <a:cubicBezTo>
                    <a:pt x="1371" y="2466"/>
                    <a:pt x="1546" y="2385"/>
                    <a:pt x="1707" y="2305"/>
                  </a:cubicBezTo>
                  <a:cubicBezTo>
                    <a:pt x="2178" y="2036"/>
                    <a:pt x="2433" y="1512"/>
                    <a:pt x="2379" y="988"/>
                  </a:cubicBezTo>
                  <a:cubicBezTo>
                    <a:pt x="2366" y="867"/>
                    <a:pt x="2339" y="746"/>
                    <a:pt x="2272" y="652"/>
                  </a:cubicBezTo>
                  <a:cubicBezTo>
                    <a:pt x="2097" y="342"/>
                    <a:pt x="1801" y="127"/>
                    <a:pt x="1465" y="33"/>
                  </a:cubicBezTo>
                  <a:cubicBezTo>
                    <a:pt x="1376" y="10"/>
                    <a:pt x="1288" y="0"/>
                    <a:pt x="1201" y="0"/>
                  </a:cubicBezTo>
                  <a:close/>
                </a:path>
              </a:pathLst>
            </a:custGeom>
            <a:solidFill>
              <a:srgbClr val="F7B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579501" y="3987098"/>
              <a:ext cx="61008" cy="60962"/>
            </a:xfrm>
            <a:custGeom>
              <a:avLst/>
              <a:gdLst/>
              <a:ahLst/>
              <a:cxnLst/>
              <a:rect l="l" t="t" r="r" b="b"/>
              <a:pathLst>
                <a:path w="1329" h="1328" extrusionOk="0">
                  <a:moveTo>
                    <a:pt x="673" y="0"/>
                  </a:moveTo>
                  <a:cubicBezTo>
                    <a:pt x="658" y="0"/>
                    <a:pt x="644" y="0"/>
                    <a:pt x="629" y="1"/>
                  </a:cubicBezTo>
                  <a:lnTo>
                    <a:pt x="481" y="1"/>
                  </a:lnTo>
                  <a:cubicBezTo>
                    <a:pt x="293" y="1"/>
                    <a:pt x="132" y="135"/>
                    <a:pt x="78" y="324"/>
                  </a:cubicBezTo>
                  <a:cubicBezTo>
                    <a:pt x="38" y="485"/>
                    <a:pt x="24" y="646"/>
                    <a:pt x="11" y="808"/>
                  </a:cubicBezTo>
                  <a:cubicBezTo>
                    <a:pt x="0" y="1105"/>
                    <a:pt x="250" y="1327"/>
                    <a:pt x="528" y="1327"/>
                  </a:cubicBezTo>
                  <a:cubicBezTo>
                    <a:pt x="602" y="1327"/>
                    <a:pt x="677" y="1312"/>
                    <a:pt x="750" y="1278"/>
                  </a:cubicBezTo>
                  <a:cubicBezTo>
                    <a:pt x="831" y="1238"/>
                    <a:pt x="912" y="1211"/>
                    <a:pt x="1006" y="1170"/>
                  </a:cubicBezTo>
                  <a:cubicBezTo>
                    <a:pt x="1046" y="1157"/>
                    <a:pt x="1086" y="1130"/>
                    <a:pt x="1113" y="1103"/>
                  </a:cubicBezTo>
                  <a:cubicBezTo>
                    <a:pt x="1288" y="902"/>
                    <a:pt x="1328" y="633"/>
                    <a:pt x="1248" y="391"/>
                  </a:cubicBezTo>
                  <a:cubicBezTo>
                    <a:pt x="1107" y="123"/>
                    <a:pt x="942" y="0"/>
                    <a:pt x="673" y="0"/>
                  </a:cubicBezTo>
                  <a:close/>
                </a:path>
              </a:pathLst>
            </a:custGeom>
            <a:solidFill>
              <a:srgbClr val="87A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797404" y="4471648"/>
              <a:ext cx="66057" cy="63349"/>
            </a:xfrm>
            <a:custGeom>
              <a:avLst/>
              <a:gdLst/>
              <a:ahLst/>
              <a:cxnLst/>
              <a:rect l="l" t="t" r="r" b="b"/>
              <a:pathLst>
                <a:path w="1439" h="1380" extrusionOk="0">
                  <a:moveTo>
                    <a:pt x="570" y="0"/>
                  </a:moveTo>
                  <a:cubicBezTo>
                    <a:pt x="476" y="0"/>
                    <a:pt x="387" y="39"/>
                    <a:pt x="323" y="103"/>
                  </a:cubicBezTo>
                  <a:cubicBezTo>
                    <a:pt x="121" y="277"/>
                    <a:pt x="14" y="533"/>
                    <a:pt x="27" y="802"/>
                  </a:cubicBezTo>
                  <a:cubicBezTo>
                    <a:pt x="0" y="976"/>
                    <a:pt x="81" y="1138"/>
                    <a:pt x="229" y="1218"/>
                  </a:cubicBezTo>
                  <a:cubicBezTo>
                    <a:pt x="355" y="1324"/>
                    <a:pt x="506" y="1379"/>
                    <a:pt x="662" y="1379"/>
                  </a:cubicBezTo>
                  <a:cubicBezTo>
                    <a:pt x="706" y="1379"/>
                    <a:pt x="749" y="1375"/>
                    <a:pt x="793" y="1366"/>
                  </a:cubicBezTo>
                  <a:cubicBezTo>
                    <a:pt x="1237" y="1259"/>
                    <a:pt x="1438" y="734"/>
                    <a:pt x="1197" y="345"/>
                  </a:cubicBezTo>
                  <a:cubicBezTo>
                    <a:pt x="1062" y="170"/>
                    <a:pt x="861" y="49"/>
                    <a:pt x="645" y="9"/>
                  </a:cubicBezTo>
                  <a:cubicBezTo>
                    <a:pt x="620" y="3"/>
                    <a:pt x="595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1022967" y="4242272"/>
              <a:ext cx="49394" cy="52056"/>
            </a:xfrm>
            <a:custGeom>
              <a:avLst/>
              <a:gdLst/>
              <a:ahLst/>
              <a:cxnLst/>
              <a:rect l="l" t="t" r="r" b="b"/>
              <a:pathLst>
                <a:path w="1076" h="1134" extrusionOk="0">
                  <a:moveTo>
                    <a:pt x="699" y="1"/>
                  </a:moveTo>
                  <a:lnTo>
                    <a:pt x="162" y="162"/>
                  </a:lnTo>
                  <a:cubicBezTo>
                    <a:pt x="108" y="256"/>
                    <a:pt x="68" y="350"/>
                    <a:pt x="41" y="458"/>
                  </a:cubicBezTo>
                  <a:cubicBezTo>
                    <a:pt x="0" y="659"/>
                    <a:pt x="41" y="875"/>
                    <a:pt x="175" y="1036"/>
                  </a:cubicBezTo>
                  <a:cubicBezTo>
                    <a:pt x="220" y="1103"/>
                    <a:pt x="284" y="1133"/>
                    <a:pt x="351" y="1133"/>
                  </a:cubicBezTo>
                  <a:cubicBezTo>
                    <a:pt x="364" y="1133"/>
                    <a:pt x="377" y="1132"/>
                    <a:pt x="390" y="1130"/>
                  </a:cubicBezTo>
                  <a:cubicBezTo>
                    <a:pt x="565" y="1090"/>
                    <a:pt x="740" y="1036"/>
                    <a:pt x="888" y="996"/>
                  </a:cubicBezTo>
                  <a:cubicBezTo>
                    <a:pt x="1035" y="794"/>
                    <a:pt x="1076" y="525"/>
                    <a:pt x="995" y="297"/>
                  </a:cubicBezTo>
                  <a:cubicBezTo>
                    <a:pt x="955" y="149"/>
                    <a:pt x="847" y="41"/>
                    <a:pt x="699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516654" y="4545141"/>
              <a:ext cx="50036" cy="41865"/>
            </a:xfrm>
            <a:custGeom>
              <a:avLst/>
              <a:gdLst/>
              <a:ahLst/>
              <a:cxnLst/>
              <a:rect l="l" t="t" r="r" b="b"/>
              <a:pathLst>
                <a:path w="1090" h="912" extrusionOk="0">
                  <a:moveTo>
                    <a:pt x="633" y="1"/>
                  </a:moveTo>
                  <a:cubicBezTo>
                    <a:pt x="594" y="1"/>
                    <a:pt x="554" y="16"/>
                    <a:pt x="511" y="47"/>
                  </a:cubicBezTo>
                  <a:cubicBezTo>
                    <a:pt x="417" y="101"/>
                    <a:pt x="323" y="168"/>
                    <a:pt x="216" y="209"/>
                  </a:cubicBezTo>
                  <a:cubicBezTo>
                    <a:pt x="68" y="276"/>
                    <a:pt x="0" y="437"/>
                    <a:pt x="27" y="585"/>
                  </a:cubicBezTo>
                  <a:cubicBezTo>
                    <a:pt x="41" y="720"/>
                    <a:pt x="135" y="827"/>
                    <a:pt x="256" y="867"/>
                  </a:cubicBezTo>
                  <a:cubicBezTo>
                    <a:pt x="311" y="899"/>
                    <a:pt x="371" y="912"/>
                    <a:pt x="430" y="912"/>
                  </a:cubicBezTo>
                  <a:cubicBezTo>
                    <a:pt x="471" y="912"/>
                    <a:pt x="513" y="905"/>
                    <a:pt x="552" y="894"/>
                  </a:cubicBezTo>
                  <a:cubicBezTo>
                    <a:pt x="659" y="854"/>
                    <a:pt x="753" y="827"/>
                    <a:pt x="847" y="800"/>
                  </a:cubicBezTo>
                  <a:cubicBezTo>
                    <a:pt x="995" y="773"/>
                    <a:pt x="1089" y="639"/>
                    <a:pt x="1089" y="491"/>
                  </a:cubicBezTo>
                  <a:cubicBezTo>
                    <a:pt x="1089" y="370"/>
                    <a:pt x="1076" y="330"/>
                    <a:pt x="928" y="222"/>
                  </a:cubicBezTo>
                  <a:cubicBezTo>
                    <a:pt x="888" y="182"/>
                    <a:pt x="847" y="142"/>
                    <a:pt x="807" y="101"/>
                  </a:cubicBezTo>
                  <a:cubicBezTo>
                    <a:pt x="750" y="36"/>
                    <a:pt x="693" y="1"/>
                    <a:pt x="633" y="1"/>
                  </a:cubicBezTo>
                  <a:close/>
                </a:path>
              </a:pathLst>
            </a:custGeom>
            <a:solidFill>
              <a:srgbClr val="F7B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16"/>
          <p:cNvGrpSpPr/>
          <p:nvPr/>
        </p:nvGrpSpPr>
        <p:grpSpPr>
          <a:xfrm rot="2701475" flipH="1">
            <a:off x="9639630" y="2535860"/>
            <a:ext cx="1788521" cy="1788577"/>
            <a:chOff x="2621791" y="945144"/>
            <a:chExt cx="1628198" cy="1232345"/>
          </a:xfrm>
        </p:grpSpPr>
        <p:sp>
          <p:nvSpPr>
            <p:cNvPr id="435" name="Google Shape;435;p16"/>
            <p:cNvSpPr/>
            <p:nvPr/>
          </p:nvSpPr>
          <p:spPr>
            <a:xfrm>
              <a:off x="3850117" y="1041298"/>
              <a:ext cx="399872" cy="162440"/>
            </a:xfrm>
            <a:custGeom>
              <a:avLst/>
              <a:gdLst/>
              <a:ahLst/>
              <a:cxnLst/>
              <a:rect l="l" t="t" r="r" b="b"/>
              <a:pathLst>
                <a:path w="6292" h="2556" extrusionOk="0">
                  <a:moveTo>
                    <a:pt x="4558" y="0"/>
                  </a:moveTo>
                  <a:cubicBezTo>
                    <a:pt x="3926" y="0"/>
                    <a:pt x="3308" y="148"/>
                    <a:pt x="2730" y="417"/>
                  </a:cubicBezTo>
                  <a:cubicBezTo>
                    <a:pt x="1910" y="780"/>
                    <a:pt x="1117" y="1197"/>
                    <a:pt x="377" y="1680"/>
                  </a:cubicBezTo>
                  <a:cubicBezTo>
                    <a:pt x="256" y="1761"/>
                    <a:pt x="122" y="1842"/>
                    <a:pt x="1" y="1922"/>
                  </a:cubicBezTo>
                  <a:lnTo>
                    <a:pt x="28" y="1990"/>
                  </a:lnTo>
                  <a:cubicBezTo>
                    <a:pt x="77" y="2009"/>
                    <a:pt x="141" y="2022"/>
                    <a:pt x="203" y="2022"/>
                  </a:cubicBezTo>
                  <a:cubicBezTo>
                    <a:pt x="226" y="2022"/>
                    <a:pt x="248" y="2020"/>
                    <a:pt x="270" y="2016"/>
                  </a:cubicBezTo>
                  <a:cubicBezTo>
                    <a:pt x="404" y="1990"/>
                    <a:pt x="525" y="1922"/>
                    <a:pt x="660" y="1895"/>
                  </a:cubicBezTo>
                  <a:cubicBezTo>
                    <a:pt x="687" y="1890"/>
                    <a:pt x="715" y="1887"/>
                    <a:pt x="743" y="1887"/>
                  </a:cubicBezTo>
                  <a:cubicBezTo>
                    <a:pt x="782" y="1887"/>
                    <a:pt x="822" y="1893"/>
                    <a:pt x="861" y="1909"/>
                  </a:cubicBezTo>
                  <a:cubicBezTo>
                    <a:pt x="1103" y="2016"/>
                    <a:pt x="1345" y="2111"/>
                    <a:pt x="1587" y="2191"/>
                  </a:cubicBezTo>
                  <a:cubicBezTo>
                    <a:pt x="2246" y="2326"/>
                    <a:pt x="2904" y="2433"/>
                    <a:pt x="3563" y="2514"/>
                  </a:cubicBezTo>
                  <a:cubicBezTo>
                    <a:pt x="3748" y="2542"/>
                    <a:pt x="3935" y="2556"/>
                    <a:pt x="4123" y="2556"/>
                  </a:cubicBezTo>
                  <a:cubicBezTo>
                    <a:pt x="4564" y="2556"/>
                    <a:pt x="5007" y="2480"/>
                    <a:pt x="5431" y="2339"/>
                  </a:cubicBezTo>
                  <a:cubicBezTo>
                    <a:pt x="5875" y="2164"/>
                    <a:pt x="6184" y="1761"/>
                    <a:pt x="6251" y="1291"/>
                  </a:cubicBezTo>
                  <a:cubicBezTo>
                    <a:pt x="6292" y="874"/>
                    <a:pt x="5902" y="390"/>
                    <a:pt x="5593" y="242"/>
                  </a:cubicBezTo>
                  <a:cubicBezTo>
                    <a:pt x="5270" y="94"/>
                    <a:pt x="4920" y="14"/>
                    <a:pt x="4558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3655394" y="945144"/>
              <a:ext cx="287067" cy="221036"/>
            </a:xfrm>
            <a:custGeom>
              <a:avLst/>
              <a:gdLst/>
              <a:ahLst/>
              <a:cxnLst/>
              <a:rect l="l" t="t" r="r" b="b"/>
              <a:pathLst>
                <a:path w="4517" h="3478" extrusionOk="0">
                  <a:moveTo>
                    <a:pt x="3408" y="1"/>
                  </a:moveTo>
                  <a:cubicBezTo>
                    <a:pt x="3237" y="1"/>
                    <a:pt x="3064" y="43"/>
                    <a:pt x="2904" y="129"/>
                  </a:cubicBezTo>
                  <a:cubicBezTo>
                    <a:pt x="2353" y="384"/>
                    <a:pt x="1882" y="774"/>
                    <a:pt x="1519" y="1271"/>
                  </a:cubicBezTo>
                  <a:cubicBezTo>
                    <a:pt x="1049" y="1863"/>
                    <a:pt x="619" y="2481"/>
                    <a:pt x="175" y="3086"/>
                  </a:cubicBezTo>
                  <a:cubicBezTo>
                    <a:pt x="108" y="3153"/>
                    <a:pt x="54" y="3234"/>
                    <a:pt x="14" y="3314"/>
                  </a:cubicBezTo>
                  <a:cubicBezTo>
                    <a:pt x="0" y="3368"/>
                    <a:pt x="0" y="3422"/>
                    <a:pt x="0" y="3476"/>
                  </a:cubicBezTo>
                  <a:cubicBezTo>
                    <a:pt x="27" y="3476"/>
                    <a:pt x="58" y="3478"/>
                    <a:pt x="89" y="3478"/>
                  </a:cubicBezTo>
                  <a:cubicBezTo>
                    <a:pt x="134" y="3478"/>
                    <a:pt x="178" y="3473"/>
                    <a:pt x="202" y="3449"/>
                  </a:cubicBezTo>
                  <a:cubicBezTo>
                    <a:pt x="336" y="3341"/>
                    <a:pt x="457" y="3234"/>
                    <a:pt x="565" y="3099"/>
                  </a:cubicBezTo>
                  <a:cubicBezTo>
                    <a:pt x="615" y="3049"/>
                    <a:pt x="687" y="3022"/>
                    <a:pt x="754" y="3022"/>
                  </a:cubicBezTo>
                  <a:cubicBezTo>
                    <a:pt x="777" y="3022"/>
                    <a:pt x="799" y="3025"/>
                    <a:pt x="820" y="3032"/>
                  </a:cubicBezTo>
                  <a:cubicBezTo>
                    <a:pt x="905" y="3058"/>
                    <a:pt x="985" y="3067"/>
                    <a:pt x="1067" y="3067"/>
                  </a:cubicBezTo>
                  <a:cubicBezTo>
                    <a:pt x="1113" y="3067"/>
                    <a:pt x="1161" y="3064"/>
                    <a:pt x="1210" y="3059"/>
                  </a:cubicBezTo>
                  <a:cubicBezTo>
                    <a:pt x="1452" y="3005"/>
                    <a:pt x="1707" y="2911"/>
                    <a:pt x="1963" y="2871"/>
                  </a:cubicBezTo>
                  <a:cubicBezTo>
                    <a:pt x="2715" y="2763"/>
                    <a:pt x="3414" y="2427"/>
                    <a:pt x="3979" y="1903"/>
                  </a:cubicBezTo>
                  <a:cubicBezTo>
                    <a:pt x="4261" y="1634"/>
                    <a:pt x="4517" y="1325"/>
                    <a:pt x="4517" y="895"/>
                  </a:cubicBezTo>
                  <a:cubicBezTo>
                    <a:pt x="4476" y="613"/>
                    <a:pt x="4302" y="357"/>
                    <a:pt x="4046" y="223"/>
                  </a:cubicBezTo>
                  <a:cubicBezTo>
                    <a:pt x="3861" y="76"/>
                    <a:pt x="3637" y="1"/>
                    <a:pt x="3408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3343610" y="1036659"/>
              <a:ext cx="228153" cy="254146"/>
            </a:xfrm>
            <a:custGeom>
              <a:avLst/>
              <a:gdLst/>
              <a:ahLst/>
              <a:cxnLst/>
              <a:rect l="l" t="t" r="r" b="b"/>
              <a:pathLst>
                <a:path w="3590" h="3999" extrusionOk="0">
                  <a:moveTo>
                    <a:pt x="2525" y="1"/>
                  </a:moveTo>
                  <a:cubicBezTo>
                    <a:pt x="2434" y="1"/>
                    <a:pt x="2351" y="11"/>
                    <a:pt x="2285" y="33"/>
                  </a:cubicBezTo>
                  <a:cubicBezTo>
                    <a:pt x="1882" y="181"/>
                    <a:pt x="1519" y="423"/>
                    <a:pt x="1250" y="759"/>
                  </a:cubicBezTo>
                  <a:cubicBezTo>
                    <a:pt x="1022" y="1028"/>
                    <a:pt x="834" y="1323"/>
                    <a:pt x="659" y="1632"/>
                  </a:cubicBezTo>
                  <a:cubicBezTo>
                    <a:pt x="296" y="2237"/>
                    <a:pt x="81" y="2923"/>
                    <a:pt x="27" y="3635"/>
                  </a:cubicBezTo>
                  <a:cubicBezTo>
                    <a:pt x="27" y="3729"/>
                    <a:pt x="0" y="3797"/>
                    <a:pt x="27" y="3823"/>
                  </a:cubicBezTo>
                  <a:cubicBezTo>
                    <a:pt x="81" y="3891"/>
                    <a:pt x="135" y="3944"/>
                    <a:pt x="202" y="3998"/>
                  </a:cubicBezTo>
                  <a:cubicBezTo>
                    <a:pt x="242" y="3944"/>
                    <a:pt x="296" y="3891"/>
                    <a:pt x="336" y="3837"/>
                  </a:cubicBezTo>
                  <a:cubicBezTo>
                    <a:pt x="363" y="3783"/>
                    <a:pt x="377" y="3716"/>
                    <a:pt x="377" y="3649"/>
                  </a:cubicBezTo>
                  <a:cubicBezTo>
                    <a:pt x="377" y="3528"/>
                    <a:pt x="484" y="3429"/>
                    <a:pt x="603" y="3429"/>
                  </a:cubicBezTo>
                  <a:cubicBezTo>
                    <a:pt x="617" y="3429"/>
                    <a:pt x="631" y="3431"/>
                    <a:pt x="645" y="3434"/>
                  </a:cubicBezTo>
                  <a:cubicBezTo>
                    <a:pt x="664" y="3436"/>
                    <a:pt x="683" y="3437"/>
                    <a:pt x="701" y="3437"/>
                  </a:cubicBezTo>
                  <a:cubicBezTo>
                    <a:pt x="786" y="3437"/>
                    <a:pt x="864" y="3413"/>
                    <a:pt x="941" y="3380"/>
                  </a:cubicBezTo>
                  <a:cubicBezTo>
                    <a:pt x="1492" y="3017"/>
                    <a:pt x="2057" y="2654"/>
                    <a:pt x="2594" y="2264"/>
                  </a:cubicBezTo>
                  <a:cubicBezTo>
                    <a:pt x="2957" y="2009"/>
                    <a:pt x="3253" y="1673"/>
                    <a:pt x="3428" y="1270"/>
                  </a:cubicBezTo>
                  <a:cubicBezTo>
                    <a:pt x="3576" y="920"/>
                    <a:pt x="3589" y="584"/>
                    <a:pt x="3347" y="288"/>
                  </a:cubicBezTo>
                  <a:cubicBezTo>
                    <a:pt x="3213" y="113"/>
                    <a:pt x="2825" y="1"/>
                    <a:pt x="2525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3787772" y="1282159"/>
              <a:ext cx="256561" cy="155831"/>
            </a:xfrm>
            <a:custGeom>
              <a:avLst/>
              <a:gdLst/>
              <a:ahLst/>
              <a:cxnLst/>
              <a:rect l="l" t="t" r="r" b="b"/>
              <a:pathLst>
                <a:path w="4037" h="2452" extrusionOk="0">
                  <a:moveTo>
                    <a:pt x="2380" y="1"/>
                  </a:moveTo>
                  <a:cubicBezTo>
                    <a:pt x="2098" y="14"/>
                    <a:pt x="1896" y="14"/>
                    <a:pt x="1708" y="41"/>
                  </a:cubicBezTo>
                  <a:cubicBezTo>
                    <a:pt x="1197" y="81"/>
                    <a:pt x="700" y="108"/>
                    <a:pt x="189" y="162"/>
                  </a:cubicBezTo>
                  <a:cubicBezTo>
                    <a:pt x="122" y="162"/>
                    <a:pt x="68" y="243"/>
                    <a:pt x="1" y="283"/>
                  </a:cubicBezTo>
                  <a:cubicBezTo>
                    <a:pt x="68" y="337"/>
                    <a:pt x="135" y="431"/>
                    <a:pt x="202" y="431"/>
                  </a:cubicBezTo>
                  <a:cubicBezTo>
                    <a:pt x="210" y="430"/>
                    <a:pt x="218" y="430"/>
                    <a:pt x="226" y="430"/>
                  </a:cubicBezTo>
                  <a:cubicBezTo>
                    <a:pt x="405" y="430"/>
                    <a:pt x="565" y="574"/>
                    <a:pt x="565" y="767"/>
                  </a:cubicBezTo>
                  <a:cubicBezTo>
                    <a:pt x="579" y="807"/>
                    <a:pt x="592" y="848"/>
                    <a:pt x="619" y="888"/>
                  </a:cubicBezTo>
                  <a:cubicBezTo>
                    <a:pt x="848" y="1210"/>
                    <a:pt x="1049" y="1546"/>
                    <a:pt x="1385" y="1762"/>
                  </a:cubicBezTo>
                  <a:cubicBezTo>
                    <a:pt x="1788" y="2017"/>
                    <a:pt x="2151" y="2326"/>
                    <a:pt x="2622" y="2420"/>
                  </a:cubicBezTo>
                  <a:cubicBezTo>
                    <a:pt x="2719" y="2441"/>
                    <a:pt x="2814" y="2451"/>
                    <a:pt x="2908" y="2451"/>
                  </a:cubicBezTo>
                  <a:cubicBezTo>
                    <a:pt x="3527" y="2451"/>
                    <a:pt x="4036" y="2008"/>
                    <a:pt x="3966" y="1412"/>
                  </a:cubicBezTo>
                  <a:cubicBezTo>
                    <a:pt x="3899" y="780"/>
                    <a:pt x="3630" y="350"/>
                    <a:pt x="3025" y="135"/>
                  </a:cubicBezTo>
                  <a:cubicBezTo>
                    <a:pt x="2810" y="68"/>
                    <a:pt x="2595" y="28"/>
                    <a:pt x="2380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3123213" y="1171960"/>
              <a:ext cx="159771" cy="253765"/>
            </a:xfrm>
            <a:custGeom>
              <a:avLst/>
              <a:gdLst/>
              <a:ahLst/>
              <a:cxnLst/>
              <a:rect l="l" t="t" r="r" b="b"/>
              <a:pathLst>
                <a:path w="2514" h="3993" extrusionOk="0">
                  <a:moveTo>
                    <a:pt x="1597" y="0"/>
                  </a:moveTo>
                  <a:cubicBezTo>
                    <a:pt x="1235" y="0"/>
                    <a:pt x="878" y="161"/>
                    <a:pt x="646" y="458"/>
                  </a:cubicBezTo>
                  <a:cubicBezTo>
                    <a:pt x="175" y="1036"/>
                    <a:pt x="0" y="1788"/>
                    <a:pt x="148" y="2528"/>
                  </a:cubicBezTo>
                  <a:cubicBezTo>
                    <a:pt x="242" y="2918"/>
                    <a:pt x="256" y="3334"/>
                    <a:pt x="175" y="3751"/>
                  </a:cubicBezTo>
                  <a:cubicBezTo>
                    <a:pt x="162" y="3818"/>
                    <a:pt x="162" y="3885"/>
                    <a:pt x="162" y="3953"/>
                  </a:cubicBezTo>
                  <a:lnTo>
                    <a:pt x="242" y="3993"/>
                  </a:lnTo>
                  <a:cubicBezTo>
                    <a:pt x="296" y="3912"/>
                    <a:pt x="350" y="3832"/>
                    <a:pt x="417" y="3751"/>
                  </a:cubicBezTo>
                  <a:cubicBezTo>
                    <a:pt x="444" y="3697"/>
                    <a:pt x="484" y="3630"/>
                    <a:pt x="525" y="3630"/>
                  </a:cubicBezTo>
                  <a:cubicBezTo>
                    <a:pt x="740" y="3603"/>
                    <a:pt x="928" y="3482"/>
                    <a:pt x="1049" y="3294"/>
                  </a:cubicBezTo>
                  <a:cubicBezTo>
                    <a:pt x="1129" y="3186"/>
                    <a:pt x="1197" y="3079"/>
                    <a:pt x="1277" y="2985"/>
                  </a:cubicBezTo>
                  <a:cubicBezTo>
                    <a:pt x="1560" y="2662"/>
                    <a:pt x="1855" y="2340"/>
                    <a:pt x="2111" y="1990"/>
                  </a:cubicBezTo>
                  <a:cubicBezTo>
                    <a:pt x="2406" y="1614"/>
                    <a:pt x="2514" y="1130"/>
                    <a:pt x="2406" y="673"/>
                  </a:cubicBezTo>
                  <a:cubicBezTo>
                    <a:pt x="2312" y="337"/>
                    <a:pt x="1963" y="1"/>
                    <a:pt x="1640" y="1"/>
                  </a:cubicBezTo>
                  <a:cubicBezTo>
                    <a:pt x="1626" y="0"/>
                    <a:pt x="1611" y="0"/>
                    <a:pt x="1597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2895126" y="1349269"/>
              <a:ext cx="147760" cy="244741"/>
            </a:xfrm>
            <a:custGeom>
              <a:avLst/>
              <a:gdLst/>
              <a:ahLst/>
              <a:cxnLst/>
              <a:rect l="l" t="t" r="r" b="b"/>
              <a:pathLst>
                <a:path w="2325" h="3851" extrusionOk="0">
                  <a:moveTo>
                    <a:pt x="1564" y="0"/>
                  </a:moveTo>
                  <a:cubicBezTo>
                    <a:pt x="1536" y="0"/>
                    <a:pt x="1508" y="2"/>
                    <a:pt x="1479" y="7"/>
                  </a:cubicBezTo>
                  <a:cubicBezTo>
                    <a:pt x="982" y="60"/>
                    <a:pt x="552" y="356"/>
                    <a:pt x="323" y="813"/>
                  </a:cubicBezTo>
                  <a:cubicBezTo>
                    <a:pt x="108" y="1270"/>
                    <a:pt x="27" y="1754"/>
                    <a:pt x="1" y="2466"/>
                  </a:cubicBezTo>
                  <a:cubicBezTo>
                    <a:pt x="54" y="2749"/>
                    <a:pt x="162" y="3219"/>
                    <a:pt x="283" y="3703"/>
                  </a:cubicBezTo>
                  <a:cubicBezTo>
                    <a:pt x="296" y="3757"/>
                    <a:pt x="377" y="3797"/>
                    <a:pt x="431" y="3851"/>
                  </a:cubicBezTo>
                  <a:cubicBezTo>
                    <a:pt x="484" y="3784"/>
                    <a:pt x="525" y="3716"/>
                    <a:pt x="565" y="3649"/>
                  </a:cubicBezTo>
                  <a:cubicBezTo>
                    <a:pt x="592" y="3609"/>
                    <a:pt x="565" y="3528"/>
                    <a:pt x="578" y="3474"/>
                  </a:cubicBezTo>
                  <a:cubicBezTo>
                    <a:pt x="592" y="3421"/>
                    <a:pt x="646" y="3340"/>
                    <a:pt x="686" y="3340"/>
                  </a:cubicBezTo>
                  <a:cubicBezTo>
                    <a:pt x="928" y="3286"/>
                    <a:pt x="1062" y="3085"/>
                    <a:pt x="1210" y="2923"/>
                  </a:cubicBezTo>
                  <a:cubicBezTo>
                    <a:pt x="1452" y="2641"/>
                    <a:pt x="1667" y="2345"/>
                    <a:pt x="1882" y="2036"/>
                  </a:cubicBezTo>
                  <a:cubicBezTo>
                    <a:pt x="2138" y="1714"/>
                    <a:pt x="2286" y="1324"/>
                    <a:pt x="2312" y="921"/>
                  </a:cubicBezTo>
                  <a:cubicBezTo>
                    <a:pt x="2325" y="443"/>
                    <a:pt x="1973" y="0"/>
                    <a:pt x="1564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3026678" y="1610212"/>
              <a:ext cx="241817" cy="132634"/>
            </a:xfrm>
            <a:custGeom>
              <a:avLst/>
              <a:gdLst/>
              <a:ahLst/>
              <a:cxnLst/>
              <a:rect l="l" t="t" r="r" b="b"/>
              <a:pathLst>
                <a:path w="3805" h="2087" extrusionOk="0">
                  <a:moveTo>
                    <a:pt x="2487" y="0"/>
                  </a:moveTo>
                  <a:cubicBezTo>
                    <a:pt x="2044" y="108"/>
                    <a:pt x="1587" y="188"/>
                    <a:pt x="1156" y="323"/>
                  </a:cubicBezTo>
                  <a:cubicBezTo>
                    <a:pt x="807" y="444"/>
                    <a:pt x="471" y="578"/>
                    <a:pt x="148" y="739"/>
                  </a:cubicBezTo>
                  <a:cubicBezTo>
                    <a:pt x="81" y="780"/>
                    <a:pt x="54" y="874"/>
                    <a:pt x="0" y="955"/>
                  </a:cubicBezTo>
                  <a:cubicBezTo>
                    <a:pt x="81" y="995"/>
                    <a:pt x="148" y="1049"/>
                    <a:pt x="229" y="1089"/>
                  </a:cubicBezTo>
                  <a:cubicBezTo>
                    <a:pt x="296" y="1116"/>
                    <a:pt x="363" y="1116"/>
                    <a:pt x="404" y="1143"/>
                  </a:cubicBezTo>
                  <a:cubicBezTo>
                    <a:pt x="605" y="1264"/>
                    <a:pt x="780" y="1412"/>
                    <a:pt x="995" y="1519"/>
                  </a:cubicBezTo>
                  <a:cubicBezTo>
                    <a:pt x="1304" y="1707"/>
                    <a:pt x="1627" y="1869"/>
                    <a:pt x="1963" y="2003"/>
                  </a:cubicBezTo>
                  <a:cubicBezTo>
                    <a:pt x="2145" y="2056"/>
                    <a:pt x="2326" y="2086"/>
                    <a:pt x="2502" y="2086"/>
                  </a:cubicBezTo>
                  <a:cubicBezTo>
                    <a:pt x="2858" y="2086"/>
                    <a:pt x="3194" y="1964"/>
                    <a:pt x="3482" y="1667"/>
                  </a:cubicBezTo>
                  <a:cubicBezTo>
                    <a:pt x="3791" y="1317"/>
                    <a:pt x="3804" y="793"/>
                    <a:pt x="3495" y="430"/>
                  </a:cubicBezTo>
                  <a:cubicBezTo>
                    <a:pt x="3271" y="206"/>
                    <a:pt x="3019" y="48"/>
                    <a:pt x="2700" y="48"/>
                  </a:cubicBezTo>
                  <a:cubicBezTo>
                    <a:pt x="2636" y="48"/>
                    <a:pt x="2570" y="54"/>
                    <a:pt x="2501" y="67"/>
                  </a:cubicBezTo>
                  <a:lnTo>
                    <a:pt x="2487" y="0"/>
                  </a:ln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2859220" y="1755364"/>
              <a:ext cx="244423" cy="124944"/>
            </a:xfrm>
            <a:custGeom>
              <a:avLst/>
              <a:gdLst/>
              <a:ahLst/>
              <a:cxnLst/>
              <a:rect l="l" t="t" r="r" b="b"/>
              <a:pathLst>
                <a:path w="3846" h="1966" extrusionOk="0">
                  <a:moveTo>
                    <a:pt x="2374" y="0"/>
                  </a:moveTo>
                  <a:cubicBezTo>
                    <a:pt x="1963" y="0"/>
                    <a:pt x="1555" y="114"/>
                    <a:pt x="1211" y="337"/>
                  </a:cubicBezTo>
                  <a:cubicBezTo>
                    <a:pt x="861" y="566"/>
                    <a:pt x="525" y="835"/>
                    <a:pt x="189" y="1090"/>
                  </a:cubicBezTo>
                  <a:cubicBezTo>
                    <a:pt x="108" y="1157"/>
                    <a:pt x="55" y="1238"/>
                    <a:pt x="1" y="1318"/>
                  </a:cubicBezTo>
                  <a:cubicBezTo>
                    <a:pt x="30" y="1322"/>
                    <a:pt x="59" y="1324"/>
                    <a:pt x="87" y="1324"/>
                  </a:cubicBezTo>
                  <a:cubicBezTo>
                    <a:pt x="166" y="1324"/>
                    <a:pt x="245" y="1311"/>
                    <a:pt x="324" y="1292"/>
                  </a:cubicBezTo>
                  <a:cubicBezTo>
                    <a:pt x="366" y="1281"/>
                    <a:pt x="401" y="1273"/>
                    <a:pt x="433" y="1273"/>
                  </a:cubicBezTo>
                  <a:cubicBezTo>
                    <a:pt x="484" y="1273"/>
                    <a:pt x="525" y="1293"/>
                    <a:pt x="566" y="1359"/>
                  </a:cubicBezTo>
                  <a:cubicBezTo>
                    <a:pt x="619" y="1426"/>
                    <a:pt x="686" y="1480"/>
                    <a:pt x="754" y="1507"/>
                  </a:cubicBezTo>
                  <a:cubicBezTo>
                    <a:pt x="1036" y="1614"/>
                    <a:pt x="1318" y="1708"/>
                    <a:pt x="1600" y="1802"/>
                  </a:cubicBezTo>
                  <a:cubicBezTo>
                    <a:pt x="1889" y="1909"/>
                    <a:pt x="2187" y="1966"/>
                    <a:pt x="2489" y="1966"/>
                  </a:cubicBezTo>
                  <a:cubicBezTo>
                    <a:pt x="2680" y="1966"/>
                    <a:pt x="2873" y="1943"/>
                    <a:pt x="3066" y="1896"/>
                  </a:cubicBezTo>
                  <a:cubicBezTo>
                    <a:pt x="3482" y="1802"/>
                    <a:pt x="3791" y="1439"/>
                    <a:pt x="3845" y="1023"/>
                  </a:cubicBezTo>
                  <a:cubicBezTo>
                    <a:pt x="3765" y="848"/>
                    <a:pt x="3765" y="579"/>
                    <a:pt x="3549" y="378"/>
                  </a:cubicBezTo>
                  <a:cubicBezTo>
                    <a:pt x="3375" y="216"/>
                    <a:pt x="3160" y="109"/>
                    <a:pt x="2918" y="68"/>
                  </a:cubicBezTo>
                  <a:cubicBezTo>
                    <a:pt x="2740" y="23"/>
                    <a:pt x="2556" y="0"/>
                    <a:pt x="2374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3266713" y="1468365"/>
              <a:ext cx="246965" cy="123864"/>
            </a:xfrm>
            <a:custGeom>
              <a:avLst/>
              <a:gdLst/>
              <a:ahLst/>
              <a:cxnLst/>
              <a:rect l="l" t="t" r="r" b="b"/>
              <a:pathLst>
                <a:path w="3886" h="1949" extrusionOk="0">
                  <a:moveTo>
                    <a:pt x="2218" y="1"/>
                  </a:moveTo>
                  <a:cubicBezTo>
                    <a:pt x="2003" y="14"/>
                    <a:pt x="1802" y="55"/>
                    <a:pt x="1600" y="95"/>
                  </a:cubicBezTo>
                  <a:cubicBezTo>
                    <a:pt x="1143" y="216"/>
                    <a:pt x="686" y="350"/>
                    <a:pt x="229" y="498"/>
                  </a:cubicBezTo>
                  <a:cubicBezTo>
                    <a:pt x="121" y="525"/>
                    <a:pt x="0" y="619"/>
                    <a:pt x="81" y="740"/>
                  </a:cubicBezTo>
                  <a:cubicBezTo>
                    <a:pt x="135" y="807"/>
                    <a:pt x="229" y="834"/>
                    <a:pt x="323" y="834"/>
                  </a:cubicBezTo>
                  <a:cubicBezTo>
                    <a:pt x="431" y="834"/>
                    <a:pt x="498" y="834"/>
                    <a:pt x="538" y="942"/>
                  </a:cubicBezTo>
                  <a:cubicBezTo>
                    <a:pt x="565" y="982"/>
                    <a:pt x="605" y="1022"/>
                    <a:pt x="646" y="1049"/>
                  </a:cubicBezTo>
                  <a:cubicBezTo>
                    <a:pt x="820" y="1143"/>
                    <a:pt x="1022" y="1224"/>
                    <a:pt x="1183" y="1332"/>
                  </a:cubicBezTo>
                  <a:cubicBezTo>
                    <a:pt x="1654" y="1600"/>
                    <a:pt x="2124" y="1869"/>
                    <a:pt x="2675" y="1936"/>
                  </a:cubicBezTo>
                  <a:cubicBezTo>
                    <a:pt x="2727" y="1944"/>
                    <a:pt x="2779" y="1948"/>
                    <a:pt x="2830" y="1948"/>
                  </a:cubicBezTo>
                  <a:cubicBezTo>
                    <a:pt x="3219" y="1948"/>
                    <a:pt x="3584" y="1728"/>
                    <a:pt x="3751" y="1372"/>
                  </a:cubicBezTo>
                  <a:cubicBezTo>
                    <a:pt x="3885" y="969"/>
                    <a:pt x="3724" y="539"/>
                    <a:pt x="3374" y="297"/>
                  </a:cubicBezTo>
                  <a:cubicBezTo>
                    <a:pt x="3038" y="55"/>
                    <a:pt x="2635" y="55"/>
                    <a:pt x="2218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2714894" y="1559816"/>
              <a:ext cx="140133" cy="220464"/>
            </a:xfrm>
            <a:custGeom>
              <a:avLst/>
              <a:gdLst/>
              <a:ahLst/>
              <a:cxnLst/>
              <a:rect l="l" t="t" r="r" b="b"/>
              <a:pathLst>
                <a:path w="2205" h="3469" extrusionOk="0">
                  <a:moveTo>
                    <a:pt x="1517" y="1"/>
                  </a:moveTo>
                  <a:cubicBezTo>
                    <a:pt x="1443" y="1"/>
                    <a:pt x="1367" y="14"/>
                    <a:pt x="1291" y="40"/>
                  </a:cubicBezTo>
                  <a:cubicBezTo>
                    <a:pt x="1022" y="135"/>
                    <a:pt x="767" y="282"/>
                    <a:pt x="538" y="471"/>
                  </a:cubicBezTo>
                  <a:cubicBezTo>
                    <a:pt x="162" y="807"/>
                    <a:pt x="14" y="1210"/>
                    <a:pt x="0" y="1936"/>
                  </a:cubicBezTo>
                  <a:cubicBezTo>
                    <a:pt x="81" y="2245"/>
                    <a:pt x="175" y="2769"/>
                    <a:pt x="310" y="3293"/>
                  </a:cubicBezTo>
                  <a:cubicBezTo>
                    <a:pt x="323" y="3361"/>
                    <a:pt x="404" y="3401"/>
                    <a:pt x="457" y="3468"/>
                  </a:cubicBezTo>
                  <a:cubicBezTo>
                    <a:pt x="498" y="3401"/>
                    <a:pt x="565" y="3334"/>
                    <a:pt x="605" y="3266"/>
                  </a:cubicBezTo>
                  <a:cubicBezTo>
                    <a:pt x="646" y="3199"/>
                    <a:pt x="686" y="3145"/>
                    <a:pt x="726" y="3092"/>
                  </a:cubicBezTo>
                  <a:cubicBezTo>
                    <a:pt x="874" y="2998"/>
                    <a:pt x="1022" y="2877"/>
                    <a:pt x="1143" y="2756"/>
                  </a:cubicBezTo>
                  <a:cubicBezTo>
                    <a:pt x="1439" y="2366"/>
                    <a:pt x="1707" y="1949"/>
                    <a:pt x="1963" y="1532"/>
                  </a:cubicBezTo>
                  <a:cubicBezTo>
                    <a:pt x="2124" y="1264"/>
                    <a:pt x="2205" y="941"/>
                    <a:pt x="2164" y="618"/>
                  </a:cubicBezTo>
                  <a:cubicBezTo>
                    <a:pt x="2142" y="256"/>
                    <a:pt x="1851" y="1"/>
                    <a:pt x="1517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3471730" y="1365030"/>
              <a:ext cx="235843" cy="119924"/>
            </a:xfrm>
            <a:custGeom>
              <a:avLst/>
              <a:gdLst/>
              <a:ahLst/>
              <a:cxnLst/>
              <a:rect l="l" t="t" r="r" b="b"/>
              <a:pathLst>
                <a:path w="3711" h="1887" extrusionOk="0">
                  <a:moveTo>
                    <a:pt x="2017" y="1"/>
                  </a:moveTo>
                  <a:cubicBezTo>
                    <a:pt x="1842" y="14"/>
                    <a:pt x="1667" y="27"/>
                    <a:pt x="1492" y="68"/>
                  </a:cubicBezTo>
                  <a:cubicBezTo>
                    <a:pt x="1049" y="175"/>
                    <a:pt x="605" y="296"/>
                    <a:pt x="175" y="431"/>
                  </a:cubicBezTo>
                  <a:cubicBezTo>
                    <a:pt x="108" y="444"/>
                    <a:pt x="68" y="538"/>
                    <a:pt x="0" y="605"/>
                  </a:cubicBezTo>
                  <a:cubicBezTo>
                    <a:pt x="81" y="646"/>
                    <a:pt x="148" y="686"/>
                    <a:pt x="215" y="740"/>
                  </a:cubicBezTo>
                  <a:cubicBezTo>
                    <a:pt x="269" y="753"/>
                    <a:pt x="310" y="767"/>
                    <a:pt x="350" y="794"/>
                  </a:cubicBezTo>
                  <a:cubicBezTo>
                    <a:pt x="632" y="1049"/>
                    <a:pt x="914" y="1291"/>
                    <a:pt x="1224" y="1506"/>
                  </a:cubicBezTo>
                  <a:cubicBezTo>
                    <a:pt x="1492" y="1654"/>
                    <a:pt x="1775" y="1761"/>
                    <a:pt x="2070" y="1829"/>
                  </a:cubicBezTo>
                  <a:cubicBezTo>
                    <a:pt x="2205" y="1867"/>
                    <a:pt x="2343" y="1887"/>
                    <a:pt x="2480" y="1887"/>
                  </a:cubicBezTo>
                  <a:cubicBezTo>
                    <a:pt x="2727" y="1887"/>
                    <a:pt x="2970" y="1824"/>
                    <a:pt x="3186" y="1694"/>
                  </a:cubicBezTo>
                  <a:cubicBezTo>
                    <a:pt x="3616" y="1425"/>
                    <a:pt x="3710" y="767"/>
                    <a:pt x="3347" y="431"/>
                  </a:cubicBezTo>
                  <a:cubicBezTo>
                    <a:pt x="2998" y="95"/>
                    <a:pt x="2568" y="1"/>
                    <a:pt x="2017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2621791" y="1024012"/>
              <a:ext cx="1577818" cy="1153478"/>
            </a:xfrm>
            <a:custGeom>
              <a:avLst/>
              <a:gdLst/>
              <a:ahLst/>
              <a:cxnLst/>
              <a:rect l="l" t="t" r="r" b="b"/>
              <a:pathLst>
                <a:path w="24827" h="18150" extrusionOk="0">
                  <a:moveTo>
                    <a:pt x="19420" y="1"/>
                  </a:moveTo>
                  <a:cubicBezTo>
                    <a:pt x="19382" y="1"/>
                    <a:pt x="19337" y="36"/>
                    <a:pt x="19302" y="71"/>
                  </a:cubicBezTo>
                  <a:cubicBezTo>
                    <a:pt x="18643" y="501"/>
                    <a:pt x="17971" y="917"/>
                    <a:pt x="17353" y="1388"/>
                  </a:cubicBezTo>
                  <a:cubicBezTo>
                    <a:pt x="16627" y="1926"/>
                    <a:pt x="15955" y="2530"/>
                    <a:pt x="15270" y="3108"/>
                  </a:cubicBezTo>
                  <a:cubicBezTo>
                    <a:pt x="15135" y="3243"/>
                    <a:pt x="15001" y="3364"/>
                    <a:pt x="14853" y="3485"/>
                  </a:cubicBezTo>
                  <a:cubicBezTo>
                    <a:pt x="14651" y="3592"/>
                    <a:pt x="14436" y="3686"/>
                    <a:pt x="14208" y="3767"/>
                  </a:cubicBezTo>
                  <a:cubicBezTo>
                    <a:pt x="13684" y="3996"/>
                    <a:pt x="13159" y="4224"/>
                    <a:pt x="12635" y="4479"/>
                  </a:cubicBezTo>
                  <a:cubicBezTo>
                    <a:pt x="12205" y="4681"/>
                    <a:pt x="11788" y="4896"/>
                    <a:pt x="11331" y="5138"/>
                  </a:cubicBezTo>
                  <a:cubicBezTo>
                    <a:pt x="11385" y="5017"/>
                    <a:pt x="11412" y="4950"/>
                    <a:pt x="11439" y="4869"/>
                  </a:cubicBezTo>
                  <a:cubicBezTo>
                    <a:pt x="11936" y="3794"/>
                    <a:pt x="12554" y="2759"/>
                    <a:pt x="13267" y="1805"/>
                  </a:cubicBezTo>
                  <a:cubicBezTo>
                    <a:pt x="13307" y="1724"/>
                    <a:pt x="13321" y="1643"/>
                    <a:pt x="13334" y="1563"/>
                  </a:cubicBezTo>
                  <a:cubicBezTo>
                    <a:pt x="13213" y="1563"/>
                    <a:pt x="13106" y="1563"/>
                    <a:pt x="12998" y="1576"/>
                  </a:cubicBezTo>
                  <a:cubicBezTo>
                    <a:pt x="12971" y="1576"/>
                    <a:pt x="12944" y="1630"/>
                    <a:pt x="12917" y="1670"/>
                  </a:cubicBezTo>
                  <a:cubicBezTo>
                    <a:pt x="12299" y="2436"/>
                    <a:pt x="11761" y="3270"/>
                    <a:pt x="11318" y="4157"/>
                  </a:cubicBezTo>
                  <a:cubicBezTo>
                    <a:pt x="11143" y="4520"/>
                    <a:pt x="11009" y="4923"/>
                    <a:pt x="10834" y="5299"/>
                  </a:cubicBezTo>
                  <a:cubicBezTo>
                    <a:pt x="10807" y="5380"/>
                    <a:pt x="10767" y="5447"/>
                    <a:pt x="10713" y="5488"/>
                  </a:cubicBezTo>
                  <a:cubicBezTo>
                    <a:pt x="10202" y="5824"/>
                    <a:pt x="9691" y="6146"/>
                    <a:pt x="9181" y="6482"/>
                  </a:cubicBezTo>
                  <a:cubicBezTo>
                    <a:pt x="8872" y="6670"/>
                    <a:pt x="8576" y="6885"/>
                    <a:pt x="8240" y="7127"/>
                  </a:cubicBezTo>
                  <a:cubicBezTo>
                    <a:pt x="8388" y="6630"/>
                    <a:pt x="8522" y="6173"/>
                    <a:pt x="8657" y="5729"/>
                  </a:cubicBezTo>
                  <a:cubicBezTo>
                    <a:pt x="8818" y="5219"/>
                    <a:pt x="8993" y="4708"/>
                    <a:pt x="9154" y="4184"/>
                  </a:cubicBezTo>
                  <a:cubicBezTo>
                    <a:pt x="9154" y="4130"/>
                    <a:pt x="9140" y="4076"/>
                    <a:pt x="9114" y="4036"/>
                  </a:cubicBezTo>
                  <a:cubicBezTo>
                    <a:pt x="9033" y="4036"/>
                    <a:pt x="8952" y="4049"/>
                    <a:pt x="8885" y="4076"/>
                  </a:cubicBezTo>
                  <a:cubicBezTo>
                    <a:pt x="8858" y="4090"/>
                    <a:pt x="8845" y="4143"/>
                    <a:pt x="8831" y="4184"/>
                  </a:cubicBezTo>
                  <a:cubicBezTo>
                    <a:pt x="8509" y="5165"/>
                    <a:pt x="8159" y="6146"/>
                    <a:pt x="7863" y="7141"/>
                  </a:cubicBezTo>
                  <a:cubicBezTo>
                    <a:pt x="7769" y="7396"/>
                    <a:pt x="7608" y="7611"/>
                    <a:pt x="7393" y="7773"/>
                  </a:cubicBezTo>
                  <a:cubicBezTo>
                    <a:pt x="6694" y="8351"/>
                    <a:pt x="5995" y="8928"/>
                    <a:pt x="5310" y="9520"/>
                  </a:cubicBezTo>
                  <a:cubicBezTo>
                    <a:pt x="5121" y="9668"/>
                    <a:pt x="4947" y="9856"/>
                    <a:pt x="4732" y="10071"/>
                  </a:cubicBezTo>
                  <a:cubicBezTo>
                    <a:pt x="4745" y="9950"/>
                    <a:pt x="4759" y="9896"/>
                    <a:pt x="4759" y="9843"/>
                  </a:cubicBezTo>
                  <a:cubicBezTo>
                    <a:pt x="4906" y="9009"/>
                    <a:pt x="5121" y="8176"/>
                    <a:pt x="5417" y="7383"/>
                  </a:cubicBezTo>
                  <a:cubicBezTo>
                    <a:pt x="5431" y="7329"/>
                    <a:pt x="5417" y="7168"/>
                    <a:pt x="5377" y="7154"/>
                  </a:cubicBezTo>
                  <a:cubicBezTo>
                    <a:pt x="5353" y="7145"/>
                    <a:pt x="5328" y="7141"/>
                    <a:pt x="5303" y="7141"/>
                  </a:cubicBezTo>
                  <a:cubicBezTo>
                    <a:pt x="5215" y="7141"/>
                    <a:pt x="5129" y="7194"/>
                    <a:pt x="5108" y="7289"/>
                  </a:cubicBezTo>
                  <a:cubicBezTo>
                    <a:pt x="4705" y="8283"/>
                    <a:pt x="4436" y="9332"/>
                    <a:pt x="4315" y="10407"/>
                  </a:cubicBezTo>
                  <a:cubicBezTo>
                    <a:pt x="4302" y="10474"/>
                    <a:pt x="4275" y="10528"/>
                    <a:pt x="4234" y="10582"/>
                  </a:cubicBezTo>
                  <a:cubicBezTo>
                    <a:pt x="3764" y="11146"/>
                    <a:pt x="3280" y="11711"/>
                    <a:pt x="2823" y="12289"/>
                  </a:cubicBezTo>
                  <a:cubicBezTo>
                    <a:pt x="2608" y="12531"/>
                    <a:pt x="2433" y="12800"/>
                    <a:pt x="2245" y="13055"/>
                  </a:cubicBezTo>
                  <a:lnTo>
                    <a:pt x="2164" y="13042"/>
                  </a:lnTo>
                  <a:cubicBezTo>
                    <a:pt x="2191" y="12544"/>
                    <a:pt x="2178" y="12047"/>
                    <a:pt x="2258" y="11536"/>
                  </a:cubicBezTo>
                  <a:cubicBezTo>
                    <a:pt x="2339" y="11012"/>
                    <a:pt x="2500" y="10515"/>
                    <a:pt x="2621" y="9990"/>
                  </a:cubicBezTo>
                  <a:cubicBezTo>
                    <a:pt x="2648" y="9923"/>
                    <a:pt x="2635" y="9789"/>
                    <a:pt x="2608" y="9775"/>
                  </a:cubicBezTo>
                  <a:cubicBezTo>
                    <a:pt x="2582" y="9762"/>
                    <a:pt x="2554" y="9756"/>
                    <a:pt x="2527" y="9756"/>
                  </a:cubicBezTo>
                  <a:cubicBezTo>
                    <a:pt x="2442" y="9756"/>
                    <a:pt x="2359" y="9815"/>
                    <a:pt x="2339" y="9896"/>
                  </a:cubicBezTo>
                  <a:cubicBezTo>
                    <a:pt x="2299" y="9977"/>
                    <a:pt x="2285" y="10058"/>
                    <a:pt x="2258" y="10138"/>
                  </a:cubicBezTo>
                  <a:cubicBezTo>
                    <a:pt x="1949" y="10972"/>
                    <a:pt x="1801" y="11845"/>
                    <a:pt x="1815" y="12732"/>
                  </a:cubicBezTo>
                  <a:cubicBezTo>
                    <a:pt x="1828" y="12947"/>
                    <a:pt x="1788" y="13203"/>
                    <a:pt x="2057" y="13270"/>
                  </a:cubicBezTo>
                  <a:cubicBezTo>
                    <a:pt x="1707" y="13942"/>
                    <a:pt x="1318" y="14587"/>
                    <a:pt x="1008" y="15286"/>
                  </a:cubicBezTo>
                  <a:cubicBezTo>
                    <a:pt x="659" y="16079"/>
                    <a:pt x="377" y="16926"/>
                    <a:pt x="67" y="17746"/>
                  </a:cubicBezTo>
                  <a:cubicBezTo>
                    <a:pt x="27" y="17827"/>
                    <a:pt x="14" y="17921"/>
                    <a:pt x="0" y="18015"/>
                  </a:cubicBezTo>
                  <a:cubicBezTo>
                    <a:pt x="0" y="18055"/>
                    <a:pt x="41" y="18149"/>
                    <a:pt x="67" y="18149"/>
                  </a:cubicBezTo>
                  <a:cubicBezTo>
                    <a:pt x="121" y="18149"/>
                    <a:pt x="188" y="18122"/>
                    <a:pt x="215" y="18082"/>
                  </a:cubicBezTo>
                  <a:cubicBezTo>
                    <a:pt x="283" y="17988"/>
                    <a:pt x="336" y="17894"/>
                    <a:pt x="377" y="17786"/>
                  </a:cubicBezTo>
                  <a:cubicBezTo>
                    <a:pt x="861" y="16644"/>
                    <a:pt x="1425" y="15528"/>
                    <a:pt x="2043" y="14439"/>
                  </a:cubicBezTo>
                  <a:cubicBezTo>
                    <a:pt x="2164" y="14224"/>
                    <a:pt x="2285" y="13969"/>
                    <a:pt x="2473" y="13835"/>
                  </a:cubicBezTo>
                  <a:cubicBezTo>
                    <a:pt x="3078" y="13431"/>
                    <a:pt x="3724" y="13109"/>
                    <a:pt x="4409" y="12894"/>
                  </a:cubicBezTo>
                  <a:cubicBezTo>
                    <a:pt x="4705" y="12786"/>
                    <a:pt x="5027" y="12706"/>
                    <a:pt x="5323" y="12611"/>
                  </a:cubicBezTo>
                  <a:cubicBezTo>
                    <a:pt x="5417" y="12585"/>
                    <a:pt x="5552" y="12544"/>
                    <a:pt x="5444" y="12410"/>
                  </a:cubicBezTo>
                  <a:cubicBezTo>
                    <a:pt x="5388" y="12354"/>
                    <a:pt x="5323" y="12326"/>
                    <a:pt x="5248" y="12326"/>
                  </a:cubicBezTo>
                  <a:cubicBezTo>
                    <a:pt x="5233" y="12326"/>
                    <a:pt x="5218" y="12327"/>
                    <a:pt x="5202" y="12329"/>
                  </a:cubicBezTo>
                  <a:cubicBezTo>
                    <a:pt x="4570" y="12437"/>
                    <a:pt x="3952" y="12625"/>
                    <a:pt x="3374" y="12894"/>
                  </a:cubicBezTo>
                  <a:cubicBezTo>
                    <a:pt x="3240" y="12947"/>
                    <a:pt x="3119" y="13001"/>
                    <a:pt x="2984" y="13055"/>
                  </a:cubicBezTo>
                  <a:lnTo>
                    <a:pt x="2944" y="13001"/>
                  </a:lnTo>
                  <a:cubicBezTo>
                    <a:pt x="3522" y="12329"/>
                    <a:pt x="4113" y="11644"/>
                    <a:pt x="4691" y="10958"/>
                  </a:cubicBezTo>
                  <a:cubicBezTo>
                    <a:pt x="4826" y="10810"/>
                    <a:pt x="5014" y="10703"/>
                    <a:pt x="5216" y="10676"/>
                  </a:cubicBezTo>
                  <a:cubicBezTo>
                    <a:pt x="5377" y="10649"/>
                    <a:pt x="5552" y="10609"/>
                    <a:pt x="5713" y="10595"/>
                  </a:cubicBezTo>
                  <a:cubicBezTo>
                    <a:pt x="6170" y="10541"/>
                    <a:pt x="6613" y="10488"/>
                    <a:pt x="7057" y="10447"/>
                  </a:cubicBezTo>
                  <a:cubicBezTo>
                    <a:pt x="7366" y="10420"/>
                    <a:pt x="7675" y="10407"/>
                    <a:pt x="7971" y="10367"/>
                  </a:cubicBezTo>
                  <a:cubicBezTo>
                    <a:pt x="8038" y="10367"/>
                    <a:pt x="8105" y="10286"/>
                    <a:pt x="8159" y="10246"/>
                  </a:cubicBezTo>
                  <a:cubicBezTo>
                    <a:pt x="8146" y="10219"/>
                    <a:pt x="8146" y="10192"/>
                    <a:pt x="8132" y="10165"/>
                  </a:cubicBezTo>
                  <a:cubicBezTo>
                    <a:pt x="7826" y="10109"/>
                    <a:pt x="7520" y="10087"/>
                    <a:pt x="7212" y="10087"/>
                  </a:cubicBezTo>
                  <a:cubicBezTo>
                    <a:pt x="6629" y="10087"/>
                    <a:pt x="6042" y="10167"/>
                    <a:pt x="5444" y="10246"/>
                  </a:cubicBezTo>
                  <a:cubicBezTo>
                    <a:pt x="5484" y="10205"/>
                    <a:pt x="5525" y="10152"/>
                    <a:pt x="5565" y="10111"/>
                  </a:cubicBezTo>
                  <a:cubicBezTo>
                    <a:pt x="6009" y="9708"/>
                    <a:pt x="6452" y="9305"/>
                    <a:pt x="6909" y="8915"/>
                  </a:cubicBezTo>
                  <a:cubicBezTo>
                    <a:pt x="7272" y="8606"/>
                    <a:pt x="7648" y="8324"/>
                    <a:pt x="8025" y="8028"/>
                  </a:cubicBezTo>
                  <a:cubicBezTo>
                    <a:pt x="8105" y="7947"/>
                    <a:pt x="8226" y="7907"/>
                    <a:pt x="8334" y="7894"/>
                  </a:cubicBezTo>
                  <a:cubicBezTo>
                    <a:pt x="9060" y="7934"/>
                    <a:pt x="9772" y="8001"/>
                    <a:pt x="10498" y="8055"/>
                  </a:cubicBezTo>
                  <a:cubicBezTo>
                    <a:pt x="10888" y="8082"/>
                    <a:pt x="11291" y="8122"/>
                    <a:pt x="11681" y="8149"/>
                  </a:cubicBezTo>
                  <a:cubicBezTo>
                    <a:pt x="11748" y="8149"/>
                    <a:pt x="11802" y="8095"/>
                    <a:pt x="11856" y="8068"/>
                  </a:cubicBezTo>
                  <a:cubicBezTo>
                    <a:pt x="11829" y="8014"/>
                    <a:pt x="11802" y="7974"/>
                    <a:pt x="11775" y="7920"/>
                  </a:cubicBezTo>
                  <a:cubicBezTo>
                    <a:pt x="11721" y="7894"/>
                    <a:pt x="11667" y="7867"/>
                    <a:pt x="11614" y="7853"/>
                  </a:cubicBezTo>
                  <a:cubicBezTo>
                    <a:pt x="11412" y="7826"/>
                    <a:pt x="11210" y="7786"/>
                    <a:pt x="11009" y="7773"/>
                  </a:cubicBezTo>
                  <a:cubicBezTo>
                    <a:pt x="10458" y="7705"/>
                    <a:pt x="9907" y="7638"/>
                    <a:pt x="9369" y="7584"/>
                  </a:cubicBezTo>
                  <a:cubicBezTo>
                    <a:pt x="9167" y="7571"/>
                    <a:pt x="8979" y="7557"/>
                    <a:pt x="8751" y="7544"/>
                  </a:cubicBezTo>
                  <a:cubicBezTo>
                    <a:pt x="8804" y="7477"/>
                    <a:pt x="8872" y="7423"/>
                    <a:pt x="8939" y="7369"/>
                  </a:cubicBezTo>
                  <a:lnTo>
                    <a:pt x="11143" y="5985"/>
                  </a:lnTo>
                  <a:cubicBezTo>
                    <a:pt x="11197" y="5945"/>
                    <a:pt x="11251" y="5918"/>
                    <a:pt x="11318" y="5918"/>
                  </a:cubicBezTo>
                  <a:cubicBezTo>
                    <a:pt x="12017" y="5985"/>
                    <a:pt x="12716" y="6052"/>
                    <a:pt x="13415" y="6133"/>
                  </a:cubicBezTo>
                  <a:cubicBezTo>
                    <a:pt x="13872" y="6186"/>
                    <a:pt x="14329" y="6281"/>
                    <a:pt x="14786" y="6348"/>
                  </a:cubicBezTo>
                  <a:cubicBezTo>
                    <a:pt x="14793" y="6349"/>
                    <a:pt x="14800" y="6350"/>
                    <a:pt x="14808" y="6350"/>
                  </a:cubicBezTo>
                  <a:cubicBezTo>
                    <a:pt x="14868" y="6350"/>
                    <a:pt x="14928" y="6306"/>
                    <a:pt x="14987" y="6294"/>
                  </a:cubicBezTo>
                  <a:cubicBezTo>
                    <a:pt x="14961" y="6240"/>
                    <a:pt x="14934" y="6186"/>
                    <a:pt x="14893" y="6146"/>
                  </a:cubicBezTo>
                  <a:cubicBezTo>
                    <a:pt x="14840" y="6092"/>
                    <a:pt x="14786" y="6065"/>
                    <a:pt x="14705" y="6052"/>
                  </a:cubicBezTo>
                  <a:cubicBezTo>
                    <a:pt x="14073" y="5931"/>
                    <a:pt x="13442" y="5824"/>
                    <a:pt x="12810" y="5716"/>
                  </a:cubicBezTo>
                  <a:cubicBezTo>
                    <a:pt x="12514" y="5662"/>
                    <a:pt x="12205" y="5649"/>
                    <a:pt x="11842" y="5595"/>
                  </a:cubicBezTo>
                  <a:cubicBezTo>
                    <a:pt x="11936" y="5541"/>
                    <a:pt x="11990" y="5501"/>
                    <a:pt x="12044" y="5474"/>
                  </a:cubicBezTo>
                  <a:cubicBezTo>
                    <a:pt x="12393" y="5313"/>
                    <a:pt x="12716" y="5138"/>
                    <a:pt x="13065" y="4977"/>
                  </a:cubicBezTo>
                  <a:cubicBezTo>
                    <a:pt x="13764" y="4654"/>
                    <a:pt x="14463" y="4345"/>
                    <a:pt x="15162" y="4036"/>
                  </a:cubicBezTo>
                  <a:cubicBezTo>
                    <a:pt x="15233" y="4006"/>
                    <a:pt x="15303" y="3990"/>
                    <a:pt x="15374" y="3990"/>
                  </a:cubicBezTo>
                  <a:cubicBezTo>
                    <a:pt x="15397" y="3990"/>
                    <a:pt x="15421" y="3992"/>
                    <a:pt x="15444" y="3996"/>
                  </a:cubicBezTo>
                  <a:cubicBezTo>
                    <a:pt x="15552" y="4009"/>
                    <a:pt x="15659" y="4036"/>
                    <a:pt x="15767" y="4063"/>
                  </a:cubicBezTo>
                  <a:cubicBezTo>
                    <a:pt x="16211" y="4157"/>
                    <a:pt x="16681" y="4237"/>
                    <a:pt x="17111" y="4332"/>
                  </a:cubicBezTo>
                  <a:cubicBezTo>
                    <a:pt x="17541" y="4426"/>
                    <a:pt x="17985" y="4547"/>
                    <a:pt x="18388" y="4654"/>
                  </a:cubicBezTo>
                  <a:cubicBezTo>
                    <a:pt x="18791" y="4762"/>
                    <a:pt x="19195" y="4883"/>
                    <a:pt x="19598" y="5004"/>
                  </a:cubicBezTo>
                  <a:cubicBezTo>
                    <a:pt x="19974" y="5125"/>
                    <a:pt x="20337" y="5259"/>
                    <a:pt x="20713" y="5367"/>
                  </a:cubicBezTo>
                  <a:cubicBezTo>
                    <a:pt x="20732" y="5376"/>
                    <a:pt x="20758" y="5381"/>
                    <a:pt x="20784" y="5381"/>
                  </a:cubicBezTo>
                  <a:cubicBezTo>
                    <a:pt x="20832" y="5381"/>
                    <a:pt x="20879" y="5366"/>
                    <a:pt x="20888" y="5340"/>
                  </a:cubicBezTo>
                  <a:cubicBezTo>
                    <a:pt x="20902" y="5286"/>
                    <a:pt x="20902" y="5219"/>
                    <a:pt x="20875" y="5151"/>
                  </a:cubicBezTo>
                  <a:cubicBezTo>
                    <a:pt x="20834" y="5098"/>
                    <a:pt x="20781" y="5057"/>
                    <a:pt x="20727" y="5044"/>
                  </a:cubicBezTo>
                  <a:cubicBezTo>
                    <a:pt x="20377" y="4910"/>
                    <a:pt x="20014" y="4762"/>
                    <a:pt x="19665" y="4641"/>
                  </a:cubicBezTo>
                  <a:cubicBezTo>
                    <a:pt x="19275" y="4520"/>
                    <a:pt x="18872" y="4399"/>
                    <a:pt x="18482" y="4278"/>
                  </a:cubicBezTo>
                  <a:cubicBezTo>
                    <a:pt x="18039" y="4157"/>
                    <a:pt x="17595" y="4036"/>
                    <a:pt x="17151" y="3928"/>
                  </a:cubicBezTo>
                  <a:cubicBezTo>
                    <a:pt x="16789" y="3834"/>
                    <a:pt x="16439" y="3767"/>
                    <a:pt x="16036" y="3686"/>
                  </a:cubicBezTo>
                  <a:cubicBezTo>
                    <a:pt x="16332" y="3579"/>
                    <a:pt x="16600" y="3498"/>
                    <a:pt x="16869" y="3431"/>
                  </a:cubicBezTo>
                  <a:cubicBezTo>
                    <a:pt x="17676" y="3176"/>
                    <a:pt x="18469" y="2880"/>
                    <a:pt x="19275" y="2678"/>
                  </a:cubicBezTo>
                  <a:cubicBezTo>
                    <a:pt x="20203" y="2436"/>
                    <a:pt x="21157" y="2275"/>
                    <a:pt x="22098" y="2100"/>
                  </a:cubicBezTo>
                  <a:cubicBezTo>
                    <a:pt x="22528" y="2020"/>
                    <a:pt x="22972" y="1966"/>
                    <a:pt x="23415" y="1899"/>
                  </a:cubicBezTo>
                  <a:cubicBezTo>
                    <a:pt x="23791" y="1845"/>
                    <a:pt x="24181" y="1805"/>
                    <a:pt x="24558" y="1751"/>
                  </a:cubicBezTo>
                  <a:cubicBezTo>
                    <a:pt x="24665" y="1724"/>
                    <a:pt x="24826" y="1684"/>
                    <a:pt x="24786" y="1549"/>
                  </a:cubicBezTo>
                  <a:cubicBezTo>
                    <a:pt x="24746" y="1428"/>
                    <a:pt x="24638" y="1334"/>
                    <a:pt x="24517" y="1294"/>
                  </a:cubicBezTo>
                  <a:cubicBezTo>
                    <a:pt x="24419" y="1291"/>
                    <a:pt x="24321" y="1289"/>
                    <a:pt x="24222" y="1289"/>
                  </a:cubicBezTo>
                  <a:cubicBezTo>
                    <a:pt x="23904" y="1289"/>
                    <a:pt x="23586" y="1306"/>
                    <a:pt x="23267" y="1348"/>
                  </a:cubicBezTo>
                  <a:cubicBezTo>
                    <a:pt x="22622" y="1428"/>
                    <a:pt x="21963" y="1563"/>
                    <a:pt x="21318" y="1684"/>
                  </a:cubicBezTo>
                  <a:cubicBezTo>
                    <a:pt x="20861" y="1764"/>
                    <a:pt x="20418" y="1845"/>
                    <a:pt x="19961" y="1939"/>
                  </a:cubicBezTo>
                  <a:cubicBezTo>
                    <a:pt x="18684" y="2194"/>
                    <a:pt x="17420" y="2544"/>
                    <a:pt x="16197" y="3001"/>
                  </a:cubicBezTo>
                  <a:cubicBezTo>
                    <a:pt x="16130" y="3028"/>
                    <a:pt x="16063" y="3041"/>
                    <a:pt x="15995" y="3055"/>
                  </a:cubicBezTo>
                  <a:lnTo>
                    <a:pt x="15969" y="3001"/>
                  </a:lnTo>
                  <a:cubicBezTo>
                    <a:pt x="16560" y="2530"/>
                    <a:pt x="17151" y="2047"/>
                    <a:pt x="17756" y="1603"/>
                  </a:cubicBezTo>
                  <a:cubicBezTo>
                    <a:pt x="18361" y="1159"/>
                    <a:pt x="18979" y="743"/>
                    <a:pt x="19598" y="313"/>
                  </a:cubicBezTo>
                  <a:cubicBezTo>
                    <a:pt x="19665" y="259"/>
                    <a:pt x="19678" y="165"/>
                    <a:pt x="19719" y="98"/>
                  </a:cubicBezTo>
                  <a:cubicBezTo>
                    <a:pt x="19625" y="57"/>
                    <a:pt x="19531" y="30"/>
                    <a:pt x="19436" y="3"/>
                  </a:cubicBezTo>
                  <a:cubicBezTo>
                    <a:pt x="19431" y="2"/>
                    <a:pt x="19425" y="1"/>
                    <a:pt x="19420" y="1"/>
                  </a:cubicBezTo>
                  <a:close/>
                </a:path>
              </a:pathLst>
            </a:custGeom>
            <a:solidFill>
              <a:srgbClr val="144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43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7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29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chemeClr val="lt2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5"/>
          <p:cNvGrpSpPr/>
          <p:nvPr/>
        </p:nvGrpSpPr>
        <p:grpSpPr>
          <a:xfrm>
            <a:off x="9556588" y="392251"/>
            <a:ext cx="2071259" cy="3405499"/>
            <a:chOff x="7167438" y="368039"/>
            <a:chExt cx="1553444" cy="2554124"/>
          </a:xfrm>
        </p:grpSpPr>
        <p:sp>
          <p:nvSpPr>
            <p:cNvPr id="386" name="Google Shape;386;p15"/>
            <p:cNvSpPr/>
            <p:nvPr/>
          </p:nvSpPr>
          <p:spPr>
            <a:xfrm rot="10800000">
              <a:off x="7167439" y="432987"/>
              <a:ext cx="101309" cy="107011"/>
            </a:xfrm>
            <a:custGeom>
              <a:avLst/>
              <a:gdLst/>
              <a:ahLst/>
              <a:cxnLst/>
              <a:rect l="l" t="t" r="r" b="b"/>
              <a:pathLst>
                <a:path w="2434" h="2571" extrusionOk="0">
                  <a:moveTo>
                    <a:pt x="1086" y="551"/>
                  </a:moveTo>
                  <a:cubicBezTo>
                    <a:pt x="1131" y="551"/>
                    <a:pt x="1177" y="557"/>
                    <a:pt x="1223" y="571"/>
                  </a:cubicBezTo>
                  <a:cubicBezTo>
                    <a:pt x="1439" y="611"/>
                    <a:pt x="1640" y="719"/>
                    <a:pt x="1788" y="880"/>
                  </a:cubicBezTo>
                  <a:cubicBezTo>
                    <a:pt x="1869" y="988"/>
                    <a:pt x="1909" y="1109"/>
                    <a:pt x="1882" y="1243"/>
                  </a:cubicBezTo>
                  <a:cubicBezTo>
                    <a:pt x="1842" y="1646"/>
                    <a:pt x="1573" y="1982"/>
                    <a:pt x="1197" y="2117"/>
                  </a:cubicBezTo>
                  <a:cubicBezTo>
                    <a:pt x="1147" y="2135"/>
                    <a:pt x="1094" y="2145"/>
                    <a:pt x="1041" y="2145"/>
                  </a:cubicBezTo>
                  <a:cubicBezTo>
                    <a:pt x="980" y="2145"/>
                    <a:pt x="918" y="2132"/>
                    <a:pt x="861" y="2103"/>
                  </a:cubicBezTo>
                  <a:cubicBezTo>
                    <a:pt x="713" y="2036"/>
                    <a:pt x="592" y="1915"/>
                    <a:pt x="511" y="1781"/>
                  </a:cubicBezTo>
                  <a:cubicBezTo>
                    <a:pt x="498" y="1754"/>
                    <a:pt x="471" y="1700"/>
                    <a:pt x="471" y="1687"/>
                  </a:cubicBezTo>
                  <a:cubicBezTo>
                    <a:pt x="592" y="1525"/>
                    <a:pt x="444" y="1377"/>
                    <a:pt x="484" y="1230"/>
                  </a:cubicBezTo>
                  <a:cubicBezTo>
                    <a:pt x="525" y="1082"/>
                    <a:pt x="592" y="947"/>
                    <a:pt x="672" y="813"/>
                  </a:cubicBezTo>
                  <a:cubicBezTo>
                    <a:pt x="747" y="652"/>
                    <a:pt x="908" y="551"/>
                    <a:pt x="1086" y="551"/>
                  </a:cubicBezTo>
                  <a:close/>
                  <a:moveTo>
                    <a:pt x="1201" y="0"/>
                  </a:moveTo>
                  <a:cubicBezTo>
                    <a:pt x="933" y="0"/>
                    <a:pt x="674" y="96"/>
                    <a:pt x="430" y="208"/>
                  </a:cubicBezTo>
                  <a:cubicBezTo>
                    <a:pt x="242" y="302"/>
                    <a:pt x="121" y="463"/>
                    <a:pt x="81" y="665"/>
                  </a:cubicBezTo>
                  <a:cubicBezTo>
                    <a:pt x="41" y="853"/>
                    <a:pt x="14" y="1028"/>
                    <a:pt x="0" y="1189"/>
                  </a:cubicBezTo>
                  <a:cubicBezTo>
                    <a:pt x="0" y="1445"/>
                    <a:pt x="54" y="1700"/>
                    <a:pt x="148" y="1942"/>
                  </a:cubicBezTo>
                  <a:cubicBezTo>
                    <a:pt x="256" y="2197"/>
                    <a:pt x="471" y="2399"/>
                    <a:pt x="726" y="2506"/>
                  </a:cubicBezTo>
                  <a:cubicBezTo>
                    <a:pt x="808" y="2551"/>
                    <a:pt x="897" y="2571"/>
                    <a:pt x="986" y="2571"/>
                  </a:cubicBezTo>
                  <a:cubicBezTo>
                    <a:pt x="1058" y="2571"/>
                    <a:pt x="1130" y="2557"/>
                    <a:pt x="1197" y="2533"/>
                  </a:cubicBezTo>
                  <a:cubicBezTo>
                    <a:pt x="1371" y="2466"/>
                    <a:pt x="1546" y="2385"/>
                    <a:pt x="1707" y="2305"/>
                  </a:cubicBezTo>
                  <a:cubicBezTo>
                    <a:pt x="2178" y="2036"/>
                    <a:pt x="2433" y="1512"/>
                    <a:pt x="2379" y="988"/>
                  </a:cubicBezTo>
                  <a:cubicBezTo>
                    <a:pt x="2366" y="867"/>
                    <a:pt x="2339" y="746"/>
                    <a:pt x="2272" y="652"/>
                  </a:cubicBezTo>
                  <a:cubicBezTo>
                    <a:pt x="2097" y="342"/>
                    <a:pt x="1801" y="127"/>
                    <a:pt x="1465" y="33"/>
                  </a:cubicBezTo>
                  <a:cubicBezTo>
                    <a:pt x="1376" y="10"/>
                    <a:pt x="1288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 rot="10800000">
              <a:off x="8350009" y="2852528"/>
              <a:ext cx="71091" cy="69634"/>
            </a:xfrm>
            <a:custGeom>
              <a:avLst/>
              <a:gdLst/>
              <a:ahLst/>
              <a:cxnLst/>
              <a:rect l="l" t="t" r="r" b="b"/>
              <a:pathLst>
                <a:path w="1708" h="1673" extrusionOk="0">
                  <a:moveTo>
                    <a:pt x="685" y="0"/>
                  </a:moveTo>
                  <a:cubicBezTo>
                    <a:pt x="619" y="0"/>
                    <a:pt x="561" y="15"/>
                    <a:pt x="511" y="46"/>
                  </a:cubicBezTo>
                  <a:cubicBezTo>
                    <a:pt x="323" y="126"/>
                    <a:pt x="161" y="288"/>
                    <a:pt x="94" y="489"/>
                  </a:cubicBezTo>
                  <a:cubicBezTo>
                    <a:pt x="54" y="637"/>
                    <a:pt x="27" y="798"/>
                    <a:pt x="14" y="946"/>
                  </a:cubicBezTo>
                  <a:cubicBezTo>
                    <a:pt x="0" y="1255"/>
                    <a:pt x="67" y="1470"/>
                    <a:pt x="269" y="1565"/>
                  </a:cubicBezTo>
                  <a:cubicBezTo>
                    <a:pt x="394" y="1636"/>
                    <a:pt x="538" y="1672"/>
                    <a:pt x="683" y="1672"/>
                  </a:cubicBezTo>
                  <a:cubicBezTo>
                    <a:pt x="756" y="1672"/>
                    <a:pt x="829" y="1663"/>
                    <a:pt x="901" y="1645"/>
                  </a:cubicBezTo>
                  <a:cubicBezTo>
                    <a:pt x="1143" y="1578"/>
                    <a:pt x="1358" y="1417"/>
                    <a:pt x="1519" y="1215"/>
                  </a:cubicBezTo>
                  <a:cubicBezTo>
                    <a:pt x="1707" y="946"/>
                    <a:pt x="1680" y="583"/>
                    <a:pt x="1452" y="355"/>
                  </a:cubicBezTo>
                  <a:cubicBezTo>
                    <a:pt x="1250" y="167"/>
                    <a:pt x="1008" y="59"/>
                    <a:pt x="753" y="5"/>
                  </a:cubicBezTo>
                  <a:cubicBezTo>
                    <a:pt x="729" y="2"/>
                    <a:pt x="707" y="0"/>
                    <a:pt x="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 rot="10800000">
              <a:off x="8048251" y="2455991"/>
              <a:ext cx="55316" cy="55275"/>
            </a:xfrm>
            <a:custGeom>
              <a:avLst/>
              <a:gdLst/>
              <a:ahLst/>
              <a:cxnLst/>
              <a:rect l="l" t="t" r="r" b="b"/>
              <a:pathLst>
                <a:path w="1329" h="1328" extrusionOk="0">
                  <a:moveTo>
                    <a:pt x="673" y="0"/>
                  </a:moveTo>
                  <a:cubicBezTo>
                    <a:pt x="658" y="0"/>
                    <a:pt x="644" y="0"/>
                    <a:pt x="629" y="1"/>
                  </a:cubicBezTo>
                  <a:lnTo>
                    <a:pt x="481" y="1"/>
                  </a:lnTo>
                  <a:cubicBezTo>
                    <a:pt x="293" y="1"/>
                    <a:pt x="132" y="135"/>
                    <a:pt x="78" y="324"/>
                  </a:cubicBezTo>
                  <a:cubicBezTo>
                    <a:pt x="38" y="485"/>
                    <a:pt x="24" y="646"/>
                    <a:pt x="11" y="808"/>
                  </a:cubicBezTo>
                  <a:cubicBezTo>
                    <a:pt x="0" y="1105"/>
                    <a:pt x="250" y="1327"/>
                    <a:pt x="528" y="1327"/>
                  </a:cubicBezTo>
                  <a:cubicBezTo>
                    <a:pt x="602" y="1327"/>
                    <a:pt x="677" y="1312"/>
                    <a:pt x="750" y="1278"/>
                  </a:cubicBezTo>
                  <a:cubicBezTo>
                    <a:pt x="831" y="1238"/>
                    <a:pt x="912" y="1211"/>
                    <a:pt x="1006" y="1170"/>
                  </a:cubicBezTo>
                  <a:cubicBezTo>
                    <a:pt x="1046" y="1157"/>
                    <a:pt x="1086" y="1130"/>
                    <a:pt x="1113" y="1103"/>
                  </a:cubicBezTo>
                  <a:cubicBezTo>
                    <a:pt x="1288" y="902"/>
                    <a:pt x="1328" y="633"/>
                    <a:pt x="1248" y="391"/>
                  </a:cubicBezTo>
                  <a:cubicBezTo>
                    <a:pt x="1107" y="123"/>
                    <a:pt x="94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5"/>
            <p:cNvSpPr/>
            <p:nvPr/>
          </p:nvSpPr>
          <p:spPr>
            <a:xfrm rot="-9900032">
              <a:off x="7997354" y="1478829"/>
              <a:ext cx="95733" cy="93694"/>
            </a:xfrm>
            <a:custGeom>
              <a:avLst/>
              <a:gdLst/>
              <a:ahLst/>
              <a:cxnLst/>
              <a:rect l="l" t="t" r="r" b="b"/>
              <a:pathLst>
                <a:path w="2300" h="2251" extrusionOk="0">
                  <a:moveTo>
                    <a:pt x="984" y="519"/>
                  </a:moveTo>
                  <a:cubicBezTo>
                    <a:pt x="1097" y="519"/>
                    <a:pt x="1209" y="536"/>
                    <a:pt x="1318" y="568"/>
                  </a:cubicBezTo>
                  <a:cubicBezTo>
                    <a:pt x="1600" y="649"/>
                    <a:pt x="1748" y="972"/>
                    <a:pt x="1627" y="1240"/>
                  </a:cubicBezTo>
                  <a:cubicBezTo>
                    <a:pt x="1573" y="1348"/>
                    <a:pt x="1519" y="1442"/>
                    <a:pt x="1452" y="1536"/>
                  </a:cubicBezTo>
                  <a:cubicBezTo>
                    <a:pt x="1374" y="1638"/>
                    <a:pt x="1255" y="1694"/>
                    <a:pt x="1137" y="1694"/>
                  </a:cubicBezTo>
                  <a:cubicBezTo>
                    <a:pt x="1052" y="1694"/>
                    <a:pt x="969" y="1665"/>
                    <a:pt x="901" y="1603"/>
                  </a:cubicBezTo>
                  <a:cubicBezTo>
                    <a:pt x="646" y="1455"/>
                    <a:pt x="511" y="1160"/>
                    <a:pt x="552" y="877"/>
                  </a:cubicBezTo>
                  <a:cubicBezTo>
                    <a:pt x="565" y="770"/>
                    <a:pt x="605" y="676"/>
                    <a:pt x="619" y="582"/>
                  </a:cubicBezTo>
                  <a:cubicBezTo>
                    <a:pt x="738" y="540"/>
                    <a:pt x="861" y="519"/>
                    <a:pt x="984" y="519"/>
                  </a:cubicBezTo>
                  <a:close/>
                  <a:moveTo>
                    <a:pt x="1196" y="1"/>
                  </a:moveTo>
                  <a:cubicBezTo>
                    <a:pt x="940" y="1"/>
                    <a:pt x="706" y="133"/>
                    <a:pt x="471" y="232"/>
                  </a:cubicBezTo>
                  <a:cubicBezTo>
                    <a:pt x="310" y="313"/>
                    <a:pt x="189" y="394"/>
                    <a:pt x="216" y="609"/>
                  </a:cubicBezTo>
                  <a:cubicBezTo>
                    <a:pt x="229" y="662"/>
                    <a:pt x="189" y="730"/>
                    <a:pt x="162" y="797"/>
                  </a:cubicBezTo>
                  <a:cubicBezTo>
                    <a:pt x="1" y="1308"/>
                    <a:pt x="216" y="1859"/>
                    <a:pt x="673" y="2127"/>
                  </a:cubicBezTo>
                  <a:cubicBezTo>
                    <a:pt x="793" y="2210"/>
                    <a:pt x="935" y="2251"/>
                    <a:pt x="1076" y="2251"/>
                  </a:cubicBezTo>
                  <a:cubicBezTo>
                    <a:pt x="1234" y="2251"/>
                    <a:pt x="1392" y="2200"/>
                    <a:pt x="1519" y="2101"/>
                  </a:cubicBezTo>
                  <a:cubicBezTo>
                    <a:pt x="1600" y="2047"/>
                    <a:pt x="1667" y="1980"/>
                    <a:pt x="1735" y="1939"/>
                  </a:cubicBezTo>
                  <a:cubicBezTo>
                    <a:pt x="2111" y="1711"/>
                    <a:pt x="2299" y="1281"/>
                    <a:pt x="2218" y="851"/>
                  </a:cubicBezTo>
                  <a:cubicBezTo>
                    <a:pt x="2179" y="375"/>
                    <a:pt x="1776" y="3"/>
                    <a:pt x="1290" y="3"/>
                  </a:cubicBezTo>
                  <a:cubicBezTo>
                    <a:pt x="1281" y="3"/>
                    <a:pt x="1273" y="4"/>
                    <a:pt x="1264" y="4"/>
                  </a:cubicBezTo>
                  <a:cubicBezTo>
                    <a:pt x="1241" y="2"/>
                    <a:pt x="1219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5"/>
            <p:cNvSpPr/>
            <p:nvPr/>
          </p:nvSpPr>
          <p:spPr>
            <a:xfrm rot="-9900032">
              <a:off x="8632303" y="1135779"/>
              <a:ext cx="69386" cy="60895"/>
            </a:xfrm>
            <a:custGeom>
              <a:avLst/>
              <a:gdLst/>
              <a:ahLst/>
              <a:cxnLst/>
              <a:rect l="l" t="t" r="r" b="b"/>
              <a:pathLst>
                <a:path w="1667" h="1463" extrusionOk="0">
                  <a:moveTo>
                    <a:pt x="943" y="1"/>
                  </a:moveTo>
                  <a:cubicBezTo>
                    <a:pt x="850" y="1"/>
                    <a:pt x="760" y="11"/>
                    <a:pt x="672" y="31"/>
                  </a:cubicBezTo>
                  <a:cubicBezTo>
                    <a:pt x="350" y="85"/>
                    <a:pt x="94" y="313"/>
                    <a:pt x="0" y="636"/>
                  </a:cubicBezTo>
                  <a:cubicBezTo>
                    <a:pt x="41" y="757"/>
                    <a:pt x="94" y="864"/>
                    <a:pt x="121" y="972"/>
                  </a:cubicBezTo>
                  <a:cubicBezTo>
                    <a:pt x="188" y="1160"/>
                    <a:pt x="323" y="1308"/>
                    <a:pt x="511" y="1389"/>
                  </a:cubicBezTo>
                  <a:cubicBezTo>
                    <a:pt x="620" y="1440"/>
                    <a:pt x="737" y="1463"/>
                    <a:pt x="854" y="1463"/>
                  </a:cubicBezTo>
                  <a:cubicBezTo>
                    <a:pt x="952" y="1463"/>
                    <a:pt x="1050" y="1446"/>
                    <a:pt x="1143" y="1415"/>
                  </a:cubicBezTo>
                  <a:cubicBezTo>
                    <a:pt x="1317" y="1362"/>
                    <a:pt x="1465" y="1254"/>
                    <a:pt x="1533" y="1093"/>
                  </a:cubicBezTo>
                  <a:cubicBezTo>
                    <a:pt x="1667" y="837"/>
                    <a:pt x="1667" y="542"/>
                    <a:pt x="1519" y="300"/>
                  </a:cubicBezTo>
                  <a:cubicBezTo>
                    <a:pt x="1465" y="165"/>
                    <a:pt x="1358" y="71"/>
                    <a:pt x="1223" y="31"/>
                  </a:cubicBezTo>
                  <a:cubicBezTo>
                    <a:pt x="1129" y="11"/>
                    <a:pt x="1035" y="1"/>
                    <a:pt x="9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 rot="6322859">
              <a:off x="8617170" y="2354580"/>
              <a:ext cx="99646" cy="84370"/>
            </a:xfrm>
            <a:custGeom>
              <a:avLst/>
              <a:gdLst/>
              <a:ahLst/>
              <a:cxnLst/>
              <a:rect l="l" t="t" r="r" b="b"/>
              <a:pathLst>
                <a:path w="2394" h="2027" extrusionOk="0">
                  <a:moveTo>
                    <a:pt x="1345" y="411"/>
                  </a:moveTo>
                  <a:cubicBezTo>
                    <a:pt x="1600" y="438"/>
                    <a:pt x="1802" y="653"/>
                    <a:pt x="1829" y="908"/>
                  </a:cubicBezTo>
                  <a:cubicBezTo>
                    <a:pt x="1789" y="1190"/>
                    <a:pt x="1627" y="1432"/>
                    <a:pt x="1385" y="1580"/>
                  </a:cubicBezTo>
                  <a:cubicBezTo>
                    <a:pt x="1325" y="1620"/>
                    <a:pt x="1254" y="1641"/>
                    <a:pt x="1184" y="1641"/>
                  </a:cubicBezTo>
                  <a:cubicBezTo>
                    <a:pt x="1113" y="1641"/>
                    <a:pt x="1043" y="1620"/>
                    <a:pt x="982" y="1580"/>
                  </a:cubicBezTo>
                  <a:cubicBezTo>
                    <a:pt x="794" y="1486"/>
                    <a:pt x="646" y="1325"/>
                    <a:pt x="592" y="1123"/>
                  </a:cubicBezTo>
                  <a:cubicBezTo>
                    <a:pt x="552" y="1002"/>
                    <a:pt x="592" y="854"/>
                    <a:pt x="686" y="774"/>
                  </a:cubicBezTo>
                  <a:cubicBezTo>
                    <a:pt x="848" y="612"/>
                    <a:pt x="1049" y="491"/>
                    <a:pt x="1278" y="424"/>
                  </a:cubicBezTo>
                  <a:cubicBezTo>
                    <a:pt x="1291" y="411"/>
                    <a:pt x="1318" y="411"/>
                    <a:pt x="1345" y="411"/>
                  </a:cubicBezTo>
                  <a:close/>
                  <a:moveTo>
                    <a:pt x="1287" y="0"/>
                  </a:moveTo>
                  <a:cubicBezTo>
                    <a:pt x="1116" y="0"/>
                    <a:pt x="947" y="56"/>
                    <a:pt x="807" y="155"/>
                  </a:cubicBezTo>
                  <a:cubicBezTo>
                    <a:pt x="713" y="222"/>
                    <a:pt x="633" y="276"/>
                    <a:pt x="552" y="343"/>
                  </a:cubicBezTo>
                  <a:cubicBezTo>
                    <a:pt x="1" y="747"/>
                    <a:pt x="82" y="1593"/>
                    <a:pt x="700" y="1903"/>
                  </a:cubicBezTo>
                  <a:cubicBezTo>
                    <a:pt x="865" y="1985"/>
                    <a:pt x="1050" y="2026"/>
                    <a:pt x="1238" y="2026"/>
                  </a:cubicBezTo>
                  <a:cubicBezTo>
                    <a:pt x="1264" y="2026"/>
                    <a:pt x="1291" y="2025"/>
                    <a:pt x="1318" y="2024"/>
                  </a:cubicBezTo>
                  <a:cubicBezTo>
                    <a:pt x="1338" y="2026"/>
                    <a:pt x="1357" y="2027"/>
                    <a:pt x="1376" y="2027"/>
                  </a:cubicBezTo>
                  <a:cubicBezTo>
                    <a:pt x="1618" y="2027"/>
                    <a:pt x="1815" y="1872"/>
                    <a:pt x="1977" y="1661"/>
                  </a:cubicBezTo>
                  <a:cubicBezTo>
                    <a:pt x="2125" y="1486"/>
                    <a:pt x="2219" y="1298"/>
                    <a:pt x="2273" y="1083"/>
                  </a:cubicBezTo>
                  <a:cubicBezTo>
                    <a:pt x="2393" y="679"/>
                    <a:pt x="2178" y="263"/>
                    <a:pt x="1802" y="115"/>
                  </a:cubicBezTo>
                  <a:cubicBezTo>
                    <a:pt x="1681" y="75"/>
                    <a:pt x="1574" y="48"/>
                    <a:pt x="1466" y="21"/>
                  </a:cubicBezTo>
                  <a:cubicBezTo>
                    <a:pt x="1407" y="7"/>
                    <a:pt x="1347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 rot="6322859">
              <a:off x="8469478" y="1871212"/>
              <a:ext cx="76712" cy="57024"/>
            </a:xfrm>
            <a:custGeom>
              <a:avLst/>
              <a:gdLst/>
              <a:ahLst/>
              <a:cxnLst/>
              <a:rect l="l" t="t" r="r" b="b"/>
              <a:pathLst>
                <a:path w="1843" h="1370" extrusionOk="0">
                  <a:moveTo>
                    <a:pt x="778" y="0"/>
                  </a:moveTo>
                  <a:cubicBezTo>
                    <a:pt x="503" y="0"/>
                    <a:pt x="249" y="183"/>
                    <a:pt x="149" y="460"/>
                  </a:cubicBezTo>
                  <a:cubicBezTo>
                    <a:pt x="1" y="836"/>
                    <a:pt x="229" y="1266"/>
                    <a:pt x="633" y="1360"/>
                  </a:cubicBezTo>
                  <a:cubicBezTo>
                    <a:pt x="688" y="1366"/>
                    <a:pt x="746" y="1369"/>
                    <a:pt x="805" y="1369"/>
                  </a:cubicBezTo>
                  <a:cubicBezTo>
                    <a:pt x="887" y="1369"/>
                    <a:pt x="971" y="1363"/>
                    <a:pt x="1049" y="1347"/>
                  </a:cubicBezTo>
                  <a:cubicBezTo>
                    <a:pt x="1399" y="1320"/>
                    <a:pt x="1587" y="1091"/>
                    <a:pt x="1721" y="823"/>
                  </a:cubicBezTo>
                  <a:cubicBezTo>
                    <a:pt x="1842" y="487"/>
                    <a:pt x="1641" y="110"/>
                    <a:pt x="1305" y="30"/>
                  </a:cubicBezTo>
                  <a:cubicBezTo>
                    <a:pt x="1143" y="16"/>
                    <a:pt x="995" y="3"/>
                    <a:pt x="834" y="3"/>
                  </a:cubicBezTo>
                  <a:cubicBezTo>
                    <a:pt x="815" y="1"/>
                    <a:pt x="797" y="0"/>
                    <a:pt x="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5"/>
            <p:cNvSpPr/>
            <p:nvPr/>
          </p:nvSpPr>
          <p:spPr>
            <a:xfrm rot="6322859">
              <a:off x="8183882" y="2097926"/>
              <a:ext cx="62726" cy="60146"/>
            </a:xfrm>
            <a:custGeom>
              <a:avLst/>
              <a:gdLst/>
              <a:ahLst/>
              <a:cxnLst/>
              <a:rect l="l" t="t" r="r" b="b"/>
              <a:pathLst>
                <a:path w="1507" h="1445" extrusionOk="0">
                  <a:moveTo>
                    <a:pt x="816" y="548"/>
                  </a:moveTo>
                  <a:cubicBezTo>
                    <a:pt x="851" y="548"/>
                    <a:pt x="888" y="561"/>
                    <a:pt x="915" y="588"/>
                  </a:cubicBezTo>
                  <a:cubicBezTo>
                    <a:pt x="942" y="628"/>
                    <a:pt x="955" y="682"/>
                    <a:pt x="955" y="736"/>
                  </a:cubicBezTo>
                  <a:cubicBezTo>
                    <a:pt x="955" y="763"/>
                    <a:pt x="955" y="790"/>
                    <a:pt x="942" y="803"/>
                  </a:cubicBezTo>
                  <a:cubicBezTo>
                    <a:pt x="901" y="870"/>
                    <a:pt x="848" y="924"/>
                    <a:pt x="780" y="964"/>
                  </a:cubicBezTo>
                  <a:cubicBezTo>
                    <a:pt x="762" y="974"/>
                    <a:pt x="744" y="978"/>
                    <a:pt x="724" y="978"/>
                  </a:cubicBezTo>
                  <a:cubicBezTo>
                    <a:pt x="658" y="978"/>
                    <a:pt x="588" y="927"/>
                    <a:pt x="525" y="843"/>
                  </a:cubicBezTo>
                  <a:lnTo>
                    <a:pt x="539" y="843"/>
                  </a:lnTo>
                  <a:cubicBezTo>
                    <a:pt x="592" y="749"/>
                    <a:pt x="646" y="669"/>
                    <a:pt x="727" y="588"/>
                  </a:cubicBezTo>
                  <a:cubicBezTo>
                    <a:pt x="747" y="561"/>
                    <a:pt x="780" y="548"/>
                    <a:pt x="816" y="548"/>
                  </a:cubicBezTo>
                  <a:close/>
                  <a:moveTo>
                    <a:pt x="922" y="0"/>
                  </a:moveTo>
                  <a:cubicBezTo>
                    <a:pt x="905" y="0"/>
                    <a:pt x="888" y="3"/>
                    <a:pt x="875" y="10"/>
                  </a:cubicBezTo>
                  <a:cubicBezTo>
                    <a:pt x="757" y="92"/>
                    <a:pt x="619" y="134"/>
                    <a:pt x="478" y="134"/>
                  </a:cubicBezTo>
                  <a:cubicBezTo>
                    <a:pt x="458" y="134"/>
                    <a:pt x="438" y="133"/>
                    <a:pt x="418" y="131"/>
                  </a:cubicBezTo>
                  <a:cubicBezTo>
                    <a:pt x="377" y="145"/>
                    <a:pt x="323" y="158"/>
                    <a:pt x="297" y="198"/>
                  </a:cubicBezTo>
                  <a:cubicBezTo>
                    <a:pt x="95" y="333"/>
                    <a:pt x="1" y="575"/>
                    <a:pt x="55" y="803"/>
                  </a:cubicBezTo>
                  <a:cubicBezTo>
                    <a:pt x="95" y="1032"/>
                    <a:pt x="243" y="1233"/>
                    <a:pt x="444" y="1354"/>
                  </a:cubicBezTo>
                  <a:cubicBezTo>
                    <a:pt x="532" y="1415"/>
                    <a:pt x="629" y="1445"/>
                    <a:pt x="725" y="1445"/>
                  </a:cubicBezTo>
                  <a:cubicBezTo>
                    <a:pt x="821" y="1445"/>
                    <a:pt x="915" y="1415"/>
                    <a:pt x="996" y="1354"/>
                  </a:cubicBezTo>
                  <a:cubicBezTo>
                    <a:pt x="1090" y="1300"/>
                    <a:pt x="1170" y="1233"/>
                    <a:pt x="1251" y="1166"/>
                  </a:cubicBezTo>
                  <a:cubicBezTo>
                    <a:pt x="1412" y="1018"/>
                    <a:pt x="1493" y="817"/>
                    <a:pt x="1506" y="615"/>
                  </a:cubicBezTo>
                  <a:cubicBezTo>
                    <a:pt x="1493" y="306"/>
                    <a:pt x="1264" y="64"/>
                    <a:pt x="969" y="10"/>
                  </a:cubicBezTo>
                  <a:cubicBezTo>
                    <a:pt x="955" y="3"/>
                    <a:pt x="938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5"/>
            <p:cNvSpPr/>
            <p:nvPr/>
          </p:nvSpPr>
          <p:spPr>
            <a:xfrm rot="5400000">
              <a:off x="7806345" y="511725"/>
              <a:ext cx="59895" cy="56565"/>
            </a:xfrm>
            <a:custGeom>
              <a:avLst/>
              <a:gdLst/>
              <a:ahLst/>
              <a:cxnLst/>
              <a:rect l="l" t="t" r="r" b="b"/>
              <a:pathLst>
                <a:path w="1439" h="1359" extrusionOk="0">
                  <a:moveTo>
                    <a:pt x="847" y="1"/>
                  </a:moveTo>
                  <a:cubicBezTo>
                    <a:pt x="686" y="14"/>
                    <a:pt x="525" y="41"/>
                    <a:pt x="364" y="108"/>
                  </a:cubicBezTo>
                  <a:cubicBezTo>
                    <a:pt x="149" y="189"/>
                    <a:pt x="1" y="391"/>
                    <a:pt x="1" y="633"/>
                  </a:cubicBezTo>
                  <a:cubicBezTo>
                    <a:pt x="1" y="996"/>
                    <a:pt x="256" y="1291"/>
                    <a:pt x="619" y="1358"/>
                  </a:cubicBezTo>
                  <a:cubicBezTo>
                    <a:pt x="659" y="1358"/>
                    <a:pt x="713" y="1358"/>
                    <a:pt x="753" y="1345"/>
                  </a:cubicBezTo>
                  <a:cubicBezTo>
                    <a:pt x="1130" y="1224"/>
                    <a:pt x="1372" y="1009"/>
                    <a:pt x="1399" y="606"/>
                  </a:cubicBezTo>
                  <a:cubicBezTo>
                    <a:pt x="1439" y="350"/>
                    <a:pt x="1278" y="108"/>
                    <a:pt x="1036" y="41"/>
                  </a:cubicBezTo>
                  <a:cubicBezTo>
                    <a:pt x="968" y="28"/>
                    <a:pt x="915" y="14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5"/>
            <p:cNvSpPr/>
            <p:nvPr/>
          </p:nvSpPr>
          <p:spPr>
            <a:xfrm rot="5400000">
              <a:off x="8288209" y="984763"/>
              <a:ext cx="63849" cy="59728"/>
            </a:xfrm>
            <a:custGeom>
              <a:avLst/>
              <a:gdLst/>
              <a:ahLst/>
              <a:cxnLst/>
              <a:rect l="l" t="t" r="r" b="b"/>
              <a:pathLst>
                <a:path w="1534" h="1435" extrusionOk="0">
                  <a:moveTo>
                    <a:pt x="727" y="1"/>
                  </a:moveTo>
                  <a:cubicBezTo>
                    <a:pt x="579" y="68"/>
                    <a:pt x="431" y="108"/>
                    <a:pt x="270" y="135"/>
                  </a:cubicBezTo>
                  <a:cubicBezTo>
                    <a:pt x="162" y="162"/>
                    <a:pt x="108" y="256"/>
                    <a:pt x="82" y="364"/>
                  </a:cubicBezTo>
                  <a:cubicBezTo>
                    <a:pt x="1" y="740"/>
                    <a:pt x="149" y="1116"/>
                    <a:pt x="458" y="1345"/>
                  </a:cubicBezTo>
                  <a:cubicBezTo>
                    <a:pt x="530" y="1404"/>
                    <a:pt x="618" y="1434"/>
                    <a:pt x="706" y="1434"/>
                  </a:cubicBezTo>
                  <a:cubicBezTo>
                    <a:pt x="799" y="1434"/>
                    <a:pt x="893" y="1400"/>
                    <a:pt x="969" y="1332"/>
                  </a:cubicBezTo>
                  <a:cubicBezTo>
                    <a:pt x="1063" y="1264"/>
                    <a:pt x="1157" y="1197"/>
                    <a:pt x="1251" y="1130"/>
                  </a:cubicBezTo>
                  <a:cubicBezTo>
                    <a:pt x="1466" y="942"/>
                    <a:pt x="1533" y="633"/>
                    <a:pt x="1412" y="377"/>
                  </a:cubicBezTo>
                  <a:cubicBezTo>
                    <a:pt x="1305" y="149"/>
                    <a:pt x="106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5"/>
            <p:cNvSpPr/>
            <p:nvPr/>
          </p:nvSpPr>
          <p:spPr>
            <a:xfrm rot="5400000">
              <a:off x="8391544" y="371951"/>
              <a:ext cx="64931" cy="57106"/>
            </a:xfrm>
            <a:custGeom>
              <a:avLst/>
              <a:gdLst/>
              <a:ahLst/>
              <a:cxnLst/>
              <a:rect l="l" t="t" r="r" b="b"/>
              <a:pathLst>
                <a:path w="1560" h="1372" extrusionOk="0">
                  <a:moveTo>
                    <a:pt x="826" y="364"/>
                  </a:moveTo>
                  <a:cubicBezTo>
                    <a:pt x="860" y="364"/>
                    <a:pt x="894" y="375"/>
                    <a:pt x="928" y="404"/>
                  </a:cubicBezTo>
                  <a:cubicBezTo>
                    <a:pt x="1049" y="484"/>
                    <a:pt x="1116" y="605"/>
                    <a:pt x="1116" y="753"/>
                  </a:cubicBezTo>
                  <a:cubicBezTo>
                    <a:pt x="1116" y="793"/>
                    <a:pt x="1090" y="834"/>
                    <a:pt x="1049" y="874"/>
                  </a:cubicBezTo>
                  <a:cubicBezTo>
                    <a:pt x="995" y="914"/>
                    <a:pt x="942" y="955"/>
                    <a:pt x="888" y="982"/>
                  </a:cubicBezTo>
                  <a:cubicBezTo>
                    <a:pt x="833" y="1018"/>
                    <a:pt x="774" y="1035"/>
                    <a:pt x="718" y="1035"/>
                  </a:cubicBezTo>
                  <a:cubicBezTo>
                    <a:pt x="566" y="1035"/>
                    <a:pt x="431" y="916"/>
                    <a:pt x="431" y="740"/>
                  </a:cubicBezTo>
                  <a:cubicBezTo>
                    <a:pt x="417" y="672"/>
                    <a:pt x="417" y="592"/>
                    <a:pt x="431" y="525"/>
                  </a:cubicBezTo>
                  <a:cubicBezTo>
                    <a:pt x="538" y="471"/>
                    <a:pt x="592" y="457"/>
                    <a:pt x="673" y="417"/>
                  </a:cubicBezTo>
                  <a:cubicBezTo>
                    <a:pt x="727" y="386"/>
                    <a:pt x="777" y="364"/>
                    <a:pt x="826" y="364"/>
                  </a:cubicBezTo>
                  <a:close/>
                  <a:moveTo>
                    <a:pt x="780" y="0"/>
                  </a:moveTo>
                  <a:cubicBezTo>
                    <a:pt x="673" y="14"/>
                    <a:pt x="565" y="41"/>
                    <a:pt x="458" y="68"/>
                  </a:cubicBezTo>
                  <a:cubicBezTo>
                    <a:pt x="216" y="148"/>
                    <a:pt x="41" y="377"/>
                    <a:pt x="28" y="646"/>
                  </a:cubicBezTo>
                  <a:cubicBezTo>
                    <a:pt x="1" y="887"/>
                    <a:pt x="122" y="1129"/>
                    <a:pt x="350" y="1250"/>
                  </a:cubicBezTo>
                  <a:cubicBezTo>
                    <a:pt x="478" y="1332"/>
                    <a:pt x="623" y="1371"/>
                    <a:pt x="769" y="1371"/>
                  </a:cubicBezTo>
                  <a:cubicBezTo>
                    <a:pt x="1006" y="1371"/>
                    <a:pt x="1245" y="1267"/>
                    <a:pt x="1412" y="1076"/>
                  </a:cubicBezTo>
                  <a:cubicBezTo>
                    <a:pt x="1506" y="968"/>
                    <a:pt x="1560" y="834"/>
                    <a:pt x="1547" y="699"/>
                  </a:cubicBezTo>
                  <a:cubicBezTo>
                    <a:pt x="1493" y="296"/>
                    <a:pt x="1170" y="0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 rot="5400000">
              <a:off x="7566919" y="787228"/>
              <a:ext cx="55400" cy="51862"/>
            </a:xfrm>
            <a:custGeom>
              <a:avLst/>
              <a:gdLst/>
              <a:ahLst/>
              <a:cxnLst/>
              <a:rect l="l" t="t" r="r" b="b"/>
              <a:pathLst>
                <a:path w="1331" h="1246" extrusionOk="0">
                  <a:moveTo>
                    <a:pt x="575" y="0"/>
                  </a:moveTo>
                  <a:cubicBezTo>
                    <a:pt x="395" y="0"/>
                    <a:pt x="228" y="94"/>
                    <a:pt x="148" y="265"/>
                  </a:cubicBezTo>
                  <a:cubicBezTo>
                    <a:pt x="14" y="453"/>
                    <a:pt x="0" y="709"/>
                    <a:pt x="108" y="924"/>
                  </a:cubicBezTo>
                  <a:cubicBezTo>
                    <a:pt x="178" y="1064"/>
                    <a:pt x="626" y="1245"/>
                    <a:pt x="855" y="1245"/>
                  </a:cubicBezTo>
                  <a:cubicBezTo>
                    <a:pt x="889" y="1245"/>
                    <a:pt x="919" y="1241"/>
                    <a:pt x="941" y="1233"/>
                  </a:cubicBezTo>
                  <a:cubicBezTo>
                    <a:pt x="1170" y="1166"/>
                    <a:pt x="1331" y="951"/>
                    <a:pt x="1318" y="709"/>
                  </a:cubicBezTo>
                  <a:cubicBezTo>
                    <a:pt x="1331" y="332"/>
                    <a:pt x="995" y="90"/>
                    <a:pt x="672" y="10"/>
                  </a:cubicBezTo>
                  <a:cubicBezTo>
                    <a:pt x="640" y="3"/>
                    <a:pt x="607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 rot="-9900032">
              <a:off x="8480115" y="1349388"/>
              <a:ext cx="55442" cy="51946"/>
            </a:xfrm>
            <a:custGeom>
              <a:avLst/>
              <a:gdLst/>
              <a:ahLst/>
              <a:cxnLst/>
              <a:rect l="l" t="t" r="r" b="b"/>
              <a:pathLst>
                <a:path w="1332" h="1248" extrusionOk="0">
                  <a:moveTo>
                    <a:pt x="558" y="1"/>
                  </a:moveTo>
                  <a:cubicBezTo>
                    <a:pt x="391" y="1"/>
                    <a:pt x="225" y="94"/>
                    <a:pt x="149" y="258"/>
                  </a:cubicBezTo>
                  <a:cubicBezTo>
                    <a:pt x="14" y="446"/>
                    <a:pt x="1" y="701"/>
                    <a:pt x="108" y="916"/>
                  </a:cubicBezTo>
                  <a:cubicBezTo>
                    <a:pt x="192" y="1071"/>
                    <a:pt x="646" y="1248"/>
                    <a:pt x="869" y="1248"/>
                  </a:cubicBezTo>
                  <a:cubicBezTo>
                    <a:pt x="897" y="1248"/>
                    <a:pt x="922" y="1245"/>
                    <a:pt x="942" y="1239"/>
                  </a:cubicBezTo>
                  <a:cubicBezTo>
                    <a:pt x="1170" y="1158"/>
                    <a:pt x="1331" y="956"/>
                    <a:pt x="1331" y="715"/>
                  </a:cubicBezTo>
                  <a:cubicBezTo>
                    <a:pt x="1331" y="338"/>
                    <a:pt x="1009" y="96"/>
                    <a:pt x="673" y="16"/>
                  </a:cubicBezTo>
                  <a:cubicBezTo>
                    <a:pt x="635" y="6"/>
                    <a:pt x="597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9" name="Google Shape;399;p15"/>
          <p:cNvGrpSpPr/>
          <p:nvPr/>
        </p:nvGrpSpPr>
        <p:grpSpPr>
          <a:xfrm rot="10800000">
            <a:off x="564155" y="3060251"/>
            <a:ext cx="2071259" cy="3405499"/>
            <a:chOff x="7167438" y="368039"/>
            <a:chExt cx="1553444" cy="2554124"/>
          </a:xfrm>
        </p:grpSpPr>
        <p:sp>
          <p:nvSpPr>
            <p:cNvPr id="400" name="Google Shape;400;p15"/>
            <p:cNvSpPr/>
            <p:nvPr/>
          </p:nvSpPr>
          <p:spPr>
            <a:xfrm rot="10800000">
              <a:off x="7167439" y="432987"/>
              <a:ext cx="101309" cy="107011"/>
            </a:xfrm>
            <a:custGeom>
              <a:avLst/>
              <a:gdLst/>
              <a:ahLst/>
              <a:cxnLst/>
              <a:rect l="l" t="t" r="r" b="b"/>
              <a:pathLst>
                <a:path w="2434" h="2571" extrusionOk="0">
                  <a:moveTo>
                    <a:pt x="1086" y="551"/>
                  </a:moveTo>
                  <a:cubicBezTo>
                    <a:pt x="1131" y="551"/>
                    <a:pt x="1177" y="557"/>
                    <a:pt x="1223" y="571"/>
                  </a:cubicBezTo>
                  <a:cubicBezTo>
                    <a:pt x="1439" y="611"/>
                    <a:pt x="1640" y="719"/>
                    <a:pt x="1788" y="880"/>
                  </a:cubicBezTo>
                  <a:cubicBezTo>
                    <a:pt x="1869" y="988"/>
                    <a:pt x="1909" y="1109"/>
                    <a:pt x="1882" y="1243"/>
                  </a:cubicBezTo>
                  <a:cubicBezTo>
                    <a:pt x="1842" y="1646"/>
                    <a:pt x="1573" y="1982"/>
                    <a:pt x="1197" y="2117"/>
                  </a:cubicBezTo>
                  <a:cubicBezTo>
                    <a:pt x="1147" y="2135"/>
                    <a:pt x="1094" y="2145"/>
                    <a:pt x="1041" y="2145"/>
                  </a:cubicBezTo>
                  <a:cubicBezTo>
                    <a:pt x="980" y="2145"/>
                    <a:pt x="918" y="2132"/>
                    <a:pt x="861" y="2103"/>
                  </a:cubicBezTo>
                  <a:cubicBezTo>
                    <a:pt x="713" y="2036"/>
                    <a:pt x="592" y="1915"/>
                    <a:pt x="511" y="1781"/>
                  </a:cubicBezTo>
                  <a:cubicBezTo>
                    <a:pt x="498" y="1754"/>
                    <a:pt x="471" y="1700"/>
                    <a:pt x="471" y="1687"/>
                  </a:cubicBezTo>
                  <a:cubicBezTo>
                    <a:pt x="592" y="1525"/>
                    <a:pt x="444" y="1377"/>
                    <a:pt x="484" y="1230"/>
                  </a:cubicBezTo>
                  <a:cubicBezTo>
                    <a:pt x="525" y="1082"/>
                    <a:pt x="592" y="947"/>
                    <a:pt x="672" y="813"/>
                  </a:cubicBezTo>
                  <a:cubicBezTo>
                    <a:pt x="747" y="652"/>
                    <a:pt x="908" y="551"/>
                    <a:pt x="1086" y="551"/>
                  </a:cubicBezTo>
                  <a:close/>
                  <a:moveTo>
                    <a:pt x="1201" y="0"/>
                  </a:moveTo>
                  <a:cubicBezTo>
                    <a:pt x="933" y="0"/>
                    <a:pt x="674" y="96"/>
                    <a:pt x="430" y="208"/>
                  </a:cubicBezTo>
                  <a:cubicBezTo>
                    <a:pt x="242" y="302"/>
                    <a:pt x="121" y="463"/>
                    <a:pt x="81" y="665"/>
                  </a:cubicBezTo>
                  <a:cubicBezTo>
                    <a:pt x="41" y="853"/>
                    <a:pt x="14" y="1028"/>
                    <a:pt x="0" y="1189"/>
                  </a:cubicBezTo>
                  <a:cubicBezTo>
                    <a:pt x="0" y="1445"/>
                    <a:pt x="54" y="1700"/>
                    <a:pt x="148" y="1942"/>
                  </a:cubicBezTo>
                  <a:cubicBezTo>
                    <a:pt x="256" y="2197"/>
                    <a:pt x="471" y="2399"/>
                    <a:pt x="726" y="2506"/>
                  </a:cubicBezTo>
                  <a:cubicBezTo>
                    <a:pt x="808" y="2551"/>
                    <a:pt x="897" y="2571"/>
                    <a:pt x="986" y="2571"/>
                  </a:cubicBezTo>
                  <a:cubicBezTo>
                    <a:pt x="1058" y="2571"/>
                    <a:pt x="1130" y="2557"/>
                    <a:pt x="1197" y="2533"/>
                  </a:cubicBezTo>
                  <a:cubicBezTo>
                    <a:pt x="1371" y="2466"/>
                    <a:pt x="1546" y="2385"/>
                    <a:pt x="1707" y="2305"/>
                  </a:cubicBezTo>
                  <a:cubicBezTo>
                    <a:pt x="2178" y="2036"/>
                    <a:pt x="2433" y="1512"/>
                    <a:pt x="2379" y="988"/>
                  </a:cubicBezTo>
                  <a:cubicBezTo>
                    <a:pt x="2366" y="867"/>
                    <a:pt x="2339" y="746"/>
                    <a:pt x="2272" y="652"/>
                  </a:cubicBezTo>
                  <a:cubicBezTo>
                    <a:pt x="2097" y="342"/>
                    <a:pt x="1801" y="127"/>
                    <a:pt x="1465" y="33"/>
                  </a:cubicBezTo>
                  <a:cubicBezTo>
                    <a:pt x="1376" y="10"/>
                    <a:pt x="1288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 rot="10800000">
              <a:off x="8350009" y="2852528"/>
              <a:ext cx="71091" cy="69634"/>
            </a:xfrm>
            <a:custGeom>
              <a:avLst/>
              <a:gdLst/>
              <a:ahLst/>
              <a:cxnLst/>
              <a:rect l="l" t="t" r="r" b="b"/>
              <a:pathLst>
                <a:path w="1708" h="1673" extrusionOk="0">
                  <a:moveTo>
                    <a:pt x="685" y="0"/>
                  </a:moveTo>
                  <a:cubicBezTo>
                    <a:pt x="619" y="0"/>
                    <a:pt x="561" y="15"/>
                    <a:pt x="511" y="46"/>
                  </a:cubicBezTo>
                  <a:cubicBezTo>
                    <a:pt x="323" y="126"/>
                    <a:pt x="161" y="288"/>
                    <a:pt x="94" y="489"/>
                  </a:cubicBezTo>
                  <a:cubicBezTo>
                    <a:pt x="54" y="637"/>
                    <a:pt x="27" y="798"/>
                    <a:pt x="14" y="946"/>
                  </a:cubicBezTo>
                  <a:cubicBezTo>
                    <a:pt x="0" y="1255"/>
                    <a:pt x="67" y="1470"/>
                    <a:pt x="269" y="1565"/>
                  </a:cubicBezTo>
                  <a:cubicBezTo>
                    <a:pt x="394" y="1636"/>
                    <a:pt x="538" y="1672"/>
                    <a:pt x="683" y="1672"/>
                  </a:cubicBezTo>
                  <a:cubicBezTo>
                    <a:pt x="756" y="1672"/>
                    <a:pt x="829" y="1663"/>
                    <a:pt x="901" y="1645"/>
                  </a:cubicBezTo>
                  <a:cubicBezTo>
                    <a:pt x="1143" y="1578"/>
                    <a:pt x="1358" y="1417"/>
                    <a:pt x="1519" y="1215"/>
                  </a:cubicBezTo>
                  <a:cubicBezTo>
                    <a:pt x="1707" y="946"/>
                    <a:pt x="1680" y="583"/>
                    <a:pt x="1452" y="355"/>
                  </a:cubicBezTo>
                  <a:cubicBezTo>
                    <a:pt x="1250" y="167"/>
                    <a:pt x="1008" y="59"/>
                    <a:pt x="753" y="5"/>
                  </a:cubicBezTo>
                  <a:cubicBezTo>
                    <a:pt x="729" y="2"/>
                    <a:pt x="707" y="0"/>
                    <a:pt x="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 rot="10800000">
              <a:off x="8048251" y="2455991"/>
              <a:ext cx="55316" cy="55275"/>
            </a:xfrm>
            <a:custGeom>
              <a:avLst/>
              <a:gdLst/>
              <a:ahLst/>
              <a:cxnLst/>
              <a:rect l="l" t="t" r="r" b="b"/>
              <a:pathLst>
                <a:path w="1329" h="1328" extrusionOk="0">
                  <a:moveTo>
                    <a:pt x="673" y="0"/>
                  </a:moveTo>
                  <a:cubicBezTo>
                    <a:pt x="658" y="0"/>
                    <a:pt x="644" y="0"/>
                    <a:pt x="629" y="1"/>
                  </a:cubicBezTo>
                  <a:lnTo>
                    <a:pt x="481" y="1"/>
                  </a:lnTo>
                  <a:cubicBezTo>
                    <a:pt x="293" y="1"/>
                    <a:pt x="132" y="135"/>
                    <a:pt x="78" y="324"/>
                  </a:cubicBezTo>
                  <a:cubicBezTo>
                    <a:pt x="38" y="485"/>
                    <a:pt x="24" y="646"/>
                    <a:pt x="11" y="808"/>
                  </a:cubicBezTo>
                  <a:cubicBezTo>
                    <a:pt x="0" y="1105"/>
                    <a:pt x="250" y="1327"/>
                    <a:pt x="528" y="1327"/>
                  </a:cubicBezTo>
                  <a:cubicBezTo>
                    <a:pt x="602" y="1327"/>
                    <a:pt x="677" y="1312"/>
                    <a:pt x="750" y="1278"/>
                  </a:cubicBezTo>
                  <a:cubicBezTo>
                    <a:pt x="831" y="1238"/>
                    <a:pt x="912" y="1211"/>
                    <a:pt x="1006" y="1170"/>
                  </a:cubicBezTo>
                  <a:cubicBezTo>
                    <a:pt x="1046" y="1157"/>
                    <a:pt x="1086" y="1130"/>
                    <a:pt x="1113" y="1103"/>
                  </a:cubicBezTo>
                  <a:cubicBezTo>
                    <a:pt x="1288" y="902"/>
                    <a:pt x="1328" y="633"/>
                    <a:pt x="1248" y="391"/>
                  </a:cubicBezTo>
                  <a:cubicBezTo>
                    <a:pt x="1107" y="123"/>
                    <a:pt x="94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 rot="-9900032">
              <a:off x="7997354" y="1478829"/>
              <a:ext cx="95733" cy="93694"/>
            </a:xfrm>
            <a:custGeom>
              <a:avLst/>
              <a:gdLst/>
              <a:ahLst/>
              <a:cxnLst/>
              <a:rect l="l" t="t" r="r" b="b"/>
              <a:pathLst>
                <a:path w="2300" h="2251" extrusionOk="0">
                  <a:moveTo>
                    <a:pt x="984" y="519"/>
                  </a:moveTo>
                  <a:cubicBezTo>
                    <a:pt x="1097" y="519"/>
                    <a:pt x="1209" y="536"/>
                    <a:pt x="1318" y="568"/>
                  </a:cubicBezTo>
                  <a:cubicBezTo>
                    <a:pt x="1600" y="649"/>
                    <a:pt x="1748" y="972"/>
                    <a:pt x="1627" y="1240"/>
                  </a:cubicBezTo>
                  <a:cubicBezTo>
                    <a:pt x="1573" y="1348"/>
                    <a:pt x="1519" y="1442"/>
                    <a:pt x="1452" y="1536"/>
                  </a:cubicBezTo>
                  <a:cubicBezTo>
                    <a:pt x="1374" y="1638"/>
                    <a:pt x="1255" y="1694"/>
                    <a:pt x="1137" y="1694"/>
                  </a:cubicBezTo>
                  <a:cubicBezTo>
                    <a:pt x="1052" y="1694"/>
                    <a:pt x="969" y="1665"/>
                    <a:pt x="901" y="1603"/>
                  </a:cubicBezTo>
                  <a:cubicBezTo>
                    <a:pt x="646" y="1455"/>
                    <a:pt x="511" y="1160"/>
                    <a:pt x="552" y="877"/>
                  </a:cubicBezTo>
                  <a:cubicBezTo>
                    <a:pt x="565" y="770"/>
                    <a:pt x="605" y="676"/>
                    <a:pt x="619" y="582"/>
                  </a:cubicBezTo>
                  <a:cubicBezTo>
                    <a:pt x="738" y="540"/>
                    <a:pt x="861" y="519"/>
                    <a:pt x="984" y="519"/>
                  </a:cubicBezTo>
                  <a:close/>
                  <a:moveTo>
                    <a:pt x="1196" y="1"/>
                  </a:moveTo>
                  <a:cubicBezTo>
                    <a:pt x="940" y="1"/>
                    <a:pt x="706" y="133"/>
                    <a:pt x="471" y="232"/>
                  </a:cubicBezTo>
                  <a:cubicBezTo>
                    <a:pt x="310" y="313"/>
                    <a:pt x="189" y="394"/>
                    <a:pt x="216" y="609"/>
                  </a:cubicBezTo>
                  <a:cubicBezTo>
                    <a:pt x="229" y="662"/>
                    <a:pt x="189" y="730"/>
                    <a:pt x="162" y="797"/>
                  </a:cubicBezTo>
                  <a:cubicBezTo>
                    <a:pt x="1" y="1308"/>
                    <a:pt x="216" y="1859"/>
                    <a:pt x="673" y="2127"/>
                  </a:cubicBezTo>
                  <a:cubicBezTo>
                    <a:pt x="793" y="2210"/>
                    <a:pt x="935" y="2251"/>
                    <a:pt x="1076" y="2251"/>
                  </a:cubicBezTo>
                  <a:cubicBezTo>
                    <a:pt x="1234" y="2251"/>
                    <a:pt x="1392" y="2200"/>
                    <a:pt x="1519" y="2101"/>
                  </a:cubicBezTo>
                  <a:cubicBezTo>
                    <a:pt x="1600" y="2047"/>
                    <a:pt x="1667" y="1980"/>
                    <a:pt x="1735" y="1939"/>
                  </a:cubicBezTo>
                  <a:cubicBezTo>
                    <a:pt x="2111" y="1711"/>
                    <a:pt x="2299" y="1281"/>
                    <a:pt x="2218" y="851"/>
                  </a:cubicBezTo>
                  <a:cubicBezTo>
                    <a:pt x="2179" y="375"/>
                    <a:pt x="1776" y="3"/>
                    <a:pt x="1290" y="3"/>
                  </a:cubicBezTo>
                  <a:cubicBezTo>
                    <a:pt x="1281" y="3"/>
                    <a:pt x="1273" y="4"/>
                    <a:pt x="1264" y="4"/>
                  </a:cubicBezTo>
                  <a:cubicBezTo>
                    <a:pt x="1241" y="2"/>
                    <a:pt x="1219" y="1"/>
                    <a:pt x="1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 rot="-9900032">
              <a:off x="8632303" y="1135779"/>
              <a:ext cx="69386" cy="60895"/>
            </a:xfrm>
            <a:custGeom>
              <a:avLst/>
              <a:gdLst/>
              <a:ahLst/>
              <a:cxnLst/>
              <a:rect l="l" t="t" r="r" b="b"/>
              <a:pathLst>
                <a:path w="1667" h="1463" extrusionOk="0">
                  <a:moveTo>
                    <a:pt x="943" y="1"/>
                  </a:moveTo>
                  <a:cubicBezTo>
                    <a:pt x="850" y="1"/>
                    <a:pt x="760" y="11"/>
                    <a:pt x="672" y="31"/>
                  </a:cubicBezTo>
                  <a:cubicBezTo>
                    <a:pt x="350" y="85"/>
                    <a:pt x="94" y="313"/>
                    <a:pt x="0" y="636"/>
                  </a:cubicBezTo>
                  <a:cubicBezTo>
                    <a:pt x="41" y="757"/>
                    <a:pt x="94" y="864"/>
                    <a:pt x="121" y="972"/>
                  </a:cubicBezTo>
                  <a:cubicBezTo>
                    <a:pt x="188" y="1160"/>
                    <a:pt x="323" y="1308"/>
                    <a:pt x="511" y="1389"/>
                  </a:cubicBezTo>
                  <a:cubicBezTo>
                    <a:pt x="620" y="1440"/>
                    <a:pt x="737" y="1463"/>
                    <a:pt x="854" y="1463"/>
                  </a:cubicBezTo>
                  <a:cubicBezTo>
                    <a:pt x="952" y="1463"/>
                    <a:pt x="1050" y="1446"/>
                    <a:pt x="1143" y="1415"/>
                  </a:cubicBezTo>
                  <a:cubicBezTo>
                    <a:pt x="1317" y="1362"/>
                    <a:pt x="1465" y="1254"/>
                    <a:pt x="1533" y="1093"/>
                  </a:cubicBezTo>
                  <a:cubicBezTo>
                    <a:pt x="1667" y="837"/>
                    <a:pt x="1667" y="542"/>
                    <a:pt x="1519" y="300"/>
                  </a:cubicBezTo>
                  <a:cubicBezTo>
                    <a:pt x="1465" y="165"/>
                    <a:pt x="1358" y="71"/>
                    <a:pt x="1223" y="31"/>
                  </a:cubicBezTo>
                  <a:cubicBezTo>
                    <a:pt x="1129" y="11"/>
                    <a:pt x="1035" y="1"/>
                    <a:pt x="9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 rot="6322859">
              <a:off x="8617170" y="2354580"/>
              <a:ext cx="99646" cy="84370"/>
            </a:xfrm>
            <a:custGeom>
              <a:avLst/>
              <a:gdLst/>
              <a:ahLst/>
              <a:cxnLst/>
              <a:rect l="l" t="t" r="r" b="b"/>
              <a:pathLst>
                <a:path w="2394" h="2027" extrusionOk="0">
                  <a:moveTo>
                    <a:pt x="1345" y="411"/>
                  </a:moveTo>
                  <a:cubicBezTo>
                    <a:pt x="1600" y="438"/>
                    <a:pt x="1802" y="653"/>
                    <a:pt x="1829" y="908"/>
                  </a:cubicBezTo>
                  <a:cubicBezTo>
                    <a:pt x="1789" y="1190"/>
                    <a:pt x="1627" y="1432"/>
                    <a:pt x="1385" y="1580"/>
                  </a:cubicBezTo>
                  <a:cubicBezTo>
                    <a:pt x="1325" y="1620"/>
                    <a:pt x="1254" y="1641"/>
                    <a:pt x="1184" y="1641"/>
                  </a:cubicBezTo>
                  <a:cubicBezTo>
                    <a:pt x="1113" y="1641"/>
                    <a:pt x="1043" y="1620"/>
                    <a:pt x="982" y="1580"/>
                  </a:cubicBezTo>
                  <a:cubicBezTo>
                    <a:pt x="794" y="1486"/>
                    <a:pt x="646" y="1325"/>
                    <a:pt x="592" y="1123"/>
                  </a:cubicBezTo>
                  <a:cubicBezTo>
                    <a:pt x="552" y="1002"/>
                    <a:pt x="592" y="854"/>
                    <a:pt x="686" y="774"/>
                  </a:cubicBezTo>
                  <a:cubicBezTo>
                    <a:pt x="848" y="612"/>
                    <a:pt x="1049" y="491"/>
                    <a:pt x="1278" y="424"/>
                  </a:cubicBezTo>
                  <a:cubicBezTo>
                    <a:pt x="1291" y="411"/>
                    <a:pt x="1318" y="411"/>
                    <a:pt x="1345" y="411"/>
                  </a:cubicBezTo>
                  <a:close/>
                  <a:moveTo>
                    <a:pt x="1287" y="0"/>
                  </a:moveTo>
                  <a:cubicBezTo>
                    <a:pt x="1116" y="0"/>
                    <a:pt x="947" y="56"/>
                    <a:pt x="807" y="155"/>
                  </a:cubicBezTo>
                  <a:cubicBezTo>
                    <a:pt x="713" y="222"/>
                    <a:pt x="633" y="276"/>
                    <a:pt x="552" y="343"/>
                  </a:cubicBezTo>
                  <a:cubicBezTo>
                    <a:pt x="1" y="747"/>
                    <a:pt x="82" y="1593"/>
                    <a:pt x="700" y="1903"/>
                  </a:cubicBezTo>
                  <a:cubicBezTo>
                    <a:pt x="865" y="1985"/>
                    <a:pt x="1050" y="2026"/>
                    <a:pt x="1238" y="2026"/>
                  </a:cubicBezTo>
                  <a:cubicBezTo>
                    <a:pt x="1264" y="2026"/>
                    <a:pt x="1291" y="2025"/>
                    <a:pt x="1318" y="2024"/>
                  </a:cubicBezTo>
                  <a:cubicBezTo>
                    <a:pt x="1338" y="2026"/>
                    <a:pt x="1357" y="2027"/>
                    <a:pt x="1376" y="2027"/>
                  </a:cubicBezTo>
                  <a:cubicBezTo>
                    <a:pt x="1618" y="2027"/>
                    <a:pt x="1815" y="1872"/>
                    <a:pt x="1977" y="1661"/>
                  </a:cubicBezTo>
                  <a:cubicBezTo>
                    <a:pt x="2125" y="1486"/>
                    <a:pt x="2219" y="1298"/>
                    <a:pt x="2273" y="1083"/>
                  </a:cubicBezTo>
                  <a:cubicBezTo>
                    <a:pt x="2393" y="679"/>
                    <a:pt x="2178" y="263"/>
                    <a:pt x="1802" y="115"/>
                  </a:cubicBezTo>
                  <a:cubicBezTo>
                    <a:pt x="1681" y="75"/>
                    <a:pt x="1574" y="48"/>
                    <a:pt x="1466" y="21"/>
                  </a:cubicBezTo>
                  <a:cubicBezTo>
                    <a:pt x="1407" y="7"/>
                    <a:pt x="1347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 rot="6322859">
              <a:off x="8469478" y="1871212"/>
              <a:ext cx="76712" cy="57024"/>
            </a:xfrm>
            <a:custGeom>
              <a:avLst/>
              <a:gdLst/>
              <a:ahLst/>
              <a:cxnLst/>
              <a:rect l="l" t="t" r="r" b="b"/>
              <a:pathLst>
                <a:path w="1843" h="1370" extrusionOk="0">
                  <a:moveTo>
                    <a:pt x="778" y="0"/>
                  </a:moveTo>
                  <a:cubicBezTo>
                    <a:pt x="503" y="0"/>
                    <a:pt x="249" y="183"/>
                    <a:pt x="149" y="460"/>
                  </a:cubicBezTo>
                  <a:cubicBezTo>
                    <a:pt x="1" y="836"/>
                    <a:pt x="229" y="1266"/>
                    <a:pt x="633" y="1360"/>
                  </a:cubicBezTo>
                  <a:cubicBezTo>
                    <a:pt x="688" y="1366"/>
                    <a:pt x="746" y="1369"/>
                    <a:pt x="805" y="1369"/>
                  </a:cubicBezTo>
                  <a:cubicBezTo>
                    <a:pt x="887" y="1369"/>
                    <a:pt x="971" y="1363"/>
                    <a:pt x="1049" y="1347"/>
                  </a:cubicBezTo>
                  <a:cubicBezTo>
                    <a:pt x="1399" y="1320"/>
                    <a:pt x="1587" y="1091"/>
                    <a:pt x="1721" y="823"/>
                  </a:cubicBezTo>
                  <a:cubicBezTo>
                    <a:pt x="1842" y="487"/>
                    <a:pt x="1641" y="110"/>
                    <a:pt x="1305" y="30"/>
                  </a:cubicBezTo>
                  <a:cubicBezTo>
                    <a:pt x="1143" y="16"/>
                    <a:pt x="995" y="3"/>
                    <a:pt x="834" y="3"/>
                  </a:cubicBezTo>
                  <a:cubicBezTo>
                    <a:pt x="815" y="1"/>
                    <a:pt x="797" y="0"/>
                    <a:pt x="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 rot="6322859">
              <a:off x="8183882" y="2097926"/>
              <a:ext cx="62726" cy="60146"/>
            </a:xfrm>
            <a:custGeom>
              <a:avLst/>
              <a:gdLst/>
              <a:ahLst/>
              <a:cxnLst/>
              <a:rect l="l" t="t" r="r" b="b"/>
              <a:pathLst>
                <a:path w="1507" h="1445" extrusionOk="0">
                  <a:moveTo>
                    <a:pt x="816" y="548"/>
                  </a:moveTo>
                  <a:cubicBezTo>
                    <a:pt x="851" y="548"/>
                    <a:pt x="888" y="561"/>
                    <a:pt x="915" y="588"/>
                  </a:cubicBezTo>
                  <a:cubicBezTo>
                    <a:pt x="942" y="628"/>
                    <a:pt x="955" y="682"/>
                    <a:pt x="955" y="736"/>
                  </a:cubicBezTo>
                  <a:cubicBezTo>
                    <a:pt x="955" y="763"/>
                    <a:pt x="955" y="790"/>
                    <a:pt x="942" y="803"/>
                  </a:cubicBezTo>
                  <a:cubicBezTo>
                    <a:pt x="901" y="870"/>
                    <a:pt x="848" y="924"/>
                    <a:pt x="780" y="964"/>
                  </a:cubicBezTo>
                  <a:cubicBezTo>
                    <a:pt x="762" y="974"/>
                    <a:pt x="744" y="978"/>
                    <a:pt x="724" y="978"/>
                  </a:cubicBezTo>
                  <a:cubicBezTo>
                    <a:pt x="658" y="978"/>
                    <a:pt x="588" y="927"/>
                    <a:pt x="525" y="843"/>
                  </a:cubicBezTo>
                  <a:lnTo>
                    <a:pt x="539" y="843"/>
                  </a:lnTo>
                  <a:cubicBezTo>
                    <a:pt x="592" y="749"/>
                    <a:pt x="646" y="669"/>
                    <a:pt x="727" y="588"/>
                  </a:cubicBezTo>
                  <a:cubicBezTo>
                    <a:pt x="747" y="561"/>
                    <a:pt x="780" y="548"/>
                    <a:pt x="816" y="548"/>
                  </a:cubicBezTo>
                  <a:close/>
                  <a:moveTo>
                    <a:pt x="922" y="0"/>
                  </a:moveTo>
                  <a:cubicBezTo>
                    <a:pt x="905" y="0"/>
                    <a:pt x="888" y="3"/>
                    <a:pt x="875" y="10"/>
                  </a:cubicBezTo>
                  <a:cubicBezTo>
                    <a:pt x="757" y="92"/>
                    <a:pt x="619" y="134"/>
                    <a:pt x="478" y="134"/>
                  </a:cubicBezTo>
                  <a:cubicBezTo>
                    <a:pt x="458" y="134"/>
                    <a:pt x="438" y="133"/>
                    <a:pt x="418" y="131"/>
                  </a:cubicBezTo>
                  <a:cubicBezTo>
                    <a:pt x="377" y="145"/>
                    <a:pt x="323" y="158"/>
                    <a:pt x="297" y="198"/>
                  </a:cubicBezTo>
                  <a:cubicBezTo>
                    <a:pt x="95" y="333"/>
                    <a:pt x="1" y="575"/>
                    <a:pt x="55" y="803"/>
                  </a:cubicBezTo>
                  <a:cubicBezTo>
                    <a:pt x="95" y="1032"/>
                    <a:pt x="243" y="1233"/>
                    <a:pt x="444" y="1354"/>
                  </a:cubicBezTo>
                  <a:cubicBezTo>
                    <a:pt x="532" y="1415"/>
                    <a:pt x="629" y="1445"/>
                    <a:pt x="725" y="1445"/>
                  </a:cubicBezTo>
                  <a:cubicBezTo>
                    <a:pt x="821" y="1445"/>
                    <a:pt x="915" y="1415"/>
                    <a:pt x="996" y="1354"/>
                  </a:cubicBezTo>
                  <a:cubicBezTo>
                    <a:pt x="1090" y="1300"/>
                    <a:pt x="1170" y="1233"/>
                    <a:pt x="1251" y="1166"/>
                  </a:cubicBezTo>
                  <a:cubicBezTo>
                    <a:pt x="1412" y="1018"/>
                    <a:pt x="1493" y="817"/>
                    <a:pt x="1506" y="615"/>
                  </a:cubicBezTo>
                  <a:cubicBezTo>
                    <a:pt x="1493" y="306"/>
                    <a:pt x="1264" y="64"/>
                    <a:pt x="969" y="10"/>
                  </a:cubicBezTo>
                  <a:cubicBezTo>
                    <a:pt x="955" y="3"/>
                    <a:pt x="938" y="0"/>
                    <a:pt x="9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 rot="5400000">
              <a:off x="7806345" y="511725"/>
              <a:ext cx="59895" cy="56565"/>
            </a:xfrm>
            <a:custGeom>
              <a:avLst/>
              <a:gdLst/>
              <a:ahLst/>
              <a:cxnLst/>
              <a:rect l="l" t="t" r="r" b="b"/>
              <a:pathLst>
                <a:path w="1439" h="1359" extrusionOk="0">
                  <a:moveTo>
                    <a:pt x="847" y="1"/>
                  </a:moveTo>
                  <a:cubicBezTo>
                    <a:pt x="686" y="14"/>
                    <a:pt x="525" y="41"/>
                    <a:pt x="364" y="108"/>
                  </a:cubicBezTo>
                  <a:cubicBezTo>
                    <a:pt x="149" y="189"/>
                    <a:pt x="1" y="391"/>
                    <a:pt x="1" y="633"/>
                  </a:cubicBezTo>
                  <a:cubicBezTo>
                    <a:pt x="1" y="996"/>
                    <a:pt x="256" y="1291"/>
                    <a:pt x="619" y="1358"/>
                  </a:cubicBezTo>
                  <a:cubicBezTo>
                    <a:pt x="659" y="1358"/>
                    <a:pt x="713" y="1358"/>
                    <a:pt x="753" y="1345"/>
                  </a:cubicBezTo>
                  <a:cubicBezTo>
                    <a:pt x="1130" y="1224"/>
                    <a:pt x="1372" y="1009"/>
                    <a:pt x="1399" y="606"/>
                  </a:cubicBezTo>
                  <a:cubicBezTo>
                    <a:pt x="1439" y="350"/>
                    <a:pt x="1278" y="108"/>
                    <a:pt x="1036" y="41"/>
                  </a:cubicBezTo>
                  <a:cubicBezTo>
                    <a:pt x="968" y="28"/>
                    <a:pt x="915" y="14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 rot="5400000">
              <a:off x="8288209" y="984763"/>
              <a:ext cx="63849" cy="59728"/>
            </a:xfrm>
            <a:custGeom>
              <a:avLst/>
              <a:gdLst/>
              <a:ahLst/>
              <a:cxnLst/>
              <a:rect l="l" t="t" r="r" b="b"/>
              <a:pathLst>
                <a:path w="1534" h="1435" extrusionOk="0">
                  <a:moveTo>
                    <a:pt x="727" y="1"/>
                  </a:moveTo>
                  <a:cubicBezTo>
                    <a:pt x="579" y="68"/>
                    <a:pt x="431" y="108"/>
                    <a:pt x="270" y="135"/>
                  </a:cubicBezTo>
                  <a:cubicBezTo>
                    <a:pt x="162" y="162"/>
                    <a:pt x="108" y="256"/>
                    <a:pt x="82" y="364"/>
                  </a:cubicBezTo>
                  <a:cubicBezTo>
                    <a:pt x="1" y="740"/>
                    <a:pt x="149" y="1116"/>
                    <a:pt x="458" y="1345"/>
                  </a:cubicBezTo>
                  <a:cubicBezTo>
                    <a:pt x="530" y="1404"/>
                    <a:pt x="618" y="1434"/>
                    <a:pt x="706" y="1434"/>
                  </a:cubicBezTo>
                  <a:cubicBezTo>
                    <a:pt x="799" y="1434"/>
                    <a:pt x="893" y="1400"/>
                    <a:pt x="969" y="1332"/>
                  </a:cubicBezTo>
                  <a:cubicBezTo>
                    <a:pt x="1063" y="1264"/>
                    <a:pt x="1157" y="1197"/>
                    <a:pt x="1251" y="1130"/>
                  </a:cubicBezTo>
                  <a:cubicBezTo>
                    <a:pt x="1466" y="942"/>
                    <a:pt x="1533" y="633"/>
                    <a:pt x="1412" y="377"/>
                  </a:cubicBezTo>
                  <a:cubicBezTo>
                    <a:pt x="1305" y="149"/>
                    <a:pt x="106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 rot="5400000">
              <a:off x="8391544" y="371951"/>
              <a:ext cx="64931" cy="57106"/>
            </a:xfrm>
            <a:custGeom>
              <a:avLst/>
              <a:gdLst/>
              <a:ahLst/>
              <a:cxnLst/>
              <a:rect l="l" t="t" r="r" b="b"/>
              <a:pathLst>
                <a:path w="1560" h="1372" extrusionOk="0">
                  <a:moveTo>
                    <a:pt x="826" y="364"/>
                  </a:moveTo>
                  <a:cubicBezTo>
                    <a:pt x="860" y="364"/>
                    <a:pt x="894" y="375"/>
                    <a:pt x="928" y="404"/>
                  </a:cubicBezTo>
                  <a:cubicBezTo>
                    <a:pt x="1049" y="484"/>
                    <a:pt x="1116" y="605"/>
                    <a:pt x="1116" y="753"/>
                  </a:cubicBezTo>
                  <a:cubicBezTo>
                    <a:pt x="1116" y="793"/>
                    <a:pt x="1090" y="834"/>
                    <a:pt x="1049" y="874"/>
                  </a:cubicBezTo>
                  <a:cubicBezTo>
                    <a:pt x="995" y="914"/>
                    <a:pt x="942" y="955"/>
                    <a:pt x="888" y="982"/>
                  </a:cubicBezTo>
                  <a:cubicBezTo>
                    <a:pt x="833" y="1018"/>
                    <a:pt x="774" y="1035"/>
                    <a:pt x="718" y="1035"/>
                  </a:cubicBezTo>
                  <a:cubicBezTo>
                    <a:pt x="566" y="1035"/>
                    <a:pt x="431" y="916"/>
                    <a:pt x="431" y="740"/>
                  </a:cubicBezTo>
                  <a:cubicBezTo>
                    <a:pt x="417" y="672"/>
                    <a:pt x="417" y="592"/>
                    <a:pt x="431" y="525"/>
                  </a:cubicBezTo>
                  <a:cubicBezTo>
                    <a:pt x="538" y="471"/>
                    <a:pt x="592" y="457"/>
                    <a:pt x="673" y="417"/>
                  </a:cubicBezTo>
                  <a:cubicBezTo>
                    <a:pt x="727" y="386"/>
                    <a:pt x="777" y="364"/>
                    <a:pt x="826" y="364"/>
                  </a:cubicBezTo>
                  <a:close/>
                  <a:moveTo>
                    <a:pt x="780" y="0"/>
                  </a:moveTo>
                  <a:cubicBezTo>
                    <a:pt x="673" y="14"/>
                    <a:pt x="565" y="41"/>
                    <a:pt x="458" y="68"/>
                  </a:cubicBezTo>
                  <a:cubicBezTo>
                    <a:pt x="216" y="148"/>
                    <a:pt x="41" y="377"/>
                    <a:pt x="28" y="646"/>
                  </a:cubicBezTo>
                  <a:cubicBezTo>
                    <a:pt x="1" y="887"/>
                    <a:pt x="122" y="1129"/>
                    <a:pt x="350" y="1250"/>
                  </a:cubicBezTo>
                  <a:cubicBezTo>
                    <a:pt x="478" y="1332"/>
                    <a:pt x="623" y="1371"/>
                    <a:pt x="769" y="1371"/>
                  </a:cubicBezTo>
                  <a:cubicBezTo>
                    <a:pt x="1006" y="1371"/>
                    <a:pt x="1245" y="1267"/>
                    <a:pt x="1412" y="1076"/>
                  </a:cubicBezTo>
                  <a:cubicBezTo>
                    <a:pt x="1506" y="968"/>
                    <a:pt x="1560" y="834"/>
                    <a:pt x="1547" y="699"/>
                  </a:cubicBezTo>
                  <a:cubicBezTo>
                    <a:pt x="1493" y="296"/>
                    <a:pt x="1170" y="0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 rot="5400000">
              <a:off x="7566919" y="787228"/>
              <a:ext cx="55400" cy="51862"/>
            </a:xfrm>
            <a:custGeom>
              <a:avLst/>
              <a:gdLst/>
              <a:ahLst/>
              <a:cxnLst/>
              <a:rect l="l" t="t" r="r" b="b"/>
              <a:pathLst>
                <a:path w="1331" h="1246" extrusionOk="0">
                  <a:moveTo>
                    <a:pt x="575" y="0"/>
                  </a:moveTo>
                  <a:cubicBezTo>
                    <a:pt x="395" y="0"/>
                    <a:pt x="228" y="94"/>
                    <a:pt x="148" y="265"/>
                  </a:cubicBezTo>
                  <a:cubicBezTo>
                    <a:pt x="14" y="453"/>
                    <a:pt x="0" y="709"/>
                    <a:pt x="108" y="924"/>
                  </a:cubicBezTo>
                  <a:cubicBezTo>
                    <a:pt x="178" y="1064"/>
                    <a:pt x="626" y="1245"/>
                    <a:pt x="855" y="1245"/>
                  </a:cubicBezTo>
                  <a:cubicBezTo>
                    <a:pt x="889" y="1245"/>
                    <a:pt x="919" y="1241"/>
                    <a:pt x="941" y="1233"/>
                  </a:cubicBezTo>
                  <a:cubicBezTo>
                    <a:pt x="1170" y="1166"/>
                    <a:pt x="1331" y="951"/>
                    <a:pt x="1318" y="709"/>
                  </a:cubicBezTo>
                  <a:cubicBezTo>
                    <a:pt x="1331" y="332"/>
                    <a:pt x="995" y="90"/>
                    <a:pt x="672" y="10"/>
                  </a:cubicBezTo>
                  <a:cubicBezTo>
                    <a:pt x="640" y="3"/>
                    <a:pt x="607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 rot="-9900032">
              <a:off x="8480115" y="1349388"/>
              <a:ext cx="55442" cy="51946"/>
            </a:xfrm>
            <a:custGeom>
              <a:avLst/>
              <a:gdLst/>
              <a:ahLst/>
              <a:cxnLst/>
              <a:rect l="l" t="t" r="r" b="b"/>
              <a:pathLst>
                <a:path w="1332" h="1248" extrusionOk="0">
                  <a:moveTo>
                    <a:pt x="558" y="1"/>
                  </a:moveTo>
                  <a:cubicBezTo>
                    <a:pt x="391" y="1"/>
                    <a:pt x="225" y="94"/>
                    <a:pt x="149" y="258"/>
                  </a:cubicBezTo>
                  <a:cubicBezTo>
                    <a:pt x="14" y="446"/>
                    <a:pt x="1" y="701"/>
                    <a:pt x="108" y="916"/>
                  </a:cubicBezTo>
                  <a:cubicBezTo>
                    <a:pt x="192" y="1071"/>
                    <a:pt x="646" y="1248"/>
                    <a:pt x="869" y="1248"/>
                  </a:cubicBezTo>
                  <a:cubicBezTo>
                    <a:pt x="897" y="1248"/>
                    <a:pt x="922" y="1245"/>
                    <a:pt x="942" y="1239"/>
                  </a:cubicBezTo>
                  <a:cubicBezTo>
                    <a:pt x="1170" y="1158"/>
                    <a:pt x="1331" y="956"/>
                    <a:pt x="1331" y="715"/>
                  </a:cubicBezTo>
                  <a:cubicBezTo>
                    <a:pt x="1331" y="338"/>
                    <a:pt x="1009" y="96"/>
                    <a:pt x="673" y="16"/>
                  </a:cubicBezTo>
                  <a:cubicBezTo>
                    <a:pt x="635" y="6"/>
                    <a:pt x="597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1"/>
          </p:nvPr>
        </p:nvSpPr>
        <p:spPr>
          <a:xfrm>
            <a:off x="1946900" y="3795588"/>
            <a:ext cx="2109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2"/>
          </p:nvPr>
        </p:nvSpPr>
        <p:spPr>
          <a:xfrm>
            <a:off x="1542667" y="4257733"/>
            <a:ext cx="29176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3"/>
          </p:nvPr>
        </p:nvSpPr>
        <p:spPr>
          <a:xfrm>
            <a:off x="5041400" y="3795588"/>
            <a:ext cx="2109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4"/>
          </p:nvPr>
        </p:nvSpPr>
        <p:spPr>
          <a:xfrm>
            <a:off x="4637200" y="4257733"/>
            <a:ext cx="29176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5"/>
          </p:nvPr>
        </p:nvSpPr>
        <p:spPr>
          <a:xfrm>
            <a:off x="8135900" y="3795588"/>
            <a:ext cx="2109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6"/>
          </p:nvPr>
        </p:nvSpPr>
        <p:spPr>
          <a:xfrm>
            <a:off x="7731700" y="4257733"/>
            <a:ext cx="29176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98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8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960000" y="1725800"/>
            <a:ext cx="9127200" cy="4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5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0" name="Google Shape;140;p4"/>
          <p:cNvSpPr/>
          <p:nvPr/>
        </p:nvSpPr>
        <p:spPr>
          <a:xfrm>
            <a:off x="10730823" y="2584313"/>
            <a:ext cx="120151" cy="122425"/>
          </a:xfrm>
          <a:custGeom>
            <a:avLst/>
            <a:gdLst/>
            <a:ahLst/>
            <a:cxnLst/>
            <a:rect l="l" t="t" r="r" b="b"/>
            <a:pathLst>
              <a:path w="2165" h="2206" extrusionOk="0">
                <a:moveTo>
                  <a:pt x="1057" y="457"/>
                </a:moveTo>
                <a:cubicBezTo>
                  <a:pt x="1151" y="457"/>
                  <a:pt x="1232" y="477"/>
                  <a:pt x="1278" y="522"/>
                </a:cubicBezTo>
                <a:cubicBezTo>
                  <a:pt x="1426" y="643"/>
                  <a:pt x="1520" y="805"/>
                  <a:pt x="1560" y="993"/>
                </a:cubicBezTo>
                <a:cubicBezTo>
                  <a:pt x="1614" y="1275"/>
                  <a:pt x="1452" y="1557"/>
                  <a:pt x="1184" y="1652"/>
                </a:cubicBezTo>
                <a:cubicBezTo>
                  <a:pt x="1116" y="1678"/>
                  <a:pt x="1049" y="1692"/>
                  <a:pt x="982" y="1705"/>
                </a:cubicBezTo>
                <a:cubicBezTo>
                  <a:pt x="952" y="1714"/>
                  <a:pt x="922" y="1719"/>
                  <a:pt x="893" y="1719"/>
                </a:cubicBezTo>
                <a:cubicBezTo>
                  <a:pt x="791" y="1719"/>
                  <a:pt x="698" y="1665"/>
                  <a:pt x="646" y="1571"/>
                </a:cubicBezTo>
                <a:cubicBezTo>
                  <a:pt x="525" y="1383"/>
                  <a:pt x="444" y="1154"/>
                  <a:pt x="444" y="926"/>
                </a:cubicBezTo>
                <a:cubicBezTo>
                  <a:pt x="458" y="845"/>
                  <a:pt x="485" y="764"/>
                  <a:pt x="511" y="697"/>
                </a:cubicBezTo>
                <a:cubicBezTo>
                  <a:pt x="577" y="558"/>
                  <a:pt x="847" y="457"/>
                  <a:pt x="1057" y="457"/>
                </a:cubicBezTo>
                <a:close/>
                <a:moveTo>
                  <a:pt x="1133" y="0"/>
                </a:moveTo>
                <a:cubicBezTo>
                  <a:pt x="1030" y="0"/>
                  <a:pt x="927" y="22"/>
                  <a:pt x="834" y="65"/>
                </a:cubicBezTo>
                <a:lnTo>
                  <a:pt x="794" y="65"/>
                </a:lnTo>
                <a:cubicBezTo>
                  <a:pt x="337" y="200"/>
                  <a:pt x="14" y="617"/>
                  <a:pt x="1" y="1100"/>
                </a:cubicBezTo>
                <a:cubicBezTo>
                  <a:pt x="41" y="1275"/>
                  <a:pt x="68" y="1463"/>
                  <a:pt x="108" y="1665"/>
                </a:cubicBezTo>
                <a:cubicBezTo>
                  <a:pt x="162" y="1867"/>
                  <a:pt x="310" y="2028"/>
                  <a:pt x="511" y="2095"/>
                </a:cubicBezTo>
                <a:cubicBezTo>
                  <a:pt x="686" y="2162"/>
                  <a:pt x="874" y="2203"/>
                  <a:pt x="1063" y="2203"/>
                </a:cubicBezTo>
                <a:cubicBezTo>
                  <a:pt x="1084" y="2205"/>
                  <a:pt x="1107" y="2206"/>
                  <a:pt x="1129" y="2206"/>
                </a:cubicBezTo>
                <a:cubicBezTo>
                  <a:pt x="1244" y="2206"/>
                  <a:pt x="1362" y="2176"/>
                  <a:pt x="1452" y="2109"/>
                </a:cubicBezTo>
                <a:cubicBezTo>
                  <a:pt x="1896" y="1813"/>
                  <a:pt x="2165" y="1396"/>
                  <a:pt x="2030" y="805"/>
                </a:cubicBezTo>
                <a:cubicBezTo>
                  <a:pt x="1977" y="522"/>
                  <a:pt x="1802" y="281"/>
                  <a:pt x="1560" y="133"/>
                </a:cubicBezTo>
                <a:cubicBezTo>
                  <a:pt x="1433" y="45"/>
                  <a:pt x="1282" y="0"/>
                  <a:pt x="1133" y="0"/>
                </a:cubicBezTo>
                <a:close/>
              </a:path>
            </a:pathLst>
          </a:custGeom>
          <a:solidFill>
            <a:srgbClr val="87AC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" name="Google Shape;141;p4"/>
          <p:cNvGrpSpPr/>
          <p:nvPr/>
        </p:nvGrpSpPr>
        <p:grpSpPr>
          <a:xfrm rot="-4147646" flipH="1">
            <a:off x="10162447" y="183744"/>
            <a:ext cx="1010835" cy="2002080"/>
            <a:chOff x="2484525" y="1889709"/>
            <a:chExt cx="758106" cy="1501520"/>
          </a:xfrm>
        </p:grpSpPr>
        <p:sp>
          <p:nvSpPr>
            <p:cNvPr id="142" name="Google Shape;142;p4"/>
            <p:cNvSpPr/>
            <p:nvPr/>
          </p:nvSpPr>
          <p:spPr>
            <a:xfrm>
              <a:off x="2778247" y="2381964"/>
              <a:ext cx="145512" cy="576846"/>
            </a:xfrm>
            <a:custGeom>
              <a:avLst/>
              <a:gdLst/>
              <a:ahLst/>
              <a:cxnLst/>
              <a:rect l="l" t="t" r="r" b="b"/>
              <a:pathLst>
                <a:path w="3496" h="13859" extrusionOk="0">
                  <a:moveTo>
                    <a:pt x="2439" y="0"/>
                  </a:moveTo>
                  <a:cubicBezTo>
                    <a:pt x="2398" y="0"/>
                    <a:pt x="2351" y="5"/>
                    <a:pt x="2299" y="12"/>
                  </a:cubicBezTo>
                  <a:cubicBezTo>
                    <a:pt x="2205" y="26"/>
                    <a:pt x="2138" y="80"/>
                    <a:pt x="2097" y="147"/>
                  </a:cubicBezTo>
                  <a:cubicBezTo>
                    <a:pt x="2043" y="254"/>
                    <a:pt x="2003" y="362"/>
                    <a:pt x="1976" y="469"/>
                  </a:cubicBezTo>
                  <a:cubicBezTo>
                    <a:pt x="1815" y="1128"/>
                    <a:pt x="1654" y="1773"/>
                    <a:pt x="1479" y="2432"/>
                  </a:cubicBezTo>
                  <a:cubicBezTo>
                    <a:pt x="1170" y="3601"/>
                    <a:pt x="807" y="4771"/>
                    <a:pt x="538" y="5954"/>
                  </a:cubicBezTo>
                  <a:cubicBezTo>
                    <a:pt x="336" y="6827"/>
                    <a:pt x="189" y="7701"/>
                    <a:pt x="94" y="8588"/>
                  </a:cubicBezTo>
                  <a:cubicBezTo>
                    <a:pt x="0" y="9610"/>
                    <a:pt x="54" y="10645"/>
                    <a:pt x="242" y="11639"/>
                  </a:cubicBezTo>
                  <a:cubicBezTo>
                    <a:pt x="377" y="12298"/>
                    <a:pt x="592" y="12916"/>
                    <a:pt x="888" y="13508"/>
                  </a:cubicBezTo>
                  <a:cubicBezTo>
                    <a:pt x="941" y="13629"/>
                    <a:pt x="1008" y="13736"/>
                    <a:pt x="1103" y="13830"/>
                  </a:cubicBezTo>
                  <a:cubicBezTo>
                    <a:pt x="1126" y="13849"/>
                    <a:pt x="1155" y="13858"/>
                    <a:pt x="1184" y="13858"/>
                  </a:cubicBezTo>
                  <a:cubicBezTo>
                    <a:pt x="1236" y="13858"/>
                    <a:pt x="1287" y="13828"/>
                    <a:pt x="1304" y="13776"/>
                  </a:cubicBezTo>
                  <a:cubicBezTo>
                    <a:pt x="1331" y="13669"/>
                    <a:pt x="1345" y="13561"/>
                    <a:pt x="1345" y="13467"/>
                  </a:cubicBezTo>
                  <a:cubicBezTo>
                    <a:pt x="1345" y="12943"/>
                    <a:pt x="1452" y="12432"/>
                    <a:pt x="1654" y="11948"/>
                  </a:cubicBezTo>
                  <a:cubicBezTo>
                    <a:pt x="1828" y="11572"/>
                    <a:pt x="2017" y="11196"/>
                    <a:pt x="2218" y="10833"/>
                  </a:cubicBezTo>
                  <a:cubicBezTo>
                    <a:pt x="2595" y="10120"/>
                    <a:pt x="2877" y="9368"/>
                    <a:pt x="3065" y="8601"/>
                  </a:cubicBezTo>
                  <a:cubicBezTo>
                    <a:pt x="3334" y="7472"/>
                    <a:pt x="3468" y="6330"/>
                    <a:pt x="3495" y="5187"/>
                  </a:cubicBezTo>
                  <a:cubicBezTo>
                    <a:pt x="3482" y="4865"/>
                    <a:pt x="3468" y="4502"/>
                    <a:pt x="3455" y="4139"/>
                  </a:cubicBezTo>
                  <a:cubicBezTo>
                    <a:pt x="3388" y="3131"/>
                    <a:pt x="3240" y="2123"/>
                    <a:pt x="3011" y="1142"/>
                  </a:cubicBezTo>
                  <a:cubicBezTo>
                    <a:pt x="2957" y="926"/>
                    <a:pt x="2904" y="698"/>
                    <a:pt x="2850" y="469"/>
                  </a:cubicBezTo>
                  <a:cubicBezTo>
                    <a:pt x="2837" y="402"/>
                    <a:pt x="2810" y="335"/>
                    <a:pt x="2783" y="268"/>
                  </a:cubicBezTo>
                  <a:cubicBezTo>
                    <a:pt x="2696" y="73"/>
                    <a:pt x="2610" y="0"/>
                    <a:pt x="2439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2685930" y="1889709"/>
              <a:ext cx="144930" cy="540427"/>
            </a:xfrm>
            <a:custGeom>
              <a:avLst/>
              <a:gdLst/>
              <a:ahLst/>
              <a:cxnLst/>
              <a:rect l="l" t="t" r="r" b="b"/>
              <a:pathLst>
                <a:path w="3482" h="12984" extrusionOk="0">
                  <a:moveTo>
                    <a:pt x="1235" y="0"/>
                  </a:moveTo>
                  <a:cubicBezTo>
                    <a:pt x="1213" y="0"/>
                    <a:pt x="1192" y="6"/>
                    <a:pt x="1170" y="24"/>
                  </a:cubicBezTo>
                  <a:cubicBezTo>
                    <a:pt x="1103" y="78"/>
                    <a:pt x="1049" y="159"/>
                    <a:pt x="1022" y="253"/>
                  </a:cubicBezTo>
                  <a:cubicBezTo>
                    <a:pt x="1009" y="307"/>
                    <a:pt x="995" y="361"/>
                    <a:pt x="982" y="414"/>
                  </a:cubicBezTo>
                  <a:cubicBezTo>
                    <a:pt x="834" y="1207"/>
                    <a:pt x="659" y="1987"/>
                    <a:pt x="498" y="2767"/>
                  </a:cubicBezTo>
                  <a:cubicBezTo>
                    <a:pt x="296" y="3654"/>
                    <a:pt x="162" y="4554"/>
                    <a:pt x="81" y="5455"/>
                  </a:cubicBezTo>
                  <a:cubicBezTo>
                    <a:pt x="1" y="6476"/>
                    <a:pt x="41" y="7498"/>
                    <a:pt x="202" y="8506"/>
                  </a:cubicBezTo>
                  <a:cubicBezTo>
                    <a:pt x="323" y="9326"/>
                    <a:pt x="484" y="10132"/>
                    <a:pt x="619" y="10939"/>
                  </a:cubicBezTo>
                  <a:cubicBezTo>
                    <a:pt x="713" y="11382"/>
                    <a:pt x="740" y="11839"/>
                    <a:pt x="686" y="12283"/>
                  </a:cubicBezTo>
                  <a:cubicBezTo>
                    <a:pt x="673" y="12511"/>
                    <a:pt x="713" y="12727"/>
                    <a:pt x="807" y="12928"/>
                  </a:cubicBezTo>
                  <a:cubicBezTo>
                    <a:pt x="820" y="12942"/>
                    <a:pt x="820" y="12955"/>
                    <a:pt x="834" y="12955"/>
                  </a:cubicBezTo>
                  <a:cubicBezTo>
                    <a:pt x="851" y="12972"/>
                    <a:pt x="872" y="12983"/>
                    <a:pt x="893" y="12983"/>
                  </a:cubicBezTo>
                  <a:cubicBezTo>
                    <a:pt x="906" y="12983"/>
                    <a:pt x="918" y="12979"/>
                    <a:pt x="928" y="12969"/>
                  </a:cubicBezTo>
                  <a:cubicBezTo>
                    <a:pt x="1036" y="12834"/>
                    <a:pt x="1183" y="12713"/>
                    <a:pt x="1130" y="12498"/>
                  </a:cubicBezTo>
                  <a:cubicBezTo>
                    <a:pt x="1116" y="12404"/>
                    <a:pt x="1116" y="12310"/>
                    <a:pt x="1157" y="12216"/>
                  </a:cubicBezTo>
                  <a:cubicBezTo>
                    <a:pt x="1251" y="11839"/>
                    <a:pt x="1425" y="11477"/>
                    <a:pt x="1654" y="11154"/>
                  </a:cubicBezTo>
                  <a:cubicBezTo>
                    <a:pt x="1896" y="10872"/>
                    <a:pt x="2111" y="10576"/>
                    <a:pt x="2326" y="10267"/>
                  </a:cubicBezTo>
                  <a:cubicBezTo>
                    <a:pt x="2649" y="9810"/>
                    <a:pt x="2904" y="9312"/>
                    <a:pt x="3106" y="8802"/>
                  </a:cubicBezTo>
                  <a:cubicBezTo>
                    <a:pt x="3347" y="8197"/>
                    <a:pt x="3468" y="7565"/>
                    <a:pt x="3482" y="6920"/>
                  </a:cubicBezTo>
                  <a:cubicBezTo>
                    <a:pt x="3482" y="6409"/>
                    <a:pt x="3428" y="5912"/>
                    <a:pt x="3347" y="5414"/>
                  </a:cubicBezTo>
                  <a:cubicBezTo>
                    <a:pt x="3307" y="5267"/>
                    <a:pt x="3253" y="5119"/>
                    <a:pt x="3240" y="4971"/>
                  </a:cubicBezTo>
                  <a:cubicBezTo>
                    <a:pt x="3186" y="4608"/>
                    <a:pt x="3106" y="4245"/>
                    <a:pt x="2998" y="3882"/>
                  </a:cubicBezTo>
                  <a:cubicBezTo>
                    <a:pt x="2783" y="3116"/>
                    <a:pt x="2514" y="2363"/>
                    <a:pt x="2259" y="1611"/>
                  </a:cubicBezTo>
                  <a:cubicBezTo>
                    <a:pt x="2097" y="1154"/>
                    <a:pt x="1923" y="697"/>
                    <a:pt x="1721" y="253"/>
                  </a:cubicBezTo>
                  <a:cubicBezTo>
                    <a:pt x="1662" y="122"/>
                    <a:pt x="1592" y="33"/>
                    <a:pt x="1464" y="33"/>
                  </a:cubicBezTo>
                  <a:cubicBezTo>
                    <a:pt x="1448" y="33"/>
                    <a:pt x="1430" y="35"/>
                    <a:pt x="1412" y="38"/>
                  </a:cubicBezTo>
                  <a:cubicBezTo>
                    <a:pt x="1406" y="39"/>
                    <a:pt x="1401" y="39"/>
                    <a:pt x="1395" y="39"/>
                  </a:cubicBezTo>
                  <a:cubicBezTo>
                    <a:pt x="1342" y="39"/>
                    <a:pt x="1288" y="0"/>
                    <a:pt x="1235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2484525" y="2248901"/>
              <a:ext cx="275291" cy="506088"/>
            </a:xfrm>
            <a:custGeom>
              <a:avLst/>
              <a:gdLst/>
              <a:ahLst/>
              <a:cxnLst/>
              <a:rect l="l" t="t" r="r" b="b"/>
              <a:pathLst>
                <a:path w="6614" h="12159" extrusionOk="0">
                  <a:moveTo>
                    <a:pt x="367" y="0"/>
                  </a:moveTo>
                  <a:cubicBezTo>
                    <a:pt x="313" y="0"/>
                    <a:pt x="285" y="69"/>
                    <a:pt x="229" y="91"/>
                  </a:cubicBezTo>
                  <a:cubicBezTo>
                    <a:pt x="95" y="118"/>
                    <a:pt x="1" y="266"/>
                    <a:pt x="41" y="400"/>
                  </a:cubicBezTo>
                  <a:lnTo>
                    <a:pt x="41" y="656"/>
                  </a:lnTo>
                  <a:cubicBezTo>
                    <a:pt x="95" y="1126"/>
                    <a:pt x="135" y="1637"/>
                    <a:pt x="202" y="2134"/>
                  </a:cubicBezTo>
                  <a:cubicBezTo>
                    <a:pt x="377" y="3290"/>
                    <a:pt x="619" y="4446"/>
                    <a:pt x="942" y="5562"/>
                  </a:cubicBezTo>
                  <a:cubicBezTo>
                    <a:pt x="1210" y="6529"/>
                    <a:pt x="1600" y="7457"/>
                    <a:pt x="2124" y="8304"/>
                  </a:cubicBezTo>
                  <a:cubicBezTo>
                    <a:pt x="2581" y="9083"/>
                    <a:pt x="3159" y="9769"/>
                    <a:pt x="3831" y="10360"/>
                  </a:cubicBezTo>
                  <a:cubicBezTo>
                    <a:pt x="4181" y="10643"/>
                    <a:pt x="4557" y="10911"/>
                    <a:pt x="4934" y="11153"/>
                  </a:cubicBezTo>
                  <a:cubicBezTo>
                    <a:pt x="5176" y="11301"/>
                    <a:pt x="5418" y="11476"/>
                    <a:pt x="5646" y="11651"/>
                  </a:cubicBezTo>
                  <a:cubicBezTo>
                    <a:pt x="5740" y="11758"/>
                    <a:pt x="5848" y="11852"/>
                    <a:pt x="5955" y="11919"/>
                  </a:cubicBezTo>
                  <a:cubicBezTo>
                    <a:pt x="6103" y="11973"/>
                    <a:pt x="6224" y="12054"/>
                    <a:pt x="6345" y="12148"/>
                  </a:cubicBezTo>
                  <a:cubicBezTo>
                    <a:pt x="6358" y="12155"/>
                    <a:pt x="6372" y="12158"/>
                    <a:pt x="6387" y="12158"/>
                  </a:cubicBezTo>
                  <a:cubicBezTo>
                    <a:pt x="6402" y="12158"/>
                    <a:pt x="6419" y="12155"/>
                    <a:pt x="6439" y="12148"/>
                  </a:cubicBezTo>
                  <a:cubicBezTo>
                    <a:pt x="6560" y="12094"/>
                    <a:pt x="6614" y="11933"/>
                    <a:pt x="6547" y="11798"/>
                  </a:cubicBezTo>
                  <a:cubicBezTo>
                    <a:pt x="6479" y="11651"/>
                    <a:pt x="6399" y="11489"/>
                    <a:pt x="6318" y="11341"/>
                  </a:cubicBezTo>
                  <a:cubicBezTo>
                    <a:pt x="5982" y="10602"/>
                    <a:pt x="5713" y="9863"/>
                    <a:pt x="5485" y="9083"/>
                  </a:cubicBezTo>
                  <a:cubicBezTo>
                    <a:pt x="5229" y="8250"/>
                    <a:pt x="4907" y="7443"/>
                    <a:pt x="4504" y="6677"/>
                  </a:cubicBezTo>
                  <a:cubicBezTo>
                    <a:pt x="4208" y="6126"/>
                    <a:pt x="3899" y="5575"/>
                    <a:pt x="3563" y="5051"/>
                  </a:cubicBezTo>
                  <a:cubicBezTo>
                    <a:pt x="3025" y="4218"/>
                    <a:pt x="2487" y="3411"/>
                    <a:pt x="1963" y="2564"/>
                  </a:cubicBezTo>
                  <a:cubicBezTo>
                    <a:pt x="1533" y="1906"/>
                    <a:pt x="1143" y="1220"/>
                    <a:pt x="807" y="508"/>
                  </a:cubicBezTo>
                  <a:cubicBezTo>
                    <a:pt x="740" y="387"/>
                    <a:pt x="673" y="266"/>
                    <a:pt x="592" y="145"/>
                  </a:cubicBezTo>
                  <a:cubicBezTo>
                    <a:pt x="552" y="78"/>
                    <a:pt x="485" y="24"/>
                    <a:pt x="404" y="10"/>
                  </a:cubicBezTo>
                  <a:cubicBezTo>
                    <a:pt x="390" y="3"/>
                    <a:pt x="378" y="0"/>
                    <a:pt x="367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2565104" y="2905144"/>
              <a:ext cx="393874" cy="329567"/>
            </a:xfrm>
            <a:custGeom>
              <a:avLst/>
              <a:gdLst/>
              <a:ahLst/>
              <a:cxnLst/>
              <a:rect l="l" t="t" r="r" b="b"/>
              <a:pathLst>
                <a:path w="9463" h="7918" extrusionOk="0">
                  <a:moveTo>
                    <a:pt x="406" y="1"/>
                  </a:moveTo>
                  <a:cubicBezTo>
                    <a:pt x="319" y="1"/>
                    <a:pt x="243" y="75"/>
                    <a:pt x="121" y="225"/>
                  </a:cubicBezTo>
                  <a:cubicBezTo>
                    <a:pt x="14" y="306"/>
                    <a:pt x="0" y="467"/>
                    <a:pt x="94" y="575"/>
                  </a:cubicBezTo>
                  <a:cubicBezTo>
                    <a:pt x="135" y="628"/>
                    <a:pt x="175" y="682"/>
                    <a:pt x="215" y="736"/>
                  </a:cubicBezTo>
                  <a:cubicBezTo>
                    <a:pt x="457" y="1099"/>
                    <a:pt x="713" y="1435"/>
                    <a:pt x="941" y="1811"/>
                  </a:cubicBezTo>
                  <a:cubicBezTo>
                    <a:pt x="1519" y="2779"/>
                    <a:pt x="2164" y="3720"/>
                    <a:pt x="2850" y="4634"/>
                  </a:cubicBezTo>
                  <a:cubicBezTo>
                    <a:pt x="3455" y="5467"/>
                    <a:pt x="4194" y="6220"/>
                    <a:pt x="5014" y="6865"/>
                  </a:cubicBezTo>
                  <a:cubicBezTo>
                    <a:pt x="5659" y="7376"/>
                    <a:pt x="6425" y="7712"/>
                    <a:pt x="7245" y="7873"/>
                  </a:cubicBezTo>
                  <a:cubicBezTo>
                    <a:pt x="7414" y="7902"/>
                    <a:pt x="7585" y="7917"/>
                    <a:pt x="7755" y="7917"/>
                  </a:cubicBezTo>
                  <a:cubicBezTo>
                    <a:pt x="8059" y="7917"/>
                    <a:pt x="8363" y="7869"/>
                    <a:pt x="8656" y="7766"/>
                  </a:cubicBezTo>
                  <a:cubicBezTo>
                    <a:pt x="8992" y="7631"/>
                    <a:pt x="9288" y="7443"/>
                    <a:pt x="9409" y="7053"/>
                  </a:cubicBezTo>
                  <a:cubicBezTo>
                    <a:pt x="9463" y="6932"/>
                    <a:pt x="9450" y="6798"/>
                    <a:pt x="9369" y="6690"/>
                  </a:cubicBezTo>
                  <a:lnTo>
                    <a:pt x="9234" y="6798"/>
                  </a:lnTo>
                  <a:cubicBezTo>
                    <a:pt x="9019" y="6462"/>
                    <a:pt x="8777" y="6166"/>
                    <a:pt x="8549" y="5857"/>
                  </a:cubicBezTo>
                  <a:cubicBezTo>
                    <a:pt x="8173" y="5400"/>
                    <a:pt x="7756" y="4983"/>
                    <a:pt x="7285" y="4620"/>
                  </a:cubicBezTo>
                  <a:cubicBezTo>
                    <a:pt x="6707" y="4163"/>
                    <a:pt x="6116" y="3747"/>
                    <a:pt x="5498" y="3370"/>
                  </a:cubicBezTo>
                  <a:cubicBezTo>
                    <a:pt x="4651" y="2860"/>
                    <a:pt x="3818" y="2349"/>
                    <a:pt x="2971" y="1825"/>
                  </a:cubicBezTo>
                  <a:cubicBezTo>
                    <a:pt x="2164" y="1341"/>
                    <a:pt x="1412" y="776"/>
                    <a:pt x="699" y="171"/>
                  </a:cubicBezTo>
                  <a:cubicBezTo>
                    <a:pt x="567" y="58"/>
                    <a:pt x="482" y="1"/>
                    <a:pt x="406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2951100" y="2817573"/>
              <a:ext cx="188050" cy="516743"/>
            </a:xfrm>
            <a:custGeom>
              <a:avLst/>
              <a:gdLst/>
              <a:ahLst/>
              <a:cxnLst/>
              <a:rect l="l" t="t" r="r" b="b"/>
              <a:pathLst>
                <a:path w="4518" h="12415" extrusionOk="0">
                  <a:moveTo>
                    <a:pt x="336" y="0"/>
                  </a:moveTo>
                  <a:cubicBezTo>
                    <a:pt x="251" y="0"/>
                    <a:pt x="222" y="114"/>
                    <a:pt x="149" y="138"/>
                  </a:cubicBezTo>
                  <a:cubicBezTo>
                    <a:pt x="55" y="179"/>
                    <a:pt x="1" y="273"/>
                    <a:pt x="28" y="367"/>
                  </a:cubicBezTo>
                  <a:cubicBezTo>
                    <a:pt x="135" y="1052"/>
                    <a:pt x="202" y="1738"/>
                    <a:pt x="296" y="2437"/>
                  </a:cubicBezTo>
                  <a:cubicBezTo>
                    <a:pt x="377" y="3082"/>
                    <a:pt x="471" y="3727"/>
                    <a:pt x="538" y="4359"/>
                  </a:cubicBezTo>
                  <a:cubicBezTo>
                    <a:pt x="646" y="5192"/>
                    <a:pt x="727" y="6026"/>
                    <a:pt x="834" y="6859"/>
                  </a:cubicBezTo>
                  <a:cubicBezTo>
                    <a:pt x="982" y="8082"/>
                    <a:pt x="1385" y="9265"/>
                    <a:pt x="2017" y="10327"/>
                  </a:cubicBezTo>
                  <a:cubicBezTo>
                    <a:pt x="2487" y="11106"/>
                    <a:pt x="3146" y="11765"/>
                    <a:pt x="3939" y="12235"/>
                  </a:cubicBezTo>
                  <a:cubicBezTo>
                    <a:pt x="4060" y="12316"/>
                    <a:pt x="4194" y="12370"/>
                    <a:pt x="4329" y="12410"/>
                  </a:cubicBezTo>
                  <a:cubicBezTo>
                    <a:pt x="4344" y="12413"/>
                    <a:pt x="4359" y="12415"/>
                    <a:pt x="4374" y="12415"/>
                  </a:cubicBezTo>
                  <a:cubicBezTo>
                    <a:pt x="4424" y="12415"/>
                    <a:pt x="4469" y="12395"/>
                    <a:pt x="4490" y="12343"/>
                  </a:cubicBezTo>
                  <a:cubicBezTo>
                    <a:pt x="4517" y="12289"/>
                    <a:pt x="4490" y="12222"/>
                    <a:pt x="4436" y="12195"/>
                  </a:cubicBezTo>
                  <a:cubicBezTo>
                    <a:pt x="4342" y="12114"/>
                    <a:pt x="4235" y="12034"/>
                    <a:pt x="4127" y="11967"/>
                  </a:cubicBezTo>
                  <a:cubicBezTo>
                    <a:pt x="3885" y="11832"/>
                    <a:pt x="3724" y="11577"/>
                    <a:pt x="3697" y="11295"/>
                  </a:cubicBezTo>
                  <a:cubicBezTo>
                    <a:pt x="3603" y="10784"/>
                    <a:pt x="3576" y="10260"/>
                    <a:pt x="3590" y="9735"/>
                  </a:cubicBezTo>
                  <a:cubicBezTo>
                    <a:pt x="3603" y="9493"/>
                    <a:pt x="3590" y="9251"/>
                    <a:pt x="3590" y="9010"/>
                  </a:cubicBezTo>
                  <a:lnTo>
                    <a:pt x="3616" y="9010"/>
                  </a:lnTo>
                  <a:lnTo>
                    <a:pt x="3616" y="7894"/>
                  </a:lnTo>
                  <a:cubicBezTo>
                    <a:pt x="3616" y="6993"/>
                    <a:pt x="3455" y="6093"/>
                    <a:pt x="3159" y="5232"/>
                  </a:cubicBezTo>
                  <a:cubicBezTo>
                    <a:pt x="2837" y="4345"/>
                    <a:pt x="2434" y="3485"/>
                    <a:pt x="1963" y="2652"/>
                  </a:cubicBezTo>
                  <a:cubicBezTo>
                    <a:pt x="1560" y="1912"/>
                    <a:pt x="1157" y="1173"/>
                    <a:pt x="767" y="420"/>
                  </a:cubicBezTo>
                  <a:cubicBezTo>
                    <a:pt x="727" y="353"/>
                    <a:pt x="686" y="273"/>
                    <a:pt x="633" y="205"/>
                  </a:cubicBezTo>
                  <a:cubicBezTo>
                    <a:pt x="579" y="111"/>
                    <a:pt x="485" y="31"/>
                    <a:pt x="364" y="4"/>
                  </a:cubicBezTo>
                  <a:cubicBezTo>
                    <a:pt x="354" y="1"/>
                    <a:pt x="345" y="0"/>
                    <a:pt x="336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2712776" y="2297972"/>
              <a:ext cx="529854" cy="1093257"/>
            </a:xfrm>
            <a:custGeom>
              <a:avLst/>
              <a:gdLst/>
              <a:ahLst/>
              <a:cxnLst/>
              <a:rect l="l" t="t" r="r" b="b"/>
              <a:pathLst>
                <a:path w="12730" h="26266" extrusionOk="0">
                  <a:moveTo>
                    <a:pt x="646" y="1"/>
                  </a:moveTo>
                  <a:cubicBezTo>
                    <a:pt x="350" y="189"/>
                    <a:pt x="350" y="176"/>
                    <a:pt x="270" y="512"/>
                  </a:cubicBezTo>
                  <a:cubicBezTo>
                    <a:pt x="189" y="928"/>
                    <a:pt x="135" y="1358"/>
                    <a:pt x="108" y="1788"/>
                  </a:cubicBezTo>
                  <a:cubicBezTo>
                    <a:pt x="28" y="2756"/>
                    <a:pt x="1" y="3724"/>
                    <a:pt x="14" y="4705"/>
                  </a:cubicBezTo>
                  <a:cubicBezTo>
                    <a:pt x="41" y="5686"/>
                    <a:pt x="108" y="6668"/>
                    <a:pt x="216" y="7649"/>
                  </a:cubicBezTo>
                  <a:cubicBezTo>
                    <a:pt x="243" y="7877"/>
                    <a:pt x="256" y="8119"/>
                    <a:pt x="283" y="8348"/>
                  </a:cubicBezTo>
                  <a:cubicBezTo>
                    <a:pt x="337" y="8818"/>
                    <a:pt x="391" y="9289"/>
                    <a:pt x="458" y="9759"/>
                  </a:cubicBezTo>
                  <a:cubicBezTo>
                    <a:pt x="606" y="10727"/>
                    <a:pt x="807" y="11681"/>
                    <a:pt x="1076" y="12622"/>
                  </a:cubicBezTo>
                  <a:cubicBezTo>
                    <a:pt x="1305" y="13456"/>
                    <a:pt x="1560" y="14289"/>
                    <a:pt x="1869" y="15095"/>
                  </a:cubicBezTo>
                  <a:cubicBezTo>
                    <a:pt x="2407" y="16561"/>
                    <a:pt x="3119" y="17945"/>
                    <a:pt x="3993" y="19235"/>
                  </a:cubicBezTo>
                  <a:cubicBezTo>
                    <a:pt x="4826" y="20526"/>
                    <a:pt x="5781" y="21722"/>
                    <a:pt x="6842" y="22838"/>
                  </a:cubicBezTo>
                  <a:cubicBezTo>
                    <a:pt x="7514" y="23537"/>
                    <a:pt x="8267" y="24168"/>
                    <a:pt x="9074" y="24706"/>
                  </a:cubicBezTo>
                  <a:cubicBezTo>
                    <a:pt x="10001" y="25338"/>
                    <a:pt x="11023" y="25835"/>
                    <a:pt x="12098" y="26171"/>
                  </a:cubicBezTo>
                  <a:cubicBezTo>
                    <a:pt x="12246" y="26211"/>
                    <a:pt x="12407" y="26238"/>
                    <a:pt x="12568" y="26265"/>
                  </a:cubicBezTo>
                  <a:cubicBezTo>
                    <a:pt x="12622" y="26265"/>
                    <a:pt x="12663" y="26252"/>
                    <a:pt x="12703" y="26238"/>
                  </a:cubicBezTo>
                  <a:cubicBezTo>
                    <a:pt x="12730" y="26198"/>
                    <a:pt x="12730" y="26158"/>
                    <a:pt x="12730" y="26117"/>
                  </a:cubicBezTo>
                  <a:cubicBezTo>
                    <a:pt x="12730" y="26090"/>
                    <a:pt x="12676" y="26064"/>
                    <a:pt x="12649" y="26050"/>
                  </a:cubicBezTo>
                  <a:cubicBezTo>
                    <a:pt x="12286" y="25875"/>
                    <a:pt x="11923" y="25687"/>
                    <a:pt x="11560" y="25512"/>
                  </a:cubicBezTo>
                  <a:cubicBezTo>
                    <a:pt x="10888" y="25163"/>
                    <a:pt x="10243" y="24773"/>
                    <a:pt x="9638" y="24330"/>
                  </a:cubicBezTo>
                  <a:cubicBezTo>
                    <a:pt x="8724" y="23658"/>
                    <a:pt x="7864" y="22905"/>
                    <a:pt x="7084" y="22071"/>
                  </a:cubicBezTo>
                  <a:cubicBezTo>
                    <a:pt x="6614" y="21588"/>
                    <a:pt x="6184" y="21077"/>
                    <a:pt x="5781" y="20539"/>
                  </a:cubicBezTo>
                  <a:cubicBezTo>
                    <a:pt x="5310" y="19881"/>
                    <a:pt x="4826" y="19222"/>
                    <a:pt x="4383" y="18550"/>
                  </a:cubicBezTo>
                  <a:cubicBezTo>
                    <a:pt x="4060" y="18053"/>
                    <a:pt x="3764" y="17555"/>
                    <a:pt x="3495" y="17044"/>
                  </a:cubicBezTo>
                  <a:cubicBezTo>
                    <a:pt x="2702" y="15526"/>
                    <a:pt x="2098" y="13899"/>
                    <a:pt x="1681" y="12232"/>
                  </a:cubicBezTo>
                  <a:cubicBezTo>
                    <a:pt x="1533" y="11654"/>
                    <a:pt x="1372" y="11063"/>
                    <a:pt x="1264" y="10472"/>
                  </a:cubicBezTo>
                  <a:cubicBezTo>
                    <a:pt x="1089" y="9517"/>
                    <a:pt x="955" y="8563"/>
                    <a:pt x="874" y="7582"/>
                  </a:cubicBezTo>
                  <a:cubicBezTo>
                    <a:pt x="794" y="6600"/>
                    <a:pt x="713" y="5619"/>
                    <a:pt x="686" y="4638"/>
                  </a:cubicBezTo>
                  <a:cubicBezTo>
                    <a:pt x="673" y="3549"/>
                    <a:pt x="686" y="2447"/>
                    <a:pt x="767" y="1358"/>
                  </a:cubicBezTo>
                  <a:cubicBezTo>
                    <a:pt x="794" y="995"/>
                    <a:pt x="794" y="619"/>
                    <a:pt x="807" y="243"/>
                  </a:cubicBezTo>
                  <a:cubicBezTo>
                    <a:pt x="821" y="135"/>
                    <a:pt x="753" y="28"/>
                    <a:pt x="646" y="1"/>
                  </a:cubicBezTo>
                  <a:close/>
                </a:path>
              </a:pathLst>
            </a:custGeom>
            <a:solidFill>
              <a:srgbClr val="87A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8" name="Google Shape;148;p4"/>
          <p:cNvSpPr/>
          <p:nvPr/>
        </p:nvSpPr>
        <p:spPr>
          <a:xfrm rot="-154">
            <a:off x="11480003" y="2810755"/>
            <a:ext cx="410791" cy="1236472"/>
          </a:xfrm>
          <a:custGeom>
            <a:avLst/>
            <a:gdLst/>
            <a:ahLst/>
            <a:cxnLst/>
            <a:rect l="l" t="t" r="r" b="b"/>
            <a:pathLst>
              <a:path w="5512" h="16591" extrusionOk="0">
                <a:moveTo>
                  <a:pt x="2183" y="7794"/>
                </a:moveTo>
                <a:cubicBezTo>
                  <a:pt x="2218" y="7794"/>
                  <a:pt x="2252" y="7796"/>
                  <a:pt x="2286" y="7799"/>
                </a:cubicBezTo>
                <a:cubicBezTo>
                  <a:pt x="2528" y="7853"/>
                  <a:pt x="2743" y="7947"/>
                  <a:pt x="2958" y="8054"/>
                </a:cubicBezTo>
                <a:cubicBezTo>
                  <a:pt x="3348" y="8229"/>
                  <a:pt x="3348" y="8269"/>
                  <a:pt x="3065" y="8605"/>
                </a:cubicBezTo>
                <a:cubicBezTo>
                  <a:pt x="2891" y="8780"/>
                  <a:pt x="2716" y="8968"/>
                  <a:pt x="2568" y="9170"/>
                </a:cubicBezTo>
                <a:cubicBezTo>
                  <a:pt x="2393" y="9385"/>
                  <a:pt x="2192" y="9560"/>
                  <a:pt x="1950" y="9681"/>
                </a:cubicBezTo>
                <a:cubicBezTo>
                  <a:pt x="1831" y="9758"/>
                  <a:pt x="1715" y="9792"/>
                  <a:pt x="1608" y="9792"/>
                </a:cubicBezTo>
                <a:cubicBezTo>
                  <a:pt x="1227" y="9792"/>
                  <a:pt x="942" y="9371"/>
                  <a:pt x="942" y="8941"/>
                </a:cubicBezTo>
                <a:cubicBezTo>
                  <a:pt x="1022" y="8740"/>
                  <a:pt x="1116" y="8552"/>
                  <a:pt x="1237" y="8377"/>
                </a:cubicBezTo>
                <a:cubicBezTo>
                  <a:pt x="1399" y="8148"/>
                  <a:pt x="1560" y="7893"/>
                  <a:pt x="1869" y="7839"/>
                </a:cubicBezTo>
                <a:cubicBezTo>
                  <a:pt x="1970" y="7809"/>
                  <a:pt x="2078" y="7794"/>
                  <a:pt x="2183" y="7794"/>
                </a:cubicBezTo>
                <a:close/>
                <a:moveTo>
                  <a:pt x="3312" y="1"/>
                </a:moveTo>
                <a:cubicBezTo>
                  <a:pt x="3278" y="1"/>
                  <a:pt x="3245" y="6"/>
                  <a:pt x="3213" y="16"/>
                </a:cubicBezTo>
                <a:cubicBezTo>
                  <a:pt x="3052" y="97"/>
                  <a:pt x="3213" y="218"/>
                  <a:pt x="3254" y="326"/>
                </a:cubicBezTo>
                <a:cubicBezTo>
                  <a:pt x="3469" y="850"/>
                  <a:pt x="3738" y="1347"/>
                  <a:pt x="3872" y="1885"/>
                </a:cubicBezTo>
                <a:cubicBezTo>
                  <a:pt x="4020" y="2584"/>
                  <a:pt x="4127" y="3296"/>
                  <a:pt x="4168" y="4022"/>
                </a:cubicBezTo>
                <a:cubicBezTo>
                  <a:pt x="4235" y="4976"/>
                  <a:pt x="4141" y="5944"/>
                  <a:pt x="3859" y="6871"/>
                </a:cubicBezTo>
                <a:cubicBezTo>
                  <a:pt x="3805" y="7046"/>
                  <a:pt x="3738" y="7208"/>
                  <a:pt x="3684" y="7382"/>
                </a:cubicBezTo>
                <a:cubicBezTo>
                  <a:pt x="3323" y="7195"/>
                  <a:pt x="2985" y="7043"/>
                  <a:pt x="2605" y="7043"/>
                </a:cubicBezTo>
                <a:cubicBezTo>
                  <a:pt x="2575" y="7043"/>
                  <a:pt x="2545" y="7044"/>
                  <a:pt x="2514" y="7046"/>
                </a:cubicBezTo>
                <a:cubicBezTo>
                  <a:pt x="2488" y="7045"/>
                  <a:pt x="2462" y="7045"/>
                  <a:pt x="2436" y="7045"/>
                </a:cubicBezTo>
                <a:cubicBezTo>
                  <a:pt x="2045" y="7045"/>
                  <a:pt x="1656" y="7138"/>
                  <a:pt x="1291" y="7302"/>
                </a:cubicBezTo>
                <a:cubicBezTo>
                  <a:pt x="1130" y="7369"/>
                  <a:pt x="982" y="7463"/>
                  <a:pt x="848" y="7584"/>
                </a:cubicBezTo>
                <a:cubicBezTo>
                  <a:pt x="686" y="7745"/>
                  <a:pt x="552" y="7933"/>
                  <a:pt x="444" y="8148"/>
                </a:cubicBezTo>
                <a:cubicBezTo>
                  <a:pt x="55" y="8780"/>
                  <a:pt x="1" y="9573"/>
                  <a:pt x="673" y="10165"/>
                </a:cubicBezTo>
                <a:cubicBezTo>
                  <a:pt x="897" y="10358"/>
                  <a:pt x="1191" y="10467"/>
                  <a:pt x="1491" y="10467"/>
                </a:cubicBezTo>
                <a:cubicBezTo>
                  <a:pt x="1586" y="10467"/>
                  <a:pt x="1681" y="10456"/>
                  <a:pt x="1775" y="10433"/>
                </a:cubicBezTo>
                <a:cubicBezTo>
                  <a:pt x="2044" y="10366"/>
                  <a:pt x="2299" y="10245"/>
                  <a:pt x="2528" y="10097"/>
                </a:cubicBezTo>
                <a:cubicBezTo>
                  <a:pt x="2810" y="9923"/>
                  <a:pt x="3065" y="9734"/>
                  <a:pt x="3307" y="9519"/>
                </a:cubicBezTo>
                <a:cubicBezTo>
                  <a:pt x="3522" y="9304"/>
                  <a:pt x="3724" y="9076"/>
                  <a:pt x="3912" y="8834"/>
                </a:cubicBezTo>
                <a:cubicBezTo>
                  <a:pt x="4410" y="9640"/>
                  <a:pt x="4678" y="10568"/>
                  <a:pt x="4678" y="11509"/>
                </a:cubicBezTo>
                <a:cubicBezTo>
                  <a:pt x="4705" y="12436"/>
                  <a:pt x="4517" y="13350"/>
                  <a:pt x="4114" y="14184"/>
                </a:cubicBezTo>
                <a:cubicBezTo>
                  <a:pt x="3966" y="14452"/>
                  <a:pt x="3805" y="14694"/>
                  <a:pt x="3630" y="14936"/>
                </a:cubicBezTo>
                <a:cubicBezTo>
                  <a:pt x="3482" y="15098"/>
                  <a:pt x="3321" y="15245"/>
                  <a:pt x="3146" y="15380"/>
                </a:cubicBezTo>
                <a:cubicBezTo>
                  <a:pt x="2931" y="15555"/>
                  <a:pt x="2770" y="15797"/>
                  <a:pt x="2474" y="15891"/>
                </a:cubicBezTo>
                <a:cubicBezTo>
                  <a:pt x="2299" y="15931"/>
                  <a:pt x="2165" y="16065"/>
                  <a:pt x="2138" y="16240"/>
                </a:cubicBezTo>
                <a:cubicBezTo>
                  <a:pt x="2115" y="16435"/>
                  <a:pt x="2229" y="16591"/>
                  <a:pt x="2388" y="16591"/>
                </a:cubicBezTo>
                <a:cubicBezTo>
                  <a:pt x="2416" y="16591"/>
                  <a:pt x="2444" y="16586"/>
                  <a:pt x="2474" y="16576"/>
                </a:cubicBezTo>
                <a:cubicBezTo>
                  <a:pt x="2608" y="16536"/>
                  <a:pt x="2703" y="16401"/>
                  <a:pt x="2824" y="16361"/>
                </a:cubicBezTo>
                <a:cubicBezTo>
                  <a:pt x="3146" y="16254"/>
                  <a:pt x="3334" y="15958"/>
                  <a:pt x="3590" y="15770"/>
                </a:cubicBezTo>
                <a:cubicBezTo>
                  <a:pt x="3738" y="15649"/>
                  <a:pt x="3885" y="15501"/>
                  <a:pt x="4006" y="15353"/>
                </a:cubicBezTo>
                <a:cubicBezTo>
                  <a:pt x="4262" y="15044"/>
                  <a:pt x="4557" y="14762"/>
                  <a:pt x="4732" y="14412"/>
                </a:cubicBezTo>
                <a:cubicBezTo>
                  <a:pt x="4947" y="13969"/>
                  <a:pt x="5122" y="13512"/>
                  <a:pt x="5230" y="13028"/>
                </a:cubicBezTo>
                <a:cubicBezTo>
                  <a:pt x="5471" y="12141"/>
                  <a:pt x="5512" y="11200"/>
                  <a:pt x="5364" y="10286"/>
                </a:cubicBezTo>
                <a:cubicBezTo>
                  <a:pt x="5203" y="9412"/>
                  <a:pt x="4934" y="8605"/>
                  <a:pt x="4369" y="7960"/>
                </a:cubicBezTo>
                <a:cubicBezTo>
                  <a:pt x="4571" y="7315"/>
                  <a:pt x="4799" y="6724"/>
                  <a:pt x="4920" y="6105"/>
                </a:cubicBezTo>
                <a:cubicBezTo>
                  <a:pt x="5095" y="5043"/>
                  <a:pt x="5082" y="3968"/>
                  <a:pt x="4867" y="2920"/>
                </a:cubicBezTo>
                <a:cubicBezTo>
                  <a:pt x="4773" y="2261"/>
                  <a:pt x="4557" y="1629"/>
                  <a:pt x="4235" y="1038"/>
                </a:cubicBezTo>
                <a:cubicBezTo>
                  <a:pt x="4047" y="702"/>
                  <a:pt x="3832" y="393"/>
                  <a:pt x="3576" y="110"/>
                </a:cubicBezTo>
                <a:cubicBezTo>
                  <a:pt x="3507" y="41"/>
                  <a:pt x="3408" y="1"/>
                  <a:pt x="33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4"/>
          <p:cNvGrpSpPr/>
          <p:nvPr/>
        </p:nvGrpSpPr>
        <p:grpSpPr>
          <a:xfrm rot="-6652354">
            <a:off x="10162447" y="4672177"/>
            <a:ext cx="1010835" cy="2002080"/>
            <a:chOff x="2484525" y="1889709"/>
            <a:chExt cx="758106" cy="1501520"/>
          </a:xfrm>
        </p:grpSpPr>
        <p:sp>
          <p:nvSpPr>
            <p:cNvPr id="150" name="Google Shape;150;p4"/>
            <p:cNvSpPr/>
            <p:nvPr/>
          </p:nvSpPr>
          <p:spPr>
            <a:xfrm>
              <a:off x="2778247" y="2381964"/>
              <a:ext cx="145512" cy="576846"/>
            </a:xfrm>
            <a:custGeom>
              <a:avLst/>
              <a:gdLst/>
              <a:ahLst/>
              <a:cxnLst/>
              <a:rect l="l" t="t" r="r" b="b"/>
              <a:pathLst>
                <a:path w="3496" h="13859" extrusionOk="0">
                  <a:moveTo>
                    <a:pt x="2439" y="0"/>
                  </a:moveTo>
                  <a:cubicBezTo>
                    <a:pt x="2398" y="0"/>
                    <a:pt x="2351" y="5"/>
                    <a:pt x="2299" y="12"/>
                  </a:cubicBezTo>
                  <a:cubicBezTo>
                    <a:pt x="2205" y="26"/>
                    <a:pt x="2138" y="80"/>
                    <a:pt x="2097" y="147"/>
                  </a:cubicBezTo>
                  <a:cubicBezTo>
                    <a:pt x="2043" y="254"/>
                    <a:pt x="2003" y="362"/>
                    <a:pt x="1976" y="469"/>
                  </a:cubicBezTo>
                  <a:cubicBezTo>
                    <a:pt x="1815" y="1128"/>
                    <a:pt x="1654" y="1773"/>
                    <a:pt x="1479" y="2432"/>
                  </a:cubicBezTo>
                  <a:cubicBezTo>
                    <a:pt x="1170" y="3601"/>
                    <a:pt x="807" y="4771"/>
                    <a:pt x="538" y="5954"/>
                  </a:cubicBezTo>
                  <a:cubicBezTo>
                    <a:pt x="336" y="6827"/>
                    <a:pt x="189" y="7701"/>
                    <a:pt x="94" y="8588"/>
                  </a:cubicBezTo>
                  <a:cubicBezTo>
                    <a:pt x="0" y="9610"/>
                    <a:pt x="54" y="10645"/>
                    <a:pt x="242" y="11639"/>
                  </a:cubicBezTo>
                  <a:cubicBezTo>
                    <a:pt x="377" y="12298"/>
                    <a:pt x="592" y="12916"/>
                    <a:pt x="888" y="13508"/>
                  </a:cubicBezTo>
                  <a:cubicBezTo>
                    <a:pt x="941" y="13629"/>
                    <a:pt x="1008" y="13736"/>
                    <a:pt x="1103" y="13830"/>
                  </a:cubicBezTo>
                  <a:cubicBezTo>
                    <a:pt x="1126" y="13849"/>
                    <a:pt x="1155" y="13858"/>
                    <a:pt x="1184" y="13858"/>
                  </a:cubicBezTo>
                  <a:cubicBezTo>
                    <a:pt x="1236" y="13858"/>
                    <a:pt x="1287" y="13828"/>
                    <a:pt x="1304" y="13776"/>
                  </a:cubicBezTo>
                  <a:cubicBezTo>
                    <a:pt x="1331" y="13669"/>
                    <a:pt x="1345" y="13561"/>
                    <a:pt x="1345" y="13467"/>
                  </a:cubicBezTo>
                  <a:cubicBezTo>
                    <a:pt x="1345" y="12943"/>
                    <a:pt x="1452" y="12432"/>
                    <a:pt x="1654" y="11948"/>
                  </a:cubicBezTo>
                  <a:cubicBezTo>
                    <a:pt x="1828" y="11572"/>
                    <a:pt x="2017" y="11196"/>
                    <a:pt x="2218" y="10833"/>
                  </a:cubicBezTo>
                  <a:cubicBezTo>
                    <a:pt x="2595" y="10120"/>
                    <a:pt x="2877" y="9368"/>
                    <a:pt x="3065" y="8601"/>
                  </a:cubicBezTo>
                  <a:cubicBezTo>
                    <a:pt x="3334" y="7472"/>
                    <a:pt x="3468" y="6330"/>
                    <a:pt x="3495" y="5187"/>
                  </a:cubicBezTo>
                  <a:cubicBezTo>
                    <a:pt x="3482" y="4865"/>
                    <a:pt x="3468" y="4502"/>
                    <a:pt x="3455" y="4139"/>
                  </a:cubicBezTo>
                  <a:cubicBezTo>
                    <a:pt x="3388" y="3131"/>
                    <a:pt x="3240" y="2123"/>
                    <a:pt x="3011" y="1142"/>
                  </a:cubicBezTo>
                  <a:cubicBezTo>
                    <a:pt x="2957" y="926"/>
                    <a:pt x="2904" y="698"/>
                    <a:pt x="2850" y="469"/>
                  </a:cubicBezTo>
                  <a:cubicBezTo>
                    <a:pt x="2837" y="402"/>
                    <a:pt x="2810" y="335"/>
                    <a:pt x="2783" y="268"/>
                  </a:cubicBezTo>
                  <a:cubicBezTo>
                    <a:pt x="2696" y="73"/>
                    <a:pt x="2610" y="0"/>
                    <a:pt x="2439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685930" y="1889709"/>
              <a:ext cx="144930" cy="540427"/>
            </a:xfrm>
            <a:custGeom>
              <a:avLst/>
              <a:gdLst/>
              <a:ahLst/>
              <a:cxnLst/>
              <a:rect l="l" t="t" r="r" b="b"/>
              <a:pathLst>
                <a:path w="3482" h="12984" extrusionOk="0">
                  <a:moveTo>
                    <a:pt x="1235" y="0"/>
                  </a:moveTo>
                  <a:cubicBezTo>
                    <a:pt x="1213" y="0"/>
                    <a:pt x="1192" y="6"/>
                    <a:pt x="1170" y="24"/>
                  </a:cubicBezTo>
                  <a:cubicBezTo>
                    <a:pt x="1103" y="78"/>
                    <a:pt x="1049" y="159"/>
                    <a:pt x="1022" y="253"/>
                  </a:cubicBezTo>
                  <a:cubicBezTo>
                    <a:pt x="1009" y="307"/>
                    <a:pt x="995" y="361"/>
                    <a:pt x="982" y="414"/>
                  </a:cubicBezTo>
                  <a:cubicBezTo>
                    <a:pt x="834" y="1207"/>
                    <a:pt x="659" y="1987"/>
                    <a:pt x="498" y="2767"/>
                  </a:cubicBezTo>
                  <a:cubicBezTo>
                    <a:pt x="296" y="3654"/>
                    <a:pt x="162" y="4554"/>
                    <a:pt x="81" y="5455"/>
                  </a:cubicBezTo>
                  <a:cubicBezTo>
                    <a:pt x="1" y="6476"/>
                    <a:pt x="41" y="7498"/>
                    <a:pt x="202" y="8506"/>
                  </a:cubicBezTo>
                  <a:cubicBezTo>
                    <a:pt x="323" y="9326"/>
                    <a:pt x="484" y="10132"/>
                    <a:pt x="619" y="10939"/>
                  </a:cubicBezTo>
                  <a:cubicBezTo>
                    <a:pt x="713" y="11382"/>
                    <a:pt x="740" y="11839"/>
                    <a:pt x="686" y="12283"/>
                  </a:cubicBezTo>
                  <a:cubicBezTo>
                    <a:pt x="673" y="12511"/>
                    <a:pt x="713" y="12727"/>
                    <a:pt x="807" y="12928"/>
                  </a:cubicBezTo>
                  <a:cubicBezTo>
                    <a:pt x="820" y="12942"/>
                    <a:pt x="820" y="12955"/>
                    <a:pt x="834" y="12955"/>
                  </a:cubicBezTo>
                  <a:cubicBezTo>
                    <a:pt x="851" y="12972"/>
                    <a:pt x="872" y="12983"/>
                    <a:pt x="893" y="12983"/>
                  </a:cubicBezTo>
                  <a:cubicBezTo>
                    <a:pt x="906" y="12983"/>
                    <a:pt x="918" y="12979"/>
                    <a:pt x="928" y="12969"/>
                  </a:cubicBezTo>
                  <a:cubicBezTo>
                    <a:pt x="1036" y="12834"/>
                    <a:pt x="1183" y="12713"/>
                    <a:pt x="1130" y="12498"/>
                  </a:cubicBezTo>
                  <a:cubicBezTo>
                    <a:pt x="1116" y="12404"/>
                    <a:pt x="1116" y="12310"/>
                    <a:pt x="1157" y="12216"/>
                  </a:cubicBezTo>
                  <a:cubicBezTo>
                    <a:pt x="1251" y="11839"/>
                    <a:pt x="1425" y="11477"/>
                    <a:pt x="1654" y="11154"/>
                  </a:cubicBezTo>
                  <a:cubicBezTo>
                    <a:pt x="1896" y="10872"/>
                    <a:pt x="2111" y="10576"/>
                    <a:pt x="2326" y="10267"/>
                  </a:cubicBezTo>
                  <a:cubicBezTo>
                    <a:pt x="2649" y="9810"/>
                    <a:pt x="2904" y="9312"/>
                    <a:pt x="3106" y="8802"/>
                  </a:cubicBezTo>
                  <a:cubicBezTo>
                    <a:pt x="3347" y="8197"/>
                    <a:pt x="3468" y="7565"/>
                    <a:pt x="3482" y="6920"/>
                  </a:cubicBezTo>
                  <a:cubicBezTo>
                    <a:pt x="3482" y="6409"/>
                    <a:pt x="3428" y="5912"/>
                    <a:pt x="3347" y="5414"/>
                  </a:cubicBezTo>
                  <a:cubicBezTo>
                    <a:pt x="3307" y="5267"/>
                    <a:pt x="3253" y="5119"/>
                    <a:pt x="3240" y="4971"/>
                  </a:cubicBezTo>
                  <a:cubicBezTo>
                    <a:pt x="3186" y="4608"/>
                    <a:pt x="3106" y="4245"/>
                    <a:pt x="2998" y="3882"/>
                  </a:cubicBezTo>
                  <a:cubicBezTo>
                    <a:pt x="2783" y="3116"/>
                    <a:pt x="2514" y="2363"/>
                    <a:pt x="2259" y="1611"/>
                  </a:cubicBezTo>
                  <a:cubicBezTo>
                    <a:pt x="2097" y="1154"/>
                    <a:pt x="1923" y="697"/>
                    <a:pt x="1721" y="253"/>
                  </a:cubicBezTo>
                  <a:cubicBezTo>
                    <a:pt x="1662" y="122"/>
                    <a:pt x="1592" y="33"/>
                    <a:pt x="1464" y="33"/>
                  </a:cubicBezTo>
                  <a:cubicBezTo>
                    <a:pt x="1448" y="33"/>
                    <a:pt x="1430" y="35"/>
                    <a:pt x="1412" y="38"/>
                  </a:cubicBezTo>
                  <a:cubicBezTo>
                    <a:pt x="1406" y="39"/>
                    <a:pt x="1401" y="39"/>
                    <a:pt x="1395" y="39"/>
                  </a:cubicBezTo>
                  <a:cubicBezTo>
                    <a:pt x="1342" y="39"/>
                    <a:pt x="1288" y="0"/>
                    <a:pt x="1235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484525" y="2248901"/>
              <a:ext cx="275291" cy="506088"/>
            </a:xfrm>
            <a:custGeom>
              <a:avLst/>
              <a:gdLst/>
              <a:ahLst/>
              <a:cxnLst/>
              <a:rect l="l" t="t" r="r" b="b"/>
              <a:pathLst>
                <a:path w="6614" h="12159" extrusionOk="0">
                  <a:moveTo>
                    <a:pt x="367" y="0"/>
                  </a:moveTo>
                  <a:cubicBezTo>
                    <a:pt x="313" y="0"/>
                    <a:pt x="285" y="69"/>
                    <a:pt x="229" y="91"/>
                  </a:cubicBezTo>
                  <a:cubicBezTo>
                    <a:pt x="95" y="118"/>
                    <a:pt x="1" y="266"/>
                    <a:pt x="41" y="400"/>
                  </a:cubicBezTo>
                  <a:lnTo>
                    <a:pt x="41" y="656"/>
                  </a:lnTo>
                  <a:cubicBezTo>
                    <a:pt x="95" y="1126"/>
                    <a:pt x="135" y="1637"/>
                    <a:pt x="202" y="2134"/>
                  </a:cubicBezTo>
                  <a:cubicBezTo>
                    <a:pt x="377" y="3290"/>
                    <a:pt x="619" y="4446"/>
                    <a:pt x="942" y="5562"/>
                  </a:cubicBezTo>
                  <a:cubicBezTo>
                    <a:pt x="1210" y="6529"/>
                    <a:pt x="1600" y="7457"/>
                    <a:pt x="2124" y="8304"/>
                  </a:cubicBezTo>
                  <a:cubicBezTo>
                    <a:pt x="2581" y="9083"/>
                    <a:pt x="3159" y="9769"/>
                    <a:pt x="3831" y="10360"/>
                  </a:cubicBezTo>
                  <a:cubicBezTo>
                    <a:pt x="4181" y="10643"/>
                    <a:pt x="4557" y="10911"/>
                    <a:pt x="4934" y="11153"/>
                  </a:cubicBezTo>
                  <a:cubicBezTo>
                    <a:pt x="5176" y="11301"/>
                    <a:pt x="5418" y="11476"/>
                    <a:pt x="5646" y="11651"/>
                  </a:cubicBezTo>
                  <a:cubicBezTo>
                    <a:pt x="5740" y="11758"/>
                    <a:pt x="5848" y="11852"/>
                    <a:pt x="5955" y="11919"/>
                  </a:cubicBezTo>
                  <a:cubicBezTo>
                    <a:pt x="6103" y="11973"/>
                    <a:pt x="6224" y="12054"/>
                    <a:pt x="6345" y="12148"/>
                  </a:cubicBezTo>
                  <a:cubicBezTo>
                    <a:pt x="6358" y="12155"/>
                    <a:pt x="6372" y="12158"/>
                    <a:pt x="6387" y="12158"/>
                  </a:cubicBezTo>
                  <a:cubicBezTo>
                    <a:pt x="6402" y="12158"/>
                    <a:pt x="6419" y="12155"/>
                    <a:pt x="6439" y="12148"/>
                  </a:cubicBezTo>
                  <a:cubicBezTo>
                    <a:pt x="6560" y="12094"/>
                    <a:pt x="6614" y="11933"/>
                    <a:pt x="6547" y="11798"/>
                  </a:cubicBezTo>
                  <a:cubicBezTo>
                    <a:pt x="6479" y="11651"/>
                    <a:pt x="6399" y="11489"/>
                    <a:pt x="6318" y="11341"/>
                  </a:cubicBezTo>
                  <a:cubicBezTo>
                    <a:pt x="5982" y="10602"/>
                    <a:pt x="5713" y="9863"/>
                    <a:pt x="5485" y="9083"/>
                  </a:cubicBezTo>
                  <a:cubicBezTo>
                    <a:pt x="5229" y="8250"/>
                    <a:pt x="4907" y="7443"/>
                    <a:pt x="4504" y="6677"/>
                  </a:cubicBezTo>
                  <a:cubicBezTo>
                    <a:pt x="4208" y="6126"/>
                    <a:pt x="3899" y="5575"/>
                    <a:pt x="3563" y="5051"/>
                  </a:cubicBezTo>
                  <a:cubicBezTo>
                    <a:pt x="3025" y="4218"/>
                    <a:pt x="2487" y="3411"/>
                    <a:pt x="1963" y="2564"/>
                  </a:cubicBezTo>
                  <a:cubicBezTo>
                    <a:pt x="1533" y="1906"/>
                    <a:pt x="1143" y="1220"/>
                    <a:pt x="807" y="508"/>
                  </a:cubicBezTo>
                  <a:cubicBezTo>
                    <a:pt x="740" y="387"/>
                    <a:pt x="673" y="266"/>
                    <a:pt x="592" y="145"/>
                  </a:cubicBezTo>
                  <a:cubicBezTo>
                    <a:pt x="552" y="78"/>
                    <a:pt x="485" y="24"/>
                    <a:pt x="404" y="10"/>
                  </a:cubicBezTo>
                  <a:cubicBezTo>
                    <a:pt x="390" y="3"/>
                    <a:pt x="378" y="0"/>
                    <a:pt x="367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565104" y="2905144"/>
              <a:ext cx="393874" cy="329567"/>
            </a:xfrm>
            <a:custGeom>
              <a:avLst/>
              <a:gdLst/>
              <a:ahLst/>
              <a:cxnLst/>
              <a:rect l="l" t="t" r="r" b="b"/>
              <a:pathLst>
                <a:path w="9463" h="7918" extrusionOk="0">
                  <a:moveTo>
                    <a:pt x="406" y="1"/>
                  </a:moveTo>
                  <a:cubicBezTo>
                    <a:pt x="319" y="1"/>
                    <a:pt x="243" y="75"/>
                    <a:pt x="121" y="225"/>
                  </a:cubicBezTo>
                  <a:cubicBezTo>
                    <a:pt x="14" y="306"/>
                    <a:pt x="0" y="467"/>
                    <a:pt x="94" y="575"/>
                  </a:cubicBezTo>
                  <a:cubicBezTo>
                    <a:pt x="135" y="628"/>
                    <a:pt x="175" y="682"/>
                    <a:pt x="215" y="736"/>
                  </a:cubicBezTo>
                  <a:cubicBezTo>
                    <a:pt x="457" y="1099"/>
                    <a:pt x="713" y="1435"/>
                    <a:pt x="941" y="1811"/>
                  </a:cubicBezTo>
                  <a:cubicBezTo>
                    <a:pt x="1519" y="2779"/>
                    <a:pt x="2164" y="3720"/>
                    <a:pt x="2850" y="4634"/>
                  </a:cubicBezTo>
                  <a:cubicBezTo>
                    <a:pt x="3455" y="5467"/>
                    <a:pt x="4194" y="6220"/>
                    <a:pt x="5014" y="6865"/>
                  </a:cubicBezTo>
                  <a:cubicBezTo>
                    <a:pt x="5659" y="7376"/>
                    <a:pt x="6425" y="7712"/>
                    <a:pt x="7245" y="7873"/>
                  </a:cubicBezTo>
                  <a:cubicBezTo>
                    <a:pt x="7414" y="7902"/>
                    <a:pt x="7585" y="7917"/>
                    <a:pt x="7755" y="7917"/>
                  </a:cubicBezTo>
                  <a:cubicBezTo>
                    <a:pt x="8059" y="7917"/>
                    <a:pt x="8363" y="7869"/>
                    <a:pt x="8656" y="7766"/>
                  </a:cubicBezTo>
                  <a:cubicBezTo>
                    <a:pt x="8992" y="7631"/>
                    <a:pt x="9288" y="7443"/>
                    <a:pt x="9409" y="7053"/>
                  </a:cubicBezTo>
                  <a:cubicBezTo>
                    <a:pt x="9463" y="6932"/>
                    <a:pt x="9450" y="6798"/>
                    <a:pt x="9369" y="6690"/>
                  </a:cubicBezTo>
                  <a:lnTo>
                    <a:pt x="9234" y="6798"/>
                  </a:lnTo>
                  <a:cubicBezTo>
                    <a:pt x="9019" y="6462"/>
                    <a:pt x="8777" y="6166"/>
                    <a:pt x="8549" y="5857"/>
                  </a:cubicBezTo>
                  <a:cubicBezTo>
                    <a:pt x="8173" y="5400"/>
                    <a:pt x="7756" y="4983"/>
                    <a:pt x="7285" y="4620"/>
                  </a:cubicBezTo>
                  <a:cubicBezTo>
                    <a:pt x="6707" y="4163"/>
                    <a:pt x="6116" y="3747"/>
                    <a:pt x="5498" y="3370"/>
                  </a:cubicBezTo>
                  <a:cubicBezTo>
                    <a:pt x="4651" y="2860"/>
                    <a:pt x="3818" y="2349"/>
                    <a:pt x="2971" y="1825"/>
                  </a:cubicBezTo>
                  <a:cubicBezTo>
                    <a:pt x="2164" y="1341"/>
                    <a:pt x="1412" y="776"/>
                    <a:pt x="699" y="171"/>
                  </a:cubicBezTo>
                  <a:cubicBezTo>
                    <a:pt x="567" y="58"/>
                    <a:pt x="482" y="1"/>
                    <a:pt x="406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951100" y="2817573"/>
              <a:ext cx="188050" cy="516743"/>
            </a:xfrm>
            <a:custGeom>
              <a:avLst/>
              <a:gdLst/>
              <a:ahLst/>
              <a:cxnLst/>
              <a:rect l="l" t="t" r="r" b="b"/>
              <a:pathLst>
                <a:path w="4518" h="12415" extrusionOk="0">
                  <a:moveTo>
                    <a:pt x="336" y="0"/>
                  </a:moveTo>
                  <a:cubicBezTo>
                    <a:pt x="251" y="0"/>
                    <a:pt x="222" y="114"/>
                    <a:pt x="149" y="138"/>
                  </a:cubicBezTo>
                  <a:cubicBezTo>
                    <a:pt x="55" y="179"/>
                    <a:pt x="1" y="273"/>
                    <a:pt x="28" y="367"/>
                  </a:cubicBezTo>
                  <a:cubicBezTo>
                    <a:pt x="135" y="1052"/>
                    <a:pt x="202" y="1738"/>
                    <a:pt x="296" y="2437"/>
                  </a:cubicBezTo>
                  <a:cubicBezTo>
                    <a:pt x="377" y="3082"/>
                    <a:pt x="471" y="3727"/>
                    <a:pt x="538" y="4359"/>
                  </a:cubicBezTo>
                  <a:cubicBezTo>
                    <a:pt x="646" y="5192"/>
                    <a:pt x="727" y="6026"/>
                    <a:pt x="834" y="6859"/>
                  </a:cubicBezTo>
                  <a:cubicBezTo>
                    <a:pt x="982" y="8082"/>
                    <a:pt x="1385" y="9265"/>
                    <a:pt x="2017" y="10327"/>
                  </a:cubicBezTo>
                  <a:cubicBezTo>
                    <a:pt x="2487" y="11106"/>
                    <a:pt x="3146" y="11765"/>
                    <a:pt x="3939" y="12235"/>
                  </a:cubicBezTo>
                  <a:cubicBezTo>
                    <a:pt x="4060" y="12316"/>
                    <a:pt x="4194" y="12370"/>
                    <a:pt x="4329" y="12410"/>
                  </a:cubicBezTo>
                  <a:cubicBezTo>
                    <a:pt x="4344" y="12413"/>
                    <a:pt x="4359" y="12415"/>
                    <a:pt x="4374" y="12415"/>
                  </a:cubicBezTo>
                  <a:cubicBezTo>
                    <a:pt x="4424" y="12415"/>
                    <a:pt x="4469" y="12395"/>
                    <a:pt x="4490" y="12343"/>
                  </a:cubicBezTo>
                  <a:cubicBezTo>
                    <a:pt x="4517" y="12289"/>
                    <a:pt x="4490" y="12222"/>
                    <a:pt x="4436" y="12195"/>
                  </a:cubicBezTo>
                  <a:cubicBezTo>
                    <a:pt x="4342" y="12114"/>
                    <a:pt x="4235" y="12034"/>
                    <a:pt x="4127" y="11967"/>
                  </a:cubicBezTo>
                  <a:cubicBezTo>
                    <a:pt x="3885" y="11832"/>
                    <a:pt x="3724" y="11577"/>
                    <a:pt x="3697" y="11295"/>
                  </a:cubicBezTo>
                  <a:cubicBezTo>
                    <a:pt x="3603" y="10784"/>
                    <a:pt x="3576" y="10260"/>
                    <a:pt x="3590" y="9735"/>
                  </a:cubicBezTo>
                  <a:cubicBezTo>
                    <a:pt x="3603" y="9493"/>
                    <a:pt x="3590" y="9251"/>
                    <a:pt x="3590" y="9010"/>
                  </a:cubicBezTo>
                  <a:lnTo>
                    <a:pt x="3616" y="9010"/>
                  </a:lnTo>
                  <a:lnTo>
                    <a:pt x="3616" y="7894"/>
                  </a:lnTo>
                  <a:cubicBezTo>
                    <a:pt x="3616" y="6993"/>
                    <a:pt x="3455" y="6093"/>
                    <a:pt x="3159" y="5232"/>
                  </a:cubicBezTo>
                  <a:cubicBezTo>
                    <a:pt x="2837" y="4345"/>
                    <a:pt x="2434" y="3485"/>
                    <a:pt x="1963" y="2652"/>
                  </a:cubicBezTo>
                  <a:cubicBezTo>
                    <a:pt x="1560" y="1912"/>
                    <a:pt x="1157" y="1173"/>
                    <a:pt x="767" y="420"/>
                  </a:cubicBezTo>
                  <a:cubicBezTo>
                    <a:pt x="727" y="353"/>
                    <a:pt x="686" y="273"/>
                    <a:pt x="633" y="205"/>
                  </a:cubicBezTo>
                  <a:cubicBezTo>
                    <a:pt x="579" y="111"/>
                    <a:pt x="485" y="31"/>
                    <a:pt x="364" y="4"/>
                  </a:cubicBezTo>
                  <a:cubicBezTo>
                    <a:pt x="354" y="1"/>
                    <a:pt x="345" y="0"/>
                    <a:pt x="336" y="0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712776" y="2297972"/>
              <a:ext cx="529854" cy="1093257"/>
            </a:xfrm>
            <a:custGeom>
              <a:avLst/>
              <a:gdLst/>
              <a:ahLst/>
              <a:cxnLst/>
              <a:rect l="l" t="t" r="r" b="b"/>
              <a:pathLst>
                <a:path w="12730" h="26266" extrusionOk="0">
                  <a:moveTo>
                    <a:pt x="646" y="1"/>
                  </a:moveTo>
                  <a:cubicBezTo>
                    <a:pt x="350" y="189"/>
                    <a:pt x="350" y="176"/>
                    <a:pt x="270" y="512"/>
                  </a:cubicBezTo>
                  <a:cubicBezTo>
                    <a:pt x="189" y="928"/>
                    <a:pt x="135" y="1358"/>
                    <a:pt x="108" y="1788"/>
                  </a:cubicBezTo>
                  <a:cubicBezTo>
                    <a:pt x="28" y="2756"/>
                    <a:pt x="1" y="3724"/>
                    <a:pt x="14" y="4705"/>
                  </a:cubicBezTo>
                  <a:cubicBezTo>
                    <a:pt x="41" y="5686"/>
                    <a:pt x="108" y="6668"/>
                    <a:pt x="216" y="7649"/>
                  </a:cubicBezTo>
                  <a:cubicBezTo>
                    <a:pt x="243" y="7877"/>
                    <a:pt x="256" y="8119"/>
                    <a:pt x="283" y="8348"/>
                  </a:cubicBezTo>
                  <a:cubicBezTo>
                    <a:pt x="337" y="8818"/>
                    <a:pt x="391" y="9289"/>
                    <a:pt x="458" y="9759"/>
                  </a:cubicBezTo>
                  <a:cubicBezTo>
                    <a:pt x="606" y="10727"/>
                    <a:pt x="807" y="11681"/>
                    <a:pt x="1076" y="12622"/>
                  </a:cubicBezTo>
                  <a:cubicBezTo>
                    <a:pt x="1305" y="13456"/>
                    <a:pt x="1560" y="14289"/>
                    <a:pt x="1869" y="15095"/>
                  </a:cubicBezTo>
                  <a:cubicBezTo>
                    <a:pt x="2407" y="16561"/>
                    <a:pt x="3119" y="17945"/>
                    <a:pt x="3993" y="19235"/>
                  </a:cubicBezTo>
                  <a:cubicBezTo>
                    <a:pt x="4826" y="20526"/>
                    <a:pt x="5781" y="21722"/>
                    <a:pt x="6842" y="22838"/>
                  </a:cubicBezTo>
                  <a:cubicBezTo>
                    <a:pt x="7514" y="23537"/>
                    <a:pt x="8267" y="24168"/>
                    <a:pt x="9074" y="24706"/>
                  </a:cubicBezTo>
                  <a:cubicBezTo>
                    <a:pt x="10001" y="25338"/>
                    <a:pt x="11023" y="25835"/>
                    <a:pt x="12098" y="26171"/>
                  </a:cubicBezTo>
                  <a:cubicBezTo>
                    <a:pt x="12246" y="26211"/>
                    <a:pt x="12407" y="26238"/>
                    <a:pt x="12568" y="26265"/>
                  </a:cubicBezTo>
                  <a:cubicBezTo>
                    <a:pt x="12622" y="26265"/>
                    <a:pt x="12663" y="26252"/>
                    <a:pt x="12703" y="26238"/>
                  </a:cubicBezTo>
                  <a:cubicBezTo>
                    <a:pt x="12730" y="26198"/>
                    <a:pt x="12730" y="26158"/>
                    <a:pt x="12730" y="26117"/>
                  </a:cubicBezTo>
                  <a:cubicBezTo>
                    <a:pt x="12730" y="26090"/>
                    <a:pt x="12676" y="26064"/>
                    <a:pt x="12649" y="26050"/>
                  </a:cubicBezTo>
                  <a:cubicBezTo>
                    <a:pt x="12286" y="25875"/>
                    <a:pt x="11923" y="25687"/>
                    <a:pt x="11560" y="25512"/>
                  </a:cubicBezTo>
                  <a:cubicBezTo>
                    <a:pt x="10888" y="25163"/>
                    <a:pt x="10243" y="24773"/>
                    <a:pt x="9638" y="24330"/>
                  </a:cubicBezTo>
                  <a:cubicBezTo>
                    <a:pt x="8724" y="23658"/>
                    <a:pt x="7864" y="22905"/>
                    <a:pt x="7084" y="22071"/>
                  </a:cubicBezTo>
                  <a:cubicBezTo>
                    <a:pt x="6614" y="21588"/>
                    <a:pt x="6184" y="21077"/>
                    <a:pt x="5781" y="20539"/>
                  </a:cubicBezTo>
                  <a:cubicBezTo>
                    <a:pt x="5310" y="19881"/>
                    <a:pt x="4826" y="19222"/>
                    <a:pt x="4383" y="18550"/>
                  </a:cubicBezTo>
                  <a:cubicBezTo>
                    <a:pt x="4060" y="18053"/>
                    <a:pt x="3764" y="17555"/>
                    <a:pt x="3495" y="17044"/>
                  </a:cubicBezTo>
                  <a:cubicBezTo>
                    <a:pt x="2702" y="15526"/>
                    <a:pt x="2098" y="13899"/>
                    <a:pt x="1681" y="12232"/>
                  </a:cubicBezTo>
                  <a:cubicBezTo>
                    <a:pt x="1533" y="11654"/>
                    <a:pt x="1372" y="11063"/>
                    <a:pt x="1264" y="10472"/>
                  </a:cubicBezTo>
                  <a:cubicBezTo>
                    <a:pt x="1089" y="9517"/>
                    <a:pt x="955" y="8563"/>
                    <a:pt x="874" y="7582"/>
                  </a:cubicBezTo>
                  <a:cubicBezTo>
                    <a:pt x="794" y="6600"/>
                    <a:pt x="713" y="5619"/>
                    <a:pt x="686" y="4638"/>
                  </a:cubicBezTo>
                  <a:cubicBezTo>
                    <a:pt x="673" y="3549"/>
                    <a:pt x="686" y="2447"/>
                    <a:pt x="767" y="1358"/>
                  </a:cubicBezTo>
                  <a:cubicBezTo>
                    <a:pt x="794" y="995"/>
                    <a:pt x="794" y="619"/>
                    <a:pt x="807" y="243"/>
                  </a:cubicBezTo>
                  <a:cubicBezTo>
                    <a:pt x="821" y="135"/>
                    <a:pt x="753" y="28"/>
                    <a:pt x="646" y="1"/>
                  </a:cubicBezTo>
                  <a:close/>
                </a:path>
              </a:pathLst>
            </a:custGeom>
            <a:solidFill>
              <a:srgbClr val="87A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6" name="Google Shape;156;p4"/>
          <p:cNvSpPr/>
          <p:nvPr/>
        </p:nvSpPr>
        <p:spPr>
          <a:xfrm>
            <a:off x="11223896" y="2353675"/>
            <a:ext cx="59715" cy="62933"/>
          </a:xfrm>
          <a:custGeom>
            <a:avLst/>
            <a:gdLst/>
            <a:ahLst/>
            <a:cxnLst/>
            <a:rect l="l" t="t" r="r" b="b"/>
            <a:pathLst>
              <a:path w="1076" h="1134" extrusionOk="0">
                <a:moveTo>
                  <a:pt x="699" y="1"/>
                </a:moveTo>
                <a:lnTo>
                  <a:pt x="162" y="162"/>
                </a:lnTo>
                <a:cubicBezTo>
                  <a:pt x="108" y="256"/>
                  <a:pt x="68" y="350"/>
                  <a:pt x="41" y="458"/>
                </a:cubicBezTo>
                <a:cubicBezTo>
                  <a:pt x="0" y="659"/>
                  <a:pt x="41" y="875"/>
                  <a:pt x="175" y="1036"/>
                </a:cubicBezTo>
                <a:cubicBezTo>
                  <a:pt x="220" y="1103"/>
                  <a:pt x="284" y="1133"/>
                  <a:pt x="351" y="1133"/>
                </a:cubicBezTo>
                <a:cubicBezTo>
                  <a:pt x="364" y="1133"/>
                  <a:pt x="377" y="1132"/>
                  <a:pt x="390" y="1130"/>
                </a:cubicBezTo>
                <a:cubicBezTo>
                  <a:pt x="565" y="1090"/>
                  <a:pt x="740" y="1036"/>
                  <a:pt x="888" y="996"/>
                </a:cubicBezTo>
                <a:cubicBezTo>
                  <a:pt x="1035" y="794"/>
                  <a:pt x="1076" y="525"/>
                  <a:pt x="995" y="297"/>
                </a:cubicBezTo>
                <a:cubicBezTo>
                  <a:pt x="955" y="149"/>
                  <a:pt x="847" y="41"/>
                  <a:pt x="699" y="1"/>
                </a:cubicBezTo>
                <a:close/>
              </a:path>
            </a:pathLst>
          </a:custGeom>
          <a:solidFill>
            <a:srgbClr val="BBD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11122451" y="2629319"/>
            <a:ext cx="60492" cy="50613"/>
          </a:xfrm>
          <a:custGeom>
            <a:avLst/>
            <a:gdLst/>
            <a:ahLst/>
            <a:cxnLst/>
            <a:rect l="l" t="t" r="r" b="b"/>
            <a:pathLst>
              <a:path w="1090" h="912" extrusionOk="0">
                <a:moveTo>
                  <a:pt x="633" y="1"/>
                </a:moveTo>
                <a:cubicBezTo>
                  <a:pt x="594" y="1"/>
                  <a:pt x="554" y="16"/>
                  <a:pt x="511" y="47"/>
                </a:cubicBezTo>
                <a:cubicBezTo>
                  <a:pt x="417" y="101"/>
                  <a:pt x="323" y="168"/>
                  <a:pt x="216" y="209"/>
                </a:cubicBezTo>
                <a:cubicBezTo>
                  <a:pt x="68" y="276"/>
                  <a:pt x="0" y="437"/>
                  <a:pt x="27" y="585"/>
                </a:cubicBezTo>
                <a:cubicBezTo>
                  <a:pt x="41" y="720"/>
                  <a:pt x="135" y="827"/>
                  <a:pt x="256" y="867"/>
                </a:cubicBezTo>
                <a:cubicBezTo>
                  <a:pt x="311" y="899"/>
                  <a:pt x="371" y="912"/>
                  <a:pt x="430" y="912"/>
                </a:cubicBezTo>
                <a:cubicBezTo>
                  <a:pt x="471" y="912"/>
                  <a:pt x="513" y="905"/>
                  <a:pt x="552" y="894"/>
                </a:cubicBezTo>
                <a:cubicBezTo>
                  <a:pt x="659" y="854"/>
                  <a:pt x="753" y="827"/>
                  <a:pt x="847" y="800"/>
                </a:cubicBezTo>
                <a:cubicBezTo>
                  <a:pt x="995" y="773"/>
                  <a:pt x="1089" y="639"/>
                  <a:pt x="1089" y="491"/>
                </a:cubicBezTo>
                <a:cubicBezTo>
                  <a:pt x="1089" y="370"/>
                  <a:pt x="1076" y="330"/>
                  <a:pt x="928" y="222"/>
                </a:cubicBezTo>
                <a:cubicBezTo>
                  <a:pt x="888" y="182"/>
                  <a:pt x="847" y="142"/>
                  <a:pt x="807" y="101"/>
                </a:cubicBezTo>
                <a:cubicBezTo>
                  <a:pt x="750" y="36"/>
                  <a:pt x="693" y="1"/>
                  <a:pt x="633" y="1"/>
                </a:cubicBezTo>
                <a:close/>
              </a:path>
            </a:pathLst>
          </a:custGeom>
          <a:solidFill>
            <a:srgbClr val="F7B1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 rot="5400000">
            <a:off x="11066132" y="4187577"/>
            <a:ext cx="140296" cy="121704"/>
          </a:xfrm>
          <a:custGeom>
            <a:avLst/>
            <a:gdLst/>
            <a:ahLst/>
            <a:cxnLst/>
            <a:rect l="l" t="t" r="r" b="b"/>
            <a:pathLst>
              <a:path w="2528" h="2193" extrusionOk="0">
                <a:moveTo>
                  <a:pt x="1349" y="474"/>
                </a:moveTo>
                <a:cubicBezTo>
                  <a:pt x="1462" y="474"/>
                  <a:pt x="1560" y="539"/>
                  <a:pt x="1614" y="647"/>
                </a:cubicBezTo>
                <a:cubicBezTo>
                  <a:pt x="1762" y="848"/>
                  <a:pt x="1775" y="1117"/>
                  <a:pt x="1627" y="1319"/>
                </a:cubicBezTo>
                <a:cubicBezTo>
                  <a:pt x="1547" y="1547"/>
                  <a:pt x="1332" y="1682"/>
                  <a:pt x="1090" y="1682"/>
                </a:cubicBezTo>
                <a:cubicBezTo>
                  <a:pt x="1080" y="1682"/>
                  <a:pt x="1070" y="1683"/>
                  <a:pt x="1060" y="1683"/>
                </a:cubicBezTo>
                <a:cubicBezTo>
                  <a:pt x="856" y="1683"/>
                  <a:pt x="670" y="1551"/>
                  <a:pt x="606" y="1359"/>
                </a:cubicBezTo>
                <a:cubicBezTo>
                  <a:pt x="498" y="1050"/>
                  <a:pt x="633" y="714"/>
                  <a:pt x="928" y="580"/>
                </a:cubicBezTo>
                <a:cubicBezTo>
                  <a:pt x="1036" y="539"/>
                  <a:pt x="1157" y="499"/>
                  <a:pt x="1264" y="485"/>
                </a:cubicBezTo>
                <a:cubicBezTo>
                  <a:pt x="1293" y="478"/>
                  <a:pt x="1321" y="474"/>
                  <a:pt x="1349" y="474"/>
                </a:cubicBezTo>
                <a:close/>
                <a:moveTo>
                  <a:pt x="1332" y="1"/>
                </a:moveTo>
                <a:cubicBezTo>
                  <a:pt x="1278" y="1"/>
                  <a:pt x="1224" y="5"/>
                  <a:pt x="1170" y="15"/>
                </a:cubicBezTo>
                <a:cubicBezTo>
                  <a:pt x="579" y="123"/>
                  <a:pt x="270" y="526"/>
                  <a:pt x="95" y="1063"/>
                </a:cubicBezTo>
                <a:cubicBezTo>
                  <a:pt x="1" y="1332"/>
                  <a:pt x="82" y="1628"/>
                  <a:pt x="297" y="1830"/>
                </a:cubicBezTo>
                <a:cubicBezTo>
                  <a:pt x="565" y="2098"/>
                  <a:pt x="928" y="2166"/>
                  <a:pt x="1305" y="2193"/>
                </a:cubicBezTo>
                <a:cubicBezTo>
                  <a:pt x="1399" y="2179"/>
                  <a:pt x="1493" y="2152"/>
                  <a:pt x="1574" y="2112"/>
                </a:cubicBezTo>
                <a:cubicBezTo>
                  <a:pt x="2098" y="1856"/>
                  <a:pt x="2528" y="1117"/>
                  <a:pt x="2125" y="432"/>
                </a:cubicBezTo>
                <a:cubicBezTo>
                  <a:pt x="1952" y="167"/>
                  <a:pt x="1651" y="1"/>
                  <a:pt x="1332" y="1"/>
                </a:cubicBezTo>
                <a:close/>
              </a:path>
            </a:pathLst>
          </a:custGeom>
          <a:solidFill>
            <a:srgbClr val="87AC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4"/>
          <p:cNvSpPr/>
          <p:nvPr/>
        </p:nvSpPr>
        <p:spPr>
          <a:xfrm rot="5400000">
            <a:off x="10876009" y="3596222"/>
            <a:ext cx="85132" cy="79637"/>
          </a:xfrm>
          <a:custGeom>
            <a:avLst/>
            <a:gdLst/>
            <a:ahLst/>
            <a:cxnLst/>
            <a:rect l="l" t="t" r="r" b="b"/>
            <a:pathLst>
              <a:path w="1534" h="1435" extrusionOk="0">
                <a:moveTo>
                  <a:pt x="727" y="1"/>
                </a:moveTo>
                <a:cubicBezTo>
                  <a:pt x="579" y="68"/>
                  <a:pt x="431" y="108"/>
                  <a:pt x="270" y="135"/>
                </a:cubicBezTo>
                <a:cubicBezTo>
                  <a:pt x="162" y="162"/>
                  <a:pt x="108" y="256"/>
                  <a:pt x="82" y="364"/>
                </a:cubicBezTo>
                <a:cubicBezTo>
                  <a:pt x="1" y="740"/>
                  <a:pt x="149" y="1116"/>
                  <a:pt x="458" y="1345"/>
                </a:cubicBezTo>
                <a:cubicBezTo>
                  <a:pt x="530" y="1404"/>
                  <a:pt x="618" y="1434"/>
                  <a:pt x="706" y="1434"/>
                </a:cubicBezTo>
                <a:cubicBezTo>
                  <a:pt x="799" y="1434"/>
                  <a:pt x="893" y="1400"/>
                  <a:pt x="969" y="1332"/>
                </a:cubicBezTo>
                <a:cubicBezTo>
                  <a:pt x="1063" y="1264"/>
                  <a:pt x="1157" y="1197"/>
                  <a:pt x="1251" y="1130"/>
                </a:cubicBezTo>
                <a:cubicBezTo>
                  <a:pt x="1466" y="942"/>
                  <a:pt x="1533" y="633"/>
                  <a:pt x="1412" y="377"/>
                </a:cubicBezTo>
                <a:cubicBezTo>
                  <a:pt x="1305" y="149"/>
                  <a:pt x="1063" y="1"/>
                  <a:pt x="821" y="1"/>
                </a:cubicBezTo>
                <a:close/>
              </a:path>
            </a:pathLst>
          </a:custGeom>
          <a:solidFill>
            <a:srgbClr val="F7B1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 rot="5400000">
            <a:off x="10726643" y="4442661"/>
            <a:ext cx="59715" cy="63599"/>
          </a:xfrm>
          <a:custGeom>
            <a:avLst/>
            <a:gdLst/>
            <a:ahLst/>
            <a:cxnLst/>
            <a:rect l="l" t="t" r="r" b="b"/>
            <a:pathLst>
              <a:path w="1076" h="1146" extrusionOk="0">
                <a:moveTo>
                  <a:pt x="713" y="0"/>
                </a:moveTo>
                <a:lnTo>
                  <a:pt x="162" y="162"/>
                </a:lnTo>
                <a:cubicBezTo>
                  <a:pt x="121" y="256"/>
                  <a:pt x="81" y="350"/>
                  <a:pt x="54" y="457"/>
                </a:cubicBezTo>
                <a:cubicBezTo>
                  <a:pt x="0" y="659"/>
                  <a:pt x="54" y="874"/>
                  <a:pt x="189" y="1049"/>
                </a:cubicBezTo>
                <a:cubicBezTo>
                  <a:pt x="224" y="1107"/>
                  <a:pt x="289" y="1146"/>
                  <a:pt x="359" y="1146"/>
                </a:cubicBezTo>
                <a:cubicBezTo>
                  <a:pt x="369" y="1146"/>
                  <a:pt x="380" y="1145"/>
                  <a:pt x="390" y="1143"/>
                </a:cubicBezTo>
                <a:cubicBezTo>
                  <a:pt x="578" y="1089"/>
                  <a:pt x="753" y="1035"/>
                  <a:pt x="901" y="995"/>
                </a:cubicBezTo>
                <a:cubicBezTo>
                  <a:pt x="1049" y="793"/>
                  <a:pt x="1076" y="538"/>
                  <a:pt x="995" y="296"/>
                </a:cubicBezTo>
                <a:cubicBezTo>
                  <a:pt x="955" y="162"/>
                  <a:pt x="847" y="41"/>
                  <a:pt x="713" y="0"/>
                </a:cubicBezTo>
                <a:close/>
              </a:path>
            </a:pathLst>
          </a:custGeom>
          <a:solidFill>
            <a:srgbClr val="BBD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37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1"/>
          </p:nvPr>
        </p:nvSpPr>
        <p:spPr>
          <a:xfrm>
            <a:off x="1968459" y="3794845"/>
            <a:ext cx="3314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subTitle" idx="2"/>
          </p:nvPr>
        </p:nvSpPr>
        <p:spPr>
          <a:xfrm>
            <a:off x="1968459" y="4358579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subTitle" idx="3"/>
          </p:nvPr>
        </p:nvSpPr>
        <p:spPr>
          <a:xfrm>
            <a:off x="6908759" y="3794845"/>
            <a:ext cx="3314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ubTitle" idx="4"/>
          </p:nvPr>
        </p:nvSpPr>
        <p:spPr>
          <a:xfrm>
            <a:off x="6908759" y="4358579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/>
          <p:nvPr/>
        </p:nvSpPr>
        <p:spPr>
          <a:xfrm rot="5400000">
            <a:off x="6819394" y="2267901"/>
            <a:ext cx="120151" cy="122425"/>
          </a:xfrm>
          <a:custGeom>
            <a:avLst/>
            <a:gdLst/>
            <a:ahLst/>
            <a:cxnLst/>
            <a:rect l="l" t="t" r="r" b="b"/>
            <a:pathLst>
              <a:path w="2165" h="2206" extrusionOk="0">
                <a:moveTo>
                  <a:pt x="1057" y="457"/>
                </a:moveTo>
                <a:cubicBezTo>
                  <a:pt x="1151" y="457"/>
                  <a:pt x="1232" y="477"/>
                  <a:pt x="1278" y="522"/>
                </a:cubicBezTo>
                <a:cubicBezTo>
                  <a:pt x="1426" y="643"/>
                  <a:pt x="1520" y="805"/>
                  <a:pt x="1560" y="993"/>
                </a:cubicBezTo>
                <a:cubicBezTo>
                  <a:pt x="1614" y="1275"/>
                  <a:pt x="1452" y="1557"/>
                  <a:pt x="1184" y="1652"/>
                </a:cubicBezTo>
                <a:cubicBezTo>
                  <a:pt x="1116" y="1678"/>
                  <a:pt x="1049" y="1692"/>
                  <a:pt x="982" y="1705"/>
                </a:cubicBezTo>
                <a:cubicBezTo>
                  <a:pt x="952" y="1714"/>
                  <a:pt x="922" y="1719"/>
                  <a:pt x="893" y="1719"/>
                </a:cubicBezTo>
                <a:cubicBezTo>
                  <a:pt x="791" y="1719"/>
                  <a:pt x="698" y="1665"/>
                  <a:pt x="646" y="1571"/>
                </a:cubicBezTo>
                <a:cubicBezTo>
                  <a:pt x="525" y="1383"/>
                  <a:pt x="444" y="1154"/>
                  <a:pt x="444" y="926"/>
                </a:cubicBezTo>
                <a:cubicBezTo>
                  <a:pt x="458" y="845"/>
                  <a:pt x="485" y="764"/>
                  <a:pt x="511" y="697"/>
                </a:cubicBezTo>
                <a:cubicBezTo>
                  <a:pt x="577" y="558"/>
                  <a:pt x="847" y="457"/>
                  <a:pt x="1057" y="457"/>
                </a:cubicBezTo>
                <a:close/>
                <a:moveTo>
                  <a:pt x="1133" y="0"/>
                </a:moveTo>
                <a:cubicBezTo>
                  <a:pt x="1030" y="0"/>
                  <a:pt x="927" y="22"/>
                  <a:pt x="834" y="65"/>
                </a:cubicBezTo>
                <a:lnTo>
                  <a:pt x="794" y="65"/>
                </a:lnTo>
                <a:cubicBezTo>
                  <a:pt x="337" y="200"/>
                  <a:pt x="14" y="617"/>
                  <a:pt x="1" y="1100"/>
                </a:cubicBezTo>
                <a:cubicBezTo>
                  <a:pt x="41" y="1275"/>
                  <a:pt x="68" y="1463"/>
                  <a:pt x="108" y="1665"/>
                </a:cubicBezTo>
                <a:cubicBezTo>
                  <a:pt x="162" y="1867"/>
                  <a:pt x="310" y="2028"/>
                  <a:pt x="511" y="2095"/>
                </a:cubicBezTo>
                <a:cubicBezTo>
                  <a:pt x="686" y="2162"/>
                  <a:pt x="874" y="2203"/>
                  <a:pt x="1063" y="2203"/>
                </a:cubicBezTo>
                <a:cubicBezTo>
                  <a:pt x="1084" y="2205"/>
                  <a:pt x="1107" y="2206"/>
                  <a:pt x="1129" y="2206"/>
                </a:cubicBezTo>
                <a:cubicBezTo>
                  <a:pt x="1244" y="2206"/>
                  <a:pt x="1362" y="2176"/>
                  <a:pt x="1452" y="2109"/>
                </a:cubicBezTo>
                <a:cubicBezTo>
                  <a:pt x="1896" y="1813"/>
                  <a:pt x="2165" y="1396"/>
                  <a:pt x="2030" y="805"/>
                </a:cubicBezTo>
                <a:cubicBezTo>
                  <a:pt x="1977" y="522"/>
                  <a:pt x="1802" y="281"/>
                  <a:pt x="1560" y="133"/>
                </a:cubicBezTo>
                <a:cubicBezTo>
                  <a:pt x="1433" y="45"/>
                  <a:pt x="1282" y="0"/>
                  <a:pt x="1133" y="0"/>
                </a:cubicBezTo>
                <a:close/>
              </a:path>
            </a:pathLst>
          </a:custGeom>
          <a:solidFill>
            <a:srgbClr val="87AC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5"/>
          <p:cNvSpPr/>
          <p:nvPr/>
        </p:nvSpPr>
        <p:spPr>
          <a:xfrm rot="5399846">
            <a:off x="5890607" y="2605377"/>
            <a:ext cx="410791" cy="1236472"/>
          </a:xfrm>
          <a:custGeom>
            <a:avLst/>
            <a:gdLst/>
            <a:ahLst/>
            <a:cxnLst/>
            <a:rect l="l" t="t" r="r" b="b"/>
            <a:pathLst>
              <a:path w="5512" h="16591" extrusionOk="0">
                <a:moveTo>
                  <a:pt x="2183" y="7794"/>
                </a:moveTo>
                <a:cubicBezTo>
                  <a:pt x="2218" y="7794"/>
                  <a:pt x="2252" y="7796"/>
                  <a:pt x="2286" y="7799"/>
                </a:cubicBezTo>
                <a:cubicBezTo>
                  <a:pt x="2528" y="7853"/>
                  <a:pt x="2743" y="7947"/>
                  <a:pt x="2958" y="8054"/>
                </a:cubicBezTo>
                <a:cubicBezTo>
                  <a:pt x="3348" y="8229"/>
                  <a:pt x="3348" y="8269"/>
                  <a:pt x="3065" y="8605"/>
                </a:cubicBezTo>
                <a:cubicBezTo>
                  <a:pt x="2891" y="8780"/>
                  <a:pt x="2716" y="8968"/>
                  <a:pt x="2568" y="9170"/>
                </a:cubicBezTo>
                <a:cubicBezTo>
                  <a:pt x="2393" y="9385"/>
                  <a:pt x="2192" y="9560"/>
                  <a:pt x="1950" y="9681"/>
                </a:cubicBezTo>
                <a:cubicBezTo>
                  <a:pt x="1831" y="9758"/>
                  <a:pt x="1715" y="9792"/>
                  <a:pt x="1608" y="9792"/>
                </a:cubicBezTo>
                <a:cubicBezTo>
                  <a:pt x="1227" y="9792"/>
                  <a:pt x="942" y="9371"/>
                  <a:pt x="942" y="8941"/>
                </a:cubicBezTo>
                <a:cubicBezTo>
                  <a:pt x="1022" y="8740"/>
                  <a:pt x="1116" y="8552"/>
                  <a:pt x="1237" y="8377"/>
                </a:cubicBezTo>
                <a:cubicBezTo>
                  <a:pt x="1399" y="8148"/>
                  <a:pt x="1560" y="7893"/>
                  <a:pt x="1869" y="7839"/>
                </a:cubicBezTo>
                <a:cubicBezTo>
                  <a:pt x="1970" y="7809"/>
                  <a:pt x="2078" y="7794"/>
                  <a:pt x="2183" y="7794"/>
                </a:cubicBezTo>
                <a:close/>
                <a:moveTo>
                  <a:pt x="3312" y="1"/>
                </a:moveTo>
                <a:cubicBezTo>
                  <a:pt x="3278" y="1"/>
                  <a:pt x="3245" y="6"/>
                  <a:pt x="3213" y="16"/>
                </a:cubicBezTo>
                <a:cubicBezTo>
                  <a:pt x="3052" y="97"/>
                  <a:pt x="3213" y="218"/>
                  <a:pt x="3254" y="326"/>
                </a:cubicBezTo>
                <a:cubicBezTo>
                  <a:pt x="3469" y="850"/>
                  <a:pt x="3738" y="1347"/>
                  <a:pt x="3872" y="1885"/>
                </a:cubicBezTo>
                <a:cubicBezTo>
                  <a:pt x="4020" y="2584"/>
                  <a:pt x="4127" y="3296"/>
                  <a:pt x="4168" y="4022"/>
                </a:cubicBezTo>
                <a:cubicBezTo>
                  <a:pt x="4235" y="4976"/>
                  <a:pt x="4141" y="5944"/>
                  <a:pt x="3859" y="6871"/>
                </a:cubicBezTo>
                <a:cubicBezTo>
                  <a:pt x="3805" y="7046"/>
                  <a:pt x="3738" y="7208"/>
                  <a:pt x="3684" y="7382"/>
                </a:cubicBezTo>
                <a:cubicBezTo>
                  <a:pt x="3323" y="7195"/>
                  <a:pt x="2985" y="7043"/>
                  <a:pt x="2605" y="7043"/>
                </a:cubicBezTo>
                <a:cubicBezTo>
                  <a:pt x="2575" y="7043"/>
                  <a:pt x="2545" y="7044"/>
                  <a:pt x="2514" y="7046"/>
                </a:cubicBezTo>
                <a:cubicBezTo>
                  <a:pt x="2488" y="7045"/>
                  <a:pt x="2462" y="7045"/>
                  <a:pt x="2436" y="7045"/>
                </a:cubicBezTo>
                <a:cubicBezTo>
                  <a:pt x="2045" y="7045"/>
                  <a:pt x="1656" y="7138"/>
                  <a:pt x="1291" y="7302"/>
                </a:cubicBezTo>
                <a:cubicBezTo>
                  <a:pt x="1130" y="7369"/>
                  <a:pt x="982" y="7463"/>
                  <a:pt x="848" y="7584"/>
                </a:cubicBezTo>
                <a:cubicBezTo>
                  <a:pt x="686" y="7745"/>
                  <a:pt x="552" y="7933"/>
                  <a:pt x="444" y="8148"/>
                </a:cubicBezTo>
                <a:cubicBezTo>
                  <a:pt x="55" y="8780"/>
                  <a:pt x="1" y="9573"/>
                  <a:pt x="673" y="10165"/>
                </a:cubicBezTo>
                <a:cubicBezTo>
                  <a:pt x="897" y="10358"/>
                  <a:pt x="1191" y="10467"/>
                  <a:pt x="1491" y="10467"/>
                </a:cubicBezTo>
                <a:cubicBezTo>
                  <a:pt x="1586" y="10467"/>
                  <a:pt x="1681" y="10456"/>
                  <a:pt x="1775" y="10433"/>
                </a:cubicBezTo>
                <a:cubicBezTo>
                  <a:pt x="2044" y="10366"/>
                  <a:pt x="2299" y="10245"/>
                  <a:pt x="2528" y="10097"/>
                </a:cubicBezTo>
                <a:cubicBezTo>
                  <a:pt x="2810" y="9923"/>
                  <a:pt x="3065" y="9734"/>
                  <a:pt x="3307" y="9519"/>
                </a:cubicBezTo>
                <a:cubicBezTo>
                  <a:pt x="3522" y="9304"/>
                  <a:pt x="3724" y="9076"/>
                  <a:pt x="3912" y="8834"/>
                </a:cubicBezTo>
                <a:cubicBezTo>
                  <a:pt x="4410" y="9640"/>
                  <a:pt x="4678" y="10568"/>
                  <a:pt x="4678" y="11509"/>
                </a:cubicBezTo>
                <a:cubicBezTo>
                  <a:pt x="4705" y="12436"/>
                  <a:pt x="4517" y="13350"/>
                  <a:pt x="4114" y="14184"/>
                </a:cubicBezTo>
                <a:cubicBezTo>
                  <a:pt x="3966" y="14452"/>
                  <a:pt x="3805" y="14694"/>
                  <a:pt x="3630" y="14936"/>
                </a:cubicBezTo>
                <a:cubicBezTo>
                  <a:pt x="3482" y="15098"/>
                  <a:pt x="3321" y="15245"/>
                  <a:pt x="3146" y="15380"/>
                </a:cubicBezTo>
                <a:cubicBezTo>
                  <a:pt x="2931" y="15555"/>
                  <a:pt x="2770" y="15797"/>
                  <a:pt x="2474" y="15891"/>
                </a:cubicBezTo>
                <a:cubicBezTo>
                  <a:pt x="2299" y="15931"/>
                  <a:pt x="2165" y="16065"/>
                  <a:pt x="2138" y="16240"/>
                </a:cubicBezTo>
                <a:cubicBezTo>
                  <a:pt x="2115" y="16435"/>
                  <a:pt x="2229" y="16591"/>
                  <a:pt x="2388" y="16591"/>
                </a:cubicBezTo>
                <a:cubicBezTo>
                  <a:pt x="2416" y="16591"/>
                  <a:pt x="2444" y="16586"/>
                  <a:pt x="2474" y="16576"/>
                </a:cubicBezTo>
                <a:cubicBezTo>
                  <a:pt x="2608" y="16536"/>
                  <a:pt x="2703" y="16401"/>
                  <a:pt x="2824" y="16361"/>
                </a:cubicBezTo>
                <a:cubicBezTo>
                  <a:pt x="3146" y="16254"/>
                  <a:pt x="3334" y="15958"/>
                  <a:pt x="3590" y="15770"/>
                </a:cubicBezTo>
                <a:cubicBezTo>
                  <a:pt x="3738" y="15649"/>
                  <a:pt x="3885" y="15501"/>
                  <a:pt x="4006" y="15353"/>
                </a:cubicBezTo>
                <a:cubicBezTo>
                  <a:pt x="4262" y="15044"/>
                  <a:pt x="4557" y="14762"/>
                  <a:pt x="4732" y="14412"/>
                </a:cubicBezTo>
                <a:cubicBezTo>
                  <a:pt x="4947" y="13969"/>
                  <a:pt x="5122" y="13512"/>
                  <a:pt x="5230" y="13028"/>
                </a:cubicBezTo>
                <a:cubicBezTo>
                  <a:pt x="5471" y="12141"/>
                  <a:pt x="5512" y="11200"/>
                  <a:pt x="5364" y="10286"/>
                </a:cubicBezTo>
                <a:cubicBezTo>
                  <a:pt x="5203" y="9412"/>
                  <a:pt x="4934" y="8605"/>
                  <a:pt x="4369" y="7960"/>
                </a:cubicBezTo>
                <a:cubicBezTo>
                  <a:pt x="4571" y="7315"/>
                  <a:pt x="4799" y="6724"/>
                  <a:pt x="4920" y="6105"/>
                </a:cubicBezTo>
                <a:cubicBezTo>
                  <a:pt x="5095" y="5043"/>
                  <a:pt x="5082" y="3968"/>
                  <a:pt x="4867" y="2920"/>
                </a:cubicBezTo>
                <a:cubicBezTo>
                  <a:pt x="4773" y="2261"/>
                  <a:pt x="4557" y="1629"/>
                  <a:pt x="4235" y="1038"/>
                </a:cubicBezTo>
                <a:cubicBezTo>
                  <a:pt x="4047" y="702"/>
                  <a:pt x="3832" y="393"/>
                  <a:pt x="3576" y="110"/>
                </a:cubicBezTo>
                <a:cubicBezTo>
                  <a:pt x="3507" y="41"/>
                  <a:pt x="3408" y="1"/>
                  <a:pt x="33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5"/>
          <p:cNvSpPr/>
          <p:nvPr/>
        </p:nvSpPr>
        <p:spPr>
          <a:xfrm rot="5400000">
            <a:off x="7109994" y="2760502"/>
            <a:ext cx="59715" cy="62933"/>
          </a:xfrm>
          <a:custGeom>
            <a:avLst/>
            <a:gdLst/>
            <a:ahLst/>
            <a:cxnLst/>
            <a:rect l="l" t="t" r="r" b="b"/>
            <a:pathLst>
              <a:path w="1076" h="1134" extrusionOk="0">
                <a:moveTo>
                  <a:pt x="699" y="1"/>
                </a:moveTo>
                <a:lnTo>
                  <a:pt x="162" y="162"/>
                </a:lnTo>
                <a:cubicBezTo>
                  <a:pt x="108" y="256"/>
                  <a:pt x="68" y="350"/>
                  <a:pt x="41" y="458"/>
                </a:cubicBezTo>
                <a:cubicBezTo>
                  <a:pt x="0" y="659"/>
                  <a:pt x="41" y="875"/>
                  <a:pt x="175" y="1036"/>
                </a:cubicBezTo>
                <a:cubicBezTo>
                  <a:pt x="220" y="1103"/>
                  <a:pt x="284" y="1133"/>
                  <a:pt x="351" y="1133"/>
                </a:cubicBezTo>
                <a:cubicBezTo>
                  <a:pt x="364" y="1133"/>
                  <a:pt x="377" y="1132"/>
                  <a:pt x="390" y="1130"/>
                </a:cubicBezTo>
                <a:cubicBezTo>
                  <a:pt x="565" y="1090"/>
                  <a:pt x="740" y="1036"/>
                  <a:pt x="888" y="996"/>
                </a:cubicBezTo>
                <a:cubicBezTo>
                  <a:pt x="1035" y="794"/>
                  <a:pt x="1076" y="525"/>
                  <a:pt x="995" y="297"/>
                </a:cubicBezTo>
                <a:cubicBezTo>
                  <a:pt x="955" y="149"/>
                  <a:pt x="847" y="41"/>
                  <a:pt x="699" y="1"/>
                </a:cubicBezTo>
                <a:close/>
              </a:path>
            </a:pathLst>
          </a:custGeom>
          <a:solidFill>
            <a:srgbClr val="BBD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5"/>
          <p:cNvSpPr/>
          <p:nvPr/>
        </p:nvSpPr>
        <p:spPr>
          <a:xfrm rot="5400000">
            <a:off x="6840123" y="2665606"/>
            <a:ext cx="60492" cy="50613"/>
          </a:xfrm>
          <a:custGeom>
            <a:avLst/>
            <a:gdLst/>
            <a:ahLst/>
            <a:cxnLst/>
            <a:rect l="l" t="t" r="r" b="b"/>
            <a:pathLst>
              <a:path w="1090" h="912" extrusionOk="0">
                <a:moveTo>
                  <a:pt x="633" y="1"/>
                </a:moveTo>
                <a:cubicBezTo>
                  <a:pt x="594" y="1"/>
                  <a:pt x="554" y="16"/>
                  <a:pt x="511" y="47"/>
                </a:cubicBezTo>
                <a:cubicBezTo>
                  <a:pt x="417" y="101"/>
                  <a:pt x="323" y="168"/>
                  <a:pt x="216" y="209"/>
                </a:cubicBezTo>
                <a:cubicBezTo>
                  <a:pt x="68" y="276"/>
                  <a:pt x="0" y="437"/>
                  <a:pt x="27" y="585"/>
                </a:cubicBezTo>
                <a:cubicBezTo>
                  <a:pt x="41" y="720"/>
                  <a:pt x="135" y="827"/>
                  <a:pt x="256" y="867"/>
                </a:cubicBezTo>
                <a:cubicBezTo>
                  <a:pt x="311" y="899"/>
                  <a:pt x="371" y="912"/>
                  <a:pt x="430" y="912"/>
                </a:cubicBezTo>
                <a:cubicBezTo>
                  <a:pt x="471" y="912"/>
                  <a:pt x="513" y="905"/>
                  <a:pt x="552" y="894"/>
                </a:cubicBezTo>
                <a:cubicBezTo>
                  <a:pt x="659" y="854"/>
                  <a:pt x="753" y="827"/>
                  <a:pt x="847" y="800"/>
                </a:cubicBezTo>
                <a:cubicBezTo>
                  <a:pt x="995" y="773"/>
                  <a:pt x="1089" y="639"/>
                  <a:pt x="1089" y="491"/>
                </a:cubicBezTo>
                <a:cubicBezTo>
                  <a:pt x="1089" y="370"/>
                  <a:pt x="1076" y="330"/>
                  <a:pt x="928" y="222"/>
                </a:cubicBezTo>
                <a:cubicBezTo>
                  <a:pt x="888" y="182"/>
                  <a:pt x="847" y="142"/>
                  <a:pt x="807" y="101"/>
                </a:cubicBezTo>
                <a:cubicBezTo>
                  <a:pt x="750" y="36"/>
                  <a:pt x="693" y="1"/>
                  <a:pt x="633" y="1"/>
                </a:cubicBezTo>
                <a:close/>
              </a:path>
            </a:pathLst>
          </a:custGeom>
          <a:solidFill>
            <a:srgbClr val="F7B1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5"/>
          <p:cNvSpPr/>
          <p:nvPr/>
        </p:nvSpPr>
        <p:spPr>
          <a:xfrm rot="10800000">
            <a:off x="5206415" y="2613643"/>
            <a:ext cx="140296" cy="121704"/>
          </a:xfrm>
          <a:custGeom>
            <a:avLst/>
            <a:gdLst/>
            <a:ahLst/>
            <a:cxnLst/>
            <a:rect l="l" t="t" r="r" b="b"/>
            <a:pathLst>
              <a:path w="2528" h="2193" extrusionOk="0">
                <a:moveTo>
                  <a:pt x="1349" y="474"/>
                </a:moveTo>
                <a:cubicBezTo>
                  <a:pt x="1462" y="474"/>
                  <a:pt x="1560" y="539"/>
                  <a:pt x="1614" y="647"/>
                </a:cubicBezTo>
                <a:cubicBezTo>
                  <a:pt x="1762" y="848"/>
                  <a:pt x="1775" y="1117"/>
                  <a:pt x="1627" y="1319"/>
                </a:cubicBezTo>
                <a:cubicBezTo>
                  <a:pt x="1547" y="1547"/>
                  <a:pt x="1332" y="1682"/>
                  <a:pt x="1090" y="1682"/>
                </a:cubicBezTo>
                <a:cubicBezTo>
                  <a:pt x="1080" y="1682"/>
                  <a:pt x="1070" y="1683"/>
                  <a:pt x="1060" y="1683"/>
                </a:cubicBezTo>
                <a:cubicBezTo>
                  <a:pt x="856" y="1683"/>
                  <a:pt x="670" y="1551"/>
                  <a:pt x="606" y="1359"/>
                </a:cubicBezTo>
                <a:cubicBezTo>
                  <a:pt x="498" y="1050"/>
                  <a:pt x="633" y="714"/>
                  <a:pt x="928" y="580"/>
                </a:cubicBezTo>
                <a:cubicBezTo>
                  <a:pt x="1036" y="539"/>
                  <a:pt x="1157" y="499"/>
                  <a:pt x="1264" y="485"/>
                </a:cubicBezTo>
                <a:cubicBezTo>
                  <a:pt x="1293" y="478"/>
                  <a:pt x="1321" y="474"/>
                  <a:pt x="1349" y="474"/>
                </a:cubicBezTo>
                <a:close/>
                <a:moveTo>
                  <a:pt x="1332" y="1"/>
                </a:moveTo>
                <a:cubicBezTo>
                  <a:pt x="1278" y="1"/>
                  <a:pt x="1224" y="5"/>
                  <a:pt x="1170" y="15"/>
                </a:cubicBezTo>
                <a:cubicBezTo>
                  <a:pt x="579" y="123"/>
                  <a:pt x="270" y="526"/>
                  <a:pt x="95" y="1063"/>
                </a:cubicBezTo>
                <a:cubicBezTo>
                  <a:pt x="1" y="1332"/>
                  <a:pt x="82" y="1628"/>
                  <a:pt x="297" y="1830"/>
                </a:cubicBezTo>
                <a:cubicBezTo>
                  <a:pt x="565" y="2098"/>
                  <a:pt x="928" y="2166"/>
                  <a:pt x="1305" y="2193"/>
                </a:cubicBezTo>
                <a:cubicBezTo>
                  <a:pt x="1399" y="2179"/>
                  <a:pt x="1493" y="2152"/>
                  <a:pt x="1574" y="2112"/>
                </a:cubicBezTo>
                <a:cubicBezTo>
                  <a:pt x="2098" y="1856"/>
                  <a:pt x="2528" y="1117"/>
                  <a:pt x="2125" y="432"/>
                </a:cubicBezTo>
                <a:cubicBezTo>
                  <a:pt x="1952" y="167"/>
                  <a:pt x="1651" y="1"/>
                  <a:pt x="1332" y="1"/>
                </a:cubicBezTo>
                <a:close/>
              </a:path>
            </a:pathLst>
          </a:custGeom>
          <a:solidFill>
            <a:srgbClr val="87AC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5"/>
          <p:cNvSpPr/>
          <p:nvPr/>
        </p:nvSpPr>
        <p:spPr>
          <a:xfrm rot="10800000">
            <a:off x="5846386" y="2416970"/>
            <a:ext cx="85132" cy="79637"/>
          </a:xfrm>
          <a:custGeom>
            <a:avLst/>
            <a:gdLst/>
            <a:ahLst/>
            <a:cxnLst/>
            <a:rect l="l" t="t" r="r" b="b"/>
            <a:pathLst>
              <a:path w="1534" h="1435" extrusionOk="0">
                <a:moveTo>
                  <a:pt x="727" y="1"/>
                </a:moveTo>
                <a:cubicBezTo>
                  <a:pt x="579" y="68"/>
                  <a:pt x="431" y="108"/>
                  <a:pt x="270" y="135"/>
                </a:cubicBezTo>
                <a:cubicBezTo>
                  <a:pt x="162" y="162"/>
                  <a:pt x="108" y="256"/>
                  <a:pt x="82" y="364"/>
                </a:cubicBezTo>
                <a:cubicBezTo>
                  <a:pt x="1" y="740"/>
                  <a:pt x="149" y="1116"/>
                  <a:pt x="458" y="1345"/>
                </a:cubicBezTo>
                <a:cubicBezTo>
                  <a:pt x="530" y="1404"/>
                  <a:pt x="618" y="1434"/>
                  <a:pt x="706" y="1434"/>
                </a:cubicBezTo>
                <a:cubicBezTo>
                  <a:pt x="799" y="1434"/>
                  <a:pt x="893" y="1400"/>
                  <a:pt x="969" y="1332"/>
                </a:cubicBezTo>
                <a:cubicBezTo>
                  <a:pt x="1063" y="1264"/>
                  <a:pt x="1157" y="1197"/>
                  <a:pt x="1251" y="1130"/>
                </a:cubicBezTo>
                <a:cubicBezTo>
                  <a:pt x="1466" y="942"/>
                  <a:pt x="1533" y="633"/>
                  <a:pt x="1412" y="377"/>
                </a:cubicBezTo>
                <a:cubicBezTo>
                  <a:pt x="1305" y="149"/>
                  <a:pt x="1063" y="1"/>
                  <a:pt x="821" y="1"/>
                </a:cubicBezTo>
                <a:close/>
              </a:path>
            </a:pathLst>
          </a:custGeom>
          <a:solidFill>
            <a:srgbClr val="F7B1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5"/>
          <p:cNvSpPr/>
          <p:nvPr/>
        </p:nvSpPr>
        <p:spPr>
          <a:xfrm rot="10800000">
            <a:off x="5020676" y="2262917"/>
            <a:ext cx="59715" cy="63599"/>
          </a:xfrm>
          <a:custGeom>
            <a:avLst/>
            <a:gdLst/>
            <a:ahLst/>
            <a:cxnLst/>
            <a:rect l="l" t="t" r="r" b="b"/>
            <a:pathLst>
              <a:path w="1076" h="1146" extrusionOk="0">
                <a:moveTo>
                  <a:pt x="713" y="0"/>
                </a:moveTo>
                <a:lnTo>
                  <a:pt x="162" y="162"/>
                </a:lnTo>
                <a:cubicBezTo>
                  <a:pt x="121" y="256"/>
                  <a:pt x="81" y="350"/>
                  <a:pt x="54" y="457"/>
                </a:cubicBezTo>
                <a:cubicBezTo>
                  <a:pt x="0" y="659"/>
                  <a:pt x="54" y="874"/>
                  <a:pt x="189" y="1049"/>
                </a:cubicBezTo>
                <a:cubicBezTo>
                  <a:pt x="224" y="1107"/>
                  <a:pt x="289" y="1146"/>
                  <a:pt x="359" y="1146"/>
                </a:cubicBezTo>
                <a:cubicBezTo>
                  <a:pt x="369" y="1146"/>
                  <a:pt x="380" y="1145"/>
                  <a:pt x="390" y="1143"/>
                </a:cubicBezTo>
                <a:cubicBezTo>
                  <a:pt x="578" y="1089"/>
                  <a:pt x="753" y="1035"/>
                  <a:pt x="901" y="995"/>
                </a:cubicBezTo>
                <a:cubicBezTo>
                  <a:pt x="1049" y="793"/>
                  <a:pt x="1076" y="538"/>
                  <a:pt x="995" y="296"/>
                </a:cubicBezTo>
                <a:cubicBezTo>
                  <a:pt x="955" y="162"/>
                  <a:pt x="847" y="41"/>
                  <a:pt x="713" y="0"/>
                </a:cubicBezTo>
                <a:close/>
              </a:path>
            </a:pathLst>
          </a:custGeom>
          <a:solidFill>
            <a:srgbClr val="BBD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" name="Google Shape;174;p5"/>
          <p:cNvGrpSpPr/>
          <p:nvPr/>
        </p:nvGrpSpPr>
        <p:grpSpPr>
          <a:xfrm rot="10800000">
            <a:off x="474255" y="3793711"/>
            <a:ext cx="2071259" cy="2783939"/>
            <a:chOff x="7167438" y="368039"/>
            <a:chExt cx="1553444" cy="2087954"/>
          </a:xfrm>
        </p:grpSpPr>
        <p:sp>
          <p:nvSpPr>
            <p:cNvPr id="175" name="Google Shape;175;p5"/>
            <p:cNvSpPr/>
            <p:nvPr/>
          </p:nvSpPr>
          <p:spPr>
            <a:xfrm rot="10800000">
              <a:off x="7167439" y="432987"/>
              <a:ext cx="101309" cy="107011"/>
            </a:xfrm>
            <a:custGeom>
              <a:avLst/>
              <a:gdLst/>
              <a:ahLst/>
              <a:cxnLst/>
              <a:rect l="l" t="t" r="r" b="b"/>
              <a:pathLst>
                <a:path w="2434" h="2571" extrusionOk="0">
                  <a:moveTo>
                    <a:pt x="1086" y="551"/>
                  </a:moveTo>
                  <a:cubicBezTo>
                    <a:pt x="1131" y="551"/>
                    <a:pt x="1177" y="557"/>
                    <a:pt x="1223" y="571"/>
                  </a:cubicBezTo>
                  <a:cubicBezTo>
                    <a:pt x="1439" y="611"/>
                    <a:pt x="1640" y="719"/>
                    <a:pt x="1788" y="880"/>
                  </a:cubicBezTo>
                  <a:cubicBezTo>
                    <a:pt x="1869" y="988"/>
                    <a:pt x="1909" y="1109"/>
                    <a:pt x="1882" y="1243"/>
                  </a:cubicBezTo>
                  <a:cubicBezTo>
                    <a:pt x="1842" y="1646"/>
                    <a:pt x="1573" y="1982"/>
                    <a:pt x="1197" y="2117"/>
                  </a:cubicBezTo>
                  <a:cubicBezTo>
                    <a:pt x="1147" y="2135"/>
                    <a:pt x="1094" y="2145"/>
                    <a:pt x="1041" y="2145"/>
                  </a:cubicBezTo>
                  <a:cubicBezTo>
                    <a:pt x="980" y="2145"/>
                    <a:pt x="918" y="2132"/>
                    <a:pt x="861" y="2103"/>
                  </a:cubicBezTo>
                  <a:cubicBezTo>
                    <a:pt x="713" y="2036"/>
                    <a:pt x="592" y="1915"/>
                    <a:pt x="511" y="1781"/>
                  </a:cubicBezTo>
                  <a:cubicBezTo>
                    <a:pt x="498" y="1754"/>
                    <a:pt x="471" y="1700"/>
                    <a:pt x="471" y="1687"/>
                  </a:cubicBezTo>
                  <a:cubicBezTo>
                    <a:pt x="592" y="1525"/>
                    <a:pt x="444" y="1377"/>
                    <a:pt x="484" y="1230"/>
                  </a:cubicBezTo>
                  <a:cubicBezTo>
                    <a:pt x="525" y="1082"/>
                    <a:pt x="592" y="947"/>
                    <a:pt x="672" y="813"/>
                  </a:cubicBezTo>
                  <a:cubicBezTo>
                    <a:pt x="747" y="652"/>
                    <a:pt x="908" y="551"/>
                    <a:pt x="1086" y="551"/>
                  </a:cubicBezTo>
                  <a:close/>
                  <a:moveTo>
                    <a:pt x="1201" y="0"/>
                  </a:moveTo>
                  <a:cubicBezTo>
                    <a:pt x="933" y="0"/>
                    <a:pt x="674" y="96"/>
                    <a:pt x="430" y="208"/>
                  </a:cubicBezTo>
                  <a:cubicBezTo>
                    <a:pt x="242" y="302"/>
                    <a:pt x="121" y="463"/>
                    <a:pt x="81" y="665"/>
                  </a:cubicBezTo>
                  <a:cubicBezTo>
                    <a:pt x="41" y="853"/>
                    <a:pt x="14" y="1028"/>
                    <a:pt x="0" y="1189"/>
                  </a:cubicBezTo>
                  <a:cubicBezTo>
                    <a:pt x="0" y="1445"/>
                    <a:pt x="54" y="1700"/>
                    <a:pt x="148" y="1942"/>
                  </a:cubicBezTo>
                  <a:cubicBezTo>
                    <a:pt x="256" y="2197"/>
                    <a:pt x="471" y="2399"/>
                    <a:pt x="726" y="2506"/>
                  </a:cubicBezTo>
                  <a:cubicBezTo>
                    <a:pt x="808" y="2551"/>
                    <a:pt x="897" y="2571"/>
                    <a:pt x="986" y="2571"/>
                  </a:cubicBezTo>
                  <a:cubicBezTo>
                    <a:pt x="1058" y="2571"/>
                    <a:pt x="1130" y="2557"/>
                    <a:pt x="1197" y="2533"/>
                  </a:cubicBezTo>
                  <a:cubicBezTo>
                    <a:pt x="1371" y="2466"/>
                    <a:pt x="1546" y="2385"/>
                    <a:pt x="1707" y="2305"/>
                  </a:cubicBezTo>
                  <a:cubicBezTo>
                    <a:pt x="2178" y="2036"/>
                    <a:pt x="2433" y="1512"/>
                    <a:pt x="2379" y="988"/>
                  </a:cubicBezTo>
                  <a:cubicBezTo>
                    <a:pt x="2366" y="867"/>
                    <a:pt x="2339" y="746"/>
                    <a:pt x="2272" y="652"/>
                  </a:cubicBezTo>
                  <a:cubicBezTo>
                    <a:pt x="2097" y="342"/>
                    <a:pt x="1801" y="127"/>
                    <a:pt x="1465" y="33"/>
                  </a:cubicBezTo>
                  <a:cubicBezTo>
                    <a:pt x="1376" y="10"/>
                    <a:pt x="1288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 rot="-9900032">
              <a:off x="7997354" y="1478829"/>
              <a:ext cx="95733" cy="93694"/>
            </a:xfrm>
            <a:custGeom>
              <a:avLst/>
              <a:gdLst/>
              <a:ahLst/>
              <a:cxnLst/>
              <a:rect l="l" t="t" r="r" b="b"/>
              <a:pathLst>
                <a:path w="2300" h="2251" extrusionOk="0">
                  <a:moveTo>
                    <a:pt x="984" y="519"/>
                  </a:moveTo>
                  <a:cubicBezTo>
                    <a:pt x="1097" y="519"/>
                    <a:pt x="1209" y="536"/>
                    <a:pt x="1318" y="568"/>
                  </a:cubicBezTo>
                  <a:cubicBezTo>
                    <a:pt x="1600" y="649"/>
                    <a:pt x="1748" y="972"/>
                    <a:pt x="1627" y="1240"/>
                  </a:cubicBezTo>
                  <a:cubicBezTo>
                    <a:pt x="1573" y="1348"/>
                    <a:pt x="1519" y="1442"/>
                    <a:pt x="1452" y="1536"/>
                  </a:cubicBezTo>
                  <a:cubicBezTo>
                    <a:pt x="1374" y="1638"/>
                    <a:pt x="1255" y="1694"/>
                    <a:pt x="1137" y="1694"/>
                  </a:cubicBezTo>
                  <a:cubicBezTo>
                    <a:pt x="1052" y="1694"/>
                    <a:pt x="969" y="1665"/>
                    <a:pt x="901" y="1603"/>
                  </a:cubicBezTo>
                  <a:cubicBezTo>
                    <a:pt x="646" y="1455"/>
                    <a:pt x="511" y="1160"/>
                    <a:pt x="552" y="877"/>
                  </a:cubicBezTo>
                  <a:cubicBezTo>
                    <a:pt x="565" y="770"/>
                    <a:pt x="605" y="676"/>
                    <a:pt x="619" y="582"/>
                  </a:cubicBezTo>
                  <a:cubicBezTo>
                    <a:pt x="738" y="540"/>
                    <a:pt x="861" y="519"/>
                    <a:pt x="984" y="519"/>
                  </a:cubicBezTo>
                  <a:close/>
                  <a:moveTo>
                    <a:pt x="1196" y="1"/>
                  </a:moveTo>
                  <a:cubicBezTo>
                    <a:pt x="940" y="1"/>
                    <a:pt x="706" y="133"/>
                    <a:pt x="471" y="232"/>
                  </a:cubicBezTo>
                  <a:cubicBezTo>
                    <a:pt x="310" y="313"/>
                    <a:pt x="189" y="394"/>
                    <a:pt x="216" y="609"/>
                  </a:cubicBezTo>
                  <a:cubicBezTo>
                    <a:pt x="229" y="662"/>
                    <a:pt x="189" y="730"/>
                    <a:pt x="162" y="797"/>
                  </a:cubicBezTo>
                  <a:cubicBezTo>
                    <a:pt x="1" y="1308"/>
                    <a:pt x="216" y="1859"/>
                    <a:pt x="673" y="2127"/>
                  </a:cubicBezTo>
                  <a:cubicBezTo>
                    <a:pt x="793" y="2210"/>
                    <a:pt x="935" y="2251"/>
                    <a:pt x="1076" y="2251"/>
                  </a:cubicBezTo>
                  <a:cubicBezTo>
                    <a:pt x="1234" y="2251"/>
                    <a:pt x="1392" y="2200"/>
                    <a:pt x="1519" y="2101"/>
                  </a:cubicBezTo>
                  <a:cubicBezTo>
                    <a:pt x="1600" y="2047"/>
                    <a:pt x="1667" y="1980"/>
                    <a:pt x="1735" y="1939"/>
                  </a:cubicBezTo>
                  <a:cubicBezTo>
                    <a:pt x="2111" y="1711"/>
                    <a:pt x="2299" y="1281"/>
                    <a:pt x="2218" y="851"/>
                  </a:cubicBezTo>
                  <a:cubicBezTo>
                    <a:pt x="2179" y="375"/>
                    <a:pt x="1776" y="3"/>
                    <a:pt x="1290" y="3"/>
                  </a:cubicBezTo>
                  <a:cubicBezTo>
                    <a:pt x="1281" y="3"/>
                    <a:pt x="1273" y="4"/>
                    <a:pt x="1264" y="4"/>
                  </a:cubicBezTo>
                  <a:cubicBezTo>
                    <a:pt x="1241" y="2"/>
                    <a:pt x="1219" y="1"/>
                    <a:pt x="1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 rot="-9900032">
              <a:off x="8632303" y="1135779"/>
              <a:ext cx="69386" cy="60895"/>
            </a:xfrm>
            <a:custGeom>
              <a:avLst/>
              <a:gdLst/>
              <a:ahLst/>
              <a:cxnLst/>
              <a:rect l="l" t="t" r="r" b="b"/>
              <a:pathLst>
                <a:path w="1667" h="1463" extrusionOk="0">
                  <a:moveTo>
                    <a:pt x="943" y="1"/>
                  </a:moveTo>
                  <a:cubicBezTo>
                    <a:pt x="850" y="1"/>
                    <a:pt x="760" y="11"/>
                    <a:pt x="672" y="31"/>
                  </a:cubicBezTo>
                  <a:cubicBezTo>
                    <a:pt x="350" y="85"/>
                    <a:pt x="94" y="313"/>
                    <a:pt x="0" y="636"/>
                  </a:cubicBezTo>
                  <a:cubicBezTo>
                    <a:pt x="41" y="757"/>
                    <a:pt x="94" y="864"/>
                    <a:pt x="121" y="972"/>
                  </a:cubicBezTo>
                  <a:cubicBezTo>
                    <a:pt x="188" y="1160"/>
                    <a:pt x="323" y="1308"/>
                    <a:pt x="511" y="1389"/>
                  </a:cubicBezTo>
                  <a:cubicBezTo>
                    <a:pt x="620" y="1440"/>
                    <a:pt x="737" y="1463"/>
                    <a:pt x="854" y="1463"/>
                  </a:cubicBezTo>
                  <a:cubicBezTo>
                    <a:pt x="952" y="1463"/>
                    <a:pt x="1050" y="1446"/>
                    <a:pt x="1143" y="1415"/>
                  </a:cubicBezTo>
                  <a:cubicBezTo>
                    <a:pt x="1317" y="1362"/>
                    <a:pt x="1465" y="1254"/>
                    <a:pt x="1533" y="1093"/>
                  </a:cubicBezTo>
                  <a:cubicBezTo>
                    <a:pt x="1667" y="837"/>
                    <a:pt x="1667" y="542"/>
                    <a:pt x="1519" y="300"/>
                  </a:cubicBezTo>
                  <a:cubicBezTo>
                    <a:pt x="1465" y="165"/>
                    <a:pt x="1358" y="71"/>
                    <a:pt x="1223" y="31"/>
                  </a:cubicBezTo>
                  <a:cubicBezTo>
                    <a:pt x="1129" y="11"/>
                    <a:pt x="1035" y="1"/>
                    <a:pt x="9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 rot="6322859">
              <a:off x="8617170" y="2354580"/>
              <a:ext cx="99646" cy="84370"/>
            </a:xfrm>
            <a:custGeom>
              <a:avLst/>
              <a:gdLst/>
              <a:ahLst/>
              <a:cxnLst/>
              <a:rect l="l" t="t" r="r" b="b"/>
              <a:pathLst>
                <a:path w="2394" h="2027" extrusionOk="0">
                  <a:moveTo>
                    <a:pt x="1345" y="411"/>
                  </a:moveTo>
                  <a:cubicBezTo>
                    <a:pt x="1600" y="438"/>
                    <a:pt x="1802" y="653"/>
                    <a:pt x="1829" y="908"/>
                  </a:cubicBezTo>
                  <a:cubicBezTo>
                    <a:pt x="1789" y="1190"/>
                    <a:pt x="1627" y="1432"/>
                    <a:pt x="1385" y="1580"/>
                  </a:cubicBezTo>
                  <a:cubicBezTo>
                    <a:pt x="1325" y="1620"/>
                    <a:pt x="1254" y="1641"/>
                    <a:pt x="1184" y="1641"/>
                  </a:cubicBezTo>
                  <a:cubicBezTo>
                    <a:pt x="1113" y="1641"/>
                    <a:pt x="1043" y="1620"/>
                    <a:pt x="982" y="1580"/>
                  </a:cubicBezTo>
                  <a:cubicBezTo>
                    <a:pt x="794" y="1486"/>
                    <a:pt x="646" y="1325"/>
                    <a:pt x="592" y="1123"/>
                  </a:cubicBezTo>
                  <a:cubicBezTo>
                    <a:pt x="552" y="1002"/>
                    <a:pt x="592" y="854"/>
                    <a:pt x="686" y="774"/>
                  </a:cubicBezTo>
                  <a:cubicBezTo>
                    <a:pt x="848" y="612"/>
                    <a:pt x="1049" y="491"/>
                    <a:pt x="1278" y="424"/>
                  </a:cubicBezTo>
                  <a:cubicBezTo>
                    <a:pt x="1291" y="411"/>
                    <a:pt x="1318" y="411"/>
                    <a:pt x="1345" y="411"/>
                  </a:cubicBezTo>
                  <a:close/>
                  <a:moveTo>
                    <a:pt x="1287" y="0"/>
                  </a:moveTo>
                  <a:cubicBezTo>
                    <a:pt x="1116" y="0"/>
                    <a:pt x="947" y="56"/>
                    <a:pt x="807" y="155"/>
                  </a:cubicBezTo>
                  <a:cubicBezTo>
                    <a:pt x="713" y="222"/>
                    <a:pt x="633" y="276"/>
                    <a:pt x="552" y="343"/>
                  </a:cubicBezTo>
                  <a:cubicBezTo>
                    <a:pt x="1" y="747"/>
                    <a:pt x="82" y="1593"/>
                    <a:pt x="700" y="1903"/>
                  </a:cubicBezTo>
                  <a:cubicBezTo>
                    <a:pt x="865" y="1985"/>
                    <a:pt x="1050" y="2026"/>
                    <a:pt x="1238" y="2026"/>
                  </a:cubicBezTo>
                  <a:cubicBezTo>
                    <a:pt x="1264" y="2026"/>
                    <a:pt x="1291" y="2025"/>
                    <a:pt x="1318" y="2024"/>
                  </a:cubicBezTo>
                  <a:cubicBezTo>
                    <a:pt x="1338" y="2026"/>
                    <a:pt x="1357" y="2027"/>
                    <a:pt x="1376" y="2027"/>
                  </a:cubicBezTo>
                  <a:cubicBezTo>
                    <a:pt x="1618" y="2027"/>
                    <a:pt x="1815" y="1872"/>
                    <a:pt x="1977" y="1661"/>
                  </a:cubicBezTo>
                  <a:cubicBezTo>
                    <a:pt x="2125" y="1486"/>
                    <a:pt x="2219" y="1298"/>
                    <a:pt x="2273" y="1083"/>
                  </a:cubicBezTo>
                  <a:cubicBezTo>
                    <a:pt x="2393" y="679"/>
                    <a:pt x="2178" y="263"/>
                    <a:pt x="1802" y="115"/>
                  </a:cubicBezTo>
                  <a:cubicBezTo>
                    <a:pt x="1681" y="75"/>
                    <a:pt x="1574" y="48"/>
                    <a:pt x="1466" y="21"/>
                  </a:cubicBezTo>
                  <a:cubicBezTo>
                    <a:pt x="1407" y="7"/>
                    <a:pt x="1347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 rot="6322859">
              <a:off x="8469478" y="1871212"/>
              <a:ext cx="76712" cy="57024"/>
            </a:xfrm>
            <a:custGeom>
              <a:avLst/>
              <a:gdLst/>
              <a:ahLst/>
              <a:cxnLst/>
              <a:rect l="l" t="t" r="r" b="b"/>
              <a:pathLst>
                <a:path w="1843" h="1370" extrusionOk="0">
                  <a:moveTo>
                    <a:pt x="778" y="0"/>
                  </a:moveTo>
                  <a:cubicBezTo>
                    <a:pt x="503" y="0"/>
                    <a:pt x="249" y="183"/>
                    <a:pt x="149" y="460"/>
                  </a:cubicBezTo>
                  <a:cubicBezTo>
                    <a:pt x="1" y="836"/>
                    <a:pt x="229" y="1266"/>
                    <a:pt x="633" y="1360"/>
                  </a:cubicBezTo>
                  <a:cubicBezTo>
                    <a:pt x="688" y="1366"/>
                    <a:pt x="746" y="1369"/>
                    <a:pt x="805" y="1369"/>
                  </a:cubicBezTo>
                  <a:cubicBezTo>
                    <a:pt x="887" y="1369"/>
                    <a:pt x="971" y="1363"/>
                    <a:pt x="1049" y="1347"/>
                  </a:cubicBezTo>
                  <a:cubicBezTo>
                    <a:pt x="1399" y="1320"/>
                    <a:pt x="1587" y="1091"/>
                    <a:pt x="1721" y="823"/>
                  </a:cubicBezTo>
                  <a:cubicBezTo>
                    <a:pt x="1842" y="487"/>
                    <a:pt x="1641" y="110"/>
                    <a:pt x="1305" y="30"/>
                  </a:cubicBezTo>
                  <a:cubicBezTo>
                    <a:pt x="1143" y="16"/>
                    <a:pt x="995" y="3"/>
                    <a:pt x="834" y="3"/>
                  </a:cubicBezTo>
                  <a:cubicBezTo>
                    <a:pt x="815" y="1"/>
                    <a:pt x="797" y="0"/>
                    <a:pt x="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 rot="6322859">
              <a:off x="8183882" y="2097926"/>
              <a:ext cx="62726" cy="60146"/>
            </a:xfrm>
            <a:custGeom>
              <a:avLst/>
              <a:gdLst/>
              <a:ahLst/>
              <a:cxnLst/>
              <a:rect l="l" t="t" r="r" b="b"/>
              <a:pathLst>
                <a:path w="1507" h="1445" extrusionOk="0">
                  <a:moveTo>
                    <a:pt x="816" y="548"/>
                  </a:moveTo>
                  <a:cubicBezTo>
                    <a:pt x="851" y="548"/>
                    <a:pt x="888" y="561"/>
                    <a:pt x="915" y="588"/>
                  </a:cubicBezTo>
                  <a:cubicBezTo>
                    <a:pt x="942" y="628"/>
                    <a:pt x="955" y="682"/>
                    <a:pt x="955" y="736"/>
                  </a:cubicBezTo>
                  <a:cubicBezTo>
                    <a:pt x="955" y="763"/>
                    <a:pt x="955" y="790"/>
                    <a:pt x="942" y="803"/>
                  </a:cubicBezTo>
                  <a:cubicBezTo>
                    <a:pt x="901" y="870"/>
                    <a:pt x="848" y="924"/>
                    <a:pt x="780" y="964"/>
                  </a:cubicBezTo>
                  <a:cubicBezTo>
                    <a:pt x="762" y="974"/>
                    <a:pt x="744" y="978"/>
                    <a:pt x="724" y="978"/>
                  </a:cubicBezTo>
                  <a:cubicBezTo>
                    <a:pt x="658" y="978"/>
                    <a:pt x="588" y="927"/>
                    <a:pt x="525" y="843"/>
                  </a:cubicBezTo>
                  <a:lnTo>
                    <a:pt x="539" y="843"/>
                  </a:lnTo>
                  <a:cubicBezTo>
                    <a:pt x="592" y="749"/>
                    <a:pt x="646" y="669"/>
                    <a:pt x="727" y="588"/>
                  </a:cubicBezTo>
                  <a:cubicBezTo>
                    <a:pt x="747" y="561"/>
                    <a:pt x="780" y="548"/>
                    <a:pt x="816" y="548"/>
                  </a:cubicBezTo>
                  <a:close/>
                  <a:moveTo>
                    <a:pt x="922" y="0"/>
                  </a:moveTo>
                  <a:cubicBezTo>
                    <a:pt x="905" y="0"/>
                    <a:pt x="888" y="3"/>
                    <a:pt x="875" y="10"/>
                  </a:cubicBezTo>
                  <a:cubicBezTo>
                    <a:pt x="757" y="92"/>
                    <a:pt x="619" y="134"/>
                    <a:pt x="478" y="134"/>
                  </a:cubicBezTo>
                  <a:cubicBezTo>
                    <a:pt x="458" y="134"/>
                    <a:pt x="438" y="133"/>
                    <a:pt x="418" y="131"/>
                  </a:cubicBezTo>
                  <a:cubicBezTo>
                    <a:pt x="377" y="145"/>
                    <a:pt x="323" y="158"/>
                    <a:pt x="297" y="198"/>
                  </a:cubicBezTo>
                  <a:cubicBezTo>
                    <a:pt x="95" y="333"/>
                    <a:pt x="1" y="575"/>
                    <a:pt x="55" y="803"/>
                  </a:cubicBezTo>
                  <a:cubicBezTo>
                    <a:pt x="95" y="1032"/>
                    <a:pt x="243" y="1233"/>
                    <a:pt x="444" y="1354"/>
                  </a:cubicBezTo>
                  <a:cubicBezTo>
                    <a:pt x="532" y="1415"/>
                    <a:pt x="629" y="1445"/>
                    <a:pt x="725" y="1445"/>
                  </a:cubicBezTo>
                  <a:cubicBezTo>
                    <a:pt x="821" y="1445"/>
                    <a:pt x="915" y="1415"/>
                    <a:pt x="996" y="1354"/>
                  </a:cubicBezTo>
                  <a:cubicBezTo>
                    <a:pt x="1090" y="1300"/>
                    <a:pt x="1170" y="1233"/>
                    <a:pt x="1251" y="1166"/>
                  </a:cubicBezTo>
                  <a:cubicBezTo>
                    <a:pt x="1412" y="1018"/>
                    <a:pt x="1493" y="817"/>
                    <a:pt x="1506" y="615"/>
                  </a:cubicBezTo>
                  <a:cubicBezTo>
                    <a:pt x="1493" y="306"/>
                    <a:pt x="1264" y="64"/>
                    <a:pt x="969" y="10"/>
                  </a:cubicBezTo>
                  <a:cubicBezTo>
                    <a:pt x="955" y="3"/>
                    <a:pt x="938" y="0"/>
                    <a:pt x="9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 rot="5400000">
              <a:off x="7806345" y="511725"/>
              <a:ext cx="59895" cy="56565"/>
            </a:xfrm>
            <a:custGeom>
              <a:avLst/>
              <a:gdLst/>
              <a:ahLst/>
              <a:cxnLst/>
              <a:rect l="l" t="t" r="r" b="b"/>
              <a:pathLst>
                <a:path w="1439" h="1359" extrusionOk="0">
                  <a:moveTo>
                    <a:pt x="847" y="1"/>
                  </a:moveTo>
                  <a:cubicBezTo>
                    <a:pt x="686" y="14"/>
                    <a:pt x="525" y="41"/>
                    <a:pt x="364" y="108"/>
                  </a:cubicBezTo>
                  <a:cubicBezTo>
                    <a:pt x="149" y="189"/>
                    <a:pt x="1" y="391"/>
                    <a:pt x="1" y="633"/>
                  </a:cubicBezTo>
                  <a:cubicBezTo>
                    <a:pt x="1" y="996"/>
                    <a:pt x="256" y="1291"/>
                    <a:pt x="619" y="1358"/>
                  </a:cubicBezTo>
                  <a:cubicBezTo>
                    <a:pt x="659" y="1358"/>
                    <a:pt x="713" y="1358"/>
                    <a:pt x="753" y="1345"/>
                  </a:cubicBezTo>
                  <a:cubicBezTo>
                    <a:pt x="1130" y="1224"/>
                    <a:pt x="1372" y="1009"/>
                    <a:pt x="1399" y="606"/>
                  </a:cubicBezTo>
                  <a:cubicBezTo>
                    <a:pt x="1439" y="350"/>
                    <a:pt x="1278" y="108"/>
                    <a:pt x="1036" y="41"/>
                  </a:cubicBezTo>
                  <a:cubicBezTo>
                    <a:pt x="968" y="28"/>
                    <a:pt x="915" y="14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 rot="5400000">
              <a:off x="8288209" y="984763"/>
              <a:ext cx="63849" cy="59728"/>
            </a:xfrm>
            <a:custGeom>
              <a:avLst/>
              <a:gdLst/>
              <a:ahLst/>
              <a:cxnLst/>
              <a:rect l="l" t="t" r="r" b="b"/>
              <a:pathLst>
                <a:path w="1534" h="1435" extrusionOk="0">
                  <a:moveTo>
                    <a:pt x="727" y="1"/>
                  </a:moveTo>
                  <a:cubicBezTo>
                    <a:pt x="579" y="68"/>
                    <a:pt x="431" y="108"/>
                    <a:pt x="270" y="135"/>
                  </a:cubicBezTo>
                  <a:cubicBezTo>
                    <a:pt x="162" y="162"/>
                    <a:pt x="108" y="256"/>
                    <a:pt x="82" y="364"/>
                  </a:cubicBezTo>
                  <a:cubicBezTo>
                    <a:pt x="1" y="740"/>
                    <a:pt x="149" y="1116"/>
                    <a:pt x="458" y="1345"/>
                  </a:cubicBezTo>
                  <a:cubicBezTo>
                    <a:pt x="530" y="1404"/>
                    <a:pt x="618" y="1434"/>
                    <a:pt x="706" y="1434"/>
                  </a:cubicBezTo>
                  <a:cubicBezTo>
                    <a:pt x="799" y="1434"/>
                    <a:pt x="893" y="1400"/>
                    <a:pt x="969" y="1332"/>
                  </a:cubicBezTo>
                  <a:cubicBezTo>
                    <a:pt x="1063" y="1264"/>
                    <a:pt x="1157" y="1197"/>
                    <a:pt x="1251" y="1130"/>
                  </a:cubicBezTo>
                  <a:cubicBezTo>
                    <a:pt x="1466" y="942"/>
                    <a:pt x="1533" y="633"/>
                    <a:pt x="1412" y="377"/>
                  </a:cubicBezTo>
                  <a:cubicBezTo>
                    <a:pt x="1305" y="149"/>
                    <a:pt x="106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 rot="5400000">
              <a:off x="8391544" y="371951"/>
              <a:ext cx="64931" cy="57106"/>
            </a:xfrm>
            <a:custGeom>
              <a:avLst/>
              <a:gdLst/>
              <a:ahLst/>
              <a:cxnLst/>
              <a:rect l="l" t="t" r="r" b="b"/>
              <a:pathLst>
                <a:path w="1560" h="1372" extrusionOk="0">
                  <a:moveTo>
                    <a:pt x="826" y="364"/>
                  </a:moveTo>
                  <a:cubicBezTo>
                    <a:pt x="860" y="364"/>
                    <a:pt x="894" y="375"/>
                    <a:pt x="928" y="404"/>
                  </a:cubicBezTo>
                  <a:cubicBezTo>
                    <a:pt x="1049" y="484"/>
                    <a:pt x="1116" y="605"/>
                    <a:pt x="1116" y="753"/>
                  </a:cubicBezTo>
                  <a:cubicBezTo>
                    <a:pt x="1116" y="793"/>
                    <a:pt x="1090" y="834"/>
                    <a:pt x="1049" y="874"/>
                  </a:cubicBezTo>
                  <a:cubicBezTo>
                    <a:pt x="995" y="914"/>
                    <a:pt x="942" y="955"/>
                    <a:pt x="888" y="982"/>
                  </a:cubicBezTo>
                  <a:cubicBezTo>
                    <a:pt x="833" y="1018"/>
                    <a:pt x="774" y="1035"/>
                    <a:pt x="718" y="1035"/>
                  </a:cubicBezTo>
                  <a:cubicBezTo>
                    <a:pt x="566" y="1035"/>
                    <a:pt x="431" y="916"/>
                    <a:pt x="431" y="740"/>
                  </a:cubicBezTo>
                  <a:cubicBezTo>
                    <a:pt x="417" y="672"/>
                    <a:pt x="417" y="592"/>
                    <a:pt x="431" y="525"/>
                  </a:cubicBezTo>
                  <a:cubicBezTo>
                    <a:pt x="538" y="471"/>
                    <a:pt x="592" y="457"/>
                    <a:pt x="673" y="417"/>
                  </a:cubicBezTo>
                  <a:cubicBezTo>
                    <a:pt x="727" y="386"/>
                    <a:pt x="777" y="364"/>
                    <a:pt x="826" y="364"/>
                  </a:cubicBezTo>
                  <a:close/>
                  <a:moveTo>
                    <a:pt x="780" y="0"/>
                  </a:moveTo>
                  <a:cubicBezTo>
                    <a:pt x="673" y="14"/>
                    <a:pt x="565" y="41"/>
                    <a:pt x="458" y="68"/>
                  </a:cubicBezTo>
                  <a:cubicBezTo>
                    <a:pt x="216" y="148"/>
                    <a:pt x="41" y="377"/>
                    <a:pt x="28" y="646"/>
                  </a:cubicBezTo>
                  <a:cubicBezTo>
                    <a:pt x="1" y="887"/>
                    <a:pt x="122" y="1129"/>
                    <a:pt x="350" y="1250"/>
                  </a:cubicBezTo>
                  <a:cubicBezTo>
                    <a:pt x="478" y="1332"/>
                    <a:pt x="623" y="1371"/>
                    <a:pt x="769" y="1371"/>
                  </a:cubicBezTo>
                  <a:cubicBezTo>
                    <a:pt x="1006" y="1371"/>
                    <a:pt x="1245" y="1267"/>
                    <a:pt x="1412" y="1076"/>
                  </a:cubicBezTo>
                  <a:cubicBezTo>
                    <a:pt x="1506" y="968"/>
                    <a:pt x="1560" y="834"/>
                    <a:pt x="1547" y="699"/>
                  </a:cubicBezTo>
                  <a:cubicBezTo>
                    <a:pt x="1493" y="296"/>
                    <a:pt x="1170" y="0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 rot="5400000">
              <a:off x="7566919" y="787228"/>
              <a:ext cx="55400" cy="51862"/>
            </a:xfrm>
            <a:custGeom>
              <a:avLst/>
              <a:gdLst/>
              <a:ahLst/>
              <a:cxnLst/>
              <a:rect l="l" t="t" r="r" b="b"/>
              <a:pathLst>
                <a:path w="1331" h="1246" extrusionOk="0">
                  <a:moveTo>
                    <a:pt x="575" y="0"/>
                  </a:moveTo>
                  <a:cubicBezTo>
                    <a:pt x="395" y="0"/>
                    <a:pt x="228" y="94"/>
                    <a:pt x="148" y="265"/>
                  </a:cubicBezTo>
                  <a:cubicBezTo>
                    <a:pt x="14" y="453"/>
                    <a:pt x="0" y="709"/>
                    <a:pt x="108" y="924"/>
                  </a:cubicBezTo>
                  <a:cubicBezTo>
                    <a:pt x="178" y="1064"/>
                    <a:pt x="626" y="1245"/>
                    <a:pt x="855" y="1245"/>
                  </a:cubicBezTo>
                  <a:cubicBezTo>
                    <a:pt x="889" y="1245"/>
                    <a:pt x="919" y="1241"/>
                    <a:pt x="941" y="1233"/>
                  </a:cubicBezTo>
                  <a:cubicBezTo>
                    <a:pt x="1170" y="1166"/>
                    <a:pt x="1331" y="951"/>
                    <a:pt x="1318" y="709"/>
                  </a:cubicBezTo>
                  <a:cubicBezTo>
                    <a:pt x="1331" y="332"/>
                    <a:pt x="995" y="90"/>
                    <a:pt x="672" y="10"/>
                  </a:cubicBezTo>
                  <a:cubicBezTo>
                    <a:pt x="640" y="3"/>
                    <a:pt x="607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 rot="-9900032">
              <a:off x="8480115" y="1349388"/>
              <a:ext cx="55442" cy="51946"/>
            </a:xfrm>
            <a:custGeom>
              <a:avLst/>
              <a:gdLst/>
              <a:ahLst/>
              <a:cxnLst/>
              <a:rect l="l" t="t" r="r" b="b"/>
              <a:pathLst>
                <a:path w="1332" h="1248" extrusionOk="0">
                  <a:moveTo>
                    <a:pt x="558" y="1"/>
                  </a:moveTo>
                  <a:cubicBezTo>
                    <a:pt x="391" y="1"/>
                    <a:pt x="225" y="94"/>
                    <a:pt x="149" y="258"/>
                  </a:cubicBezTo>
                  <a:cubicBezTo>
                    <a:pt x="14" y="446"/>
                    <a:pt x="1" y="701"/>
                    <a:pt x="108" y="916"/>
                  </a:cubicBezTo>
                  <a:cubicBezTo>
                    <a:pt x="192" y="1071"/>
                    <a:pt x="646" y="1248"/>
                    <a:pt x="869" y="1248"/>
                  </a:cubicBezTo>
                  <a:cubicBezTo>
                    <a:pt x="897" y="1248"/>
                    <a:pt x="922" y="1245"/>
                    <a:pt x="942" y="1239"/>
                  </a:cubicBezTo>
                  <a:cubicBezTo>
                    <a:pt x="1170" y="1158"/>
                    <a:pt x="1331" y="956"/>
                    <a:pt x="1331" y="715"/>
                  </a:cubicBezTo>
                  <a:cubicBezTo>
                    <a:pt x="1331" y="338"/>
                    <a:pt x="1009" y="96"/>
                    <a:pt x="673" y="16"/>
                  </a:cubicBezTo>
                  <a:cubicBezTo>
                    <a:pt x="635" y="6"/>
                    <a:pt x="5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6" name="Google Shape;186;p5"/>
          <p:cNvGrpSpPr/>
          <p:nvPr/>
        </p:nvGrpSpPr>
        <p:grpSpPr>
          <a:xfrm rot="10800000" flipH="1">
            <a:off x="10181487" y="3172152"/>
            <a:ext cx="1536259" cy="3216137"/>
            <a:chOff x="7568688" y="510060"/>
            <a:chExt cx="1152194" cy="2412103"/>
          </a:xfrm>
        </p:grpSpPr>
        <p:sp>
          <p:nvSpPr>
            <p:cNvPr id="187" name="Google Shape;187;p5"/>
            <p:cNvSpPr/>
            <p:nvPr/>
          </p:nvSpPr>
          <p:spPr>
            <a:xfrm rot="10800000">
              <a:off x="8350009" y="2852528"/>
              <a:ext cx="71091" cy="69634"/>
            </a:xfrm>
            <a:custGeom>
              <a:avLst/>
              <a:gdLst/>
              <a:ahLst/>
              <a:cxnLst/>
              <a:rect l="l" t="t" r="r" b="b"/>
              <a:pathLst>
                <a:path w="1708" h="1673" extrusionOk="0">
                  <a:moveTo>
                    <a:pt x="685" y="0"/>
                  </a:moveTo>
                  <a:cubicBezTo>
                    <a:pt x="619" y="0"/>
                    <a:pt x="561" y="15"/>
                    <a:pt x="511" y="46"/>
                  </a:cubicBezTo>
                  <a:cubicBezTo>
                    <a:pt x="323" y="126"/>
                    <a:pt x="161" y="288"/>
                    <a:pt x="94" y="489"/>
                  </a:cubicBezTo>
                  <a:cubicBezTo>
                    <a:pt x="54" y="637"/>
                    <a:pt x="27" y="798"/>
                    <a:pt x="14" y="946"/>
                  </a:cubicBezTo>
                  <a:cubicBezTo>
                    <a:pt x="0" y="1255"/>
                    <a:pt x="67" y="1470"/>
                    <a:pt x="269" y="1565"/>
                  </a:cubicBezTo>
                  <a:cubicBezTo>
                    <a:pt x="394" y="1636"/>
                    <a:pt x="538" y="1672"/>
                    <a:pt x="683" y="1672"/>
                  </a:cubicBezTo>
                  <a:cubicBezTo>
                    <a:pt x="756" y="1672"/>
                    <a:pt x="829" y="1663"/>
                    <a:pt x="901" y="1645"/>
                  </a:cubicBezTo>
                  <a:cubicBezTo>
                    <a:pt x="1143" y="1578"/>
                    <a:pt x="1358" y="1417"/>
                    <a:pt x="1519" y="1215"/>
                  </a:cubicBezTo>
                  <a:cubicBezTo>
                    <a:pt x="1707" y="946"/>
                    <a:pt x="1680" y="583"/>
                    <a:pt x="1452" y="355"/>
                  </a:cubicBezTo>
                  <a:cubicBezTo>
                    <a:pt x="1250" y="167"/>
                    <a:pt x="1008" y="59"/>
                    <a:pt x="753" y="5"/>
                  </a:cubicBezTo>
                  <a:cubicBezTo>
                    <a:pt x="729" y="2"/>
                    <a:pt x="707" y="0"/>
                    <a:pt x="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 rot="10800000">
              <a:off x="8048251" y="2455991"/>
              <a:ext cx="55316" cy="55275"/>
            </a:xfrm>
            <a:custGeom>
              <a:avLst/>
              <a:gdLst/>
              <a:ahLst/>
              <a:cxnLst/>
              <a:rect l="l" t="t" r="r" b="b"/>
              <a:pathLst>
                <a:path w="1329" h="1328" extrusionOk="0">
                  <a:moveTo>
                    <a:pt x="673" y="0"/>
                  </a:moveTo>
                  <a:cubicBezTo>
                    <a:pt x="658" y="0"/>
                    <a:pt x="644" y="0"/>
                    <a:pt x="629" y="1"/>
                  </a:cubicBezTo>
                  <a:lnTo>
                    <a:pt x="481" y="1"/>
                  </a:lnTo>
                  <a:cubicBezTo>
                    <a:pt x="293" y="1"/>
                    <a:pt x="132" y="135"/>
                    <a:pt x="78" y="324"/>
                  </a:cubicBezTo>
                  <a:cubicBezTo>
                    <a:pt x="38" y="485"/>
                    <a:pt x="24" y="646"/>
                    <a:pt x="11" y="808"/>
                  </a:cubicBezTo>
                  <a:cubicBezTo>
                    <a:pt x="0" y="1105"/>
                    <a:pt x="250" y="1327"/>
                    <a:pt x="528" y="1327"/>
                  </a:cubicBezTo>
                  <a:cubicBezTo>
                    <a:pt x="602" y="1327"/>
                    <a:pt x="677" y="1312"/>
                    <a:pt x="750" y="1278"/>
                  </a:cubicBezTo>
                  <a:cubicBezTo>
                    <a:pt x="831" y="1238"/>
                    <a:pt x="912" y="1211"/>
                    <a:pt x="1006" y="1170"/>
                  </a:cubicBezTo>
                  <a:cubicBezTo>
                    <a:pt x="1046" y="1157"/>
                    <a:pt x="1086" y="1130"/>
                    <a:pt x="1113" y="1103"/>
                  </a:cubicBezTo>
                  <a:cubicBezTo>
                    <a:pt x="1288" y="902"/>
                    <a:pt x="1328" y="633"/>
                    <a:pt x="1248" y="391"/>
                  </a:cubicBezTo>
                  <a:cubicBezTo>
                    <a:pt x="1107" y="123"/>
                    <a:pt x="94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9900032">
              <a:off x="7997354" y="1478829"/>
              <a:ext cx="95733" cy="93694"/>
            </a:xfrm>
            <a:custGeom>
              <a:avLst/>
              <a:gdLst/>
              <a:ahLst/>
              <a:cxnLst/>
              <a:rect l="l" t="t" r="r" b="b"/>
              <a:pathLst>
                <a:path w="2300" h="2251" extrusionOk="0">
                  <a:moveTo>
                    <a:pt x="984" y="519"/>
                  </a:moveTo>
                  <a:cubicBezTo>
                    <a:pt x="1097" y="519"/>
                    <a:pt x="1209" y="536"/>
                    <a:pt x="1318" y="568"/>
                  </a:cubicBezTo>
                  <a:cubicBezTo>
                    <a:pt x="1600" y="649"/>
                    <a:pt x="1748" y="972"/>
                    <a:pt x="1627" y="1240"/>
                  </a:cubicBezTo>
                  <a:cubicBezTo>
                    <a:pt x="1573" y="1348"/>
                    <a:pt x="1519" y="1442"/>
                    <a:pt x="1452" y="1536"/>
                  </a:cubicBezTo>
                  <a:cubicBezTo>
                    <a:pt x="1374" y="1638"/>
                    <a:pt x="1255" y="1694"/>
                    <a:pt x="1137" y="1694"/>
                  </a:cubicBezTo>
                  <a:cubicBezTo>
                    <a:pt x="1052" y="1694"/>
                    <a:pt x="969" y="1665"/>
                    <a:pt x="901" y="1603"/>
                  </a:cubicBezTo>
                  <a:cubicBezTo>
                    <a:pt x="646" y="1455"/>
                    <a:pt x="511" y="1160"/>
                    <a:pt x="552" y="877"/>
                  </a:cubicBezTo>
                  <a:cubicBezTo>
                    <a:pt x="565" y="770"/>
                    <a:pt x="605" y="676"/>
                    <a:pt x="619" y="582"/>
                  </a:cubicBezTo>
                  <a:cubicBezTo>
                    <a:pt x="738" y="540"/>
                    <a:pt x="861" y="519"/>
                    <a:pt x="984" y="519"/>
                  </a:cubicBezTo>
                  <a:close/>
                  <a:moveTo>
                    <a:pt x="1196" y="1"/>
                  </a:moveTo>
                  <a:cubicBezTo>
                    <a:pt x="940" y="1"/>
                    <a:pt x="706" y="133"/>
                    <a:pt x="471" y="232"/>
                  </a:cubicBezTo>
                  <a:cubicBezTo>
                    <a:pt x="310" y="313"/>
                    <a:pt x="189" y="394"/>
                    <a:pt x="216" y="609"/>
                  </a:cubicBezTo>
                  <a:cubicBezTo>
                    <a:pt x="229" y="662"/>
                    <a:pt x="189" y="730"/>
                    <a:pt x="162" y="797"/>
                  </a:cubicBezTo>
                  <a:cubicBezTo>
                    <a:pt x="1" y="1308"/>
                    <a:pt x="216" y="1859"/>
                    <a:pt x="673" y="2127"/>
                  </a:cubicBezTo>
                  <a:cubicBezTo>
                    <a:pt x="793" y="2210"/>
                    <a:pt x="935" y="2251"/>
                    <a:pt x="1076" y="2251"/>
                  </a:cubicBezTo>
                  <a:cubicBezTo>
                    <a:pt x="1234" y="2251"/>
                    <a:pt x="1392" y="2200"/>
                    <a:pt x="1519" y="2101"/>
                  </a:cubicBezTo>
                  <a:cubicBezTo>
                    <a:pt x="1600" y="2047"/>
                    <a:pt x="1667" y="1980"/>
                    <a:pt x="1735" y="1939"/>
                  </a:cubicBezTo>
                  <a:cubicBezTo>
                    <a:pt x="2111" y="1711"/>
                    <a:pt x="2299" y="1281"/>
                    <a:pt x="2218" y="851"/>
                  </a:cubicBezTo>
                  <a:cubicBezTo>
                    <a:pt x="2179" y="375"/>
                    <a:pt x="1776" y="3"/>
                    <a:pt x="1290" y="3"/>
                  </a:cubicBezTo>
                  <a:cubicBezTo>
                    <a:pt x="1281" y="3"/>
                    <a:pt x="1273" y="4"/>
                    <a:pt x="1264" y="4"/>
                  </a:cubicBezTo>
                  <a:cubicBezTo>
                    <a:pt x="1241" y="2"/>
                    <a:pt x="1219" y="1"/>
                    <a:pt x="1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9900032">
              <a:off x="8632303" y="1135779"/>
              <a:ext cx="69386" cy="60895"/>
            </a:xfrm>
            <a:custGeom>
              <a:avLst/>
              <a:gdLst/>
              <a:ahLst/>
              <a:cxnLst/>
              <a:rect l="l" t="t" r="r" b="b"/>
              <a:pathLst>
                <a:path w="1667" h="1463" extrusionOk="0">
                  <a:moveTo>
                    <a:pt x="943" y="1"/>
                  </a:moveTo>
                  <a:cubicBezTo>
                    <a:pt x="850" y="1"/>
                    <a:pt x="760" y="11"/>
                    <a:pt x="672" y="31"/>
                  </a:cubicBezTo>
                  <a:cubicBezTo>
                    <a:pt x="350" y="85"/>
                    <a:pt x="94" y="313"/>
                    <a:pt x="0" y="636"/>
                  </a:cubicBezTo>
                  <a:cubicBezTo>
                    <a:pt x="41" y="757"/>
                    <a:pt x="94" y="864"/>
                    <a:pt x="121" y="972"/>
                  </a:cubicBezTo>
                  <a:cubicBezTo>
                    <a:pt x="188" y="1160"/>
                    <a:pt x="323" y="1308"/>
                    <a:pt x="511" y="1389"/>
                  </a:cubicBezTo>
                  <a:cubicBezTo>
                    <a:pt x="620" y="1440"/>
                    <a:pt x="737" y="1463"/>
                    <a:pt x="854" y="1463"/>
                  </a:cubicBezTo>
                  <a:cubicBezTo>
                    <a:pt x="952" y="1463"/>
                    <a:pt x="1050" y="1446"/>
                    <a:pt x="1143" y="1415"/>
                  </a:cubicBezTo>
                  <a:cubicBezTo>
                    <a:pt x="1317" y="1362"/>
                    <a:pt x="1465" y="1254"/>
                    <a:pt x="1533" y="1093"/>
                  </a:cubicBezTo>
                  <a:cubicBezTo>
                    <a:pt x="1667" y="837"/>
                    <a:pt x="1667" y="542"/>
                    <a:pt x="1519" y="300"/>
                  </a:cubicBezTo>
                  <a:cubicBezTo>
                    <a:pt x="1465" y="165"/>
                    <a:pt x="1358" y="71"/>
                    <a:pt x="1223" y="31"/>
                  </a:cubicBezTo>
                  <a:cubicBezTo>
                    <a:pt x="1129" y="11"/>
                    <a:pt x="1035" y="1"/>
                    <a:pt x="9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6322859">
              <a:off x="8617170" y="2354580"/>
              <a:ext cx="99646" cy="84370"/>
            </a:xfrm>
            <a:custGeom>
              <a:avLst/>
              <a:gdLst/>
              <a:ahLst/>
              <a:cxnLst/>
              <a:rect l="l" t="t" r="r" b="b"/>
              <a:pathLst>
                <a:path w="2394" h="2027" extrusionOk="0">
                  <a:moveTo>
                    <a:pt x="1345" y="411"/>
                  </a:moveTo>
                  <a:cubicBezTo>
                    <a:pt x="1600" y="438"/>
                    <a:pt x="1802" y="653"/>
                    <a:pt x="1829" y="908"/>
                  </a:cubicBezTo>
                  <a:cubicBezTo>
                    <a:pt x="1789" y="1190"/>
                    <a:pt x="1627" y="1432"/>
                    <a:pt x="1385" y="1580"/>
                  </a:cubicBezTo>
                  <a:cubicBezTo>
                    <a:pt x="1325" y="1620"/>
                    <a:pt x="1254" y="1641"/>
                    <a:pt x="1184" y="1641"/>
                  </a:cubicBezTo>
                  <a:cubicBezTo>
                    <a:pt x="1113" y="1641"/>
                    <a:pt x="1043" y="1620"/>
                    <a:pt x="982" y="1580"/>
                  </a:cubicBezTo>
                  <a:cubicBezTo>
                    <a:pt x="794" y="1486"/>
                    <a:pt x="646" y="1325"/>
                    <a:pt x="592" y="1123"/>
                  </a:cubicBezTo>
                  <a:cubicBezTo>
                    <a:pt x="552" y="1002"/>
                    <a:pt x="592" y="854"/>
                    <a:pt x="686" y="774"/>
                  </a:cubicBezTo>
                  <a:cubicBezTo>
                    <a:pt x="848" y="612"/>
                    <a:pt x="1049" y="491"/>
                    <a:pt x="1278" y="424"/>
                  </a:cubicBezTo>
                  <a:cubicBezTo>
                    <a:pt x="1291" y="411"/>
                    <a:pt x="1318" y="411"/>
                    <a:pt x="1345" y="411"/>
                  </a:cubicBezTo>
                  <a:close/>
                  <a:moveTo>
                    <a:pt x="1287" y="0"/>
                  </a:moveTo>
                  <a:cubicBezTo>
                    <a:pt x="1116" y="0"/>
                    <a:pt x="947" y="56"/>
                    <a:pt x="807" y="155"/>
                  </a:cubicBezTo>
                  <a:cubicBezTo>
                    <a:pt x="713" y="222"/>
                    <a:pt x="633" y="276"/>
                    <a:pt x="552" y="343"/>
                  </a:cubicBezTo>
                  <a:cubicBezTo>
                    <a:pt x="1" y="747"/>
                    <a:pt x="82" y="1593"/>
                    <a:pt x="700" y="1903"/>
                  </a:cubicBezTo>
                  <a:cubicBezTo>
                    <a:pt x="865" y="1985"/>
                    <a:pt x="1050" y="2026"/>
                    <a:pt x="1238" y="2026"/>
                  </a:cubicBezTo>
                  <a:cubicBezTo>
                    <a:pt x="1264" y="2026"/>
                    <a:pt x="1291" y="2025"/>
                    <a:pt x="1318" y="2024"/>
                  </a:cubicBezTo>
                  <a:cubicBezTo>
                    <a:pt x="1338" y="2026"/>
                    <a:pt x="1357" y="2027"/>
                    <a:pt x="1376" y="2027"/>
                  </a:cubicBezTo>
                  <a:cubicBezTo>
                    <a:pt x="1618" y="2027"/>
                    <a:pt x="1815" y="1872"/>
                    <a:pt x="1977" y="1661"/>
                  </a:cubicBezTo>
                  <a:cubicBezTo>
                    <a:pt x="2125" y="1486"/>
                    <a:pt x="2219" y="1298"/>
                    <a:pt x="2273" y="1083"/>
                  </a:cubicBezTo>
                  <a:cubicBezTo>
                    <a:pt x="2393" y="679"/>
                    <a:pt x="2178" y="263"/>
                    <a:pt x="1802" y="115"/>
                  </a:cubicBezTo>
                  <a:cubicBezTo>
                    <a:pt x="1681" y="75"/>
                    <a:pt x="1574" y="48"/>
                    <a:pt x="1466" y="21"/>
                  </a:cubicBezTo>
                  <a:cubicBezTo>
                    <a:pt x="1407" y="7"/>
                    <a:pt x="1347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6322859">
              <a:off x="8469478" y="1871212"/>
              <a:ext cx="76712" cy="57024"/>
            </a:xfrm>
            <a:custGeom>
              <a:avLst/>
              <a:gdLst/>
              <a:ahLst/>
              <a:cxnLst/>
              <a:rect l="l" t="t" r="r" b="b"/>
              <a:pathLst>
                <a:path w="1843" h="1370" extrusionOk="0">
                  <a:moveTo>
                    <a:pt x="778" y="0"/>
                  </a:moveTo>
                  <a:cubicBezTo>
                    <a:pt x="503" y="0"/>
                    <a:pt x="249" y="183"/>
                    <a:pt x="149" y="460"/>
                  </a:cubicBezTo>
                  <a:cubicBezTo>
                    <a:pt x="1" y="836"/>
                    <a:pt x="229" y="1266"/>
                    <a:pt x="633" y="1360"/>
                  </a:cubicBezTo>
                  <a:cubicBezTo>
                    <a:pt x="688" y="1366"/>
                    <a:pt x="746" y="1369"/>
                    <a:pt x="805" y="1369"/>
                  </a:cubicBezTo>
                  <a:cubicBezTo>
                    <a:pt x="887" y="1369"/>
                    <a:pt x="971" y="1363"/>
                    <a:pt x="1049" y="1347"/>
                  </a:cubicBezTo>
                  <a:cubicBezTo>
                    <a:pt x="1399" y="1320"/>
                    <a:pt x="1587" y="1091"/>
                    <a:pt x="1721" y="823"/>
                  </a:cubicBezTo>
                  <a:cubicBezTo>
                    <a:pt x="1842" y="487"/>
                    <a:pt x="1641" y="110"/>
                    <a:pt x="1305" y="30"/>
                  </a:cubicBezTo>
                  <a:cubicBezTo>
                    <a:pt x="1143" y="16"/>
                    <a:pt x="995" y="3"/>
                    <a:pt x="834" y="3"/>
                  </a:cubicBezTo>
                  <a:cubicBezTo>
                    <a:pt x="815" y="1"/>
                    <a:pt x="797" y="0"/>
                    <a:pt x="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6322859">
              <a:off x="8183882" y="2097926"/>
              <a:ext cx="62726" cy="60146"/>
            </a:xfrm>
            <a:custGeom>
              <a:avLst/>
              <a:gdLst/>
              <a:ahLst/>
              <a:cxnLst/>
              <a:rect l="l" t="t" r="r" b="b"/>
              <a:pathLst>
                <a:path w="1507" h="1445" extrusionOk="0">
                  <a:moveTo>
                    <a:pt x="816" y="548"/>
                  </a:moveTo>
                  <a:cubicBezTo>
                    <a:pt x="851" y="548"/>
                    <a:pt x="888" y="561"/>
                    <a:pt x="915" y="588"/>
                  </a:cubicBezTo>
                  <a:cubicBezTo>
                    <a:pt x="942" y="628"/>
                    <a:pt x="955" y="682"/>
                    <a:pt x="955" y="736"/>
                  </a:cubicBezTo>
                  <a:cubicBezTo>
                    <a:pt x="955" y="763"/>
                    <a:pt x="955" y="790"/>
                    <a:pt x="942" y="803"/>
                  </a:cubicBezTo>
                  <a:cubicBezTo>
                    <a:pt x="901" y="870"/>
                    <a:pt x="848" y="924"/>
                    <a:pt x="780" y="964"/>
                  </a:cubicBezTo>
                  <a:cubicBezTo>
                    <a:pt x="762" y="974"/>
                    <a:pt x="744" y="978"/>
                    <a:pt x="724" y="978"/>
                  </a:cubicBezTo>
                  <a:cubicBezTo>
                    <a:pt x="658" y="978"/>
                    <a:pt x="588" y="927"/>
                    <a:pt x="525" y="843"/>
                  </a:cubicBezTo>
                  <a:lnTo>
                    <a:pt x="539" y="843"/>
                  </a:lnTo>
                  <a:cubicBezTo>
                    <a:pt x="592" y="749"/>
                    <a:pt x="646" y="669"/>
                    <a:pt x="727" y="588"/>
                  </a:cubicBezTo>
                  <a:cubicBezTo>
                    <a:pt x="747" y="561"/>
                    <a:pt x="780" y="548"/>
                    <a:pt x="816" y="548"/>
                  </a:cubicBezTo>
                  <a:close/>
                  <a:moveTo>
                    <a:pt x="922" y="0"/>
                  </a:moveTo>
                  <a:cubicBezTo>
                    <a:pt x="905" y="0"/>
                    <a:pt x="888" y="3"/>
                    <a:pt x="875" y="10"/>
                  </a:cubicBezTo>
                  <a:cubicBezTo>
                    <a:pt x="757" y="92"/>
                    <a:pt x="619" y="134"/>
                    <a:pt x="478" y="134"/>
                  </a:cubicBezTo>
                  <a:cubicBezTo>
                    <a:pt x="458" y="134"/>
                    <a:pt x="438" y="133"/>
                    <a:pt x="418" y="131"/>
                  </a:cubicBezTo>
                  <a:cubicBezTo>
                    <a:pt x="377" y="145"/>
                    <a:pt x="323" y="158"/>
                    <a:pt x="297" y="198"/>
                  </a:cubicBezTo>
                  <a:cubicBezTo>
                    <a:pt x="95" y="333"/>
                    <a:pt x="1" y="575"/>
                    <a:pt x="55" y="803"/>
                  </a:cubicBezTo>
                  <a:cubicBezTo>
                    <a:pt x="95" y="1032"/>
                    <a:pt x="243" y="1233"/>
                    <a:pt x="444" y="1354"/>
                  </a:cubicBezTo>
                  <a:cubicBezTo>
                    <a:pt x="532" y="1415"/>
                    <a:pt x="629" y="1445"/>
                    <a:pt x="725" y="1445"/>
                  </a:cubicBezTo>
                  <a:cubicBezTo>
                    <a:pt x="821" y="1445"/>
                    <a:pt x="915" y="1415"/>
                    <a:pt x="996" y="1354"/>
                  </a:cubicBezTo>
                  <a:cubicBezTo>
                    <a:pt x="1090" y="1300"/>
                    <a:pt x="1170" y="1233"/>
                    <a:pt x="1251" y="1166"/>
                  </a:cubicBezTo>
                  <a:cubicBezTo>
                    <a:pt x="1412" y="1018"/>
                    <a:pt x="1493" y="817"/>
                    <a:pt x="1506" y="615"/>
                  </a:cubicBezTo>
                  <a:cubicBezTo>
                    <a:pt x="1493" y="306"/>
                    <a:pt x="1264" y="64"/>
                    <a:pt x="969" y="10"/>
                  </a:cubicBezTo>
                  <a:cubicBezTo>
                    <a:pt x="955" y="3"/>
                    <a:pt x="938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5400000">
              <a:off x="7806345" y="511725"/>
              <a:ext cx="59895" cy="56565"/>
            </a:xfrm>
            <a:custGeom>
              <a:avLst/>
              <a:gdLst/>
              <a:ahLst/>
              <a:cxnLst/>
              <a:rect l="l" t="t" r="r" b="b"/>
              <a:pathLst>
                <a:path w="1439" h="1359" extrusionOk="0">
                  <a:moveTo>
                    <a:pt x="847" y="1"/>
                  </a:moveTo>
                  <a:cubicBezTo>
                    <a:pt x="686" y="14"/>
                    <a:pt x="525" y="41"/>
                    <a:pt x="364" y="108"/>
                  </a:cubicBezTo>
                  <a:cubicBezTo>
                    <a:pt x="149" y="189"/>
                    <a:pt x="1" y="391"/>
                    <a:pt x="1" y="633"/>
                  </a:cubicBezTo>
                  <a:cubicBezTo>
                    <a:pt x="1" y="996"/>
                    <a:pt x="256" y="1291"/>
                    <a:pt x="619" y="1358"/>
                  </a:cubicBezTo>
                  <a:cubicBezTo>
                    <a:pt x="659" y="1358"/>
                    <a:pt x="713" y="1358"/>
                    <a:pt x="753" y="1345"/>
                  </a:cubicBezTo>
                  <a:cubicBezTo>
                    <a:pt x="1130" y="1224"/>
                    <a:pt x="1372" y="1009"/>
                    <a:pt x="1399" y="606"/>
                  </a:cubicBezTo>
                  <a:cubicBezTo>
                    <a:pt x="1439" y="350"/>
                    <a:pt x="1278" y="108"/>
                    <a:pt x="1036" y="41"/>
                  </a:cubicBezTo>
                  <a:cubicBezTo>
                    <a:pt x="968" y="28"/>
                    <a:pt x="915" y="14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 rot="5400000">
              <a:off x="8288209" y="984763"/>
              <a:ext cx="63849" cy="59728"/>
            </a:xfrm>
            <a:custGeom>
              <a:avLst/>
              <a:gdLst/>
              <a:ahLst/>
              <a:cxnLst/>
              <a:rect l="l" t="t" r="r" b="b"/>
              <a:pathLst>
                <a:path w="1534" h="1435" extrusionOk="0">
                  <a:moveTo>
                    <a:pt x="727" y="1"/>
                  </a:moveTo>
                  <a:cubicBezTo>
                    <a:pt x="579" y="68"/>
                    <a:pt x="431" y="108"/>
                    <a:pt x="270" y="135"/>
                  </a:cubicBezTo>
                  <a:cubicBezTo>
                    <a:pt x="162" y="162"/>
                    <a:pt x="108" y="256"/>
                    <a:pt x="82" y="364"/>
                  </a:cubicBezTo>
                  <a:cubicBezTo>
                    <a:pt x="1" y="740"/>
                    <a:pt x="149" y="1116"/>
                    <a:pt x="458" y="1345"/>
                  </a:cubicBezTo>
                  <a:cubicBezTo>
                    <a:pt x="530" y="1404"/>
                    <a:pt x="618" y="1434"/>
                    <a:pt x="706" y="1434"/>
                  </a:cubicBezTo>
                  <a:cubicBezTo>
                    <a:pt x="799" y="1434"/>
                    <a:pt x="893" y="1400"/>
                    <a:pt x="969" y="1332"/>
                  </a:cubicBezTo>
                  <a:cubicBezTo>
                    <a:pt x="1063" y="1264"/>
                    <a:pt x="1157" y="1197"/>
                    <a:pt x="1251" y="1130"/>
                  </a:cubicBezTo>
                  <a:cubicBezTo>
                    <a:pt x="1466" y="942"/>
                    <a:pt x="1533" y="633"/>
                    <a:pt x="1412" y="377"/>
                  </a:cubicBezTo>
                  <a:cubicBezTo>
                    <a:pt x="1305" y="149"/>
                    <a:pt x="106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 rot="5400000">
              <a:off x="7566919" y="787228"/>
              <a:ext cx="55400" cy="51862"/>
            </a:xfrm>
            <a:custGeom>
              <a:avLst/>
              <a:gdLst/>
              <a:ahLst/>
              <a:cxnLst/>
              <a:rect l="l" t="t" r="r" b="b"/>
              <a:pathLst>
                <a:path w="1331" h="1246" extrusionOk="0">
                  <a:moveTo>
                    <a:pt x="575" y="0"/>
                  </a:moveTo>
                  <a:cubicBezTo>
                    <a:pt x="395" y="0"/>
                    <a:pt x="228" y="94"/>
                    <a:pt x="148" y="265"/>
                  </a:cubicBezTo>
                  <a:cubicBezTo>
                    <a:pt x="14" y="453"/>
                    <a:pt x="0" y="709"/>
                    <a:pt x="108" y="924"/>
                  </a:cubicBezTo>
                  <a:cubicBezTo>
                    <a:pt x="178" y="1064"/>
                    <a:pt x="626" y="1245"/>
                    <a:pt x="855" y="1245"/>
                  </a:cubicBezTo>
                  <a:cubicBezTo>
                    <a:pt x="889" y="1245"/>
                    <a:pt x="919" y="1241"/>
                    <a:pt x="941" y="1233"/>
                  </a:cubicBezTo>
                  <a:cubicBezTo>
                    <a:pt x="1170" y="1166"/>
                    <a:pt x="1331" y="951"/>
                    <a:pt x="1318" y="709"/>
                  </a:cubicBezTo>
                  <a:cubicBezTo>
                    <a:pt x="1331" y="332"/>
                    <a:pt x="995" y="90"/>
                    <a:pt x="672" y="10"/>
                  </a:cubicBezTo>
                  <a:cubicBezTo>
                    <a:pt x="640" y="3"/>
                    <a:pt x="607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 rot="-9900032">
              <a:off x="8480115" y="1349388"/>
              <a:ext cx="55442" cy="51946"/>
            </a:xfrm>
            <a:custGeom>
              <a:avLst/>
              <a:gdLst/>
              <a:ahLst/>
              <a:cxnLst/>
              <a:rect l="l" t="t" r="r" b="b"/>
              <a:pathLst>
                <a:path w="1332" h="1248" extrusionOk="0">
                  <a:moveTo>
                    <a:pt x="558" y="1"/>
                  </a:moveTo>
                  <a:cubicBezTo>
                    <a:pt x="391" y="1"/>
                    <a:pt x="225" y="94"/>
                    <a:pt x="149" y="258"/>
                  </a:cubicBezTo>
                  <a:cubicBezTo>
                    <a:pt x="14" y="446"/>
                    <a:pt x="1" y="701"/>
                    <a:pt x="108" y="916"/>
                  </a:cubicBezTo>
                  <a:cubicBezTo>
                    <a:pt x="192" y="1071"/>
                    <a:pt x="646" y="1248"/>
                    <a:pt x="869" y="1248"/>
                  </a:cubicBezTo>
                  <a:cubicBezTo>
                    <a:pt x="897" y="1248"/>
                    <a:pt x="922" y="1245"/>
                    <a:pt x="942" y="1239"/>
                  </a:cubicBezTo>
                  <a:cubicBezTo>
                    <a:pt x="1170" y="1158"/>
                    <a:pt x="1331" y="956"/>
                    <a:pt x="1331" y="715"/>
                  </a:cubicBezTo>
                  <a:cubicBezTo>
                    <a:pt x="1331" y="338"/>
                    <a:pt x="1009" y="96"/>
                    <a:pt x="673" y="16"/>
                  </a:cubicBezTo>
                  <a:cubicBezTo>
                    <a:pt x="635" y="6"/>
                    <a:pt x="597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title" idx="5" hasCustomPrompt="1"/>
          </p:nvPr>
        </p:nvSpPr>
        <p:spPr>
          <a:xfrm>
            <a:off x="3260059" y="2655407"/>
            <a:ext cx="73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9" name="Google Shape;199;p5"/>
          <p:cNvSpPr txBox="1">
            <a:spLocks noGrp="1"/>
          </p:cNvSpPr>
          <p:nvPr>
            <p:ph type="title" idx="6" hasCustomPrompt="1"/>
          </p:nvPr>
        </p:nvSpPr>
        <p:spPr>
          <a:xfrm>
            <a:off x="8200359" y="2655407"/>
            <a:ext cx="73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031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70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4"/>
          <p:cNvSpPr txBox="1">
            <a:spLocks noGrp="1"/>
          </p:cNvSpPr>
          <p:nvPr>
            <p:ph type="subTitle" idx="1"/>
          </p:nvPr>
        </p:nvSpPr>
        <p:spPr>
          <a:xfrm>
            <a:off x="960400" y="2343800"/>
            <a:ext cx="5132800" cy="2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32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3" name="Google Shape;363;p14"/>
          <p:cNvSpPr txBox="1">
            <a:spLocks noGrp="1"/>
          </p:cNvSpPr>
          <p:nvPr>
            <p:ph type="title"/>
          </p:nvPr>
        </p:nvSpPr>
        <p:spPr>
          <a:xfrm>
            <a:off x="960400" y="4667677"/>
            <a:ext cx="5132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 sz="2400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64" name="Google Shape;364;p14"/>
          <p:cNvSpPr/>
          <p:nvPr/>
        </p:nvSpPr>
        <p:spPr>
          <a:xfrm>
            <a:off x="8734356" y="6271101"/>
            <a:ext cx="95483" cy="83976"/>
          </a:xfrm>
          <a:custGeom>
            <a:avLst/>
            <a:gdLst/>
            <a:ahLst/>
            <a:cxnLst/>
            <a:rect l="l" t="t" r="r" b="b"/>
            <a:pathLst>
              <a:path w="1560" h="1372" extrusionOk="0">
                <a:moveTo>
                  <a:pt x="826" y="364"/>
                </a:moveTo>
                <a:cubicBezTo>
                  <a:pt x="860" y="364"/>
                  <a:pt x="894" y="375"/>
                  <a:pt x="928" y="404"/>
                </a:cubicBezTo>
                <a:cubicBezTo>
                  <a:pt x="1049" y="484"/>
                  <a:pt x="1116" y="605"/>
                  <a:pt x="1116" y="753"/>
                </a:cubicBezTo>
                <a:cubicBezTo>
                  <a:pt x="1116" y="793"/>
                  <a:pt x="1090" y="834"/>
                  <a:pt x="1049" y="874"/>
                </a:cubicBezTo>
                <a:cubicBezTo>
                  <a:pt x="995" y="914"/>
                  <a:pt x="942" y="955"/>
                  <a:pt x="888" y="982"/>
                </a:cubicBezTo>
                <a:cubicBezTo>
                  <a:pt x="833" y="1018"/>
                  <a:pt x="774" y="1035"/>
                  <a:pt x="718" y="1035"/>
                </a:cubicBezTo>
                <a:cubicBezTo>
                  <a:pt x="566" y="1035"/>
                  <a:pt x="431" y="916"/>
                  <a:pt x="431" y="740"/>
                </a:cubicBezTo>
                <a:cubicBezTo>
                  <a:pt x="417" y="672"/>
                  <a:pt x="417" y="592"/>
                  <a:pt x="431" y="525"/>
                </a:cubicBezTo>
                <a:cubicBezTo>
                  <a:pt x="538" y="471"/>
                  <a:pt x="592" y="457"/>
                  <a:pt x="673" y="417"/>
                </a:cubicBezTo>
                <a:cubicBezTo>
                  <a:pt x="727" y="386"/>
                  <a:pt x="777" y="364"/>
                  <a:pt x="826" y="364"/>
                </a:cubicBezTo>
                <a:close/>
                <a:moveTo>
                  <a:pt x="780" y="0"/>
                </a:moveTo>
                <a:cubicBezTo>
                  <a:pt x="673" y="14"/>
                  <a:pt x="565" y="41"/>
                  <a:pt x="458" y="68"/>
                </a:cubicBezTo>
                <a:cubicBezTo>
                  <a:pt x="216" y="148"/>
                  <a:pt x="41" y="377"/>
                  <a:pt x="28" y="646"/>
                </a:cubicBezTo>
                <a:cubicBezTo>
                  <a:pt x="1" y="887"/>
                  <a:pt x="122" y="1129"/>
                  <a:pt x="350" y="1250"/>
                </a:cubicBezTo>
                <a:cubicBezTo>
                  <a:pt x="478" y="1332"/>
                  <a:pt x="623" y="1371"/>
                  <a:pt x="769" y="1371"/>
                </a:cubicBezTo>
                <a:cubicBezTo>
                  <a:pt x="1006" y="1371"/>
                  <a:pt x="1245" y="1267"/>
                  <a:pt x="1412" y="1076"/>
                </a:cubicBezTo>
                <a:cubicBezTo>
                  <a:pt x="1506" y="968"/>
                  <a:pt x="1560" y="834"/>
                  <a:pt x="1547" y="699"/>
                </a:cubicBezTo>
                <a:cubicBezTo>
                  <a:pt x="1493" y="296"/>
                  <a:pt x="1170" y="0"/>
                  <a:pt x="780" y="0"/>
                </a:cubicBezTo>
                <a:close/>
              </a:path>
            </a:pathLst>
          </a:custGeom>
          <a:solidFill>
            <a:srgbClr val="F7B1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4"/>
          <p:cNvSpPr/>
          <p:nvPr/>
        </p:nvSpPr>
        <p:spPr>
          <a:xfrm>
            <a:off x="11104719" y="4416359"/>
            <a:ext cx="125903" cy="117395"/>
          </a:xfrm>
          <a:custGeom>
            <a:avLst/>
            <a:gdLst/>
            <a:ahLst/>
            <a:cxnLst/>
            <a:rect l="l" t="t" r="r" b="b"/>
            <a:pathLst>
              <a:path w="2057" h="1918" extrusionOk="0">
                <a:moveTo>
                  <a:pt x="1210" y="0"/>
                </a:moveTo>
                <a:cubicBezTo>
                  <a:pt x="968" y="0"/>
                  <a:pt x="739" y="41"/>
                  <a:pt x="524" y="135"/>
                </a:cubicBezTo>
                <a:cubicBezTo>
                  <a:pt x="202" y="242"/>
                  <a:pt x="0" y="552"/>
                  <a:pt x="0" y="888"/>
                </a:cubicBezTo>
                <a:cubicBezTo>
                  <a:pt x="14" y="1385"/>
                  <a:pt x="377" y="1829"/>
                  <a:pt x="874" y="1909"/>
                </a:cubicBezTo>
                <a:cubicBezTo>
                  <a:pt x="902" y="1915"/>
                  <a:pt x="930" y="1918"/>
                  <a:pt x="957" y="1918"/>
                </a:cubicBezTo>
                <a:cubicBezTo>
                  <a:pt x="997" y="1918"/>
                  <a:pt x="1036" y="1911"/>
                  <a:pt x="1075" y="1896"/>
                </a:cubicBezTo>
                <a:cubicBezTo>
                  <a:pt x="1613" y="1734"/>
                  <a:pt x="1949" y="1412"/>
                  <a:pt x="2003" y="847"/>
                </a:cubicBezTo>
                <a:cubicBezTo>
                  <a:pt x="2057" y="484"/>
                  <a:pt x="1828" y="135"/>
                  <a:pt x="1479" y="41"/>
                </a:cubicBezTo>
                <a:cubicBezTo>
                  <a:pt x="1385" y="27"/>
                  <a:pt x="1291" y="0"/>
                  <a:pt x="1210" y="0"/>
                </a:cubicBezTo>
                <a:close/>
              </a:path>
            </a:pathLst>
          </a:custGeom>
          <a:solidFill>
            <a:srgbClr val="87AC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4"/>
          <p:cNvSpPr/>
          <p:nvPr/>
        </p:nvSpPr>
        <p:spPr>
          <a:xfrm>
            <a:off x="10685133" y="5294301"/>
            <a:ext cx="140776" cy="137776"/>
          </a:xfrm>
          <a:custGeom>
            <a:avLst/>
            <a:gdLst/>
            <a:ahLst/>
            <a:cxnLst/>
            <a:rect l="l" t="t" r="r" b="b"/>
            <a:pathLst>
              <a:path w="2300" h="2251" extrusionOk="0">
                <a:moveTo>
                  <a:pt x="984" y="519"/>
                </a:moveTo>
                <a:cubicBezTo>
                  <a:pt x="1097" y="519"/>
                  <a:pt x="1209" y="536"/>
                  <a:pt x="1318" y="568"/>
                </a:cubicBezTo>
                <a:cubicBezTo>
                  <a:pt x="1600" y="649"/>
                  <a:pt x="1748" y="972"/>
                  <a:pt x="1627" y="1240"/>
                </a:cubicBezTo>
                <a:cubicBezTo>
                  <a:pt x="1573" y="1348"/>
                  <a:pt x="1519" y="1442"/>
                  <a:pt x="1452" y="1536"/>
                </a:cubicBezTo>
                <a:cubicBezTo>
                  <a:pt x="1374" y="1638"/>
                  <a:pt x="1255" y="1694"/>
                  <a:pt x="1137" y="1694"/>
                </a:cubicBezTo>
                <a:cubicBezTo>
                  <a:pt x="1052" y="1694"/>
                  <a:pt x="969" y="1665"/>
                  <a:pt x="901" y="1603"/>
                </a:cubicBezTo>
                <a:cubicBezTo>
                  <a:pt x="646" y="1455"/>
                  <a:pt x="511" y="1160"/>
                  <a:pt x="552" y="877"/>
                </a:cubicBezTo>
                <a:cubicBezTo>
                  <a:pt x="565" y="770"/>
                  <a:pt x="605" y="676"/>
                  <a:pt x="619" y="582"/>
                </a:cubicBezTo>
                <a:cubicBezTo>
                  <a:pt x="738" y="540"/>
                  <a:pt x="861" y="519"/>
                  <a:pt x="984" y="519"/>
                </a:cubicBezTo>
                <a:close/>
                <a:moveTo>
                  <a:pt x="1196" y="1"/>
                </a:moveTo>
                <a:cubicBezTo>
                  <a:pt x="940" y="1"/>
                  <a:pt x="706" y="133"/>
                  <a:pt x="471" y="232"/>
                </a:cubicBezTo>
                <a:cubicBezTo>
                  <a:pt x="310" y="313"/>
                  <a:pt x="189" y="394"/>
                  <a:pt x="216" y="609"/>
                </a:cubicBezTo>
                <a:cubicBezTo>
                  <a:pt x="229" y="662"/>
                  <a:pt x="189" y="730"/>
                  <a:pt x="162" y="797"/>
                </a:cubicBezTo>
                <a:cubicBezTo>
                  <a:pt x="1" y="1308"/>
                  <a:pt x="216" y="1859"/>
                  <a:pt x="673" y="2127"/>
                </a:cubicBezTo>
                <a:cubicBezTo>
                  <a:pt x="793" y="2210"/>
                  <a:pt x="935" y="2251"/>
                  <a:pt x="1076" y="2251"/>
                </a:cubicBezTo>
                <a:cubicBezTo>
                  <a:pt x="1234" y="2251"/>
                  <a:pt x="1392" y="2200"/>
                  <a:pt x="1519" y="2101"/>
                </a:cubicBezTo>
                <a:cubicBezTo>
                  <a:pt x="1600" y="2047"/>
                  <a:pt x="1667" y="1980"/>
                  <a:pt x="1735" y="1939"/>
                </a:cubicBezTo>
                <a:cubicBezTo>
                  <a:pt x="2111" y="1711"/>
                  <a:pt x="2299" y="1281"/>
                  <a:pt x="2218" y="851"/>
                </a:cubicBezTo>
                <a:cubicBezTo>
                  <a:pt x="2179" y="375"/>
                  <a:pt x="1776" y="3"/>
                  <a:pt x="1290" y="3"/>
                </a:cubicBezTo>
                <a:cubicBezTo>
                  <a:pt x="1281" y="3"/>
                  <a:pt x="1273" y="4"/>
                  <a:pt x="1264" y="4"/>
                </a:cubicBezTo>
                <a:cubicBezTo>
                  <a:pt x="1241" y="2"/>
                  <a:pt x="1219" y="1"/>
                  <a:pt x="1196" y="1"/>
                </a:cubicBezTo>
                <a:close/>
              </a:path>
            </a:pathLst>
          </a:custGeom>
          <a:solidFill>
            <a:srgbClr val="F7B1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14"/>
          <p:cNvSpPr/>
          <p:nvPr/>
        </p:nvSpPr>
        <p:spPr>
          <a:xfrm>
            <a:off x="9856649" y="1692755"/>
            <a:ext cx="154731" cy="134227"/>
          </a:xfrm>
          <a:custGeom>
            <a:avLst/>
            <a:gdLst/>
            <a:ahLst/>
            <a:cxnLst/>
            <a:rect l="l" t="t" r="r" b="b"/>
            <a:pathLst>
              <a:path w="2528" h="2193" extrusionOk="0">
                <a:moveTo>
                  <a:pt x="1349" y="474"/>
                </a:moveTo>
                <a:cubicBezTo>
                  <a:pt x="1462" y="474"/>
                  <a:pt x="1560" y="539"/>
                  <a:pt x="1614" y="647"/>
                </a:cubicBezTo>
                <a:cubicBezTo>
                  <a:pt x="1762" y="848"/>
                  <a:pt x="1775" y="1117"/>
                  <a:pt x="1627" y="1319"/>
                </a:cubicBezTo>
                <a:cubicBezTo>
                  <a:pt x="1547" y="1547"/>
                  <a:pt x="1332" y="1682"/>
                  <a:pt x="1090" y="1682"/>
                </a:cubicBezTo>
                <a:cubicBezTo>
                  <a:pt x="1080" y="1682"/>
                  <a:pt x="1070" y="1683"/>
                  <a:pt x="1060" y="1683"/>
                </a:cubicBezTo>
                <a:cubicBezTo>
                  <a:pt x="856" y="1683"/>
                  <a:pt x="670" y="1551"/>
                  <a:pt x="606" y="1359"/>
                </a:cubicBezTo>
                <a:cubicBezTo>
                  <a:pt x="498" y="1050"/>
                  <a:pt x="633" y="714"/>
                  <a:pt x="928" y="580"/>
                </a:cubicBezTo>
                <a:cubicBezTo>
                  <a:pt x="1036" y="539"/>
                  <a:pt x="1157" y="499"/>
                  <a:pt x="1264" y="485"/>
                </a:cubicBezTo>
                <a:cubicBezTo>
                  <a:pt x="1293" y="478"/>
                  <a:pt x="1321" y="474"/>
                  <a:pt x="1349" y="474"/>
                </a:cubicBezTo>
                <a:close/>
                <a:moveTo>
                  <a:pt x="1332" y="1"/>
                </a:moveTo>
                <a:cubicBezTo>
                  <a:pt x="1278" y="1"/>
                  <a:pt x="1224" y="5"/>
                  <a:pt x="1170" y="15"/>
                </a:cubicBezTo>
                <a:cubicBezTo>
                  <a:pt x="579" y="123"/>
                  <a:pt x="270" y="526"/>
                  <a:pt x="95" y="1063"/>
                </a:cubicBezTo>
                <a:cubicBezTo>
                  <a:pt x="1" y="1332"/>
                  <a:pt x="82" y="1628"/>
                  <a:pt x="297" y="1830"/>
                </a:cubicBezTo>
                <a:cubicBezTo>
                  <a:pt x="565" y="2098"/>
                  <a:pt x="928" y="2166"/>
                  <a:pt x="1305" y="2193"/>
                </a:cubicBezTo>
                <a:cubicBezTo>
                  <a:pt x="1399" y="2179"/>
                  <a:pt x="1493" y="2152"/>
                  <a:pt x="1574" y="2112"/>
                </a:cubicBezTo>
                <a:cubicBezTo>
                  <a:pt x="2098" y="1856"/>
                  <a:pt x="2528" y="1117"/>
                  <a:pt x="2125" y="432"/>
                </a:cubicBezTo>
                <a:cubicBezTo>
                  <a:pt x="1952" y="167"/>
                  <a:pt x="1651" y="1"/>
                  <a:pt x="13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14"/>
          <p:cNvSpPr/>
          <p:nvPr/>
        </p:nvSpPr>
        <p:spPr>
          <a:xfrm>
            <a:off x="11097267" y="3391405"/>
            <a:ext cx="140776" cy="147936"/>
          </a:xfrm>
          <a:custGeom>
            <a:avLst/>
            <a:gdLst/>
            <a:ahLst/>
            <a:cxnLst/>
            <a:rect l="l" t="t" r="r" b="b"/>
            <a:pathLst>
              <a:path w="2300" h="2417" extrusionOk="0">
                <a:moveTo>
                  <a:pt x="1090" y="476"/>
                </a:moveTo>
                <a:cubicBezTo>
                  <a:pt x="1179" y="476"/>
                  <a:pt x="1270" y="492"/>
                  <a:pt x="1358" y="526"/>
                </a:cubicBezTo>
                <a:cubicBezTo>
                  <a:pt x="1466" y="567"/>
                  <a:pt x="1546" y="647"/>
                  <a:pt x="1614" y="741"/>
                </a:cubicBezTo>
                <a:cubicBezTo>
                  <a:pt x="1708" y="916"/>
                  <a:pt x="1748" y="1104"/>
                  <a:pt x="1735" y="1306"/>
                </a:cubicBezTo>
                <a:cubicBezTo>
                  <a:pt x="1735" y="1467"/>
                  <a:pt x="1667" y="1628"/>
                  <a:pt x="1573" y="1749"/>
                </a:cubicBezTo>
                <a:cubicBezTo>
                  <a:pt x="1454" y="1911"/>
                  <a:pt x="1272" y="1992"/>
                  <a:pt x="1089" y="1992"/>
                </a:cubicBezTo>
                <a:cubicBezTo>
                  <a:pt x="922" y="1992"/>
                  <a:pt x="754" y="1924"/>
                  <a:pt x="632" y="1790"/>
                </a:cubicBezTo>
                <a:cubicBezTo>
                  <a:pt x="485" y="1628"/>
                  <a:pt x="404" y="1440"/>
                  <a:pt x="364" y="1225"/>
                </a:cubicBezTo>
                <a:cubicBezTo>
                  <a:pt x="364" y="1158"/>
                  <a:pt x="364" y="1091"/>
                  <a:pt x="377" y="1024"/>
                </a:cubicBezTo>
                <a:cubicBezTo>
                  <a:pt x="462" y="696"/>
                  <a:pt x="763" y="476"/>
                  <a:pt x="1090" y="476"/>
                </a:cubicBezTo>
                <a:close/>
                <a:moveTo>
                  <a:pt x="1209" y="1"/>
                </a:moveTo>
                <a:cubicBezTo>
                  <a:pt x="975" y="1"/>
                  <a:pt x="746" y="64"/>
                  <a:pt x="552" y="190"/>
                </a:cubicBezTo>
                <a:cubicBezTo>
                  <a:pt x="202" y="352"/>
                  <a:pt x="1" y="714"/>
                  <a:pt x="54" y="1104"/>
                </a:cubicBezTo>
                <a:cubicBezTo>
                  <a:pt x="68" y="1212"/>
                  <a:pt x="81" y="1333"/>
                  <a:pt x="95" y="1440"/>
                </a:cubicBezTo>
                <a:cubicBezTo>
                  <a:pt x="122" y="1642"/>
                  <a:pt x="202" y="1830"/>
                  <a:pt x="310" y="1991"/>
                </a:cubicBezTo>
                <a:cubicBezTo>
                  <a:pt x="477" y="2265"/>
                  <a:pt x="766" y="2417"/>
                  <a:pt x="1067" y="2417"/>
                </a:cubicBezTo>
                <a:cubicBezTo>
                  <a:pt x="1224" y="2417"/>
                  <a:pt x="1385" y="2375"/>
                  <a:pt x="1533" y="2287"/>
                </a:cubicBezTo>
                <a:cubicBezTo>
                  <a:pt x="2165" y="1938"/>
                  <a:pt x="2299" y="1454"/>
                  <a:pt x="2205" y="889"/>
                </a:cubicBezTo>
                <a:cubicBezTo>
                  <a:pt x="2124" y="486"/>
                  <a:pt x="1909" y="150"/>
                  <a:pt x="1479" y="29"/>
                </a:cubicBezTo>
                <a:cubicBezTo>
                  <a:pt x="1390" y="10"/>
                  <a:pt x="1299" y="1"/>
                  <a:pt x="1209" y="1"/>
                </a:cubicBezTo>
                <a:close/>
              </a:path>
            </a:pathLst>
          </a:custGeom>
          <a:solidFill>
            <a:srgbClr val="F7B1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14"/>
          <p:cNvSpPr/>
          <p:nvPr/>
        </p:nvSpPr>
        <p:spPr>
          <a:xfrm rot="2700000">
            <a:off x="10586068" y="2052453"/>
            <a:ext cx="122659" cy="131167"/>
          </a:xfrm>
          <a:custGeom>
            <a:avLst/>
            <a:gdLst/>
            <a:ahLst/>
            <a:cxnLst/>
            <a:rect l="l" t="t" r="r" b="b"/>
            <a:pathLst>
              <a:path w="2004" h="2143" extrusionOk="0">
                <a:moveTo>
                  <a:pt x="1000" y="496"/>
                </a:moveTo>
                <a:cubicBezTo>
                  <a:pt x="1076" y="496"/>
                  <a:pt x="1151" y="510"/>
                  <a:pt x="1224" y="538"/>
                </a:cubicBezTo>
                <a:cubicBezTo>
                  <a:pt x="1439" y="606"/>
                  <a:pt x="1560" y="821"/>
                  <a:pt x="1506" y="1036"/>
                </a:cubicBezTo>
                <a:cubicBezTo>
                  <a:pt x="1452" y="1264"/>
                  <a:pt x="1304" y="1452"/>
                  <a:pt x="1103" y="1573"/>
                </a:cubicBezTo>
                <a:cubicBezTo>
                  <a:pt x="1054" y="1587"/>
                  <a:pt x="1004" y="1594"/>
                  <a:pt x="953" y="1594"/>
                </a:cubicBezTo>
                <a:cubicBezTo>
                  <a:pt x="809" y="1594"/>
                  <a:pt x="665" y="1539"/>
                  <a:pt x="565" y="1439"/>
                </a:cubicBezTo>
                <a:cubicBezTo>
                  <a:pt x="485" y="1345"/>
                  <a:pt x="431" y="1224"/>
                  <a:pt x="417" y="1103"/>
                </a:cubicBezTo>
                <a:lnTo>
                  <a:pt x="417" y="754"/>
                </a:lnTo>
                <a:cubicBezTo>
                  <a:pt x="538" y="673"/>
                  <a:pt x="619" y="633"/>
                  <a:pt x="686" y="579"/>
                </a:cubicBezTo>
                <a:cubicBezTo>
                  <a:pt x="788" y="524"/>
                  <a:pt x="895" y="496"/>
                  <a:pt x="1000" y="496"/>
                </a:cubicBezTo>
                <a:close/>
                <a:moveTo>
                  <a:pt x="1036" y="1"/>
                </a:moveTo>
                <a:cubicBezTo>
                  <a:pt x="847" y="28"/>
                  <a:pt x="659" y="95"/>
                  <a:pt x="498" y="202"/>
                </a:cubicBezTo>
                <a:cubicBezTo>
                  <a:pt x="350" y="283"/>
                  <a:pt x="229" y="391"/>
                  <a:pt x="135" y="512"/>
                </a:cubicBezTo>
                <a:cubicBezTo>
                  <a:pt x="95" y="552"/>
                  <a:pt x="68" y="606"/>
                  <a:pt x="54" y="659"/>
                </a:cubicBezTo>
                <a:cubicBezTo>
                  <a:pt x="41" y="834"/>
                  <a:pt x="28" y="1009"/>
                  <a:pt x="14" y="1184"/>
                </a:cubicBezTo>
                <a:cubicBezTo>
                  <a:pt x="1" y="1506"/>
                  <a:pt x="135" y="1815"/>
                  <a:pt x="404" y="1990"/>
                </a:cubicBezTo>
                <a:cubicBezTo>
                  <a:pt x="535" y="2091"/>
                  <a:pt x="689" y="2142"/>
                  <a:pt x="845" y="2142"/>
                </a:cubicBezTo>
                <a:cubicBezTo>
                  <a:pt x="960" y="2142"/>
                  <a:pt x="1075" y="2114"/>
                  <a:pt x="1183" y="2057"/>
                </a:cubicBezTo>
                <a:cubicBezTo>
                  <a:pt x="1654" y="1883"/>
                  <a:pt x="1977" y="1452"/>
                  <a:pt x="2003" y="955"/>
                </a:cubicBezTo>
                <a:cubicBezTo>
                  <a:pt x="2003" y="431"/>
                  <a:pt x="1708" y="1"/>
                  <a:pt x="1036" y="1"/>
                </a:cubicBezTo>
                <a:close/>
              </a:path>
            </a:pathLst>
          </a:custGeom>
          <a:solidFill>
            <a:srgbClr val="BBD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14"/>
          <p:cNvSpPr/>
          <p:nvPr/>
        </p:nvSpPr>
        <p:spPr>
          <a:xfrm>
            <a:off x="8268409" y="6096650"/>
            <a:ext cx="104541" cy="102337"/>
          </a:xfrm>
          <a:custGeom>
            <a:avLst/>
            <a:gdLst/>
            <a:ahLst/>
            <a:cxnLst/>
            <a:rect l="l" t="t" r="r" b="b"/>
            <a:pathLst>
              <a:path w="1708" h="1672" extrusionOk="0">
                <a:moveTo>
                  <a:pt x="686" y="0"/>
                </a:moveTo>
                <a:cubicBezTo>
                  <a:pt x="620" y="0"/>
                  <a:pt x="562" y="15"/>
                  <a:pt x="512" y="46"/>
                </a:cubicBezTo>
                <a:cubicBezTo>
                  <a:pt x="310" y="126"/>
                  <a:pt x="162" y="287"/>
                  <a:pt x="95" y="489"/>
                </a:cubicBezTo>
                <a:cubicBezTo>
                  <a:pt x="55" y="637"/>
                  <a:pt x="28" y="785"/>
                  <a:pt x="1" y="946"/>
                </a:cubicBezTo>
                <a:cubicBezTo>
                  <a:pt x="1" y="1255"/>
                  <a:pt x="68" y="1470"/>
                  <a:pt x="270" y="1564"/>
                </a:cubicBezTo>
                <a:cubicBezTo>
                  <a:pt x="395" y="1636"/>
                  <a:pt x="539" y="1672"/>
                  <a:pt x="684" y="1672"/>
                </a:cubicBezTo>
                <a:cubicBezTo>
                  <a:pt x="757" y="1672"/>
                  <a:pt x="830" y="1663"/>
                  <a:pt x="901" y="1645"/>
                </a:cubicBezTo>
                <a:cubicBezTo>
                  <a:pt x="1157" y="1564"/>
                  <a:pt x="1358" y="1417"/>
                  <a:pt x="1520" y="1201"/>
                </a:cubicBezTo>
                <a:cubicBezTo>
                  <a:pt x="1708" y="946"/>
                  <a:pt x="1681" y="583"/>
                  <a:pt x="1453" y="341"/>
                </a:cubicBezTo>
                <a:cubicBezTo>
                  <a:pt x="1251" y="166"/>
                  <a:pt x="1009" y="46"/>
                  <a:pt x="754" y="5"/>
                </a:cubicBezTo>
                <a:cubicBezTo>
                  <a:pt x="730" y="2"/>
                  <a:pt x="707" y="0"/>
                  <a:pt x="686" y="0"/>
                </a:cubicBezTo>
                <a:close/>
              </a:path>
            </a:pathLst>
          </a:custGeom>
          <a:solidFill>
            <a:srgbClr val="F7B1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14"/>
          <p:cNvSpPr/>
          <p:nvPr/>
        </p:nvSpPr>
        <p:spPr>
          <a:xfrm>
            <a:off x="10907674" y="2577213"/>
            <a:ext cx="102093" cy="89361"/>
          </a:xfrm>
          <a:custGeom>
            <a:avLst/>
            <a:gdLst/>
            <a:ahLst/>
            <a:cxnLst/>
            <a:rect l="l" t="t" r="r" b="b"/>
            <a:pathLst>
              <a:path w="1668" h="1460" extrusionOk="0">
                <a:moveTo>
                  <a:pt x="942" y="1"/>
                </a:moveTo>
                <a:cubicBezTo>
                  <a:pt x="851" y="1"/>
                  <a:pt x="760" y="7"/>
                  <a:pt x="673" y="21"/>
                </a:cubicBezTo>
                <a:cubicBezTo>
                  <a:pt x="350" y="75"/>
                  <a:pt x="81" y="317"/>
                  <a:pt x="1" y="626"/>
                </a:cubicBezTo>
                <a:cubicBezTo>
                  <a:pt x="41" y="760"/>
                  <a:pt x="81" y="854"/>
                  <a:pt x="122" y="962"/>
                </a:cubicBezTo>
                <a:cubicBezTo>
                  <a:pt x="189" y="1150"/>
                  <a:pt x="323" y="1311"/>
                  <a:pt x="498" y="1392"/>
                </a:cubicBezTo>
                <a:cubicBezTo>
                  <a:pt x="607" y="1436"/>
                  <a:pt x="728" y="1460"/>
                  <a:pt x="848" y="1460"/>
                </a:cubicBezTo>
                <a:cubicBezTo>
                  <a:pt x="950" y="1460"/>
                  <a:pt x="1051" y="1442"/>
                  <a:pt x="1143" y="1405"/>
                </a:cubicBezTo>
                <a:cubicBezTo>
                  <a:pt x="1318" y="1365"/>
                  <a:pt x="1452" y="1244"/>
                  <a:pt x="1533" y="1083"/>
                </a:cubicBezTo>
                <a:cubicBezTo>
                  <a:pt x="1667" y="841"/>
                  <a:pt x="1667" y="532"/>
                  <a:pt x="1520" y="290"/>
                </a:cubicBezTo>
                <a:cubicBezTo>
                  <a:pt x="1466" y="169"/>
                  <a:pt x="1345" y="61"/>
                  <a:pt x="1210" y="21"/>
                </a:cubicBezTo>
                <a:cubicBezTo>
                  <a:pt x="1123" y="7"/>
                  <a:pt x="1032" y="1"/>
                  <a:pt x="942" y="1"/>
                </a:cubicBezTo>
                <a:close/>
              </a:path>
            </a:pathLst>
          </a:custGeom>
          <a:solidFill>
            <a:srgbClr val="BBD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14"/>
          <p:cNvSpPr/>
          <p:nvPr/>
        </p:nvSpPr>
        <p:spPr>
          <a:xfrm>
            <a:off x="10052121" y="5880706"/>
            <a:ext cx="102032" cy="89545"/>
          </a:xfrm>
          <a:custGeom>
            <a:avLst/>
            <a:gdLst/>
            <a:ahLst/>
            <a:cxnLst/>
            <a:rect l="l" t="t" r="r" b="b"/>
            <a:pathLst>
              <a:path w="1667" h="1463" extrusionOk="0">
                <a:moveTo>
                  <a:pt x="943" y="1"/>
                </a:moveTo>
                <a:cubicBezTo>
                  <a:pt x="850" y="1"/>
                  <a:pt x="760" y="11"/>
                  <a:pt x="672" y="31"/>
                </a:cubicBezTo>
                <a:cubicBezTo>
                  <a:pt x="350" y="85"/>
                  <a:pt x="94" y="313"/>
                  <a:pt x="0" y="636"/>
                </a:cubicBezTo>
                <a:cubicBezTo>
                  <a:pt x="41" y="757"/>
                  <a:pt x="94" y="864"/>
                  <a:pt x="121" y="972"/>
                </a:cubicBezTo>
                <a:cubicBezTo>
                  <a:pt x="188" y="1160"/>
                  <a:pt x="323" y="1308"/>
                  <a:pt x="511" y="1389"/>
                </a:cubicBezTo>
                <a:cubicBezTo>
                  <a:pt x="620" y="1440"/>
                  <a:pt x="737" y="1463"/>
                  <a:pt x="854" y="1463"/>
                </a:cubicBezTo>
                <a:cubicBezTo>
                  <a:pt x="952" y="1463"/>
                  <a:pt x="1050" y="1446"/>
                  <a:pt x="1143" y="1415"/>
                </a:cubicBezTo>
                <a:cubicBezTo>
                  <a:pt x="1317" y="1362"/>
                  <a:pt x="1465" y="1254"/>
                  <a:pt x="1533" y="1093"/>
                </a:cubicBezTo>
                <a:cubicBezTo>
                  <a:pt x="1667" y="837"/>
                  <a:pt x="1667" y="542"/>
                  <a:pt x="1519" y="300"/>
                </a:cubicBezTo>
                <a:cubicBezTo>
                  <a:pt x="1465" y="165"/>
                  <a:pt x="1358" y="71"/>
                  <a:pt x="1223" y="31"/>
                </a:cubicBezTo>
                <a:cubicBezTo>
                  <a:pt x="1129" y="11"/>
                  <a:pt x="1035" y="1"/>
                  <a:pt x="943" y="1"/>
                </a:cubicBezTo>
                <a:close/>
              </a:path>
            </a:pathLst>
          </a:custGeom>
          <a:solidFill>
            <a:srgbClr val="BBD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14"/>
          <p:cNvSpPr/>
          <p:nvPr/>
        </p:nvSpPr>
        <p:spPr>
          <a:xfrm>
            <a:off x="9333517" y="6109681"/>
            <a:ext cx="81467" cy="76264"/>
          </a:xfrm>
          <a:custGeom>
            <a:avLst/>
            <a:gdLst/>
            <a:ahLst/>
            <a:cxnLst/>
            <a:rect l="l" t="t" r="r" b="b"/>
            <a:pathLst>
              <a:path w="1331" h="1246" extrusionOk="0">
                <a:moveTo>
                  <a:pt x="575" y="0"/>
                </a:moveTo>
                <a:cubicBezTo>
                  <a:pt x="395" y="0"/>
                  <a:pt x="228" y="94"/>
                  <a:pt x="148" y="265"/>
                </a:cubicBezTo>
                <a:cubicBezTo>
                  <a:pt x="14" y="453"/>
                  <a:pt x="0" y="709"/>
                  <a:pt x="108" y="924"/>
                </a:cubicBezTo>
                <a:cubicBezTo>
                  <a:pt x="178" y="1064"/>
                  <a:pt x="626" y="1245"/>
                  <a:pt x="855" y="1245"/>
                </a:cubicBezTo>
                <a:cubicBezTo>
                  <a:pt x="889" y="1245"/>
                  <a:pt x="919" y="1241"/>
                  <a:pt x="941" y="1233"/>
                </a:cubicBezTo>
                <a:cubicBezTo>
                  <a:pt x="1170" y="1166"/>
                  <a:pt x="1331" y="951"/>
                  <a:pt x="1318" y="709"/>
                </a:cubicBezTo>
                <a:cubicBezTo>
                  <a:pt x="1331" y="332"/>
                  <a:pt x="995" y="90"/>
                  <a:pt x="672" y="10"/>
                </a:cubicBezTo>
                <a:cubicBezTo>
                  <a:pt x="640" y="3"/>
                  <a:pt x="607" y="0"/>
                  <a:pt x="575" y="0"/>
                </a:cubicBezTo>
                <a:close/>
              </a:path>
            </a:pathLst>
          </a:custGeom>
          <a:solidFill>
            <a:srgbClr val="87AC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4" name="Google Shape;374;p14"/>
          <p:cNvGrpSpPr/>
          <p:nvPr/>
        </p:nvGrpSpPr>
        <p:grpSpPr>
          <a:xfrm>
            <a:off x="688873" y="569717"/>
            <a:ext cx="1221601" cy="5740921"/>
            <a:chOff x="516654" y="427287"/>
            <a:chExt cx="916201" cy="4305691"/>
          </a:xfrm>
        </p:grpSpPr>
        <p:sp>
          <p:nvSpPr>
            <p:cNvPr id="375" name="Google Shape;375;p14"/>
            <p:cNvSpPr/>
            <p:nvPr/>
          </p:nvSpPr>
          <p:spPr>
            <a:xfrm>
              <a:off x="1333471" y="427287"/>
              <a:ext cx="99384" cy="101266"/>
            </a:xfrm>
            <a:custGeom>
              <a:avLst/>
              <a:gdLst/>
              <a:ahLst/>
              <a:cxnLst/>
              <a:rect l="l" t="t" r="r" b="b"/>
              <a:pathLst>
                <a:path w="2165" h="2206" extrusionOk="0">
                  <a:moveTo>
                    <a:pt x="1057" y="457"/>
                  </a:moveTo>
                  <a:cubicBezTo>
                    <a:pt x="1151" y="457"/>
                    <a:pt x="1232" y="477"/>
                    <a:pt x="1278" y="522"/>
                  </a:cubicBezTo>
                  <a:cubicBezTo>
                    <a:pt x="1426" y="643"/>
                    <a:pt x="1520" y="805"/>
                    <a:pt x="1560" y="993"/>
                  </a:cubicBezTo>
                  <a:cubicBezTo>
                    <a:pt x="1614" y="1275"/>
                    <a:pt x="1452" y="1557"/>
                    <a:pt x="1184" y="1652"/>
                  </a:cubicBezTo>
                  <a:cubicBezTo>
                    <a:pt x="1116" y="1678"/>
                    <a:pt x="1049" y="1692"/>
                    <a:pt x="982" y="1705"/>
                  </a:cubicBezTo>
                  <a:cubicBezTo>
                    <a:pt x="952" y="1714"/>
                    <a:pt x="922" y="1719"/>
                    <a:pt x="893" y="1719"/>
                  </a:cubicBezTo>
                  <a:cubicBezTo>
                    <a:pt x="791" y="1719"/>
                    <a:pt x="698" y="1665"/>
                    <a:pt x="646" y="1571"/>
                  </a:cubicBezTo>
                  <a:cubicBezTo>
                    <a:pt x="525" y="1383"/>
                    <a:pt x="444" y="1154"/>
                    <a:pt x="444" y="926"/>
                  </a:cubicBezTo>
                  <a:cubicBezTo>
                    <a:pt x="458" y="845"/>
                    <a:pt x="485" y="764"/>
                    <a:pt x="511" y="697"/>
                  </a:cubicBezTo>
                  <a:cubicBezTo>
                    <a:pt x="577" y="558"/>
                    <a:pt x="847" y="457"/>
                    <a:pt x="1057" y="457"/>
                  </a:cubicBezTo>
                  <a:close/>
                  <a:moveTo>
                    <a:pt x="1133" y="0"/>
                  </a:moveTo>
                  <a:cubicBezTo>
                    <a:pt x="1030" y="0"/>
                    <a:pt x="927" y="22"/>
                    <a:pt x="834" y="65"/>
                  </a:cubicBezTo>
                  <a:lnTo>
                    <a:pt x="794" y="65"/>
                  </a:lnTo>
                  <a:cubicBezTo>
                    <a:pt x="337" y="200"/>
                    <a:pt x="14" y="617"/>
                    <a:pt x="1" y="1100"/>
                  </a:cubicBezTo>
                  <a:cubicBezTo>
                    <a:pt x="41" y="1275"/>
                    <a:pt x="68" y="1463"/>
                    <a:pt x="108" y="1665"/>
                  </a:cubicBezTo>
                  <a:cubicBezTo>
                    <a:pt x="162" y="1867"/>
                    <a:pt x="310" y="2028"/>
                    <a:pt x="511" y="2095"/>
                  </a:cubicBezTo>
                  <a:cubicBezTo>
                    <a:pt x="686" y="2162"/>
                    <a:pt x="874" y="2203"/>
                    <a:pt x="1063" y="2203"/>
                  </a:cubicBezTo>
                  <a:cubicBezTo>
                    <a:pt x="1084" y="2205"/>
                    <a:pt x="1107" y="2206"/>
                    <a:pt x="1129" y="2206"/>
                  </a:cubicBezTo>
                  <a:cubicBezTo>
                    <a:pt x="1244" y="2206"/>
                    <a:pt x="1362" y="2176"/>
                    <a:pt x="1452" y="2109"/>
                  </a:cubicBezTo>
                  <a:cubicBezTo>
                    <a:pt x="1896" y="1813"/>
                    <a:pt x="2165" y="1396"/>
                    <a:pt x="2030" y="805"/>
                  </a:cubicBezTo>
                  <a:cubicBezTo>
                    <a:pt x="1977" y="522"/>
                    <a:pt x="1802" y="281"/>
                    <a:pt x="1560" y="133"/>
                  </a:cubicBezTo>
                  <a:cubicBezTo>
                    <a:pt x="1433" y="45"/>
                    <a:pt x="1282" y="0"/>
                    <a:pt x="1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 rot="-5400000">
              <a:off x="1000135" y="899618"/>
              <a:ext cx="95069" cy="93830"/>
            </a:xfrm>
            <a:custGeom>
              <a:avLst/>
              <a:gdLst/>
              <a:ahLst/>
              <a:cxnLst/>
              <a:rect l="l" t="t" r="r" b="b"/>
              <a:pathLst>
                <a:path w="2071" h="2044" extrusionOk="0">
                  <a:moveTo>
                    <a:pt x="1058" y="573"/>
                  </a:moveTo>
                  <a:cubicBezTo>
                    <a:pt x="1126" y="573"/>
                    <a:pt x="1193" y="591"/>
                    <a:pt x="1251" y="625"/>
                  </a:cubicBezTo>
                  <a:cubicBezTo>
                    <a:pt x="1399" y="679"/>
                    <a:pt x="1493" y="813"/>
                    <a:pt x="1493" y="961"/>
                  </a:cubicBezTo>
                  <a:cubicBezTo>
                    <a:pt x="1493" y="1096"/>
                    <a:pt x="1452" y="1244"/>
                    <a:pt x="1385" y="1365"/>
                  </a:cubicBezTo>
                  <a:cubicBezTo>
                    <a:pt x="1358" y="1418"/>
                    <a:pt x="1331" y="1459"/>
                    <a:pt x="1291" y="1526"/>
                  </a:cubicBezTo>
                  <a:cubicBezTo>
                    <a:pt x="1210" y="1539"/>
                    <a:pt x="1133" y="1546"/>
                    <a:pt x="1058" y="1546"/>
                  </a:cubicBezTo>
                  <a:cubicBezTo>
                    <a:pt x="824" y="1546"/>
                    <a:pt x="624" y="1471"/>
                    <a:pt x="471" y="1257"/>
                  </a:cubicBezTo>
                  <a:cubicBezTo>
                    <a:pt x="511" y="1028"/>
                    <a:pt x="632" y="827"/>
                    <a:pt x="807" y="666"/>
                  </a:cubicBezTo>
                  <a:cubicBezTo>
                    <a:pt x="876" y="604"/>
                    <a:pt x="967" y="573"/>
                    <a:pt x="1058" y="573"/>
                  </a:cubicBezTo>
                  <a:close/>
                  <a:moveTo>
                    <a:pt x="1209" y="1"/>
                  </a:moveTo>
                  <a:cubicBezTo>
                    <a:pt x="1130" y="1"/>
                    <a:pt x="1047" y="22"/>
                    <a:pt x="968" y="61"/>
                  </a:cubicBezTo>
                  <a:cubicBezTo>
                    <a:pt x="821" y="155"/>
                    <a:pt x="632" y="182"/>
                    <a:pt x="498" y="330"/>
                  </a:cubicBezTo>
                  <a:cubicBezTo>
                    <a:pt x="458" y="356"/>
                    <a:pt x="417" y="370"/>
                    <a:pt x="377" y="383"/>
                  </a:cubicBezTo>
                  <a:cubicBezTo>
                    <a:pt x="175" y="383"/>
                    <a:pt x="95" y="518"/>
                    <a:pt x="68" y="692"/>
                  </a:cubicBezTo>
                  <a:cubicBezTo>
                    <a:pt x="41" y="827"/>
                    <a:pt x="14" y="961"/>
                    <a:pt x="14" y="1096"/>
                  </a:cubicBezTo>
                  <a:cubicBezTo>
                    <a:pt x="1" y="1244"/>
                    <a:pt x="27" y="1378"/>
                    <a:pt x="108" y="1499"/>
                  </a:cubicBezTo>
                  <a:cubicBezTo>
                    <a:pt x="283" y="1795"/>
                    <a:pt x="605" y="1996"/>
                    <a:pt x="955" y="2037"/>
                  </a:cubicBezTo>
                  <a:cubicBezTo>
                    <a:pt x="988" y="2041"/>
                    <a:pt x="1021" y="2043"/>
                    <a:pt x="1053" y="2043"/>
                  </a:cubicBezTo>
                  <a:cubicBezTo>
                    <a:pt x="1207" y="2043"/>
                    <a:pt x="1357" y="1993"/>
                    <a:pt x="1479" y="1916"/>
                  </a:cubicBezTo>
                  <a:cubicBezTo>
                    <a:pt x="1815" y="1660"/>
                    <a:pt x="2071" y="1351"/>
                    <a:pt x="2044" y="948"/>
                  </a:cubicBezTo>
                  <a:cubicBezTo>
                    <a:pt x="2071" y="518"/>
                    <a:pt x="1788" y="141"/>
                    <a:pt x="1372" y="34"/>
                  </a:cubicBezTo>
                  <a:cubicBezTo>
                    <a:pt x="1321" y="11"/>
                    <a:pt x="1266" y="1"/>
                    <a:pt x="1209" y="1"/>
                  </a:cubicBezTo>
                  <a:close/>
                </a:path>
              </a:pathLst>
            </a:custGeom>
            <a:solidFill>
              <a:srgbClr val="87A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 rot="-5400000">
              <a:off x="888858" y="530348"/>
              <a:ext cx="61145" cy="57244"/>
            </a:xfrm>
            <a:custGeom>
              <a:avLst/>
              <a:gdLst/>
              <a:ahLst/>
              <a:cxnLst/>
              <a:rect l="l" t="t" r="r" b="b"/>
              <a:pathLst>
                <a:path w="1332" h="1247" extrusionOk="0">
                  <a:moveTo>
                    <a:pt x="574" y="1"/>
                  </a:moveTo>
                  <a:cubicBezTo>
                    <a:pt x="399" y="1"/>
                    <a:pt x="237" y="101"/>
                    <a:pt x="148" y="256"/>
                  </a:cubicBezTo>
                  <a:cubicBezTo>
                    <a:pt x="14" y="458"/>
                    <a:pt x="1" y="713"/>
                    <a:pt x="108" y="915"/>
                  </a:cubicBezTo>
                  <a:cubicBezTo>
                    <a:pt x="192" y="1070"/>
                    <a:pt x="646" y="1246"/>
                    <a:pt x="879" y="1246"/>
                  </a:cubicBezTo>
                  <a:cubicBezTo>
                    <a:pt x="908" y="1246"/>
                    <a:pt x="934" y="1244"/>
                    <a:pt x="955" y="1238"/>
                  </a:cubicBezTo>
                  <a:cubicBezTo>
                    <a:pt x="1183" y="1170"/>
                    <a:pt x="1331" y="955"/>
                    <a:pt x="1331" y="713"/>
                  </a:cubicBezTo>
                  <a:cubicBezTo>
                    <a:pt x="1331" y="337"/>
                    <a:pt x="1009" y="95"/>
                    <a:pt x="686" y="14"/>
                  </a:cubicBezTo>
                  <a:cubicBezTo>
                    <a:pt x="649" y="5"/>
                    <a:pt x="611" y="1"/>
                    <a:pt x="574" y="1"/>
                  </a:cubicBezTo>
                  <a:close/>
                </a:path>
              </a:pathLst>
            </a:custGeom>
            <a:solidFill>
              <a:srgbClr val="87A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 rot="-5400000">
              <a:off x="574306" y="989957"/>
              <a:ext cx="49991" cy="46685"/>
            </a:xfrm>
            <a:custGeom>
              <a:avLst/>
              <a:gdLst/>
              <a:ahLst/>
              <a:cxnLst/>
              <a:rect l="l" t="t" r="r" b="b"/>
              <a:pathLst>
                <a:path w="1089" h="1017" extrusionOk="0">
                  <a:moveTo>
                    <a:pt x="658" y="1"/>
                  </a:moveTo>
                  <a:cubicBezTo>
                    <a:pt x="599" y="1"/>
                    <a:pt x="541" y="15"/>
                    <a:pt x="484" y="23"/>
                  </a:cubicBezTo>
                  <a:cubicBezTo>
                    <a:pt x="448" y="23"/>
                    <a:pt x="418" y="17"/>
                    <a:pt x="390" y="17"/>
                  </a:cubicBezTo>
                  <a:cubicBezTo>
                    <a:pt x="376" y="17"/>
                    <a:pt x="363" y="18"/>
                    <a:pt x="350" y="23"/>
                  </a:cubicBezTo>
                  <a:cubicBezTo>
                    <a:pt x="282" y="49"/>
                    <a:pt x="229" y="76"/>
                    <a:pt x="175" y="130"/>
                  </a:cubicBezTo>
                  <a:cubicBezTo>
                    <a:pt x="13" y="332"/>
                    <a:pt x="0" y="614"/>
                    <a:pt x="161" y="829"/>
                  </a:cubicBezTo>
                  <a:cubicBezTo>
                    <a:pt x="243" y="957"/>
                    <a:pt x="344" y="1016"/>
                    <a:pt x="484" y="1016"/>
                  </a:cubicBezTo>
                  <a:cubicBezTo>
                    <a:pt x="551" y="1016"/>
                    <a:pt x="626" y="1003"/>
                    <a:pt x="712" y="977"/>
                  </a:cubicBezTo>
                  <a:cubicBezTo>
                    <a:pt x="766" y="963"/>
                    <a:pt x="820" y="950"/>
                    <a:pt x="874" y="923"/>
                  </a:cubicBezTo>
                  <a:cubicBezTo>
                    <a:pt x="1008" y="869"/>
                    <a:pt x="1089" y="722"/>
                    <a:pt x="1062" y="574"/>
                  </a:cubicBezTo>
                  <a:cubicBezTo>
                    <a:pt x="1048" y="533"/>
                    <a:pt x="1048" y="506"/>
                    <a:pt x="1048" y="466"/>
                  </a:cubicBezTo>
                  <a:cubicBezTo>
                    <a:pt x="1035" y="305"/>
                    <a:pt x="954" y="144"/>
                    <a:pt x="820" y="49"/>
                  </a:cubicBezTo>
                  <a:cubicBezTo>
                    <a:pt x="764" y="12"/>
                    <a:pt x="710" y="1"/>
                    <a:pt x="658" y="1"/>
                  </a:cubicBezTo>
                  <a:close/>
                </a:path>
              </a:pathLst>
            </a:custGeom>
            <a:solidFill>
              <a:srgbClr val="87A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1221738" y="4614957"/>
              <a:ext cx="111733" cy="118022"/>
            </a:xfrm>
            <a:custGeom>
              <a:avLst/>
              <a:gdLst/>
              <a:ahLst/>
              <a:cxnLst/>
              <a:rect l="l" t="t" r="r" b="b"/>
              <a:pathLst>
                <a:path w="2434" h="2571" extrusionOk="0">
                  <a:moveTo>
                    <a:pt x="1086" y="551"/>
                  </a:moveTo>
                  <a:cubicBezTo>
                    <a:pt x="1131" y="551"/>
                    <a:pt x="1177" y="557"/>
                    <a:pt x="1223" y="571"/>
                  </a:cubicBezTo>
                  <a:cubicBezTo>
                    <a:pt x="1439" y="611"/>
                    <a:pt x="1640" y="719"/>
                    <a:pt x="1788" y="880"/>
                  </a:cubicBezTo>
                  <a:cubicBezTo>
                    <a:pt x="1869" y="988"/>
                    <a:pt x="1909" y="1109"/>
                    <a:pt x="1882" y="1243"/>
                  </a:cubicBezTo>
                  <a:cubicBezTo>
                    <a:pt x="1842" y="1646"/>
                    <a:pt x="1573" y="1982"/>
                    <a:pt x="1197" y="2117"/>
                  </a:cubicBezTo>
                  <a:cubicBezTo>
                    <a:pt x="1147" y="2135"/>
                    <a:pt x="1094" y="2145"/>
                    <a:pt x="1041" y="2145"/>
                  </a:cubicBezTo>
                  <a:cubicBezTo>
                    <a:pt x="980" y="2145"/>
                    <a:pt x="918" y="2132"/>
                    <a:pt x="861" y="2103"/>
                  </a:cubicBezTo>
                  <a:cubicBezTo>
                    <a:pt x="713" y="2036"/>
                    <a:pt x="592" y="1915"/>
                    <a:pt x="511" y="1781"/>
                  </a:cubicBezTo>
                  <a:cubicBezTo>
                    <a:pt x="498" y="1754"/>
                    <a:pt x="471" y="1700"/>
                    <a:pt x="471" y="1687"/>
                  </a:cubicBezTo>
                  <a:cubicBezTo>
                    <a:pt x="592" y="1525"/>
                    <a:pt x="444" y="1377"/>
                    <a:pt x="484" y="1230"/>
                  </a:cubicBezTo>
                  <a:cubicBezTo>
                    <a:pt x="525" y="1082"/>
                    <a:pt x="592" y="947"/>
                    <a:pt x="672" y="813"/>
                  </a:cubicBezTo>
                  <a:cubicBezTo>
                    <a:pt x="747" y="652"/>
                    <a:pt x="908" y="551"/>
                    <a:pt x="1086" y="551"/>
                  </a:cubicBezTo>
                  <a:close/>
                  <a:moveTo>
                    <a:pt x="1201" y="0"/>
                  </a:moveTo>
                  <a:cubicBezTo>
                    <a:pt x="933" y="0"/>
                    <a:pt x="674" y="96"/>
                    <a:pt x="430" y="208"/>
                  </a:cubicBezTo>
                  <a:cubicBezTo>
                    <a:pt x="242" y="302"/>
                    <a:pt x="121" y="463"/>
                    <a:pt x="81" y="665"/>
                  </a:cubicBezTo>
                  <a:cubicBezTo>
                    <a:pt x="41" y="853"/>
                    <a:pt x="14" y="1028"/>
                    <a:pt x="0" y="1189"/>
                  </a:cubicBezTo>
                  <a:cubicBezTo>
                    <a:pt x="0" y="1445"/>
                    <a:pt x="54" y="1700"/>
                    <a:pt x="148" y="1942"/>
                  </a:cubicBezTo>
                  <a:cubicBezTo>
                    <a:pt x="256" y="2197"/>
                    <a:pt x="471" y="2399"/>
                    <a:pt x="726" y="2506"/>
                  </a:cubicBezTo>
                  <a:cubicBezTo>
                    <a:pt x="808" y="2551"/>
                    <a:pt x="897" y="2571"/>
                    <a:pt x="986" y="2571"/>
                  </a:cubicBezTo>
                  <a:cubicBezTo>
                    <a:pt x="1058" y="2571"/>
                    <a:pt x="1130" y="2557"/>
                    <a:pt x="1197" y="2533"/>
                  </a:cubicBezTo>
                  <a:cubicBezTo>
                    <a:pt x="1371" y="2466"/>
                    <a:pt x="1546" y="2385"/>
                    <a:pt x="1707" y="2305"/>
                  </a:cubicBezTo>
                  <a:cubicBezTo>
                    <a:pt x="2178" y="2036"/>
                    <a:pt x="2433" y="1512"/>
                    <a:pt x="2379" y="988"/>
                  </a:cubicBezTo>
                  <a:cubicBezTo>
                    <a:pt x="2366" y="867"/>
                    <a:pt x="2339" y="746"/>
                    <a:pt x="2272" y="652"/>
                  </a:cubicBezTo>
                  <a:cubicBezTo>
                    <a:pt x="2097" y="342"/>
                    <a:pt x="1801" y="127"/>
                    <a:pt x="1465" y="33"/>
                  </a:cubicBezTo>
                  <a:cubicBezTo>
                    <a:pt x="1376" y="10"/>
                    <a:pt x="1288" y="0"/>
                    <a:pt x="1201" y="0"/>
                  </a:cubicBezTo>
                  <a:close/>
                </a:path>
              </a:pathLst>
            </a:custGeom>
            <a:solidFill>
              <a:srgbClr val="F7B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79501" y="3987098"/>
              <a:ext cx="61008" cy="60962"/>
            </a:xfrm>
            <a:custGeom>
              <a:avLst/>
              <a:gdLst/>
              <a:ahLst/>
              <a:cxnLst/>
              <a:rect l="l" t="t" r="r" b="b"/>
              <a:pathLst>
                <a:path w="1329" h="1328" extrusionOk="0">
                  <a:moveTo>
                    <a:pt x="673" y="0"/>
                  </a:moveTo>
                  <a:cubicBezTo>
                    <a:pt x="658" y="0"/>
                    <a:pt x="644" y="0"/>
                    <a:pt x="629" y="1"/>
                  </a:cubicBezTo>
                  <a:lnTo>
                    <a:pt x="481" y="1"/>
                  </a:lnTo>
                  <a:cubicBezTo>
                    <a:pt x="293" y="1"/>
                    <a:pt x="132" y="135"/>
                    <a:pt x="78" y="324"/>
                  </a:cubicBezTo>
                  <a:cubicBezTo>
                    <a:pt x="38" y="485"/>
                    <a:pt x="24" y="646"/>
                    <a:pt x="11" y="808"/>
                  </a:cubicBezTo>
                  <a:cubicBezTo>
                    <a:pt x="0" y="1105"/>
                    <a:pt x="250" y="1327"/>
                    <a:pt x="528" y="1327"/>
                  </a:cubicBezTo>
                  <a:cubicBezTo>
                    <a:pt x="602" y="1327"/>
                    <a:pt x="677" y="1312"/>
                    <a:pt x="750" y="1278"/>
                  </a:cubicBezTo>
                  <a:cubicBezTo>
                    <a:pt x="831" y="1238"/>
                    <a:pt x="912" y="1211"/>
                    <a:pt x="1006" y="1170"/>
                  </a:cubicBezTo>
                  <a:cubicBezTo>
                    <a:pt x="1046" y="1157"/>
                    <a:pt x="1086" y="1130"/>
                    <a:pt x="1113" y="1103"/>
                  </a:cubicBezTo>
                  <a:cubicBezTo>
                    <a:pt x="1288" y="902"/>
                    <a:pt x="1328" y="633"/>
                    <a:pt x="1248" y="391"/>
                  </a:cubicBezTo>
                  <a:cubicBezTo>
                    <a:pt x="1107" y="123"/>
                    <a:pt x="942" y="0"/>
                    <a:pt x="673" y="0"/>
                  </a:cubicBezTo>
                  <a:close/>
                </a:path>
              </a:pathLst>
            </a:custGeom>
            <a:solidFill>
              <a:srgbClr val="87A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797404" y="4471648"/>
              <a:ext cx="66057" cy="63349"/>
            </a:xfrm>
            <a:custGeom>
              <a:avLst/>
              <a:gdLst/>
              <a:ahLst/>
              <a:cxnLst/>
              <a:rect l="l" t="t" r="r" b="b"/>
              <a:pathLst>
                <a:path w="1439" h="1380" extrusionOk="0">
                  <a:moveTo>
                    <a:pt x="570" y="0"/>
                  </a:moveTo>
                  <a:cubicBezTo>
                    <a:pt x="476" y="0"/>
                    <a:pt x="387" y="39"/>
                    <a:pt x="323" y="103"/>
                  </a:cubicBezTo>
                  <a:cubicBezTo>
                    <a:pt x="121" y="277"/>
                    <a:pt x="14" y="533"/>
                    <a:pt x="27" y="802"/>
                  </a:cubicBezTo>
                  <a:cubicBezTo>
                    <a:pt x="0" y="976"/>
                    <a:pt x="81" y="1138"/>
                    <a:pt x="229" y="1218"/>
                  </a:cubicBezTo>
                  <a:cubicBezTo>
                    <a:pt x="355" y="1324"/>
                    <a:pt x="506" y="1379"/>
                    <a:pt x="662" y="1379"/>
                  </a:cubicBezTo>
                  <a:cubicBezTo>
                    <a:pt x="706" y="1379"/>
                    <a:pt x="749" y="1375"/>
                    <a:pt x="793" y="1366"/>
                  </a:cubicBezTo>
                  <a:cubicBezTo>
                    <a:pt x="1237" y="1259"/>
                    <a:pt x="1438" y="734"/>
                    <a:pt x="1197" y="345"/>
                  </a:cubicBezTo>
                  <a:cubicBezTo>
                    <a:pt x="1062" y="170"/>
                    <a:pt x="861" y="49"/>
                    <a:pt x="645" y="9"/>
                  </a:cubicBezTo>
                  <a:cubicBezTo>
                    <a:pt x="620" y="3"/>
                    <a:pt x="595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1022967" y="4242272"/>
              <a:ext cx="49394" cy="52056"/>
            </a:xfrm>
            <a:custGeom>
              <a:avLst/>
              <a:gdLst/>
              <a:ahLst/>
              <a:cxnLst/>
              <a:rect l="l" t="t" r="r" b="b"/>
              <a:pathLst>
                <a:path w="1076" h="1134" extrusionOk="0">
                  <a:moveTo>
                    <a:pt x="699" y="1"/>
                  </a:moveTo>
                  <a:lnTo>
                    <a:pt x="162" y="162"/>
                  </a:lnTo>
                  <a:cubicBezTo>
                    <a:pt x="108" y="256"/>
                    <a:pt x="68" y="350"/>
                    <a:pt x="41" y="458"/>
                  </a:cubicBezTo>
                  <a:cubicBezTo>
                    <a:pt x="0" y="659"/>
                    <a:pt x="41" y="875"/>
                    <a:pt x="175" y="1036"/>
                  </a:cubicBezTo>
                  <a:cubicBezTo>
                    <a:pt x="220" y="1103"/>
                    <a:pt x="284" y="1133"/>
                    <a:pt x="351" y="1133"/>
                  </a:cubicBezTo>
                  <a:cubicBezTo>
                    <a:pt x="364" y="1133"/>
                    <a:pt x="377" y="1132"/>
                    <a:pt x="390" y="1130"/>
                  </a:cubicBezTo>
                  <a:cubicBezTo>
                    <a:pt x="565" y="1090"/>
                    <a:pt x="740" y="1036"/>
                    <a:pt x="888" y="996"/>
                  </a:cubicBezTo>
                  <a:cubicBezTo>
                    <a:pt x="1035" y="794"/>
                    <a:pt x="1076" y="525"/>
                    <a:pt x="995" y="297"/>
                  </a:cubicBezTo>
                  <a:cubicBezTo>
                    <a:pt x="955" y="149"/>
                    <a:pt x="847" y="41"/>
                    <a:pt x="699" y="1"/>
                  </a:cubicBezTo>
                  <a:close/>
                </a:path>
              </a:pathLst>
            </a:custGeom>
            <a:solidFill>
              <a:srgbClr val="BBD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16654" y="4545141"/>
              <a:ext cx="50036" cy="41865"/>
            </a:xfrm>
            <a:custGeom>
              <a:avLst/>
              <a:gdLst/>
              <a:ahLst/>
              <a:cxnLst/>
              <a:rect l="l" t="t" r="r" b="b"/>
              <a:pathLst>
                <a:path w="1090" h="912" extrusionOk="0">
                  <a:moveTo>
                    <a:pt x="633" y="1"/>
                  </a:moveTo>
                  <a:cubicBezTo>
                    <a:pt x="594" y="1"/>
                    <a:pt x="554" y="16"/>
                    <a:pt x="511" y="47"/>
                  </a:cubicBezTo>
                  <a:cubicBezTo>
                    <a:pt x="417" y="101"/>
                    <a:pt x="323" y="168"/>
                    <a:pt x="216" y="209"/>
                  </a:cubicBezTo>
                  <a:cubicBezTo>
                    <a:pt x="68" y="276"/>
                    <a:pt x="0" y="437"/>
                    <a:pt x="27" y="585"/>
                  </a:cubicBezTo>
                  <a:cubicBezTo>
                    <a:pt x="41" y="720"/>
                    <a:pt x="135" y="827"/>
                    <a:pt x="256" y="867"/>
                  </a:cubicBezTo>
                  <a:cubicBezTo>
                    <a:pt x="311" y="899"/>
                    <a:pt x="371" y="912"/>
                    <a:pt x="430" y="912"/>
                  </a:cubicBezTo>
                  <a:cubicBezTo>
                    <a:pt x="471" y="912"/>
                    <a:pt x="513" y="905"/>
                    <a:pt x="552" y="894"/>
                  </a:cubicBezTo>
                  <a:cubicBezTo>
                    <a:pt x="659" y="854"/>
                    <a:pt x="753" y="827"/>
                    <a:pt x="847" y="800"/>
                  </a:cubicBezTo>
                  <a:cubicBezTo>
                    <a:pt x="995" y="773"/>
                    <a:pt x="1089" y="639"/>
                    <a:pt x="1089" y="491"/>
                  </a:cubicBezTo>
                  <a:cubicBezTo>
                    <a:pt x="1089" y="370"/>
                    <a:pt x="1076" y="330"/>
                    <a:pt x="928" y="222"/>
                  </a:cubicBezTo>
                  <a:cubicBezTo>
                    <a:pt x="888" y="182"/>
                    <a:pt x="847" y="142"/>
                    <a:pt x="807" y="101"/>
                  </a:cubicBezTo>
                  <a:cubicBezTo>
                    <a:pt x="750" y="36"/>
                    <a:pt x="693" y="1"/>
                    <a:pt x="633" y="1"/>
                  </a:cubicBezTo>
                  <a:close/>
                </a:path>
              </a:pathLst>
            </a:custGeom>
            <a:solidFill>
              <a:srgbClr val="F7B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37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chemeClr val="lt2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5"/>
          <p:cNvGrpSpPr/>
          <p:nvPr/>
        </p:nvGrpSpPr>
        <p:grpSpPr>
          <a:xfrm>
            <a:off x="9556588" y="392251"/>
            <a:ext cx="2071259" cy="3405499"/>
            <a:chOff x="7167438" y="368039"/>
            <a:chExt cx="1553444" cy="2554124"/>
          </a:xfrm>
        </p:grpSpPr>
        <p:sp>
          <p:nvSpPr>
            <p:cNvPr id="386" name="Google Shape;386;p15"/>
            <p:cNvSpPr/>
            <p:nvPr/>
          </p:nvSpPr>
          <p:spPr>
            <a:xfrm rot="10800000">
              <a:off x="7167439" y="432987"/>
              <a:ext cx="101309" cy="107011"/>
            </a:xfrm>
            <a:custGeom>
              <a:avLst/>
              <a:gdLst/>
              <a:ahLst/>
              <a:cxnLst/>
              <a:rect l="l" t="t" r="r" b="b"/>
              <a:pathLst>
                <a:path w="2434" h="2571" extrusionOk="0">
                  <a:moveTo>
                    <a:pt x="1086" y="551"/>
                  </a:moveTo>
                  <a:cubicBezTo>
                    <a:pt x="1131" y="551"/>
                    <a:pt x="1177" y="557"/>
                    <a:pt x="1223" y="571"/>
                  </a:cubicBezTo>
                  <a:cubicBezTo>
                    <a:pt x="1439" y="611"/>
                    <a:pt x="1640" y="719"/>
                    <a:pt x="1788" y="880"/>
                  </a:cubicBezTo>
                  <a:cubicBezTo>
                    <a:pt x="1869" y="988"/>
                    <a:pt x="1909" y="1109"/>
                    <a:pt x="1882" y="1243"/>
                  </a:cubicBezTo>
                  <a:cubicBezTo>
                    <a:pt x="1842" y="1646"/>
                    <a:pt x="1573" y="1982"/>
                    <a:pt x="1197" y="2117"/>
                  </a:cubicBezTo>
                  <a:cubicBezTo>
                    <a:pt x="1147" y="2135"/>
                    <a:pt x="1094" y="2145"/>
                    <a:pt x="1041" y="2145"/>
                  </a:cubicBezTo>
                  <a:cubicBezTo>
                    <a:pt x="980" y="2145"/>
                    <a:pt x="918" y="2132"/>
                    <a:pt x="861" y="2103"/>
                  </a:cubicBezTo>
                  <a:cubicBezTo>
                    <a:pt x="713" y="2036"/>
                    <a:pt x="592" y="1915"/>
                    <a:pt x="511" y="1781"/>
                  </a:cubicBezTo>
                  <a:cubicBezTo>
                    <a:pt x="498" y="1754"/>
                    <a:pt x="471" y="1700"/>
                    <a:pt x="471" y="1687"/>
                  </a:cubicBezTo>
                  <a:cubicBezTo>
                    <a:pt x="592" y="1525"/>
                    <a:pt x="444" y="1377"/>
                    <a:pt x="484" y="1230"/>
                  </a:cubicBezTo>
                  <a:cubicBezTo>
                    <a:pt x="525" y="1082"/>
                    <a:pt x="592" y="947"/>
                    <a:pt x="672" y="813"/>
                  </a:cubicBezTo>
                  <a:cubicBezTo>
                    <a:pt x="747" y="652"/>
                    <a:pt x="908" y="551"/>
                    <a:pt x="1086" y="551"/>
                  </a:cubicBezTo>
                  <a:close/>
                  <a:moveTo>
                    <a:pt x="1201" y="0"/>
                  </a:moveTo>
                  <a:cubicBezTo>
                    <a:pt x="933" y="0"/>
                    <a:pt x="674" y="96"/>
                    <a:pt x="430" y="208"/>
                  </a:cubicBezTo>
                  <a:cubicBezTo>
                    <a:pt x="242" y="302"/>
                    <a:pt x="121" y="463"/>
                    <a:pt x="81" y="665"/>
                  </a:cubicBezTo>
                  <a:cubicBezTo>
                    <a:pt x="41" y="853"/>
                    <a:pt x="14" y="1028"/>
                    <a:pt x="0" y="1189"/>
                  </a:cubicBezTo>
                  <a:cubicBezTo>
                    <a:pt x="0" y="1445"/>
                    <a:pt x="54" y="1700"/>
                    <a:pt x="148" y="1942"/>
                  </a:cubicBezTo>
                  <a:cubicBezTo>
                    <a:pt x="256" y="2197"/>
                    <a:pt x="471" y="2399"/>
                    <a:pt x="726" y="2506"/>
                  </a:cubicBezTo>
                  <a:cubicBezTo>
                    <a:pt x="808" y="2551"/>
                    <a:pt x="897" y="2571"/>
                    <a:pt x="986" y="2571"/>
                  </a:cubicBezTo>
                  <a:cubicBezTo>
                    <a:pt x="1058" y="2571"/>
                    <a:pt x="1130" y="2557"/>
                    <a:pt x="1197" y="2533"/>
                  </a:cubicBezTo>
                  <a:cubicBezTo>
                    <a:pt x="1371" y="2466"/>
                    <a:pt x="1546" y="2385"/>
                    <a:pt x="1707" y="2305"/>
                  </a:cubicBezTo>
                  <a:cubicBezTo>
                    <a:pt x="2178" y="2036"/>
                    <a:pt x="2433" y="1512"/>
                    <a:pt x="2379" y="988"/>
                  </a:cubicBezTo>
                  <a:cubicBezTo>
                    <a:pt x="2366" y="867"/>
                    <a:pt x="2339" y="746"/>
                    <a:pt x="2272" y="652"/>
                  </a:cubicBezTo>
                  <a:cubicBezTo>
                    <a:pt x="2097" y="342"/>
                    <a:pt x="1801" y="127"/>
                    <a:pt x="1465" y="33"/>
                  </a:cubicBezTo>
                  <a:cubicBezTo>
                    <a:pt x="1376" y="10"/>
                    <a:pt x="1288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 rot="10800000">
              <a:off x="8350009" y="2852528"/>
              <a:ext cx="71091" cy="69634"/>
            </a:xfrm>
            <a:custGeom>
              <a:avLst/>
              <a:gdLst/>
              <a:ahLst/>
              <a:cxnLst/>
              <a:rect l="l" t="t" r="r" b="b"/>
              <a:pathLst>
                <a:path w="1708" h="1673" extrusionOk="0">
                  <a:moveTo>
                    <a:pt x="685" y="0"/>
                  </a:moveTo>
                  <a:cubicBezTo>
                    <a:pt x="619" y="0"/>
                    <a:pt x="561" y="15"/>
                    <a:pt x="511" y="46"/>
                  </a:cubicBezTo>
                  <a:cubicBezTo>
                    <a:pt x="323" y="126"/>
                    <a:pt x="161" y="288"/>
                    <a:pt x="94" y="489"/>
                  </a:cubicBezTo>
                  <a:cubicBezTo>
                    <a:pt x="54" y="637"/>
                    <a:pt x="27" y="798"/>
                    <a:pt x="14" y="946"/>
                  </a:cubicBezTo>
                  <a:cubicBezTo>
                    <a:pt x="0" y="1255"/>
                    <a:pt x="67" y="1470"/>
                    <a:pt x="269" y="1565"/>
                  </a:cubicBezTo>
                  <a:cubicBezTo>
                    <a:pt x="394" y="1636"/>
                    <a:pt x="538" y="1672"/>
                    <a:pt x="683" y="1672"/>
                  </a:cubicBezTo>
                  <a:cubicBezTo>
                    <a:pt x="756" y="1672"/>
                    <a:pt x="829" y="1663"/>
                    <a:pt x="901" y="1645"/>
                  </a:cubicBezTo>
                  <a:cubicBezTo>
                    <a:pt x="1143" y="1578"/>
                    <a:pt x="1358" y="1417"/>
                    <a:pt x="1519" y="1215"/>
                  </a:cubicBezTo>
                  <a:cubicBezTo>
                    <a:pt x="1707" y="946"/>
                    <a:pt x="1680" y="583"/>
                    <a:pt x="1452" y="355"/>
                  </a:cubicBezTo>
                  <a:cubicBezTo>
                    <a:pt x="1250" y="167"/>
                    <a:pt x="1008" y="59"/>
                    <a:pt x="753" y="5"/>
                  </a:cubicBezTo>
                  <a:cubicBezTo>
                    <a:pt x="729" y="2"/>
                    <a:pt x="707" y="0"/>
                    <a:pt x="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 rot="10800000">
              <a:off x="8048251" y="2455991"/>
              <a:ext cx="55316" cy="55275"/>
            </a:xfrm>
            <a:custGeom>
              <a:avLst/>
              <a:gdLst/>
              <a:ahLst/>
              <a:cxnLst/>
              <a:rect l="l" t="t" r="r" b="b"/>
              <a:pathLst>
                <a:path w="1329" h="1328" extrusionOk="0">
                  <a:moveTo>
                    <a:pt x="673" y="0"/>
                  </a:moveTo>
                  <a:cubicBezTo>
                    <a:pt x="658" y="0"/>
                    <a:pt x="644" y="0"/>
                    <a:pt x="629" y="1"/>
                  </a:cubicBezTo>
                  <a:lnTo>
                    <a:pt x="481" y="1"/>
                  </a:lnTo>
                  <a:cubicBezTo>
                    <a:pt x="293" y="1"/>
                    <a:pt x="132" y="135"/>
                    <a:pt x="78" y="324"/>
                  </a:cubicBezTo>
                  <a:cubicBezTo>
                    <a:pt x="38" y="485"/>
                    <a:pt x="24" y="646"/>
                    <a:pt x="11" y="808"/>
                  </a:cubicBezTo>
                  <a:cubicBezTo>
                    <a:pt x="0" y="1105"/>
                    <a:pt x="250" y="1327"/>
                    <a:pt x="528" y="1327"/>
                  </a:cubicBezTo>
                  <a:cubicBezTo>
                    <a:pt x="602" y="1327"/>
                    <a:pt x="677" y="1312"/>
                    <a:pt x="750" y="1278"/>
                  </a:cubicBezTo>
                  <a:cubicBezTo>
                    <a:pt x="831" y="1238"/>
                    <a:pt x="912" y="1211"/>
                    <a:pt x="1006" y="1170"/>
                  </a:cubicBezTo>
                  <a:cubicBezTo>
                    <a:pt x="1046" y="1157"/>
                    <a:pt x="1086" y="1130"/>
                    <a:pt x="1113" y="1103"/>
                  </a:cubicBezTo>
                  <a:cubicBezTo>
                    <a:pt x="1288" y="902"/>
                    <a:pt x="1328" y="633"/>
                    <a:pt x="1248" y="391"/>
                  </a:cubicBezTo>
                  <a:cubicBezTo>
                    <a:pt x="1107" y="123"/>
                    <a:pt x="94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5"/>
            <p:cNvSpPr/>
            <p:nvPr/>
          </p:nvSpPr>
          <p:spPr>
            <a:xfrm rot="-9900032">
              <a:off x="7997354" y="1478829"/>
              <a:ext cx="95733" cy="93694"/>
            </a:xfrm>
            <a:custGeom>
              <a:avLst/>
              <a:gdLst/>
              <a:ahLst/>
              <a:cxnLst/>
              <a:rect l="l" t="t" r="r" b="b"/>
              <a:pathLst>
                <a:path w="2300" h="2251" extrusionOk="0">
                  <a:moveTo>
                    <a:pt x="984" y="519"/>
                  </a:moveTo>
                  <a:cubicBezTo>
                    <a:pt x="1097" y="519"/>
                    <a:pt x="1209" y="536"/>
                    <a:pt x="1318" y="568"/>
                  </a:cubicBezTo>
                  <a:cubicBezTo>
                    <a:pt x="1600" y="649"/>
                    <a:pt x="1748" y="972"/>
                    <a:pt x="1627" y="1240"/>
                  </a:cubicBezTo>
                  <a:cubicBezTo>
                    <a:pt x="1573" y="1348"/>
                    <a:pt x="1519" y="1442"/>
                    <a:pt x="1452" y="1536"/>
                  </a:cubicBezTo>
                  <a:cubicBezTo>
                    <a:pt x="1374" y="1638"/>
                    <a:pt x="1255" y="1694"/>
                    <a:pt x="1137" y="1694"/>
                  </a:cubicBezTo>
                  <a:cubicBezTo>
                    <a:pt x="1052" y="1694"/>
                    <a:pt x="969" y="1665"/>
                    <a:pt x="901" y="1603"/>
                  </a:cubicBezTo>
                  <a:cubicBezTo>
                    <a:pt x="646" y="1455"/>
                    <a:pt x="511" y="1160"/>
                    <a:pt x="552" y="877"/>
                  </a:cubicBezTo>
                  <a:cubicBezTo>
                    <a:pt x="565" y="770"/>
                    <a:pt x="605" y="676"/>
                    <a:pt x="619" y="582"/>
                  </a:cubicBezTo>
                  <a:cubicBezTo>
                    <a:pt x="738" y="540"/>
                    <a:pt x="861" y="519"/>
                    <a:pt x="984" y="519"/>
                  </a:cubicBezTo>
                  <a:close/>
                  <a:moveTo>
                    <a:pt x="1196" y="1"/>
                  </a:moveTo>
                  <a:cubicBezTo>
                    <a:pt x="940" y="1"/>
                    <a:pt x="706" y="133"/>
                    <a:pt x="471" y="232"/>
                  </a:cubicBezTo>
                  <a:cubicBezTo>
                    <a:pt x="310" y="313"/>
                    <a:pt x="189" y="394"/>
                    <a:pt x="216" y="609"/>
                  </a:cubicBezTo>
                  <a:cubicBezTo>
                    <a:pt x="229" y="662"/>
                    <a:pt x="189" y="730"/>
                    <a:pt x="162" y="797"/>
                  </a:cubicBezTo>
                  <a:cubicBezTo>
                    <a:pt x="1" y="1308"/>
                    <a:pt x="216" y="1859"/>
                    <a:pt x="673" y="2127"/>
                  </a:cubicBezTo>
                  <a:cubicBezTo>
                    <a:pt x="793" y="2210"/>
                    <a:pt x="935" y="2251"/>
                    <a:pt x="1076" y="2251"/>
                  </a:cubicBezTo>
                  <a:cubicBezTo>
                    <a:pt x="1234" y="2251"/>
                    <a:pt x="1392" y="2200"/>
                    <a:pt x="1519" y="2101"/>
                  </a:cubicBezTo>
                  <a:cubicBezTo>
                    <a:pt x="1600" y="2047"/>
                    <a:pt x="1667" y="1980"/>
                    <a:pt x="1735" y="1939"/>
                  </a:cubicBezTo>
                  <a:cubicBezTo>
                    <a:pt x="2111" y="1711"/>
                    <a:pt x="2299" y="1281"/>
                    <a:pt x="2218" y="851"/>
                  </a:cubicBezTo>
                  <a:cubicBezTo>
                    <a:pt x="2179" y="375"/>
                    <a:pt x="1776" y="3"/>
                    <a:pt x="1290" y="3"/>
                  </a:cubicBezTo>
                  <a:cubicBezTo>
                    <a:pt x="1281" y="3"/>
                    <a:pt x="1273" y="4"/>
                    <a:pt x="1264" y="4"/>
                  </a:cubicBezTo>
                  <a:cubicBezTo>
                    <a:pt x="1241" y="2"/>
                    <a:pt x="1219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5"/>
            <p:cNvSpPr/>
            <p:nvPr/>
          </p:nvSpPr>
          <p:spPr>
            <a:xfrm rot="-9900032">
              <a:off x="8632303" y="1135779"/>
              <a:ext cx="69386" cy="60895"/>
            </a:xfrm>
            <a:custGeom>
              <a:avLst/>
              <a:gdLst/>
              <a:ahLst/>
              <a:cxnLst/>
              <a:rect l="l" t="t" r="r" b="b"/>
              <a:pathLst>
                <a:path w="1667" h="1463" extrusionOk="0">
                  <a:moveTo>
                    <a:pt x="943" y="1"/>
                  </a:moveTo>
                  <a:cubicBezTo>
                    <a:pt x="850" y="1"/>
                    <a:pt x="760" y="11"/>
                    <a:pt x="672" y="31"/>
                  </a:cubicBezTo>
                  <a:cubicBezTo>
                    <a:pt x="350" y="85"/>
                    <a:pt x="94" y="313"/>
                    <a:pt x="0" y="636"/>
                  </a:cubicBezTo>
                  <a:cubicBezTo>
                    <a:pt x="41" y="757"/>
                    <a:pt x="94" y="864"/>
                    <a:pt x="121" y="972"/>
                  </a:cubicBezTo>
                  <a:cubicBezTo>
                    <a:pt x="188" y="1160"/>
                    <a:pt x="323" y="1308"/>
                    <a:pt x="511" y="1389"/>
                  </a:cubicBezTo>
                  <a:cubicBezTo>
                    <a:pt x="620" y="1440"/>
                    <a:pt x="737" y="1463"/>
                    <a:pt x="854" y="1463"/>
                  </a:cubicBezTo>
                  <a:cubicBezTo>
                    <a:pt x="952" y="1463"/>
                    <a:pt x="1050" y="1446"/>
                    <a:pt x="1143" y="1415"/>
                  </a:cubicBezTo>
                  <a:cubicBezTo>
                    <a:pt x="1317" y="1362"/>
                    <a:pt x="1465" y="1254"/>
                    <a:pt x="1533" y="1093"/>
                  </a:cubicBezTo>
                  <a:cubicBezTo>
                    <a:pt x="1667" y="837"/>
                    <a:pt x="1667" y="542"/>
                    <a:pt x="1519" y="300"/>
                  </a:cubicBezTo>
                  <a:cubicBezTo>
                    <a:pt x="1465" y="165"/>
                    <a:pt x="1358" y="71"/>
                    <a:pt x="1223" y="31"/>
                  </a:cubicBezTo>
                  <a:cubicBezTo>
                    <a:pt x="1129" y="11"/>
                    <a:pt x="1035" y="1"/>
                    <a:pt x="9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 rot="6322859">
              <a:off x="8617170" y="2354580"/>
              <a:ext cx="99646" cy="84370"/>
            </a:xfrm>
            <a:custGeom>
              <a:avLst/>
              <a:gdLst/>
              <a:ahLst/>
              <a:cxnLst/>
              <a:rect l="l" t="t" r="r" b="b"/>
              <a:pathLst>
                <a:path w="2394" h="2027" extrusionOk="0">
                  <a:moveTo>
                    <a:pt x="1345" y="411"/>
                  </a:moveTo>
                  <a:cubicBezTo>
                    <a:pt x="1600" y="438"/>
                    <a:pt x="1802" y="653"/>
                    <a:pt x="1829" y="908"/>
                  </a:cubicBezTo>
                  <a:cubicBezTo>
                    <a:pt x="1789" y="1190"/>
                    <a:pt x="1627" y="1432"/>
                    <a:pt x="1385" y="1580"/>
                  </a:cubicBezTo>
                  <a:cubicBezTo>
                    <a:pt x="1325" y="1620"/>
                    <a:pt x="1254" y="1641"/>
                    <a:pt x="1184" y="1641"/>
                  </a:cubicBezTo>
                  <a:cubicBezTo>
                    <a:pt x="1113" y="1641"/>
                    <a:pt x="1043" y="1620"/>
                    <a:pt x="982" y="1580"/>
                  </a:cubicBezTo>
                  <a:cubicBezTo>
                    <a:pt x="794" y="1486"/>
                    <a:pt x="646" y="1325"/>
                    <a:pt x="592" y="1123"/>
                  </a:cubicBezTo>
                  <a:cubicBezTo>
                    <a:pt x="552" y="1002"/>
                    <a:pt x="592" y="854"/>
                    <a:pt x="686" y="774"/>
                  </a:cubicBezTo>
                  <a:cubicBezTo>
                    <a:pt x="848" y="612"/>
                    <a:pt x="1049" y="491"/>
                    <a:pt x="1278" y="424"/>
                  </a:cubicBezTo>
                  <a:cubicBezTo>
                    <a:pt x="1291" y="411"/>
                    <a:pt x="1318" y="411"/>
                    <a:pt x="1345" y="411"/>
                  </a:cubicBezTo>
                  <a:close/>
                  <a:moveTo>
                    <a:pt x="1287" y="0"/>
                  </a:moveTo>
                  <a:cubicBezTo>
                    <a:pt x="1116" y="0"/>
                    <a:pt x="947" y="56"/>
                    <a:pt x="807" y="155"/>
                  </a:cubicBezTo>
                  <a:cubicBezTo>
                    <a:pt x="713" y="222"/>
                    <a:pt x="633" y="276"/>
                    <a:pt x="552" y="343"/>
                  </a:cubicBezTo>
                  <a:cubicBezTo>
                    <a:pt x="1" y="747"/>
                    <a:pt x="82" y="1593"/>
                    <a:pt x="700" y="1903"/>
                  </a:cubicBezTo>
                  <a:cubicBezTo>
                    <a:pt x="865" y="1985"/>
                    <a:pt x="1050" y="2026"/>
                    <a:pt x="1238" y="2026"/>
                  </a:cubicBezTo>
                  <a:cubicBezTo>
                    <a:pt x="1264" y="2026"/>
                    <a:pt x="1291" y="2025"/>
                    <a:pt x="1318" y="2024"/>
                  </a:cubicBezTo>
                  <a:cubicBezTo>
                    <a:pt x="1338" y="2026"/>
                    <a:pt x="1357" y="2027"/>
                    <a:pt x="1376" y="2027"/>
                  </a:cubicBezTo>
                  <a:cubicBezTo>
                    <a:pt x="1618" y="2027"/>
                    <a:pt x="1815" y="1872"/>
                    <a:pt x="1977" y="1661"/>
                  </a:cubicBezTo>
                  <a:cubicBezTo>
                    <a:pt x="2125" y="1486"/>
                    <a:pt x="2219" y="1298"/>
                    <a:pt x="2273" y="1083"/>
                  </a:cubicBezTo>
                  <a:cubicBezTo>
                    <a:pt x="2393" y="679"/>
                    <a:pt x="2178" y="263"/>
                    <a:pt x="1802" y="115"/>
                  </a:cubicBezTo>
                  <a:cubicBezTo>
                    <a:pt x="1681" y="75"/>
                    <a:pt x="1574" y="48"/>
                    <a:pt x="1466" y="21"/>
                  </a:cubicBezTo>
                  <a:cubicBezTo>
                    <a:pt x="1407" y="7"/>
                    <a:pt x="1347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 rot="6322859">
              <a:off x="8469478" y="1871212"/>
              <a:ext cx="76712" cy="57024"/>
            </a:xfrm>
            <a:custGeom>
              <a:avLst/>
              <a:gdLst/>
              <a:ahLst/>
              <a:cxnLst/>
              <a:rect l="l" t="t" r="r" b="b"/>
              <a:pathLst>
                <a:path w="1843" h="1370" extrusionOk="0">
                  <a:moveTo>
                    <a:pt x="778" y="0"/>
                  </a:moveTo>
                  <a:cubicBezTo>
                    <a:pt x="503" y="0"/>
                    <a:pt x="249" y="183"/>
                    <a:pt x="149" y="460"/>
                  </a:cubicBezTo>
                  <a:cubicBezTo>
                    <a:pt x="1" y="836"/>
                    <a:pt x="229" y="1266"/>
                    <a:pt x="633" y="1360"/>
                  </a:cubicBezTo>
                  <a:cubicBezTo>
                    <a:pt x="688" y="1366"/>
                    <a:pt x="746" y="1369"/>
                    <a:pt x="805" y="1369"/>
                  </a:cubicBezTo>
                  <a:cubicBezTo>
                    <a:pt x="887" y="1369"/>
                    <a:pt x="971" y="1363"/>
                    <a:pt x="1049" y="1347"/>
                  </a:cubicBezTo>
                  <a:cubicBezTo>
                    <a:pt x="1399" y="1320"/>
                    <a:pt x="1587" y="1091"/>
                    <a:pt x="1721" y="823"/>
                  </a:cubicBezTo>
                  <a:cubicBezTo>
                    <a:pt x="1842" y="487"/>
                    <a:pt x="1641" y="110"/>
                    <a:pt x="1305" y="30"/>
                  </a:cubicBezTo>
                  <a:cubicBezTo>
                    <a:pt x="1143" y="16"/>
                    <a:pt x="995" y="3"/>
                    <a:pt x="834" y="3"/>
                  </a:cubicBezTo>
                  <a:cubicBezTo>
                    <a:pt x="815" y="1"/>
                    <a:pt x="797" y="0"/>
                    <a:pt x="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5"/>
            <p:cNvSpPr/>
            <p:nvPr/>
          </p:nvSpPr>
          <p:spPr>
            <a:xfrm rot="6322859">
              <a:off x="8183882" y="2097926"/>
              <a:ext cx="62726" cy="60146"/>
            </a:xfrm>
            <a:custGeom>
              <a:avLst/>
              <a:gdLst/>
              <a:ahLst/>
              <a:cxnLst/>
              <a:rect l="l" t="t" r="r" b="b"/>
              <a:pathLst>
                <a:path w="1507" h="1445" extrusionOk="0">
                  <a:moveTo>
                    <a:pt x="816" y="548"/>
                  </a:moveTo>
                  <a:cubicBezTo>
                    <a:pt x="851" y="548"/>
                    <a:pt x="888" y="561"/>
                    <a:pt x="915" y="588"/>
                  </a:cubicBezTo>
                  <a:cubicBezTo>
                    <a:pt x="942" y="628"/>
                    <a:pt x="955" y="682"/>
                    <a:pt x="955" y="736"/>
                  </a:cubicBezTo>
                  <a:cubicBezTo>
                    <a:pt x="955" y="763"/>
                    <a:pt x="955" y="790"/>
                    <a:pt x="942" y="803"/>
                  </a:cubicBezTo>
                  <a:cubicBezTo>
                    <a:pt x="901" y="870"/>
                    <a:pt x="848" y="924"/>
                    <a:pt x="780" y="964"/>
                  </a:cubicBezTo>
                  <a:cubicBezTo>
                    <a:pt x="762" y="974"/>
                    <a:pt x="744" y="978"/>
                    <a:pt x="724" y="978"/>
                  </a:cubicBezTo>
                  <a:cubicBezTo>
                    <a:pt x="658" y="978"/>
                    <a:pt x="588" y="927"/>
                    <a:pt x="525" y="843"/>
                  </a:cubicBezTo>
                  <a:lnTo>
                    <a:pt x="539" y="843"/>
                  </a:lnTo>
                  <a:cubicBezTo>
                    <a:pt x="592" y="749"/>
                    <a:pt x="646" y="669"/>
                    <a:pt x="727" y="588"/>
                  </a:cubicBezTo>
                  <a:cubicBezTo>
                    <a:pt x="747" y="561"/>
                    <a:pt x="780" y="548"/>
                    <a:pt x="816" y="548"/>
                  </a:cubicBezTo>
                  <a:close/>
                  <a:moveTo>
                    <a:pt x="922" y="0"/>
                  </a:moveTo>
                  <a:cubicBezTo>
                    <a:pt x="905" y="0"/>
                    <a:pt x="888" y="3"/>
                    <a:pt x="875" y="10"/>
                  </a:cubicBezTo>
                  <a:cubicBezTo>
                    <a:pt x="757" y="92"/>
                    <a:pt x="619" y="134"/>
                    <a:pt x="478" y="134"/>
                  </a:cubicBezTo>
                  <a:cubicBezTo>
                    <a:pt x="458" y="134"/>
                    <a:pt x="438" y="133"/>
                    <a:pt x="418" y="131"/>
                  </a:cubicBezTo>
                  <a:cubicBezTo>
                    <a:pt x="377" y="145"/>
                    <a:pt x="323" y="158"/>
                    <a:pt x="297" y="198"/>
                  </a:cubicBezTo>
                  <a:cubicBezTo>
                    <a:pt x="95" y="333"/>
                    <a:pt x="1" y="575"/>
                    <a:pt x="55" y="803"/>
                  </a:cubicBezTo>
                  <a:cubicBezTo>
                    <a:pt x="95" y="1032"/>
                    <a:pt x="243" y="1233"/>
                    <a:pt x="444" y="1354"/>
                  </a:cubicBezTo>
                  <a:cubicBezTo>
                    <a:pt x="532" y="1415"/>
                    <a:pt x="629" y="1445"/>
                    <a:pt x="725" y="1445"/>
                  </a:cubicBezTo>
                  <a:cubicBezTo>
                    <a:pt x="821" y="1445"/>
                    <a:pt x="915" y="1415"/>
                    <a:pt x="996" y="1354"/>
                  </a:cubicBezTo>
                  <a:cubicBezTo>
                    <a:pt x="1090" y="1300"/>
                    <a:pt x="1170" y="1233"/>
                    <a:pt x="1251" y="1166"/>
                  </a:cubicBezTo>
                  <a:cubicBezTo>
                    <a:pt x="1412" y="1018"/>
                    <a:pt x="1493" y="817"/>
                    <a:pt x="1506" y="615"/>
                  </a:cubicBezTo>
                  <a:cubicBezTo>
                    <a:pt x="1493" y="306"/>
                    <a:pt x="1264" y="64"/>
                    <a:pt x="969" y="10"/>
                  </a:cubicBezTo>
                  <a:cubicBezTo>
                    <a:pt x="955" y="3"/>
                    <a:pt x="938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5"/>
            <p:cNvSpPr/>
            <p:nvPr/>
          </p:nvSpPr>
          <p:spPr>
            <a:xfrm rot="5400000">
              <a:off x="7806345" y="511725"/>
              <a:ext cx="59895" cy="56565"/>
            </a:xfrm>
            <a:custGeom>
              <a:avLst/>
              <a:gdLst/>
              <a:ahLst/>
              <a:cxnLst/>
              <a:rect l="l" t="t" r="r" b="b"/>
              <a:pathLst>
                <a:path w="1439" h="1359" extrusionOk="0">
                  <a:moveTo>
                    <a:pt x="847" y="1"/>
                  </a:moveTo>
                  <a:cubicBezTo>
                    <a:pt x="686" y="14"/>
                    <a:pt x="525" y="41"/>
                    <a:pt x="364" y="108"/>
                  </a:cubicBezTo>
                  <a:cubicBezTo>
                    <a:pt x="149" y="189"/>
                    <a:pt x="1" y="391"/>
                    <a:pt x="1" y="633"/>
                  </a:cubicBezTo>
                  <a:cubicBezTo>
                    <a:pt x="1" y="996"/>
                    <a:pt x="256" y="1291"/>
                    <a:pt x="619" y="1358"/>
                  </a:cubicBezTo>
                  <a:cubicBezTo>
                    <a:pt x="659" y="1358"/>
                    <a:pt x="713" y="1358"/>
                    <a:pt x="753" y="1345"/>
                  </a:cubicBezTo>
                  <a:cubicBezTo>
                    <a:pt x="1130" y="1224"/>
                    <a:pt x="1372" y="1009"/>
                    <a:pt x="1399" y="606"/>
                  </a:cubicBezTo>
                  <a:cubicBezTo>
                    <a:pt x="1439" y="350"/>
                    <a:pt x="1278" y="108"/>
                    <a:pt x="1036" y="41"/>
                  </a:cubicBezTo>
                  <a:cubicBezTo>
                    <a:pt x="968" y="28"/>
                    <a:pt x="915" y="14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5"/>
            <p:cNvSpPr/>
            <p:nvPr/>
          </p:nvSpPr>
          <p:spPr>
            <a:xfrm rot="5400000">
              <a:off x="8288209" y="984763"/>
              <a:ext cx="63849" cy="59728"/>
            </a:xfrm>
            <a:custGeom>
              <a:avLst/>
              <a:gdLst/>
              <a:ahLst/>
              <a:cxnLst/>
              <a:rect l="l" t="t" r="r" b="b"/>
              <a:pathLst>
                <a:path w="1534" h="1435" extrusionOk="0">
                  <a:moveTo>
                    <a:pt x="727" y="1"/>
                  </a:moveTo>
                  <a:cubicBezTo>
                    <a:pt x="579" y="68"/>
                    <a:pt x="431" y="108"/>
                    <a:pt x="270" y="135"/>
                  </a:cubicBezTo>
                  <a:cubicBezTo>
                    <a:pt x="162" y="162"/>
                    <a:pt x="108" y="256"/>
                    <a:pt x="82" y="364"/>
                  </a:cubicBezTo>
                  <a:cubicBezTo>
                    <a:pt x="1" y="740"/>
                    <a:pt x="149" y="1116"/>
                    <a:pt x="458" y="1345"/>
                  </a:cubicBezTo>
                  <a:cubicBezTo>
                    <a:pt x="530" y="1404"/>
                    <a:pt x="618" y="1434"/>
                    <a:pt x="706" y="1434"/>
                  </a:cubicBezTo>
                  <a:cubicBezTo>
                    <a:pt x="799" y="1434"/>
                    <a:pt x="893" y="1400"/>
                    <a:pt x="969" y="1332"/>
                  </a:cubicBezTo>
                  <a:cubicBezTo>
                    <a:pt x="1063" y="1264"/>
                    <a:pt x="1157" y="1197"/>
                    <a:pt x="1251" y="1130"/>
                  </a:cubicBezTo>
                  <a:cubicBezTo>
                    <a:pt x="1466" y="942"/>
                    <a:pt x="1533" y="633"/>
                    <a:pt x="1412" y="377"/>
                  </a:cubicBezTo>
                  <a:cubicBezTo>
                    <a:pt x="1305" y="149"/>
                    <a:pt x="106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5"/>
            <p:cNvSpPr/>
            <p:nvPr/>
          </p:nvSpPr>
          <p:spPr>
            <a:xfrm rot="5400000">
              <a:off x="8391544" y="371951"/>
              <a:ext cx="64931" cy="57106"/>
            </a:xfrm>
            <a:custGeom>
              <a:avLst/>
              <a:gdLst/>
              <a:ahLst/>
              <a:cxnLst/>
              <a:rect l="l" t="t" r="r" b="b"/>
              <a:pathLst>
                <a:path w="1560" h="1372" extrusionOk="0">
                  <a:moveTo>
                    <a:pt x="826" y="364"/>
                  </a:moveTo>
                  <a:cubicBezTo>
                    <a:pt x="860" y="364"/>
                    <a:pt x="894" y="375"/>
                    <a:pt x="928" y="404"/>
                  </a:cubicBezTo>
                  <a:cubicBezTo>
                    <a:pt x="1049" y="484"/>
                    <a:pt x="1116" y="605"/>
                    <a:pt x="1116" y="753"/>
                  </a:cubicBezTo>
                  <a:cubicBezTo>
                    <a:pt x="1116" y="793"/>
                    <a:pt x="1090" y="834"/>
                    <a:pt x="1049" y="874"/>
                  </a:cubicBezTo>
                  <a:cubicBezTo>
                    <a:pt x="995" y="914"/>
                    <a:pt x="942" y="955"/>
                    <a:pt x="888" y="982"/>
                  </a:cubicBezTo>
                  <a:cubicBezTo>
                    <a:pt x="833" y="1018"/>
                    <a:pt x="774" y="1035"/>
                    <a:pt x="718" y="1035"/>
                  </a:cubicBezTo>
                  <a:cubicBezTo>
                    <a:pt x="566" y="1035"/>
                    <a:pt x="431" y="916"/>
                    <a:pt x="431" y="740"/>
                  </a:cubicBezTo>
                  <a:cubicBezTo>
                    <a:pt x="417" y="672"/>
                    <a:pt x="417" y="592"/>
                    <a:pt x="431" y="525"/>
                  </a:cubicBezTo>
                  <a:cubicBezTo>
                    <a:pt x="538" y="471"/>
                    <a:pt x="592" y="457"/>
                    <a:pt x="673" y="417"/>
                  </a:cubicBezTo>
                  <a:cubicBezTo>
                    <a:pt x="727" y="386"/>
                    <a:pt x="777" y="364"/>
                    <a:pt x="826" y="364"/>
                  </a:cubicBezTo>
                  <a:close/>
                  <a:moveTo>
                    <a:pt x="780" y="0"/>
                  </a:moveTo>
                  <a:cubicBezTo>
                    <a:pt x="673" y="14"/>
                    <a:pt x="565" y="41"/>
                    <a:pt x="458" y="68"/>
                  </a:cubicBezTo>
                  <a:cubicBezTo>
                    <a:pt x="216" y="148"/>
                    <a:pt x="41" y="377"/>
                    <a:pt x="28" y="646"/>
                  </a:cubicBezTo>
                  <a:cubicBezTo>
                    <a:pt x="1" y="887"/>
                    <a:pt x="122" y="1129"/>
                    <a:pt x="350" y="1250"/>
                  </a:cubicBezTo>
                  <a:cubicBezTo>
                    <a:pt x="478" y="1332"/>
                    <a:pt x="623" y="1371"/>
                    <a:pt x="769" y="1371"/>
                  </a:cubicBezTo>
                  <a:cubicBezTo>
                    <a:pt x="1006" y="1371"/>
                    <a:pt x="1245" y="1267"/>
                    <a:pt x="1412" y="1076"/>
                  </a:cubicBezTo>
                  <a:cubicBezTo>
                    <a:pt x="1506" y="968"/>
                    <a:pt x="1560" y="834"/>
                    <a:pt x="1547" y="699"/>
                  </a:cubicBezTo>
                  <a:cubicBezTo>
                    <a:pt x="1493" y="296"/>
                    <a:pt x="1170" y="0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 rot="5400000">
              <a:off x="7566919" y="787228"/>
              <a:ext cx="55400" cy="51862"/>
            </a:xfrm>
            <a:custGeom>
              <a:avLst/>
              <a:gdLst/>
              <a:ahLst/>
              <a:cxnLst/>
              <a:rect l="l" t="t" r="r" b="b"/>
              <a:pathLst>
                <a:path w="1331" h="1246" extrusionOk="0">
                  <a:moveTo>
                    <a:pt x="575" y="0"/>
                  </a:moveTo>
                  <a:cubicBezTo>
                    <a:pt x="395" y="0"/>
                    <a:pt x="228" y="94"/>
                    <a:pt x="148" y="265"/>
                  </a:cubicBezTo>
                  <a:cubicBezTo>
                    <a:pt x="14" y="453"/>
                    <a:pt x="0" y="709"/>
                    <a:pt x="108" y="924"/>
                  </a:cubicBezTo>
                  <a:cubicBezTo>
                    <a:pt x="178" y="1064"/>
                    <a:pt x="626" y="1245"/>
                    <a:pt x="855" y="1245"/>
                  </a:cubicBezTo>
                  <a:cubicBezTo>
                    <a:pt x="889" y="1245"/>
                    <a:pt x="919" y="1241"/>
                    <a:pt x="941" y="1233"/>
                  </a:cubicBezTo>
                  <a:cubicBezTo>
                    <a:pt x="1170" y="1166"/>
                    <a:pt x="1331" y="951"/>
                    <a:pt x="1318" y="709"/>
                  </a:cubicBezTo>
                  <a:cubicBezTo>
                    <a:pt x="1331" y="332"/>
                    <a:pt x="995" y="90"/>
                    <a:pt x="672" y="10"/>
                  </a:cubicBezTo>
                  <a:cubicBezTo>
                    <a:pt x="640" y="3"/>
                    <a:pt x="607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 rot="-9900032">
              <a:off x="8480115" y="1349388"/>
              <a:ext cx="55442" cy="51946"/>
            </a:xfrm>
            <a:custGeom>
              <a:avLst/>
              <a:gdLst/>
              <a:ahLst/>
              <a:cxnLst/>
              <a:rect l="l" t="t" r="r" b="b"/>
              <a:pathLst>
                <a:path w="1332" h="1248" extrusionOk="0">
                  <a:moveTo>
                    <a:pt x="558" y="1"/>
                  </a:moveTo>
                  <a:cubicBezTo>
                    <a:pt x="391" y="1"/>
                    <a:pt x="225" y="94"/>
                    <a:pt x="149" y="258"/>
                  </a:cubicBezTo>
                  <a:cubicBezTo>
                    <a:pt x="14" y="446"/>
                    <a:pt x="1" y="701"/>
                    <a:pt x="108" y="916"/>
                  </a:cubicBezTo>
                  <a:cubicBezTo>
                    <a:pt x="192" y="1071"/>
                    <a:pt x="646" y="1248"/>
                    <a:pt x="869" y="1248"/>
                  </a:cubicBezTo>
                  <a:cubicBezTo>
                    <a:pt x="897" y="1248"/>
                    <a:pt x="922" y="1245"/>
                    <a:pt x="942" y="1239"/>
                  </a:cubicBezTo>
                  <a:cubicBezTo>
                    <a:pt x="1170" y="1158"/>
                    <a:pt x="1331" y="956"/>
                    <a:pt x="1331" y="715"/>
                  </a:cubicBezTo>
                  <a:cubicBezTo>
                    <a:pt x="1331" y="338"/>
                    <a:pt x="1009" y="96"/>
                    <a:pt x="673" y="16"/>
                  </a:cubicBezTo>
                  <a:cubicBezTo>
                    <a:pt x="635" y="6"/>
                    <a:pt x="597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9" name="Google Shape;399;p15"/>
          <p:cNvGrpSpPr/>
          <p:nvPr/>
        </p:nvGrpSpPr>
        <p:grpSpPr>
          <a:xfrm rot="10800000">
            <a:off x="564155" y="3060251"/>
            <a:ext cx="2071259" cy="3405499"/>
            <a:chOff x="7167438" y="368039"/>
            <a:chExt cx="1553444" cy="2554124"/>
          </a:xfrm>
        </p:grpSpPr>
        <p:sp>
          <p:nvSpPr>
            <p:cNvPr id="400" name="Google Shape;400;p15"/>
            <p:cNvSpPr/>
            <p:nvPr/>
          </p:nvSpPr>
          <p:spPr>
            <a:xfrm rot="10800000">
              <a:off x="7167439" y="432987"/>
              <a:ext cx="101309" cy="107011"/>
            </a:xfrm>
            <a:custGeom>
              <a:avLst/>
              <a:gdLst/>
              <a:ahLst/>
              <a:cxnLst/>
              <a:rect l="l" t="t" r="r" b="b"/>
              <a:pathLst>
                <a:path w="2434" h="2571" extrusionOk="0">
                  <a:moveTo>
                    <a:pt x="1086" y="551"/>
                  </a:moveTo>
                  <a:cubicBezTo>
                    <a:pt x="1131" y="551"/>
                    <a:pt x="1177" y="557"/>
                    <a:pt x="1223" y="571"/>
                  </a:cubicBezTo>
                  <a:cubicBezTo>
                    <a:pt x="1439" y="611"/>
                    <a:pt x="1640" y="719"/>
                    <a:pt x="1788" y="880"/>
                  </a:cubicBezTo>
                  <a:cubicBezTo>
                    <a:pt x="1869" y="988"/>
                    <a:pt x="1909" y="1109"/>
                    <a:pt x="1882" y="1243"/>
                  </a:cubicBezTo>
                  <a:cubicBezTo>
                    <a:pt x="1842" y="1646"/>
                    <a:pt x="1573" y="1982"/>
                    <a:pt x="1197" y="2117"/>
                  </a:cubicBezTo>
                  <a:cubicBezTo>
                    <a:pt x="1147" y="2135"/>
                    <a:pt x="1094" y="2145"/>
                    <a:pt x="1041" y="2145"/>
                  </a:cubicBezTo>
                  <a:cubicBezTo>
                    <a:pt x="980" y="2145"/>
                    <a:pt x="918" y="2132"/>
                    <a:pt x="861" y="2103"/>
                  </a:cubicBezTo>
                  <a:cubicBezTo>
                    <a:pt x="713" y="2036"/>
                    <a:pt x="592" y="1915"/>
                    <a:pt x="511" y="1781"/>
                  </a:cubicBezTo>
                  <a:cubicBezTo>
                    <a:pt x="498" y="1754"/>
                    <a:pt x="471" y="1700"/>
                    <a:pt x="471" y="1687"/>
                  </a:cubicBezTo>
                  <a:cubicBezTo>
                    <a:pt x="592" y="1525"/>
                    <a:pt x="444" y="1377"/>
                    <a:pt x="484" y="1230"/>
                  </a:cubicBezTo>
                  <a:cubicBezTo>
                    <a:pt x="525" y="1082"/>
                    <a:pt x="592" y="947"/>
                    <a:pt x="672" y="813"/>
                  </a:cubicBezTo>
                  <a:cubicBezTo>
                    <a:pt x="747" y="652"/>
                    <a:pt x="908" y="551"/>
                    <a:pt x="1086" y="551"/>
                  </a:cubicBezTo>
                  <a:close/>
                  <a:moveTo>
                    <a:pt x="1201" y="0"/>
                  </a:moveTo>
                  <a:cubicBezTo>
                    <a:pt x="933" y="0"/>
                    <a:pt x="674" y="96"/>
                    <a:pt x="430" y="208"/>
                  </a:cubicBezTo>
                  <a:cubicBezTo>
                    <a:pt x="242" y="302"/>
                    <a:pt x="121" y="463"/>
                    <a:pt x="81" y="665"/>
                  </a:cubicBezTo>
                  <a:cubicBezTo>
                    <a:pt x="41" y="853"/>
                    <a:pt x="14" y="1028"/>
                    <a:pt x="0" y="1189"/>
                  </a:cubicBezTo>
                  <a:cubicBezTo>
                    <a:pt x="0" y="1445"/>
                    <a:pt x="54" y="1700"/>
                    <a:pt x="148" y="1942"/>
                  </a:cubicBezTo>
                  <a:cubicBezTo>
                    <a:pt x="256" y="2197"/>
                    <a:pt x="471" y="2399"/>
                    <a:pt x="726" y="2506"/>
                  </a:cubicBezTo>
                  <a:cubicBezTo>
                    <a:pt x="808" y="2551"/>
                    <a:pt x="897" y="2571"/>
                    <a:pt x="986" y="2571"/>
                  </a:cubicBezTo>
                  <a:cubicBezTo>
                    <a:pt x="1058" y="2571"/>
                    <a:pt x="1130" y="2557"/>
                    <a:pt x="1197" y="2533"/>
                  </a:cubicBezTo>
                  <a:cubicBezTo>
                    <a:pt x="1371" y="2466"/>
                    <a:pt x="1546" y="2385"/>
                    <a:pt x="1707" y="2305"/>
                  </a:cubicBezTo>
                  <a:cubicBezTo>
                    <a:pt x="2178" y="2036"/>
                    <a:pt x="2433" y="1512"/>
                    <a:pt x="2379" y="988"/>
                  </a:cubicBezTo>
                  <a:cubicBezTo>
                    <a:pt x="2366" y="867"/>
                    <a:pt x="2339" y="746"/>
                    <a:pt x="2272" y="652"/>
                  </a:cubicBezTo>
                  <a:cubicBezTo>
                    <a:pt x="2097" y="342"/>
                    <a:pt x="1801" y="127"/>
                    <a:pt x="1465" y="33"/>
                  </a:cubicBezTo>
                  <a:cubicBezTo>
                    <a:pt x="1376" y="10"/>
                    <a:pt x="1288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 rot="10800000">
              <a:off x="8350009" y="2852528"/>
              <a:ext cx="71091" cy="69634"/>
            </a:xfrm>
            <a:custGeom>
              <a:avLst/>
              <a:gdLst/>
              <a:ahLst/>
              <a:cxnLst/>
              <a:rect l="l" t="t" r="r" b="b"/>
              <a:pathLst>
                <a:path w="1708" h="1673" extrusionOk="0">
                  <a:moveTo>
                    <a:pt x="685" y="0"/>
                  </a:moveTo>
                  <a:cubicBezTo>
                    <a:pt x="619" y="0"/>
                    <a:pt x="561" y="15"/>
                    <a:pt x="511" y="46"/>
                  </a:cubicBezTo>
                  <a:cubicBezTo>
                    <a:pt x="323" y="126"/>
                    <a:pt x="161" y="288"/>
                    <a:pt x="94" y="489"/>
                  </a:cubicBezTo>
                  <a:cubicBezTo>
                    <a:pt x="54" y="637"/>
                    <a:pt x="27" y="798"/>
                    <a:pt x="14" y="946"/>
                  </a:cubicBezTo>
                  <a:cubicBezTo>
                    <a:pt x="0" y="1255"/>
                    <a:pt x="67" y="1470"/>
                    <a:pt x="269" y="1565"/>
                  </a:cubicBezTo>
                  <a:cubicBezTo>
                    <a:pt x="394" y="1636"/>
                    <a:pt x="538" y="1672"/>
                    <a:pt x="683" y="1672"/>
                  </a:cubicBezTo>
                  <a:cubicBezTo>
                    <a:pt x="756" y="1672"/>
                    <a:pt x="829" y="1663"/>
                    <a:pt x="901" y="1645"/>
                  </a:cubicBezTo>
                  <a:cubicBezTo>
                    <a:pt x="1143" y="1578"/>
                    <a:pt x="1358" y="1417"/>
                    <a:pt x="1519" y="1215"/>
                  </a:cubicBezTo>
                  <a:cubicBezTo>
                    <a:pt x="1707" y="946"/>
                    <a:pt x="1680" y="583"/>
                    <a:pt x="1452" y="355"/>
                  </a:cubicBezTo>
                  <a:cubicBezTo>
                    <a:pt x="1250" y="167"/>
                    <a:pt x="1008" y="59"/>
                    <a:pt x="753" y="5"/>
                  </a:cubicBezTo>
                  <a:cubicBezTo>
                    <a:pt x="729" y="2"/>
                    <a:pt x="707" y="0"/>
                    <a:pt x="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 rot="10800000">
              <a:off x="8048251" y="2455991"/>
              <a:ext cx="55316" cy="55275"/>
            </a:xfrm>
            <a:custGeom>
              <a:avLst/>
              <a:gdLst/>
              <a:ahLst/>
              <a:cxnLst/>
              <a:rect l="l" t="t" r="r" b="b"/>
              <a:pathLst>
                <a:path w="1329" h="1328" extrusionOk="0">
                  <a:moveTo>
                    <a:pt x="673" y="0"/>
                  </a:moveTo>
                  <a:cubicBezTo>
                    <a:pt x="658" y="0"/>
                    <a:pt x="644" y="0"/>
                    <a:pt x="629" y="1"/>
                  </a:cubicBezTo>
                  <a:lnTo>
                    <a:pt x="481" y="1"/>
                  </a:lnTo>
                  <a:cubicBezTo>
                    <a:pt x="293" y="1"/>
                    <a:pt x="132" y="135"/>
                    <a:pt x="78" y="324"/>
                  </a:cubicBezTo>
                  <a:cubicBezTo>
                    <a:pt x="38" y="485"/>
                    <a:pt x="24" y="646"/>
                    <a:pt x="11" y="808"/>
                  </a:cubicBezTo>
                  <a:cubicBezTo>
                    <a:pt x="0" y="1105"/>
                    <a:pt x="250" y="1327"/>
                    <a:pt x="528" y="1327"/>
                  </a:cubicBezTo>
                  <a:cubicBezTo>
                    <a:pt x="602" y="1327"/>
                    <a:pt x="677" y="1312"/>
                    <a:pt x="750" y="1278"/>
                  </a:cubicBezTo>
                  <a:cubicBezTo>
                    <a:pt x="831" y="1238"/>
                    <a:pt x="912" y="1211"/>
                    <a:pt x="1006" y="1170"/>
                  </a:cubicBezTo>
                  <a:cubicBezTo>
                    <a:pt x="1046" y="1157"/>
                    <a:pt x="1086" y="1130"/>
                    <a:pt x="1113" y="1103"/>
                  </a:cubicBezTo>
                  <a:cubicBezTo>
                    <a:pt x="1288" y="902"/>
                    <a:pt x="1328" y="633"/>
                    <a:pt x="1248" y="391"/>
                  </a:cubicBezTo>
                  <a:cubicBezTo>
                    <a:pt x="1107" y="123"/>
                    <a:pt x="94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 rot="-9900032">
              <a:off x="7997354" y="1478829"/>
              <a:ext cx="95733" cy="93694"/>
            </a:xfrm>
            <a:custGeom>
              <a:avLst/>
              <a:gdLst/>
              <a:ahLst/>
              <a:cxnLst/>
              <a:rect l="l" t="t" r="r" b="b"/>
              <a:pathLst>
                <a:path w="2300" h="2251" extrusionOk="0">
                  <a:moveTo>
                    <a:pt x="984" y="519"/>
                  </a:moveTo>
                  <a:cubicBezTo>
                    <a:pt x="1097" y="519"/>
                    <a:pt x="1209" y="536"/>
                    <a:pt x="1318" y="568"/>
                  </a:cubicBezTo>
                  <a:cubicBezTo>
                    <a:pt x="1600" y="649"/>
                    <a:pt x="1748" y="972"/>
                    <a:pt x="1627" y="1240"/>
                  </a:cubicBezTo>
                  <a:cubicBezTo>
                    <a:pt x="1573" y="1348"/>
                    <a:pt x="1519" y="1442"/>
                    <a:pt x="1452" y="1536"/>
                  </a:cubicBezTo>
                  <a:cubicBezTo>
                    <a:pt x="1374" y="1638"/>
                    <a:pt x="1255" y="1694"/>
                    <a:pt x="1137" y="1694"/>
                  </a:cubicBezTo>
                  <a:cubicBezTo>
                    <a:pt x="1052" y="1694"/>
                    <a:pt x="969" y="1665"/>
                    <a:pt x="901" y="1603"/>
                  </a:cubicBezTo>
                  <a:cubicBezTo>
                    <a:pt x="646" y="1455"/>
                    <a:pt x="511" y="1160"/>
                    <a:pt x="552" y="877"/>
                  </a:cubicBezTo>
                  <a:cubicBezTo>
                    <a:pt x="565" y="770"/>
                    <a:pt x="605" y="676"/>
                    <a:pt x="619" y="582"/>
                  </a:cubicBezTo>
                  <a:cubicBezTo>
                    <a:pt x="738" y="540"/>
                    <a:pt x="861" y="519"/>
                    <a:pt x="984" y="519"/>
                  </a:cubicBezTo>
                  <a:close/>
                  <a:moveTo>
                    <a:pt x="1196" y="1"/>
                  </a:moveTo>
                  <a:cubicBezTo>
                    <a:pt x="940" y="1"/>
                    <a:pt x="706" y="133"/>
                    <a:pt x="471" y="232"/>
                  </a:cubicBezTo>
                  <a:cubicBezTo>
                    <a:pt x="310" y="313"/>
                    <a:pt x="189" y="394"/>
                    <a:pt x="216" y="609"/>
                  </a:cubicBezTo>
                  <a:cubicBezTo>
                    <a:pt x="229" y="662"/>
                    <a:pt x="189" y="730"/>
                    <a:pt x="162" y="797"/>
                  </a:cubicBezTo>
                  <a:cubicBezTo>
                    <a:pt x="1" y="1308"/>
                    <a:pt x="216" y="1859"/>
                    <a:pt x="673" y="2127"/>
                  </a:cubicBezTo>
                  <a:cubicBezTo>
                    <a:pt x="793" y="2210"/>
                    <a:pt x="935" y="2251"/>
                    <a:pt x="1076" y="2251"/>
                  </a:cubicBezTo>
                  <a:cubicBezTo>
                    <a:pt x="1234" y="2251"/>
                    <a:pt x="1392" y="2200"/>
                    <a:pt x="1519" y="2101"/>
                  </a:cubicBezTo>
                  <a:cubicBezTo>
                    <a:pt x="1600" y="2047"/>
                    <a:pt x="1667" y="1980"/>
                    <a:pt x="1735" y="1939"/>
                  </a:cubicBezTo>
                  <a:cubicBezTo>
                    <a:pt x="2111" y="1711"/>
                    <a:pt x="2299" y="1281"/>
                    <a:pt x="2218" y="851"/>
                  </a:cubicBezTo>
                  <a:cubicBezTo>
                    <a:pt x="2179" y="375"/>
                    <a:pt x="1776" y="3"/>
                    <a:pt x="1290" y="3"/>
                  </a:cubicBezTo>
                  <a:cubicBezTo>
                    <a:pt x="1281" y="3"/>
                    <a:pt x="1273" y="4"/>
                    <a:pt x="1264" y="4"/>
                  </a:cubicBezTo>
                  <a:cubicBezTo>
                    <a:pt x="1241" y="2"/>
                    <a:pt x="1219" y="1"/>
                    <a:pt x="1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 rot="-9900032">
              <a:off x="8632303" y="1135779"/>
              <a:ext cx="69386" cy="60895"/>
            </a:xfrm>
            <a:custGeom>
              <a:avLst/>
              <a:gdLst/>
              <a:ahLst/>
              <a:cxnLst/>
              <a:rect l="l" t="t" r="r" b="b"/>
              <a:pathLst>
                <a:path w="1667" h="1463" extrusionOk="0">
                  <a:moveTo>
                    <a:pt x="943" y="1"/>
                  </a:moveTo>
                  <a:cubicBezTo>
                    <a:pt x="850" y="1"/>
                    <a:pt x="760" y="11"/>
                    <a:pt x="672" y="31"/>
                  </a:cubicBezTo>
                  <a:cubicBezTo>
                    <a:pt x="350" y="85"/>
                    <a:pt x="94" y="313"/>
                    <a:pt x="0" y="636"/>
                  </a:cubicBezTo>
                  <a:cubicBezTo>
                    <a:pt x="41" y="757"/>
                    <a:pt x="94" y="864"/>
                    <a:pt x="121" y="972"/>
                  </a:cubicBezTo>
                  <a:cubicBezTo>
                    <a:pt x="188" y="1160"/>
                    <a:pt x="323" y="1308"/>
                    <a:pt x="511" y="1389"/>
                  </a:cubicBezTo>
                  <a:cubicBezTo>
                    <a:pt x="620" y="1440"/>
                    <a:pt x="737" y="1463"/>
                    <a:pt x="854" y="1463"/>
                  </a:cubicBezTo>
                  <a:cubicBezTo>
                    <a:pt x="952" y="1463"/>
                    <a:pt x="1050" y="1446"/>
                    <a:pt x="1143" y="1415"/>
                  </a:cubicBezTo>
                  <a:cubicBezTo>
                    <a:pt x="1317" y="1362"/>
                    <a:pt x="1465" y="1254"/>
                    <a:pt x="1533" y="1093"/>
                  </a:cubicBezTo>
                  <a:cubicBezTo>
                    <a:pt x="1667" y="837"/>
                    <a:pt x="1667" y="542"/>
                    <a:pt x="1519" y="300"/>
                  </a:cubicBezTo>
                  <a:cubicBezTo>
                    <a:pt x="1465" y="165"/>
                    <a:pt x="1358" y="71"/>
                    <a:pt x="1223" y="31"/>
                  </a:cubicBezTo>
                  <a:cubicBezTo>
                    <a:pt x="1129" y="11"/>
                    <a:pt x="1035" y="1"/>
                    <a:pt x="9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 rot="6322859">
              <a:off x="8617170" y="2354580"/>
              <a:ext cx="99646" cy="84370"/>
            </a:xfrm>
            <a:custGeom>
              <a:avLst/>
              <a:gdLst/>
              <a:ahLst/>
              <a:cxnLst/>
              <a:rect l="l" t="t" r="r" b="b"/>
              <a:pathLst>
                <a:path w="2394" h="2027" extrusionOk="0">
                  <a:moveTo>
                    <a:pt x="1345" y="411"/>
                  </a:moveTo>
                  <a:cubicBezTo>
                    <a:pt x="1600" y="438"/>
                    <a:pt x="1802" y="653"/>
                    <a:pt x="1829" y="908"/>
                  </a:cubicBezTo>
                  <a:cubicBezTo>
                    <a:pt x="1789" y="1190"/>
                    <a:pt x="1627" y="1432"/>
                    <a:pt x="1385" y="1580"/>
                  </a:cubicBezTo>
                  <a:cubicBezTo>
                    <a:pt x="1325" y="1620"/>
                    <a:pt x="1254" y="1641"/>
                    <a:pt x="1184" y="1641"/>
                  </a:cubicBezTo>
                  <a:cubicBezTo>
                    <a:pt x="1113" y="1641"/>
                    <a:pt x="1043" y="1620"/>
                    <a:pt x="982" y="1580"/>
                  </a:cubicBezTo>
                  <a:cubicBezTo>
                    <a:pt x="794" y="1486"/>
                    <a:pt x="646" y="1325"/>
                    <a:pt x="592" y="1123"/>
                  </a:cubicBezTo>
                  <a:cubicBezTo>
                    <a:pt x="552" y="1002"/>
                    <a:pt x="592" y="854"/>
                    <a:pt x="686" y="774"/>
                  </a:cubicBezTo>
                  <a:cubicBezTo>
                    <a:pt x="848" y="612"/>
                    <a:pt x="1049" y="491"/>
                    <a:pt x="1278" y="424"/>
                  </a:cubicBezTo>
                  <a:cubicBezTo>
                    <a:pt x="1291" y="411"/>
                    <a:pt x="1318" y="411"/>
                    <a:pt x="1345" y="411"/>
                  </a:cubicBezTo>
                  <a:close/>
                  <a:moveTo>
                    <a:pt x="1287" y="0"/>
                  </a:moveTo>
                  <a:cubicBezTo>
                    <a:pt x="1116" y="0"/>
                    <a:pt x="947" y="56"/>
                    <a:pt x="807" y="155"/>
                  </a:cubicBezTo>
                  <a:cubicBezTo>
                    <a:pt x="713" y="222"/>
                    <a:pt x="633" y="276"/>
                    <a:pt x="552" y="343"/>
                  </a:cubicBezTo>
                  <a:cubicBezTo>
                    <a:pt x="1" y="747"/>
                    <a:pt x="82" y="1593"/>
                    <a:pt x="700" y="1903"/>
                  </a:cubicBezTo>
                  <a:cubicBezTo>
                    <a:pt x="865" y="1985"/>
                    <a:pt x="1050" y="2026"/>
                    <a:pt x="1238" y="2026"/>
                  </a:cubicBezTo>
                  <a:cubicBezTo>
                    <a:pt x="1264" y="2026"/>
                    <a:pt x="1291" y="2025"/>
                    <a:pt x="1318" y="2024"/>
                  </a:cubicBezTo>
                  <a:cubicBezTo>
                    <a:pt x="1338" y="2026"/>
                    <a:pt x="1357" y="2027"/>
                    <a:pt x="1376" y="2027"/>
                  </a:cubicBezTo>
                  <a:cubicBezTo>
                    <a:pt x="1618" y="2027"/>
                    <a:pt x="1815" y="1872"/>
                    <a:pt x="1977" y="1661"/>
                  </a:cubicBezTo>
                  <a:cubicBezTo>
                    <a:pt x="2125" y="1486"/>
                    <a:pt x="2219" y="1298"/>
                    <a:pt x="2273" y="1083"/>
                  </a:cubicBezTo>
                  <a:cubicBezTo>
                    <a:pt x="2393" y="679"/>
                    <a:pt x="2178" y="263"/>
                    <a:pt x="1802" y="115"/>
                  </a:cubicBezTo>
                  <a:cubicBezTo>
                    <a:pt x="1681" y="75"/>
                    <a:pt x="1574" y="48"/>
                    <a:pt x="1466" y="21"/>
                  </a:cubicBezTo>
                  <a:cubicBezTo>
                    <a:pt x="1407" y="7"/>
                    <a:pt x="1347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 rot="6322859">
              <a:off x="8469478" y="1871212"/>
              <a:ext cx="76712" cy="57024"/>
            </a:xfrm>
            <a:custGeom>
              <a:avLst/>
              <a:gdLst/>
              <a:ahLst/>
              <a:cxnLst/>
              <a:rect l="l" t="t" r="r" b="b"/>
              <a:pathLst>
                <a:path w="1843" h="1370" extrusionOk="0">
                  <a:moveTo>
                    <a:pt x="778" y="0"/>
                  </a:moveTo>
                  <a:cubicBezTo>
                    <a:pt x="503" y="0"/>
                    <a:pt x="249" y="183"/>
                    <a:pt x="149" y="460"/>
                  </a:cubicBezTo>
                  <a:cubicBezTo>
                    <a:pt x="1" y="836"/>
                    <a:pt x="229" y="1266"/>
                    <a:pt x="633" y="1360"/>
                  </a:cubicBezTo>
                  <a:cubicBezTo>
                    <a:pt x="688" y="1366"/>
                    <a:pt x="746" y="1369"/>
                    <a:pt x="805" y="1369"/>
                  </a:cubicBezTo>
                  <a:cubicBezTo>
                    <a:pt x="887" y="1369"/>
                    <a:pt x="971" y="1363"/>
                    <a:pt x="1049" y="1347"/>
                  </a:cubicBezTo>
                  <a:cubicBezTo>
                    <a:pt x="1399" y="1320"/>
                    <a:pt x="1587" y="1091"/>
                    <a:pt x="1721" y="823"/>
                  </a:cubicBezTo>
                  <a:cubicBezTo>
                    <a:pt x="1842" y="487"/>
                    <a:pt x="1641" y="110"/>
                    <a:pt x="1305" y="30"/>
                  </a:cubicBezTo>
                  <a:cubicBezTo>
                    <a:pt x="1143" y="16"/>
                    <a:pt x="995" y="3"/>
                    <a:pt x="834" y="3"/>
                  </a:cubicBezTo>
                  <a:cubicBezTo>
                    <a:pt x="815" y="1"/>
                    <a:pt x="797" y="0"/>
                    <a:pt x="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 rot="6322859">
              <a:off x="8183882" y="2097926"/>
              <a:ext cx="62726" cy="60146"/>
            </a:xfrm>
            <a:custGeom>
              <a:avLst/>
              <a:gdLst/>
              <a:ahLst/>
              <a:cxnLst/>
              <a:rect l="l" t="t" r="r" b="b"/>
              <a:pathLst>
                <a:path w="1507" h="1445" extrusionOk="0">
                  <a:moveTo>
                    <a:pt x="816" y="548"/>
                  </a:moveTo>
                  <a:cubicBezTo>
                    <a:pt x="851" y="548"/>
                    <a:pt x="888" y="561"/>
                    <a:pt x="915" y="588"/>
                  </a:cubicBezTo>
                  <a:cubicBezTo>
                    <a:pt x="942" y="628"/>
                    <a:pt x="955" y="682"/>
                    <a:pt x="955" y="736"/>
                  </a:cubicBezTo>
                  <a:cubicBezTo>
                    <a:pt x="955" y="763"/>
                    <a:pt x="955" y="790"/>
                    <a:pt x="942" y="803"/>
                  </a:cubicBezTo>
                  <a:cubicBezTo>
                    <a:pt x="901" y="870"/>
                    <a:pt x="848" y="924"/>
                    <a:pt x="780" y="964"/>
                  </a:cubicBezTo>
                  <a:cubicBezTo>
                    <a:pt x="762" y="974"/>
                    <a:pt x="744" y="978"/>
                    <a:pt x="724" y="978"/>
                  </a:cubicBezTo>
                  <a:cubicBezTo>
                    <a:pt x="658" y="978"/>
                    <a:pt x="588" y="927"/>
                    <a:pt x="525" y="843"/>
                  </a:cubicBezTo>
                  <a:lnTo>
                    <a:pt x="539" y="843"/>
                  </a:lnTo>
                  <a:cubicBezTo>
                    <a:pt x="592" y="749"/>
                    <a:pt x="646" y="669"/>
                    <a:pt x="727" y="588"/>
                  </a:cubicBezTo>
                  <a:cubicBezTo>
                    <a:pt x="747" y="561"/>
                    <a:pt x="780" y="548"/>
                    <a:pt x="816" y="548"/>
                  </a:cubicBezTo>
                  <a:close/>
                  <a:moveTo>
                    <a:pt x="922" y="0"/>
                  </a:moveTo>
                  <a:cubicBezTo>
                    <a:pt x="905" y="0"/>
                    <a:pt x="888" y="3"/>
                    <a:pt x="875" y="10"/>
                  </a:cubicBezTo>
                  <a:cubicBezTo>
                    <a:pt x="757" y="92"/>
                    <a:pt x="619" y="134"/>
                    <a:pt x="478" y="134"/>
                  </a:cubicBezTo>
                  <a:cubicBezTo>
                    <a:pt x="458" y="134"/>
                    <a:pt x="438" y="133"/>
                    <a:pt x="418" y="131"/>
                  </a:cubicBezTo>
                  <a:cubicBezTo>
                    <a:pt x="377" y="145"/>
                    <a:pt x="323" y="158"/>
                    <a:pt x="297" y="198"/>
                  </a:cubicBezTo>
                  <a:cubicBezTo>
                    <a:pt x="95" y="333"/>
                    <a:pt x="1" y="575"/>
                    <a:pt x="55" y="803"/>
                  </a:cubicBezTo>
                  <a:cubicBezTo>
                    <a:pt x="95" y="1032"/>
                    <a:pt x="243" y="1233"/>
                    <a:pt x="444" y="1354"/>
                  </a:cubicBezTo>
                  <a:cubicBezTo>
                    <a:pt x="532" y="1415"/>
                    <a:pt x="629" y="1445"/>
                    <a:pt x="725" y="1445"/>
                  </a:cubicBezTo>
                  <a:cubicBezTo>
                    <a:pt x="821" y="1445"/>
                    <a:pt x="915" y="1415"/>
                    <a:pt x="996" y="1354"/>
                  </a:cubicBezTo>
                  <a:cubicBezTo>
                    <a:pt x="1090" y="1300"/>
                    <a:pt x="1170" y="1233"/>
                    <a:pt x="1251" y="1166"/>
                  </a:cubicBezTo>
                  <a:cubicBezTo>
                    <a:pt x="1412" y="1018"/>
                    <a:pt x="1493" y="817"/>
                    <a:pt x="1506" y="615"/>
                  </a:cubicBezTo>
                  <a:cubicBezTo>
                    <a:pt x="1493" y="306"/>
                    <a:pt x="1264" y="64"/>
                    <a:pt x="969" y="10"/>
                  </a:cubicBezTo>
                  <a:cubicBezTo>
                    <a:pt x="955" y="3"/>
                    <a:pt x="938" y="0"/>
                    <a:pt x="9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 rot="5400000">
              <a:off x="7806345" y="511725"/>
              <a:ext cx="59895" cy="56565"/>
            </a:xfrm>
            <a:custGeom>
              <a:avLst/>
              <a:gdLst/>
              <a:ahLst/>
              <a:cxnLst/>
              <a:rect l="l" t="t" r="r" b="b"/>
              <a:pathLst>
                <a:path w="1439" h="1359" extrusionOk="0">
                  <a:moveTo>
                    <a:pt x="847" y="1"/>
                  </a:moveTo>
                  <a:cubicBezTo>
                    <a:pt x="686" y="14"/>
                    <a:pt x="525" y="41"/>
                    <a:pt x="364" y="108"/>
                  </a:cubicBezTo>
                  <a:cubicBezTo>
                    <a:pt x="149" y="189"/>
                    <a:pt x="1" y="391"/>
                    <a:pt x="1" y="633"/>
                  </a:cubicBezTo>
                  <a:cubicBezTo>
                    <a:pt x="1" y="996"/>
                    <a:pt x="256" y="1291"/>
                    <a:pt x="619" y="1358"/>
                  </a:cubicBezTo>
                  <a:cubicBezTo>
                    <a:pt x="659" y="1358"/>
                    <a:pt x="713" y="1358"/>
                    <a:pt x="753" y="1345"/>
                  </a:cubicBezTo>
                  <a:cubicBezTo>
                    <a:pt x="1130" y="1224"/>
                    <a:pt x="1372" y="1009"/>
                    <a:pt x="1399" y="606"/>
                  </a:cubicBezTo>
                  <a:cubicBezTo>
                    <a:pt x="1439" y="350"/>
                    <a:pt x="1278" y="108"/>
                    <a:pt x="1036" y="41"/>
                  </a:cubicBezTo>
                  <a:cubicBezTo>
                    <a:pt x="968" y="28"/>
                    <a:pt x="915" y="14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 rot="5400000">
              <a:off x="8288209" y="984763"/>
              <a:ext cx="63849" cy="59728"/>
            </a:xfrm>
            <a:custGeom>
              <a:avLst/>
              <a:gdLst/>
              <a:ahLst/>
              <a:cxnLst/>
              <a:rect l="l" t="t" r="r" b="b"/>
              <a:pathLst>
                <a:path w="1534" h="1435" extrusionOk="0">
                  <a:moveTo>
                    <a:pt x="727" y="1"/>
                  </a:moveTo>
                  <a:cubicBezTo>
                    <a:pt x="579" y="68"/>
                    <a:pt x="431" y="108"/>
                    <a:pt x="270" y="135"/>
                  </a:cubicBezTo>
                  <a:cubicBezTo>
                    <a:pt x="162" y="162"/>
                    <a:pt x="108" y="256"/>
                    <a:pt x="82" y="364"/>
                  </a:cubicBezTo>
                  <a:cubicBezTo>
                    <a:pt x="1" y="740"/>
                    <a:pt x="149" y="1116"/>
                    <a:pt x="458" y="1345"/>
                  </a:cubicBezTo>
                  <a:cubicBezTo>
                    <a:pt x="530" y="1404"/>
                    <a:pt x="618" y="1434"/>
                    <a:pt x="706" y="1434"/>
                  </a:cubicBezTo>
                  <a:cubicBezTo>
                    <a:pt x="799" y="1434"/>
                    <a:pt x="893" y="1400"/>
                    <a:pt x="969" y="1332"/>
                  </a:cubicBezTo>
                  <a:cubicBezTo>
                    <a:pt x="1063" y="1264"/>
                    <a:pt x="1157" y="1197"/>
                    <a:pt x="1251" y="1130"/>
                  </a:cubicBezTo>
                  <a:cubicBezTo>
                    <a:pt x="1466" y="942"/>
                    <a:pt x="1533" y="633"/>
                    <a:pt x="1412" y="377"/>
                  </a:cubicBezTo>
                  <a:cubicBezTo>
                    <a:pt x="1305" y="149"/>
                    <a:pt x="106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 rot="5400000">
              <a:off x="8391544" y="371951"/>
              <a:ext cx="64931" cy="57106"/>
            </a:xfrm>
            <a:custGeom>
              <a:avLst/>
              <a:gdLst/>
              <a:ahLst/>
              <a:cxnLst/>
              <a:rect l="l" t="t" r="r" b="b"/>
              <a:pathLst>
                <a:path w="1560" h="1372" extrusionOk="0">
                  <a:moveTo>
                    <a:pt x="826" y="364"/>
                  </a:moveTo>
                  <a:cubicBezTo>
                    <a:pt x="860" y="364"/>
                    <a:pt x="894" y="375"/>
                    <a:pt x="928" y="404"/>
                  </a:cubicBezTo>
                  <a:cubicBezTo>
                    <a:pt x="1049" y="484"/>
                    <a:pt x="1116" y="605"/>
                    <a:pt x="1116" y="753"/>
                  </a:cubicBezTo>
                  <a:cubicBezTo>
                    <a:pt x="1116" y="793"/>
                    <a:pt x="1090" y="834"/>
                    <a:pt x="1049" y="874"/>
                  </a:cubicBezTo>
                  <a:cubicBezTo>
                    <a:pt x="995" y="914"/>
                    <a:pt x="942" y="955"/>
                    <a:pt x="888" y="982"/>
                  </a:cubicBezTo>
                  <a:cubicBezTo>
                    <a:pt x="833" y="1018"/>
                    <a:pt x="774" y="1035"/>
                    <a:pt x="718" y="1035"/>
                  </a:cubicBezTo>
                  <a:cubicBezTo>
                    <a:pt x="566" y="1035"/>
                    <a:pt x="431" y="916"/>
                    <a:pt x="431" y="740"/>
                  </a:cubicBezTo>
                  <a:cubicBezTo>
                    <a:pt x="417" y="672"/>
                    <a:pt x="417" y="592"/>
                    <a:pt x="431" y="525"/>
                  </a:cubicBezTo>
                  <a:cubicBezTo>
                    <a:pt x="538" y="471"/>
                    <a:pt x="592" y="457"/>
                    <a:pt x="673" y="417"/>
                  </a:cubicBezTo>
                  <a:cubicBezTo>
                    <a:pt x="727" y="386"/>
                    <a:pt x="777" y="364"/>
                    <a:pt x="826" y="364"/>
                  </a:cubicBezTo>
                  <a:close/>
                  <a:moveTo>
                    <a:pt x="780" y="0"/>
                  </a:moveTo>
                  <a:cubicBezTo>
                    <a:pt x="673" y="14"/>
                    <a:pt x="565" y="41"/>
                    <a:pt x="458" y="68"/>
                  </a:cubicBezTo>
                  <a:cubicBezTo>
                    <a:pt x="216" y="148"/>
                    <a:pt x="41" y="377"/>
                    <a:pt x="28" y="646"/>
                  </a:cubicBezTo>
                  <a:cubicBezTo>
                    <a:pt x="1" y="887"/>
                    <a:pt x="122" y="1129"/>
                    <a:pt x="350" y="1250"/>
                  </a:cubicBezTo>
                  <a:cubicBezTo>
                    <a:pt x="478" y="1332"/>
                    <a:pt x="623" y="1371"/>
                    <a:pt x="769" y="1371"/>
                  </a:cubicBezTo>
                  <a:cubicBezTo>
                    <a:pt x="1006" y="1371"/>
                    <a:pt x="1245" y="1267"/>
                    <a:pt x="1412" y="1076"/>
                  </a:cubicBezTo>
                  <a:cubicBezTo>
                    <a:pt x="1506" y="968"/>
                    <a:pt x="1560" y="834"/>
                    <a:pt x="1547" y="699"/>
                  </a:cubicBezTo>
                  <a:cubicBezTo>
                    <a:pt x="1493" y="296"/>
                    <a:pt x="1170" y="0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 rot="5400000">
              <a:off x="7566919" y="787228"/>
              <a:ext cx="55400" cy="51862"/>
            </a:xfrm>
            <a:custGeom>
              <a:avLst/>
              <a:gdLst/>
              <a:ahLst/>
              <a:cxnLst/>
              <a:rect l="l" t="t" r="r" b="b"/>
              <a:pathLst>
                <a:path w="1331" h="1246" extrusionOk="0">
                  <a:moveTo>
                    <a:pt x="575" y="0"/>
                  </a:moveTo>
                  <a:cubicBezTo>
                    <a:pt x="395" y="0"/>
                    <a:pt x="228" y="94"/>
                    <a:pt x="148" y="265"/>
                  </a:cubicBezTo>
                  <a:cubicBezTo>
                    <a:pt x="14" y="453"/>
                    <a:pt x="0" y="709"/>
                    <a:pt x="108" y="924"/>
                  </a:cubicBezTo>
                  <a:cubicBezTo>
                    <a:pt x="178" y="1064"/>
                    <a:pt x="626" y="1245"/>
                    <a:pt x="855" y="1245"/>
                  </a:cubicBezTo>
                  <a:cubicBezTo>
                    <a:pt x="889" y="1245"/>
                    <a:pt x="919" y="1241"/>
                    <a:pt x="941" y="1233"/>
                  </a:cubicBezTo>
                  <a:cubicBezTo>
                    <a:pt x="1170" y="1166"/>
                    <a:pt x="1331" y="951"/>
                    <a:pt x="1318" y="709"/>
                  </a:cubicBezTo>
                  <a:cubicBezTo>
                    <a:pt x="1331" y="332"/>
                    <a:pt x="995" y="90"/>
                    <a:pt x="672" y="10"/>
                  </a:cubicBezTo>
                  <a:cubicBezTo>
                    <a:pt x="640" y="3"/>
                    <a:pt x="607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 rot="-9900032">
              <a:off x="8480115" y="1349388"/>
              <a:ext cx="55442" cy="51946"/>
            </a:xfrm>
            <a:custGeom>
              <a:avLst/>
              <a:gdLst/>
              <a:ahLst/>
              <a:cxnLst/>
              <a:rect l="l" t="t" r="r" b="b"/>
              <a:pathLst>
                <a:path w="1332" h="1248" extrusionOk="0">
                  <a:moveTo>
                    <a:pt x="558" y="1"/>
                  </a:moveTo>
                  <a:cubicBezTo>
                    <a:pt x="391" y="1"/>
                    <a:pt x="225" y="94"/>
                    <a:pt x="149" y="258"/>
                  </a:cubicBezTo>
                  <a:cubicBezTo>
                    <a:pt x="14" y="446"/>
                    <a:pt x="1" y="701"/>
                    <a:pt x="108" y="916"/>
                  </a:cubicBezTo>
                  <a:cubicBezTo>
                    <a:pt x="192" y="1071"/>
                    <a:pt x="646" y="1248"/>
                    <a:pt x="869" y="1248"/>
                  </a:cubicBezTo>
                  <a:cubicBezTo>
                    <a:pt x="897" y="1248"/>
                    <a:pt x="922" y="1245"/>
                    <a:pt x="942" y="1239"/>
                  </a:cubicBezTo>
                  <a:cubicBezTo>
                    <a:pt x="1170" y="1158"/>
                    <a:pt x="1331" y="956"/>
                    <a:pt x="1331" y="715"/>
                  </a:cubicBezTo>
                  <a:cubicBezTo>
                    <a:pt x="1331" y="338"/>
                    <a:pt x="1009" y="96"/>
                    <a:pt x="673" y="16"/>
                  </a:cubicBezTo>
                  <a:cubicBezTo>
                    <a:pt x="635" y="6"/>
                    <a:pt x="597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1"/>
          </p:nvPr>
        </p:nvSpPr>
        <p:spPr>
          <a:xfrm>
            <a:off x="1946900" y="3795588"/>
            <a:ext cx="2109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2"/>
          </p:nvPr>
        </p:nvSpPr>
        <p:spPr>
          <a:xfrm>
            <a:off x="1542667" y="4257733"/>
            <a:ext cx="29176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3"/>
          </p:nvPr>
        </p:nvSpPr>
        <p:spPr>
          <a:xfrm>
            <a:off x="5041400" y="3795588"/>
            <a:ext cx="2109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4"/>
          </p:nvPr>
        </p:nvSpPr>
        <p:spPr>
          <a:xfrm>
            <a:off x="4637200" y="4257733"/>
            <a:ext cx="29176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5"/>
          </p:nvPr>
        </p:nvSpPr>
        <p:spPr>
          <a:xfrm>
            <a:off x="8135900" y="3795588"/>
            <a:ext cx="2109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6"/>
          </p:nvPr>
        </p:nvSpPr>
        <p:spPr>
          <a:xfrm>
            <a:off x="7731700" y="4257733"/>
            <a:ext cx="29176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59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81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1356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90" r:id="rId2"/>
    <p:sldLayoutId id="2147483792" r:id="rId3"/>
    <p:sldLayoutId id="214748385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37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81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165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5" r:id="rId3"/>
    <p:sldLayoutId id="2147483846" r:id="rId4"/>
    <p:sldLayoutId id="2147483847" r:id="rId5"/>
    <p:sldLayoutId id="2147483848" r:id="rId6"/>
    <p:sldLayoutId id="21474838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37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" Target="slide12.xml"/><Relationship Id="rId7" Type="http://schemas.openxmlformats.org/officeDocument/2006/relationships/image" Target="../media/image2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3.gif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slide" Target="slide14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slide" Target="slide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slide" Target="slide20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slide" Target="slide20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slide" Target="slide20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4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CA8ED3-4D83-4BF1-A4CB-49F70FB7F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8748" cy="6858000"/>
          </a:xfrm>
          <a:prstGeom prst="rect">
            <a:avLst/>
          </a:prstGeom>
        </p:spPr>
      </p:pic>
      <p:pic>
        <p:nvPicPr>
          <p:cNvPr id="4" name="Picture 10" descr="272_lg_clr">
            <a:extLst>
              <a:ext uri="{FF2B5EF4-FFF2-40B4-BE49-F238E27FC236}">
                <a16:creationId xmlns:a16="http://schemas.microsoft.com/office/drawing/2014/main" id="{CCA0B4E8-A23F-4FF7-B15B-D11F62D61C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77" y="249320"/>
            <a:ext cx="1600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36FC72-FF19-4862-A04F-5644E7730C68}"/>
              </a:ext>
            </a:extLst>
          </p:cNvPr>
          <p:cNvSpPr/>
          <p:nvPr/>
        </p:nvSpPr>
        <p:spPr>
          <a:xfrm>
            <a:off x="848140" y="1946440"/>
            <a:ext cx="103505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nay !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627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3494493" y="392400"/>
            <a:ext cx="5436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u="sng" dirty="0" err="1">
                <a:solidFill>
                  <a:srgbClr val="00B050"/>
                </a:solidFill>
                <a:cs typeface="Times New Roman" pitchFamily="18" charset="0"/>
              </a:rPr>
              <a:t>Trò</a:t>
            </a:r>
            <a:r>
              <a:rPr lang="en-US" sz="3200" b="1" u="sng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cs typeface="Times New Roman" pitchFamily="18" charset="0"/>
              </a:rPr>
              <a:t>chơi</a:t>
            </a:r>
            <a:r>
              <a:rPr lang="en-US" sz="3200" b="1" u="sng" dirty="0">
                <a:solidFill>
                  <a:srgbClr val="00B050"/>
                </a:solidFill>
                <a:cs typeface="Times New Roman" pitchFamily="18" charset="0"/>
              </a:rPr>
              <a:t> : AI NHANH HƠN</a:t>
            </a:r>
            <a:endParaRPr lang="en-US" sz="3200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73786" name="Text Box 58"/>
          <p:cNvSpPr txBox="1">
            <a:spLocks noChangeArrowheads="1"/>
          </p:cNvSpPr>
          <p:nvPr/>
        </p:nvSpPr>
        <p:spPr bwMode="auto">
          <a:xfrm>
            <a:off x="1198467" y="2967062"/>
            <a:ext cx="9249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VẼ 4 TIA CHUNG GỐC : Ox,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Oz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34434" y="1341625"/>
            <a:ext cx="996601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lệ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Hs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vụ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</a:t>
            </a:r>
            <a:endParaRPr lang="en-US" sz="3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4057" y="4156542"/>
            <a:ext cx="99660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nhanh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chiến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thắng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!</a:t>
            </a:r>
            <a:endParaRPr lang="en-US" sz="3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2 Minutes timer (Đồng hồ đếm ngược 2 phú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5725" y="1"/>
            <a:ext cx="219627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8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3786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1089621" y="114521"/>
            <a:ext cx="5436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u="sng" dirty="0" err="1">
                <a:solidFill>
                  <a:srgbClr val="00B050"/>
                </a:solidFill>
                <a:cs typeface="Times New Roman" pitchFamily="18" charset="0"/>
              </a:rPr>
              <a:t>Trò</a:t>
            </a:r>
            <a:r>
              <a:rPr lang="en-US" sz="3200" b="1" u="sng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cs typeface="Times New Roman" pitchFamily="18" charset="0"/>
              </a:rPr>
              <a:t>chơi</a:t>
            </a:r>
            <a:r>
              <a:rPr lang="en-US" sz="3200" b="1" u="sng" dirty="0">
                <a:solidFill>
                  <a:srgbClr val="00B050"/>
                </a:solidFill>
                <a:cs typeface="Times New Roman" pitchFamily="18" charset="0"/>
              </a:rPr>
              <a:t> : TIẾP SỨC</a:t>
            </a:r>
            <a:endParaRPr lang="en-US" sz="3200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34432" y="666938"/>
            <a:ext cx="99660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Liệt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kê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4056" y="4632030"/>
            <a:ext cx="996601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đội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</a:t>
            </a:r>
            <a:r>
              <a:rPr lang="en-US" sz="3200" dirty="0" err="1">
                <a:cs typeface="Times New Roman" pitchFamily="18" charset="0"/>
              </a:rPr>
              <a:t>Các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nhóm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quan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sát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trong</a:t>
            </a:r>
            <a:r>
              <a:rPr lang="en-US" sz="3200" dirty="0">
                <a:cs typeface="Times New Roman" pitchFamily="18" charset="0"/>
              </a:rPr>
              <a:t> 10giây, </a:t>
            </a:r>
            <a:r>
              <a:rPr lang="en-US" sz="3200" dirty="0" err="1">
                <a:cs typeface="Times New Roman" pitchFamily="18" charset="0"/>
              </a:rPr>
              <a:t>sau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đó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từng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Hs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trong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nhóm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ghi</a:t>
            </a:r>
            <a:r>
              <a:rPr lang="en-US" sz="3200" dirty="0">
                <a:cs typeface="Times New Roman" pitchFamily="18" charset="0"/>
              </a:rPr>
              <a:t>, HS </a:t>
            </a:r>
            <a:r>
              <a:rPr lang="en-US" sz="3200" dirty="0" err="1">
                <a:cs typeface="Times New Roman" pitchFamily="18" charset="0"/>
              </a:rPr>
              <a:t>thứ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nhất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xuống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thì</a:t>
            </a:r>
            <a:r>
              <a:rPr lang="en-US" sz="3200" dirty="0">
                <a:cs typeface="Times New Roman" pitchFamily="18" charset="0"/>
              </a:rPr>
              <a:t> HS </a:t>
            </a:r>
            <a:r>
              <a:rPr lang="en-US" sz="3200" dirty="0" err="1">
                <a:cs typeface="Times New Roman" pitchFamily="18" charset="0"/>
              </a:rPr>
              <a:t>thứ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hai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mới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lên</a:t>
            </a:r>
            <a:r>
              <a:rPr lang="en-US" sz="3200" dirty="0">
                <a:cs typeface="Times New Roman" pitchFamily="18" charset="0"/>
              </a:rPr>
              <a:t>. </a:t>
            </a:r>
            <a:r>
              <a:rPr lang="en-US" sz="3200" dirty="0" err="1">
                <a:cs typeface="Times New Roman" pitchFamily="18" charset="0"/>
              </a:rPr>
              <a:t>Nhóm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nào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có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nhiều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đáp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án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đúng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sẽ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chiến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thắng</a:t>
            </a:r>
            <a:r>
              <a:rPr lang="en-US" sz="3200" dirty="0"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56" y="1251713"/>
            <a:ext cx="6629400" cy="324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untdown Timer 90 sec ( v 516 ) simple timer with news theme sound effects HD 4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7547" y="6206770"/>
            <a:ext cx="487363" cy="487363"/>
          </a:xfrm>
          <a:prstGeom prst="rect">
            <a:avLst/>
          </a:prstGeom>
        </p:spPr>
      </p:pic>
      <p:pic>
        <p:nvPicPr>
          <p:cNvPr id="2" name="Countdown Timer 90 sec ( v 516 ) simple timer with news theme sound effects HD 4k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4141" y="22128"/>
            <a:ext cx="1467859" cy="8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7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17600" y="2520150"/>
            <a:ext cx="2743200" cy="2436244"/>
          </a:xfrm>
          <a:prstGeom prst="rect">
            <a:avLst/>
          </a:prstGeom>
        </p:spPr>
      </p:pic>
      <p:sp>
        <p:nvSpPr>
          <p:cNvPr id="8" name="Cloud 7">
            <a:hlinkClick r:id="rId3" action="ppaction://hlinksldjump"/>
          </p:cNvPr>
          <p:cNvSpPr/>
          <p:nvPr/>
        </p:nvSpPr>
        <p:spPr>
          <a:xfrm>
            <a:off x="4457475" y="2022125"/>
            <a:ext cx="2959325" cy="1166500"/>
          </a:xfrm>
          <a:prstGeom prst="cloud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57600" y="3429000"/>
            <a:ext cx="203200" cy="1524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65600" y="3074325"/>
            <a:ext cx="406400" cy="2286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5150330" y="1824650"/>
            <a:ext cx="2031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PLAY</a:t>
            </a:r>
            <a:endParaRPr lang="en-US" sz="5400" b="1" spc="50" dirty="0">
              <a:ln w="12700" cmpd="sng">
                <a:solidFill>
                  <a:srgbClr val="70AD47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5078" y="83133"/>
            <a:ext cx="813446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ONG VỀ TỔ</a:t>
            </a:r>
            <a:endParaRPr lang="en-US" sz="6000" b="1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Picture 9" descr="images_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0131">
            <a:off x="349678" y="699735"/>
            <a:ext cx="1621159" cy="161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1" y="-388274"/>
            <a:ext cx="4655732" cy="728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31309" flipH="1">
            <a:off x="5928967" y="2589225"/>
            <a:ext cx="3395383" cy="2298095"/>
          </a:xfrm>
          <a:prstGeom prst="rect">
            <a:avLst/>
          </a:prstGeom>
        </p:spPr>
      </p:pic>
      <p:pic>
        <p:nvPicPr>
          <p:cNvPr id="18" name="Picture 3" descr="lang 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00" y="4741025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HO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" y="5803771"/>
            <a:ext cx="891535" cy="1060925"/>
          </a:xfrm>
          <a:prstGeom prst="rect">
            <a:avLst/>
          </a:prstGeom>
        </p:spPr>
      </p:pic>
      <p:pic>
        <p:nvPicPr>
          <p:cNvPr id="19" name="Picture 14" descr="blumen-pflanzen0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1377" y="57385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4" descr="blumen-pflanzen0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8777" y="57413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4" descr="blumen-pflanzen0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3652" y="577457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1" descr="Bo hoa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8378" y="5231420"/>
            <a:ext cx="1182452" cy="2468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132547" y="160719"/>
            <a:ext cx="2029600" cy="52322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0" hangingPunct="0"/>
            <a:r>
              <a:rPr lang="en-US" sz="2800" b="1" dirty="0" err="1">
                <a:ln w="3155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2800" b="1" dirty="0">
                <a:ln w="3155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3155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b="1" dirty="0">
                <a:ln w="3155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4" name="Picture 10" descr="272_lg_clr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00" y="4296325"/>
            <a:ext cx="1600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52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4800" y="2895600"/>
            <a:ext cx="1219200" cy="929148"/>
          </a:xfrm>
          <a:prstGeom prst="rect">
            <a:avLst/>
          </a:prstGeom>
        </p:spPr>
      </p:pic>
      <p:pic>
        <p:nvPicPr>
          <p:cNvPr id="6" name="Picture 5" descr="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59200" y="1447800"/>
            <a:ext cx="1117600" cy="838200"/>
          </a:xfrm>
          <a:prstGeom prst="rect">
            <a:avLst/>
          </a:prstGeom>
        </p:spPr>
      </p:pic>
      <p:pic>
        <p:nvPicPr>
          <p:cNvPr id="7" name="Picture 6" descr="4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016000" y="4572000"/>
            <a:ext cx="1219200" cy="1012372"/>
          </a:xfrm>
          <a:prstGeom prst="rect">
            <a:avLst/>
          </a:prstGeom>
        </p:spPr>
      </p:pic>
      <p:pic>
        <p:nvPicPr>
          <p:cNvPr id="8" name="Picture 7" descr="5144e915ff17705e2be92c41dfee85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26681">
            <a:off x="8744588" y="1072042"/>
            <a:ext cx="1564637" cy="1173478"/>
          </a:xfrm>
          <a:prstGeom prst="rect">
            <a:avLst/>
          </a:prstGeom>
        </p:spPr>
      </p:pic>
      <p:pic>
        <p:nvPicPr>
          <p:cNvPr id="9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99" y="4625391"/>
            <a:ext cx="4625852" cy="226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6517" y="2702859"/>
            <a:ext cx="1117600" cy="838200"/>
          </a:xfrm>
          <a:prstGeom prst="rect">
            <a:avLst/>
          </a:prstGeom>
        </p:spPr>
      </p:pic>
      <p:pic>
        <p:nvPicPr>
          <p:cNvPr id="11" name="Picture 10" descr="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74025" y="1447800"/>
            <a:ext cx="1117600" cy="838200"/>
          </a:xfrm>
          <a:prstGeom prst="rect">
            <a:avLst/>
          </a:prstGeom>
        </p:spPr>
      </p:pic>
      <p:pic>
        <p:nvPicPr>
          <p:cNvPr id="12" name="Picture 11" descr="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37202" y="2563887"/>
            <a:ext cx="1117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C 0.04097 -0.02962 0.08211 -0.05902 0.12968 -0.07291 C 0.17708 -0.0868 0.22986 -0.09467 0.28437 -0.08287 C 0.33906 -0.07106 0.38784 0.00116 0.45729 -0.00254 C 0.52656 -0.00601 0.61319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7.40741E-6 C 0.59965 -0.01064 0.62448 -0.02129 0.6401 -0.03032 C 0.65573 -0.03934 0.65468 -0.0493 0.66892 -0.05439 C 0.68316 -0.05948 0.71215 -0.0743 0.725 -0.06064 C 0.73784 -0.04698 0.73281 0.01343 0.74618 0.02825 C 0.75955 0.04306 0.78229 0.03566 0.8052 0.02825 " pathEditMode="relative" ptsTypes="aaaa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 -0.10371 L 0.78802 -0.0632 C 0.80746 -0.05301 0.82795 -0.05347 0.84149 -0.06829 C 0.85798 -0.08496 0.86475 -0.10857 0.86319 -0.13634 L 0.86232 -0.26065 " pathEditMode="relative" rAng="-2160589" ptsTypes="FffFF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06400" y="-685800"/>
            <a:ext cx="12598400" cy="3639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6096" y="690282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Câu</a:t>
            </a:r>
            <a:r>
              <a:rPr lang="en-US" sz="2800" b="1" dirty="0">
                <a:solidFill>
                  <a:prstClr val="black"/>
                </a:solidFill>
              </a:rPr>
              <a:t> 1: </a:t>
            </a:r>
            <a:r>
              <a:rPr lang="en-US" sz="2800" b="1" dirty="0" err="1">
                <a:solidFill>
                  <a:prstClr val="black"/>
                </a:solidFill>
              </a:rPr>
              <a:t>Hình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vẽ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sau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có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đường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thẳng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nào</a:t>
            </a:r>
            <a:r>
              <a:rPr lang="en-US" sz="2800" b="1" dirty="0">
                <a:solidFill>
                  <a:prstClr val="black"/>
                </a:solidFill>
              </a:rPr>
              <a:t> song </a:t>
            </a:r>
            <a:r>
              <a:rPr lang="en-US" sz="2800" b="1" dirty="0" err="1">
                <a:solidFill>
                  <a:prstClr val="black"/>
                </a:solidFill>
              </a:rPr>
              <a:t>song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với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nhau</a:t>
            </a:r>
            <a:r>
              <a:rPr lang="en-US" sz="2800" b="1" dirty="0">
                <a:solidFill>
                  <a:prstClr val="black"/>
                </a:solidFill>
              </a:rPr>
              <a:t>: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1999" y="3276600"/>
            <a:ext cx="5982448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79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1999" y="4114800"/>
            <a:ext cx="5982447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5105400"/>
            <a:ext cx="598244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1999" y="6019800"/>
            <a:ext cx="5982447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96425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3051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3175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1151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2078" y="3352800"/>
            <a:ext cx="11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2" y="4191000"/>
            <a:ext cx="1388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138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2403" y="685800"/>
            <a:ext cx="1371404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62425" y="4452610"/>
            <a:ext cx="1767840" cy="135562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22525" y="3348318"/>
            <a:ext cx="5380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62445" y="4111533"/>
            <a:ext cx="408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1336" y="5078506"/>
            <a:ext cx="4157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5709" y="5943600"/>
            <a:ext cx="464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Ồ!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42" y="1208372"/>
            <a:ext cx="3393228" cy="17454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945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09600" y="-762000"/>
            <a:ext cx="13004800" cy="4638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1026578"/>
            <a:ext cx="4372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Câu</a:t>
            </a:r>
            <a:r>
              <a:rPr lang="en-US" sz="2800" b="1" dirty="0">
                <a:solidFill>
                  <a:prstClr val="black"/>
                </a:solidFill>
              </a:rPr>
              <a:t> 2: </a:t>
            </a:r>
            <a:r>
              <a:rPr lang="en-US" sz="2800" b="1" dirty="0" err="1">
                <a:solidFill>
                  <a:prstClr val="black"/>
                </a:solidFill>
              </a:rPr>
              <a:t>Điểm</a:t>
            </a:r>
            <a:r>
              <a:rPr lang="en-US" sz="2800" b="1" dirty="0">
                <a:solidFill>
                  <a:prstClr val="black"/>
                </a:solidFill>
              </a:rPr>
              <a:t> M </a:t>
            </a:r>
            <a:r>
              <a:rPr lang="en-US" sz="2800" b="1" dirty="0" err="1">
                <a:solidFill>
                  <a:prstClr val="black"/>
                </a:solidFill>
              </a:rPr>
              <a:t>là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giao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điểm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của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hai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đường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thẳng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nào</a:t>
            </a:r>
            <a:r>
              <a:rPr lang="en-US" sz="28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96425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4114800"/>
            <a:ext cx="504545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1999" y="5105400"/>
            <a:ext cx="5113107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6053960"/>
            <a:ext cx="5113107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96425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6425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3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7775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3352800"/>
            <a:ext cx="1093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511049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00" y="6051948"/>
            <a:ext cx="121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pic>
        <p:nvPicPr>
          <p:cNvPr id="27" name="Picture 26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63200" y="5715006"/>
            <a:ext cx="1828800" cy="114299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27294" y="6106180"/>
            <a:ext cx="558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59396" y="3368128"/>
            <a:ext cx="375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19143" y="5158841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76698" y="4167020"/>
            <a:ext cx="386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Ồ!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43" y="685800"/>
            <a:ext cx="4109127" cy="206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0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8000" y="-762000"/>
            <a:ext cx="131064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0400" y="804950"/>
            <a:ext cx="843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Câu</a:t>
            </a:r>
            <a:r>
              <a:rPr lang="en-US" sz="2800" b="1" dirty="0">
                <a:solidFill>
                  <a:prstClr val="black"/>
                </a:solidFill>
              </a:rPr>
              <a:t> 3: Cho </a:t>
            </a:r>
            <a:r>
              <a:rPr lang="en-US" sz="2800" b="1" dirty="0" err="1">
                <a:solidFill>
                  <a:prstClr val="black"/>
                </a:solidFill>
              </a:rPr>
              <a:t>biết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đường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thẳng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nào</a:t>
            </a:r>
            <a:r>
              <a:rPr lang="en-US" sz="2800" b="1" dirty="0">
                <a:solidFill>
                  <a:prstClr val="black"/>
                </a:solidFill>
              </a:rPr>
              <a:t> song </a:t>
            </a:r>
            <a:r>
              <a:rPr lang="en-US" sz="2800" b="1" dirty="0" err="1">
                <a:solidFill>
                  <a:prstClr val="black"/>
                </a:solidFill>
              </a:rPr>
              <a:t>song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với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đường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thẳng</a:t>
            </a:r>
            <a:r>
              <a:rPr lang="en-US" sz="2800" b="1" dirty="0">
                <a:solidFill>
                  <a:prstClr val="black"/>
                </a:solidFill>
              </a:rPr>
              <a:t> AB?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3352800"/>
            <a:ext cx="447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20118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</a:t>
            </a:r>
          </a:p>
        </p:txBody>
      </p:sp>
      <p:pic>
        <p:nvPicPr>
          <p:cNvPr id="27" name="Picture 26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63200" y="5715006"/>
            <a:ext cx="1828800" cy="11429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52785" y="4123765"/>
            <a:ext cx="558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92131" y="3348318"/>
            <a:ext cx="375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92131" y="5131510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92131" y="6072020"/>
            <a:ext cx="420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Ồ!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87" y="1349263"/>
            <a:ext cx="3573936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5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  <p:bldP spid="26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8000" y="-762000"/>
            <a:ext cx="13106400" cy="4816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804950"/>
            <a:ext cx="944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Câu</a:t>
            </a:r>
            <a:r>
              <a:rPr lang="en-US" sz="2800" b="1" dirty="0">
                <a:solidFill>
                  <a:prstClr val="black"/>
                </a:solidFill>
              </a:rPr>
              <a:t> 4: </a:t>
            </a:r>
            <a:r>
              <a:rPr lang="en-US" sz="2800" b="1" dirty="0" err="1">
                <a:solidFill>
                  <a:prstClr val="black"/>
                </a:solidFill>
              </a:rPr>
              <a:t>Hình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vẽ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sau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có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mấy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tia</a:t>
            </a:r>
            <a:r>
              <a:rPr lang="en-US" sz="2800" b="1" dirty="0">
                <a:solidFill>
                  <a:prstClr val="black"/>
                </a:solidFill>
              </a:rPr>
              <a:t>?</a:t>
            </a:r>
          </a:p>
          <a:p>
            <a:endParaRPr lang="en-US" sz="2800" b="1" dirty="0">
              <a:solidFill>
                <a:prstClr val="black"/>
              </a:solidFill>
            </a:endParaRPr>
          </a:p>
          <a:p>
            <a:endParaRPr lang="en-US" sz="2800" b="1" dirty="0">
              <a:solidFill>
                <a:prstClr val="black"/>
              </a:solidFill>
            </a:endParaRPr>
          </a:p>
          <a:p>
            <a:endParaRPr lang="en-US" sz="2800" b="1" dirty="0">
              <a:solidFill>
                <a:prstClr val="black"/>
              </a:solidFill>
            </a:endParaRPr>
          </a:p>
          <a:p>
            <a:endParaRPr lang="en-US" sz="2800" b="1" dirty="0">
              <a:solidFill>
                <a:prstClr val="black"/>
              </a:solidFill>
            </a:endParaRPr>
          </a:p>
          <a:p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20118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00" y="6072020"/>
            <a:ext cx="467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27" name="Picture 26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63200" y="5715006"/>
            <a:ext cx="1828800" cy="11429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96296" y="4140910"/>
            <a:ext cx="558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87904" y="3352800"/>
            <a:ext cx="375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296" y="5077291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85710" y="6072020"/>
            <a:ext cx="458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Ồ!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3E639-B475-49D5-9BE3-49F880F58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197" y="987056"/>
            <a:ext cx="3759003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2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  <p:bldP spid="26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61008" y="-762000"/>
            <a:ext cx="131064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6464" y="963353"/>
            <a:ext cx="4749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Câu</a:t>
            </a:r>
            <a:r>
              <a:rPr lang="en-US" sz="2800" b="1" dirty="0">
                <a:solidFill>
                  <a:prstClr val="black"/>
                </a:solidFill>
              </a:rPr>
              <a:t> 5: Tia </a:t>
            </a:r>
            <a:r>
              <a:rPr lang="en-US" sz="2800" b="1" i="1" u="sng" dirty="0" err="1">
                <a:solidFill>
                  <a:prstClr val="black"/>
                </a:solidFill>
              </a:rPr>
              <a:t>gốc</a:t>
            </a:r>
            <a:r>
              <a:rPr lang="en-US" sz="2800" b="1" i="1" u="sng" dirty="0">
                <a:solidFill>
                  <a:prstClr val="black"/>
                </a:solidFill>
              </a:rPr>
              <a:t> A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có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trong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hình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vẽ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bên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là</a:t>
            </a:r>
            <a:r>
              <a:rPr lang="en-US" sz="2800" b="1" dirty="0">
                <a:solidFill>
                  <a:prstClr val="black"/>
                </a:solidFill>
              </a:rPr>
              <a:t>:</a:t>
            </a:r>
          </a:p>
          <a:p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1999" y="3276600"/>
            <a:ext cx="6436139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4114800"/>
            <a:ext cx="6436138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1999" y="5105400"/>
            <a:ext cx="6436137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6019800"/>
            <a:ext cx="643613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AB.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20118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AB, AC, AD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00" y="6072020"/>
            <a:ext cx="467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AC</a:t>
            </a:r>
          </a:p>
        </p:txBody>
      </p:sp>
      <p:pic>
        <p:nvPicPr>
          <p:cNvPr id="27" name="Picture 26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63200" y="5715006"/>
            <a:ext cx="1828800" cy="11429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06375" y="4140910"/>
            <a:ext cx="558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06375" y="3324880"/>
            <a:ext cx="375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04748" y="5039380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32707" y="6072020"/>
            <a:ext cx="467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Ồ!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0B36F-8515-4B3D-9CA0-290ACF751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0" y="643293"/>
            <a:ext cx="3975588" cy="21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  <p:bldP spid="26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3494493" y="392400"/>
            <a:ext cx="5436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u="sng" dirty="0" err="1">
                <a:solidFill>
                  <a:srgbClr val="00B050"/>
                </a:solidFill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cs typeface="Times New Roman" pitchFamily="18" charset="0"/>
              </a:rPr>
              <a:t>nhà</a:t>
            </a:r>
            <a:r>
              <a:rPr lang="en-US" sz="3200" b="1" u="sng" dirty="0">
                <a:solidFill>
                  <a:srgbClr val="00B050"/>
                </a:solidFill>
                <a:cs typeface="Times New Roman" pitchFamily="18" charset="0"/>
              </a:rPr>
              <a:t>:</a:t>
            </a:r>
            <a:endParaRPr lang="en-US" sz="3200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34434" y="1341625"/>
            <a:ext cx="99660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1,2,3/ SGK/78</a:t>
            </a:r>
            <a:endParaRPr lang="en-US" sz="3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49905" y="2744602"/>
            <a:ext cx="99660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song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song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tia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6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4" y="1174750"/>
            <a:ext cx="748876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1" y="1628775"/>
            <a:ext cx="4131733" cy="46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27052" y="146050"/>
            <a:ext cx="11332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Một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hai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đường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thẳng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song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song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cắt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nhau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trong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cs typeface="Times New Roman" pitchFamily="18" charset="0"/>
              </a:rPr>
              <a:t>tiễn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vi-VN" sz="2800" b="1" u="sng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476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18" y="2997201"/>
            <a:ext cx="54737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0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L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5494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17548" y="1794500"/>
            <a:ext cx="7128435" cy="275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9600" b="1" kern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9189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661522" y="1424268"/>
            <a:ext cx="655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dirty="0"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xy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661522" y="2269984"/>
            <a:ext cx="77766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dirty="0"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xy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27051" y="2940985"/>
            <a:ext cx="112670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dirty="0">
                <a:latin typeface="Times New Roman" pitchFamily="18" charset="0"/>
              </a:rPr>
              <a:t>  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O chia </a:t>
            </a:r>
            <a:r>
              <a:rPr lang="vi-VN" altLang="en-US" dirty="0"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ó?</a:t>
            </a:r>
          </a:p>
        </p:txBody>
      </p:sp>
      <p:pic>
        <p:nvPicPr>
          <p:cNvPr id="2" name="30 seconds countdown (Đồng hồ đếm ngược 30 giây) (2)">
            <a:hlinkClick r:id="" action="ppaction://media"/>
            <a:extLst>
              <a:ext uri="{FF2B5EF4-FFF2-40B4-BE49-F238E27FC236}">
                <a16:creationId xmlns:a16="http://schemas.microsoft.com/office/drawing/2014/main" id="{6142FD5F-6AC2-4A99-8722-F7E4B36C5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2330" y="0"/>
            <a:ext cx="2049669" cy="1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148725" y="3266160"/>
            <a:ext cx="90085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108341" tIns="54170" rIns="108341" bIns="54170"/>
          <a:lstStyle/>
          <a:p>
            <a:pPr defTabSz="10834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18">
              <a:solidFill>
                <a:prstClr val="black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297668" y="2662879"/>
            <a:ext cx="399938" cy="54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341" tIns="54170" rIns="108341" bIns="54170" anchor="ctr">
            <a:spAutoFit/>
          </a:bodyPr>
          <a:lstStyle/>
          <a:p>
            <a:pPr defTabSz="10834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24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9516646" y="2662879"/>
            <a:ext cx="399938" cy="54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341" tIns="54170" rIns="108341" bIns="54170" anchor="ctr">
            <a:spAutoFit/>
          </a:bodyPr>
          <a:lstStyle/>
          <a:p>
            <a:pPr defTabSz="10834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24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y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2334808" y="3486666"/>
            <a:ext cx="1706321" cy="5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341" tIns="54170" rIns="108341" bIns="54170" anchor="ctr">
            <a:spAutoFit/>
          </a:bodyPr>
          <a:lstStyle/>
          <a:p>
            <a:pPr defTabSz="1082675"/>
            <a:r>
              <a:rPr lang="en-US" altLang="en-US" sz="2800" b="1" dirty="0">
                <a:solidFill>
                  <a:srgbClr val="3333CC"/>
                </a:solidFill>
                <a:latin typeface="Times" pitchFamily="34" charset="0"/>
                <a:cs typeface="Times" pitchFamily="34" charset="0"/>
              </a:rPr>
              <a:t>Tia </a:t>
            </a:r>
            <a:r>
              <a:rPr lang="en-US" altLang="en-US" sz="2800" b="1" dirty="0" err="1">
                <a:solidFill>
                  <a:srgbClr val="3333CC"/>
                </a:solidFill>
                <a:latin typeface="Times" pitchFamily="34" charset="0"/>
                <a:cs typeface="Times" pitchFamily="34" charset="0"/>
              </a:rPr>
              <a:t>gốc</a:t>
            </a:r>
            <a:r>
              <a:rPr lang="en-US" altLang="en-US" sz="2800" b="1" dirty="0">
                <a:solidFill>
                  <a:srgbClr val="3333CC"/>
                </a:solidFill>
                <a:latin typeface="Times" pitchFamily="34" charset="0"/>
                <a:cs typeface="Times" pitchFamily="34" charset="0"/>
              </a:rPr>
              <a:t> O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6808320" y="3454267"/>
            <a:ext cx="1706321" cy="5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341" tIns="54170" rIns="108341" bIns="54170" anchor="ctr">
            <a:spAutoFit/>
          </a:bodyPr>
          <a:lstStyle/>
          <a:p>
            <a:pPr defTabSz="1082675"/>
            <a:r>
              <a:rPr lang="en-US" altLang="en-US" sz="2800" b="1" dirty="0">
                <a:solidFill>
                  <a:srgbClr val="FF0000"/>
                </a:solidFill>
                <a:latin typeface="Times" pitchFamily="34" charset="0"/>
                <a:cs typeface="Times" pitchFamily="34" charset="0"/>
              </a:rPr>
              <a:t>Tia </a:t>
            </a:r>
            <a:r>
              <a:rPr lang="en-US" altLang="en-US" sz="2800" b="1" dirty="0" err="1">
                <a:solidFill>
                  <a:srgbClr val="FF0000"/>
                </a:solidFill>
                <a:latin typeface="Times" pitchFamily="34" charset="0"/>
                <a:cs typeface="Times" pitchFamily="34" charset="0"/>
              </a:rPr>
              <a:t>gốc</a:t>
            </a:r>
            <a:r>
              <a:rPr lang="en-US" altLang="en-US" sz="2800" b="1" dirty="0">
                <a:solidFill>
                  <a:srgbClr val="FF0000"/>
                </a:solidFill>
                <a:latin typeface="Times" pitchFamily="34" charset="0"/>
                <a:cs typeface="Times" pitchFamily="34" charset="0"/>
              </a:rPr>
              <a:t> O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5310589" y="2595489"/>
            <a:ext cx="810683" cy="67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341" tIns="54170" rIns="108341" bIns="54170" anchor="ctr">
            <a:spAutoFit/>
          </a:bodyPr>
          <a:lstStyle/>
          <a:p>
            <a:pPr defTabSz="1082675"/>
            <a:r>
              <a:rPr lang="en-US" altLang="en-US" sz="3700" b="1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O</a:t>
            </a:r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5346074" y="2987357"/>
            <a:ext cx="613833" cy="47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341" tIns="54170" rIns="108341" bIns="54170" anchor="ctr">
            <a:spAutoFit/>
          </a:bodyPr>
          <a:lstStyle/>
          <a:p>
            <a:pPr defTabSz="1082675"/>
            <a:r>
              <a:rPr lang="en-US" altLang="en-US" sz="2400" b="1" dirty="0">
                <a:solidFill>
                  <a:srgbClr val="000000"/>
                </a:solidFill>
                <a:latin typeface="Times" pitchFamily="34" charset="0"/>
                <a:cs typeface="Times" pitchFamily="34" charset="0"/>
                <a:sym typeface="Symbol" pitchFamily="18" charset="2"/>
              </a:rPr>
              <a:t></a:t>
            </a:r>
            <a:endParaRPr lang="en-US" altLang="en-US" sz="3700" b="1" dirty="0">
              <a:solidFill>
                <a:srgbClr val="000000"/>
              </a:solidFill>
              <a:latin typeface="Times" pitchFamily="34" charset="0"/>
              <a:cs typeface="Times" pitchFamily="34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78391" y="4741105"/>
            <a:ext cx="112670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alt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60906" y="2102789"/>
            <a:ext cx="153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400" b="1" u="sng" dirty="0">
                <a:solidFill>
                  <a:srgbClr val="0070C0"/>
                </a:solidFill>
                <a:cs typeface="Times New Roman" pitchFamily="18" charset="0"/>
              </a:rPr>
              <a:t>2. Tia:</a:t>
            </a:r>
            <a:endParaRPr lang="vi-VN" sz="2400" b="1" u="sng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97541" y="195358"/>
            <a:ext cx="112955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0" eaLnBrk="1" hangingPunct="1"/>
            <a:r>
              <a:rPr lang="en-US" altLang="en-US" sz="2400" b="1" i="1" u="sng" dirty="0" err="1">
                <a:solidFill>
                  <a:srgbClr val="00B050"/>
                </a:solidFill>
                <a:cs typeface="Times New Roman" pitchFamily="18" charset="0"/>
              </a:rPr>
              <a:t>Tiết</a:t>
            </a:r>
            <a:r>
              <a:rPr lang="en-US" altLang="en-US" sz="2400" b="1" i="1" u="sng">
                <a:solidFill>
                  <a:srgbClr val="00B050"/>
                </a:solidFill>
                <a:cs typeface="Times New Roman" pitchFamily="18" charset="0"/>
              </a:rPr>
              <a:t> 31: </a:t>
            </a:r>
            <a:endParaRPr lang="en-US" altLang="en-US" sz="2400" b="1" i="1" u="sng" dirty="0">
              <a:solidFill>
                <a:srgbClr val="00B050"/>
              </a:solidFill>
              <a:cs typeface="Times New Roman" pitchFamily="18" charset="0"/>
            </a:endParaRPr>
          </a:p>
          <a:p>
            <a:pPr lvl="0"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" pitchFamily="34" charset="0"/>
                <a:cs typeface="Times" pitchFamily="34" charset="0"/>
              </a:rPr>
              <a:t>HAI ĐƯỜNG THẲNG SONG </a:t>
            </a:r>
            <a:r>
              <a:rPr lang="en-US" altLang="en-US" sz="3600" b="1" dirty="0" err="1">
                <a:solidFill>
                  <a:srgbClr val="FF0000"/>
                </a:solidFill>
                <a:latin typeface="Times" pitchFamily="34" charset="0"/>
                <a:cs typeface="Times" pitchFamily="34" charset="0"/>
              </a:rPr>
              <a:t>SONG</a:t>
            </a:r>
            <a:r>
              <a:rPr lang="en-US" altLang="en-US" sz="3600" b="1" dirty="0">
                <a:solidFill>
                  <a:srgbClr val="FF0000"/>
                </a:solidFill>
                <a:latin typeface="Times" pitchFamily="34" charset="0"/>
                <a:cs typeface="Times" pitchFamily="34" charset="0"/>
              </a:rPr>
              <a:t>, CẮT NHAU. TIA (TT)</a:t>
            </a:r>
            <a:endParaRPr lang="en-US" altLang="en-US" sz="3600" b="1" dirty="0">
              <a:solidFill>
                <a:srgbClr val="FF0000"/>
              </a:solidFill>
              <a:latin typeface="Times" pitchFamily="34" charset="0"/>
              <a:ea typeface="Times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572308" y="3267750"/>
            <a:ext cx="4504267" cy="6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68041" y="3261226"/>
            <a:ext cx="4504267" cy="652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17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29" grpId="0"/>
      <p:bldP spid="26630" grpId="0"/>
      <p:bldP spid="26633" grpId="0"/>
      <p:bldP spid="26634" grpId="0"/>
      <p:bldP spid="26639" grpId="0"/>
      <p:bldP spid="2" grpId="0"/>
      <p:bldP spid="563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07615" y="2255862"/>
            <a:ext cx="11049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400" i="1" u="sng" dirty="0"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O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kẻ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vạch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O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diễn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tia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gốc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O.</a:t>
            </a:r>
          </a:p>
          <a:p>
            <a:pPr eaLnBrk="1" hangingPunct="1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)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tia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, ta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)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gốc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tia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907615" y="3825522"/>
            <a:ext cx="1104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Nếu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A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tùy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tia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Ox, ta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tia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Ox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tia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OA.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06" y="1171963"/>
            <a:ext cx="81534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3744">
            <a:off x="3184293" y="-1528"/>
            <a:ext cx="1581149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3255374" y="1172067"/>
            <a:ext cx="451061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966949" y="679942"/>
            <a:ext cx="457200" cy="541338"/>
            <a:chOff x="1453221" y="2071678"/>
            <a:chExt cx="234743" cy="428628"/>
          </a:xfrm>
        </p:grpSpPr>
        <p:sp>
          <p:nvSpPr>
            <p:cNvPr id="3" name="Oval 20"/>
            <p:cNvSpPr/>
            <p:nvPr/>
          </p:nvSpPr>
          <p:spPr>
            <a:xfrm>
              <a:off x="1571680" y="2429916"/>
              <a:ext cx="70640" cy="7039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657" name="TextBox 21"/>
            <p:cNvSpPr txBox="1">
              <a:spLocks noChangeArrowheads="1"/>
            </p:cNvSpPr>
            <p:nvPr/>
          </p:nvSpPr>
          <p:spPr bwMode="auto">
            <a:xfrm>
              <a:off x="1453221" y="2071678"/>
              <a:ext cx="234743" cy="36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b="1" dirty="0">
                  <a:cs typeface="Times New Roman" pitchFamily="18" charset="0"/>
                </a:rPr>
                <a:t>O</a:t>
              </a:r>
              <a:endParaRPr lang="vi-VN" sz="2400" b="1" dirty="0">
                <a:cs typeface="Times New Roman" pitchFamily="18" charset="0"/>
              </a:endParaRPr>
            </a:p>
          </p:txBody>
        </p:sp>
      </p:grpSp>
      <p:sp>
        <p:nvSpPr>
          <p:cNvPr id="69658" name="Text Box 26"/>
          <p:cNvSpPr txBox="1">
            <a:spLocks noChangeArrowheads="1"/>
          </p:cNvSpPr>
          <p:nvPr/>
        </p:nvSpPr>
        <p:spPr bwMode="auto">
          <a:xfrm>
            <a:off x="6728883" y="675181"/>
            <a:ext cx="9609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x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553927" y="1333186"/>
            <a:ext cx="1310379" cy="5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341" tIns="54170" rIns="108341" bIns="54170" anchor="ctr">
            <a:spAutoFit/>
          </a:bodyPr>
          <a:lstStyle/>
          <a:p>
            <a:pPr defTabSz="1082675"/>
            <a:r>
              <a:rPr lang="en-US" altLang="en-US" sz="2800" b="1" dirty="0">
                <a:solidFill>
                  <a:srgbClr val="3333CC"/>
                </a:solidFill>
                <a:cs typeface="Times New Roman" pitchFamily="18" charset="0"/>
              </a:rPr>
              <a:t>Tia Ox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980517" y="675181"/>
            <a:ext cx="457200" cy="541337"/>
            <a:chOff x="1453221" y="2071678"/>
            <a:chExt cx="234743" cy="428628"/>
          </a:xfrm>
        </p:grpSpPr>
        <p:sp>
          <p:nvSpPr>
            <p:cNvPr id="21" name="Oval 20"/>
            <p:cNvSpPr/>
            <p:nvPr/>
          </p:nvSpPr>
          <p:spPr>
            <a:xfrm>
              <a:off x="1571679" y="2429915"/>
              <a:ext cx="70641" cy="703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662" name="TextBox 21"/>
            <p:cNvSpPr txBox="1">
              <a:spLocks noChangeArrowheads="1"/>
            </p:cNvSpPr>
            <p:nvPr/>
          </p:nvSpPr>
          <p:spPr bwMode="auto">
            <a:xfrm>
              <a:off x="1453221" y="2071678"/>
              <a:ext cx="234743" cy="365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b="1" dirty="0">
                  <a:cs typeface="Times New Roman" pitchFamily="18" charset="0"/>
                </a:rPr>
                <a:t>A</a:t>
              </a:r>
              <a:endParaRPr lang="vi-VN" sz="2400" b="1" dirty="0"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85956" y="87974"/>
            <a:ext cx="1279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400" b="1" i="1" u="sng" dirty="0" err="1">
                <a:solidFill>
                  <a:srgbClr val="FF3300"/>
                </a:solidFill>
                <a:cs typeface="Times New Roman" pitchFamily="18" charset="0"/>
              </a:rPr>
              <a:t>Chú</a:t>
            </a:r>
            <a:r>
              <a:rPr lang="en-US" sz="2400" b="1" i="1" u="sng" dirty="0">
                <a:solidFill>
                  <a:srgbClr val="FF3300"/>
                </a:solidFill>
                <a:cs typeface="Times New Roman" pitchFamily="18" charset="0"/>
              </a:rPr>
              <a:t> ý:</a:t>
            </a:r>
            <a:r>
              <a:rPr lang="en-US" sz="2400" i="1" u="sng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650889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79371E-6 L 0.33263 -0.0009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-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094" grpId="0" animBg="1"/>
      <p:bldP spid="266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26180" y="151665"/>
            <a:ext cx="40996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0000"/>
                </a:solidFill>
                <a:cs typeface="Times New Roman" pitchFamily="18" charset="0"/>
              </a:rPr>
              <a:t>? </a:t>
            </a:r>
          </a:p>
        </p:txBody>
      </p:sp>
      <p:grpSp>
        <p:nvGrpSpPr>
          <p:cNvPr id="69663" name="Group 31"/>
          <p:cNvGrpSpPr>
            <a:grpSpLocks/>
          </p:cNvGrpSpPr>
          <p:nvPr/>
        </p:nvGrpSpPr>
        <p:grpSpPr bwMode="auto">
          <a:xfrm>
            <a:off x="2236819" y="328612"/>
            <a:ext cx="7469716" cy="654050"/>
            <a:chOff x="1819" y="1207"/>
            <a:chExt cx="3529" cy="412"/>
          </a:xfrm>
        </p:grpSpPr>
        <p:sp>
          <p:nvSpPr>
            <p:cNvPr id="69664" name="Text Box 4"/>
            <p:cNvSpPr txBox="1">
              <a:spLocks noChangeArrowheads="1"/>
            </p:cNvSpPr>
            <p:nvPr/>
          </p:nvSpPr>
          <p:spPr bwMode="auto">
            <a:xfrm>
              <a:off x="1819" y="1207"/>
              <a:ext cx="4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chemeClr val="hlink"/>
                </a:buClr>
              </a:pPr>
              <a:r>
                <a:rPr lang="en-US" altLang="en-US" b="0">
                  <a:latin typeface=".VnArial" pitchFamily="34" charset="0"/>
                </a:rPr>
                <a:t> </a:t>
              </a:r>
              <a:r>
                <a:rPr lang="en-US" altLang="en-US" sz="2400" b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69665" name="Line 5"/>
            <p:cNvSpPr>
              <a:spLocks noChangeShapeType="1"/>
            </p:cNvSpPr>
            <p:nvPr/>
          </p:nvSpPr>
          <p:spPr bwMode="auto">
            <a:xfrm>
              <a:off x="2028" y="1578"/>
              <a:ext cx="3220" cy="0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6" name="Text Box 6"/>
            <p:cNvSpPr txBox="1">
              <a:spLocks noChangeArrowheads="1"/>
            </p:cNvSpPr>
            <p:nvPr/>
          </p:nvSpPr>
          <p:spPr bwMode="auto">
            <a:xfrm>
              <a:off x="4921" y="1207"/>
              <a:ext cx="42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chemeClr val="hlink"/>
                </a:buClr>
              </a:pPr>
              <a:r>
                <a:rPr lang="en-US" altLang="en-US" b="0">
                  <a:latin typeface=".VnArial" pitchFamily="34" charset="0"/>
                </a:rPr>
                <a:t>  </a:t>
              </a:r>
              <a:r>
                <a:rPr lang="en-US" altLang="en-US" sz="2400" b="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  <p:sp>
          <p:nvSpPr>
            <p:cNvPr id="69667" name="Oval 7"/>
            <p:cNvSpPr>
              <a:spLocks noChangeArrowheads="1"/>
            </p:cNvSpPr>
            <p:nvPr/>
          </p:nvSpPr>
          <p:spPr bwMode="auto">
            <a:xfrm>
              <a:off x="1989" y="1537"/>
              <a:ext cx="84" cy="82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chemeClr val="hlink"/>
                </a:buClr>
              </a:pPr>
              <a:endParaRPr lang="en-US" altLang="en-US" sz="1600" b="1">
                <a:latin typeface="Verdana" pitchFamily="34" charset="0"/>
              </a:endParaRPr>
            </a:p>
          </p:txBody>
        </p:sp>
        <p:sp>
          <p:nvSpPr>
            <p:cNvPr id="69668" name="Text Box 8"/>
            <p:cNvSpPr txBox="1">
              <a:spLocks noChangeArrowheads="1"/>
            </p:cNvSpPr>
            <p:nvPr/>
          </p:nvSpPr>
          <p:spPr bwMode="auto">
            <a:xfrm>
              <a:off x="2681" y="1234"/>
              <a:ext cx="42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chemeClr val="hlink"/>
                </a:buClr>
              </a:pPr>
              <a:r>
                <a:rPr lang="en-US" altLang="en-US" b="0">
                  <a:latin typeface=".VnArial" pitchFamily="34" charset="0"/>
                </a:rPr>
                <a:t> </a:t>
              </a:r>
              <a:r>
                <a:rPr lang="en-US" altLang="en-US" sz="2400" b="0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69669" name="Oval 9"/>
            <p:cNvSpPr>
              <a:spLocks noChangeArrowheads="1"/>
            </p:cNvSpPr>
            <p:nvPr/>
          </p:nvSpPr>
          <p:spPr bwMode="auto">
            <a:xfrm>
              <a:off x="2817" y="1533"/>
              <a:ext cx="83" cy="82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chemeClr val="hlink"/>
                </a:buClr>
              </a:pPr>
              <a:endParaRPr lang="en-US" altLang="en-US" sz="1600" b="1">
                <a:latin typeface="Verdana" pitchFamily="34" charset="0"/>
              </a:endParaRPr>
            </a:p>
          </p:txBody>
        </p:sp>
        <p:sp>
          <p:nvSpPr>
            <p:cNvPr id="69670" name="Oval 9"/>
            <p:cNvSpPr>
              <a:spLocks noChangeArrowheads="1"/>
            </p:cNvSpPr>
            <p:nvPr/>
          </p:nvSpPr>
          <p:spPr bwMode="auto">
            <a:xfrm>
              <a:off x="4139" y="1524"/>
              <a:ext cx="83" cy="82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chemeClr val="hlink"/>
                </a:buClr>
              </a:pPr>
              <a:endParaRPr lang="en-US" altLang="en-US" sz="1600" b="1">
                <a:latin typeface="Verdana" pitchFamily="34" charset="0"/>
              </a:endParaRPr>
            </a:p>
          </p:txBody>
        </p:sp>
        <p:sp>
          <p:nvSpPr>
            <p:cNvPr id="69671" name="Text Box 8"/>
            <p:cNvSpPr txBox="1">
              <a:spLocks noChangeArrowheads="1"/>
            </p:cNvSpPr>
            <p:nvPr/>
          </p:nvSpPr>
          <p:spPr bwMode="auto">
            <a:xfrm>
              <a:off x="3996" y="1224"/>
              <a:ext cx="42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chemeClr val="hlink"/>
                </a:buClr>
              </a:pPr>
              <a:r>
                <a:rPr lang="en-US" altLang="en-US" b="0">
                  <a:latin typeface=".VnArial" pitchFamily="34" charset="0"/>
                </a:rPr>
                <a:t> </a:t>
              </a:r>
              <a:r>
                <a:rPr lang="en-US" altLang="en-US" sz="2400" b="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sp>
        <p:nvSpPr>
          <p:cNvPr id="69673" name="Text Box 41"/>
          <p:cNvSpPr txBox="1">
            <a:spLocks noChangeArrowheads="1"/>
          </p:cNvSpPr>
          <p:nvPr/>
        </p:nvSpPr>
        <p:spPr bwMode="auto">
          <a:xfrm>
            <a:off x="1722094" y="1806136"/>
            <a:ext cx="81597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cs typeface="Times New Roman" pitchFamily="18" charset="0"/>
              </a:rPr>
              <a:t>? Cho </a:t>
            </a:r>
            <a:r>
              <a:rPr lang="en-US" sz="2400" dirty="0" err="1">
                <a:cs typeface="Times New Roman" pitchFamily="18" charset="0"/>
              </a:rPr>
              <a:t>biết</a:t>
            </a:r>
            <a:r>
              <a:rPr lang="en-US" sz="2400" dirty="0">
                <a:cs typeface="Times New Roman" pitchFamily="18" charset="0"/>
              </a:rPr>
              <a:t>  </a:t>
            </a:r>
            <a:r>
              <a:rPr lang="en-US" sz="2400" dirty="0" err="1">
                <a:cs typeface="Times New Roman" pitchFamily="18" charset="0"/>
              </a:rPr>
              <a:t>các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tia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có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trong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hình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vẽ</a:t>
            </a:r>
            <a:r>
              <a:rPr lang="en-US" sz="2400" dirty="0">
                <a:cs typeface="Times New Roman" pitchFamily="18" charset="0"/>
              </a:rPr>
              <a:t>.</a:t>
            </a:r>
          </a:p>
        </p:txBody>
      </p: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1722093" y="3233806"/>
            <a:ext cx="81597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cs typeface="Times New Roman" pitchFamily="18" charset="0"/>
              </a:rPr>
              <a:t>? Cho </a:t>
            </a:r>
            <a:r>
              <a:rPr lang="en-US" sz="2400" dirty="0" err="1">
                <a:cs typeface="Times New Roman" pitchFamily="18" charset="0"/>
              </a:rPr>
              <a:t>biết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cách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gọi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khác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của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tia</a:t>
            </a:r>
            <a:r>
              <a:rPr lang="en-US" sz="2400" dirty="0">
                <a:cs typeface="Times New Roman" pitchFamily="18" charset="0"/>
              </a:rPr>
              <a:t> Ay.</a:t>
            </a: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1874493" y="2419931"/>
            <a:ext cx="81597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cs typeface="Times New Roman" pitchFamily="18" charset="0"/>
              </a:rPr>
              <a:t>Tia Ay, By, Cy</a:t>
            </a:r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1722094" y="3917037"/>
            <a:ext cx="81597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cs typeface="Times New Roman" pitchFamily="18" charset="0"/>
              </a:rPr>
              <a:t>Tia AB, AC</a:t>
            </a:r>
          </a:p>
        </p:txBody>
      </p:sp>
    </p:spTree>
    <p:extLst>
      <p:ext uri="{BB962C8B-B14F-4D97-AF65-F5344CB8AC3E}">
        <p14:creationId xmlns:p14="http://schemas.microsoft.com/office/powerpoint/2010/main" val="243295594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73" grpId="0"/>
      <p:bldP spid="28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334434" y="100013"/>
            <a:ext cx="29781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B050"/>
                </a:solidFill>
                <a:cs typeface="Times New Roman" pitchFamily="18" charset="0"/>
              </a:rPr>
              <a:t>THỰC HÀNH</a:t>
            </a:r>
            <a:endParaRPr lang="en-US" sz="2400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73773" name="Text Box 45"/>
          <p:cNvSpPr txBox="1">
            <a:spLocks noChangeArrowheads="1"/>
          </p:cNvSpPr>
          <p:nvPr/>
        </p:nvSpPr>
        <p:spPr bwMode="auto">
          <a:xfrm>
            <a:off x="527051" y="908050"/>
            <a:ext cx="1113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Kể tên các tia có gốc M trong hình sau:</a:t>
            </a:r>
          </a:p>
        </p:txBody>
      </p:sp>
      <p:sp>
        <p:nvSpPr>
          <p:cNvPr id="73777" name="Text Box 4"/>
          <p:cNvSpPr txBox="1">
            <a:spLocks noChangeArrowheads="1"/>
          </p:cNvSpPr>
          <p:nvPr/>
        </p:nvSpPr>
        <p:spPr bwMode="auto">
          <a:xfrm>
            <a:off x="4559301" y="1728788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73778" name="Line 5"/>
          <p:cNvSpPr>
            <a:spLocks noChangeShapeType="1"/>
          </p:cNvSpPr>
          <p:nvPr/>
        </p:nvSpPr>
        <p:spPr bwMode="auto">
          <a:xfrm>
            <a:off x="1449917" y="2217738"/>
            <a:ext cx="6815667" cy="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0" name="Oval 7"/>
          <p:cNvSpPr>
            <a:spLocks noChangeArrowheads="1"/>
          </p:cNvSpPr>
          <p:nvPr/>
        </p:nvSpPr>
        <p:spPr bwMode="auto">
          <a:xfrm>
            <a:off x="4751917" y="2133601"/>
            <a:ext cx="177800" cy="130175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chemeClr val="hlink"/>
              </a:buClr>
            </a:pPr>
            <a:endParaRPr lang="en-US" altLang="en-US" sz="1600" b="1">
              <a:latin typeface="Verdana" pitchFamily="34" charset="0"/>
            </a:endParaRPr>
          </a:p>
        </p:txBody>
      </p:sp>
      <p:sp>
        <p:nvSpPr>
          <p:cNvPr id="73781" name="Text Box 8"/>
          <p:cNvSpPr txBox="1">
            <a:spLocks noChangeArrowheads="1"/>
          </p:cNvSpPr>
          <p:nvPr/>
        </p:nvSpPr>
        <p:spPr bwMode="auto">
          <a:xfrm>
            <a:off x="2832101" y="1671638"/>
            <a:ext cx="90381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b="0">
                <a:latin typeface=".VnArial" pitchFamily="34" charset="0"/>
              </a:rPr>
              <a:t>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73782" name="Oval 9"/>
          <p:cNvSpPr>
            <a:spLocks noChangeArrowheads="1"/>
          </p:cNvSpPr>
          <p:nvPr/>
        </p:nvSpPr>
        <p:spPr bwMode="auto">
          <a:xfrm>
            <a:off x="3119967" y="2146301"/>
            <a:ext cx="175684" cy="130175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chemeClr val="hlink"/>
              </a:buClr>
            </a:pPr>
            <a:endParaRPr lang="en-US" altLang="en-US" sz="1600" b="1">
              <a:latin typeface="Verdana" pitchFamily="34" charset="0"/>
            </a:endParaRPr>
          </a:p>
        </p:txBody>
      </p:sp>
      <p:sp>
        <p:nvSpPr>
          <p:cNvPr id="73783" name="Oval 9"/>
          <p:cNvSpPr>
            <a:spLocks noChangeArrowheads="1"/>
          </p:cNvSpPr>
          <p:nvPr/>
        </p:nvSpPr>
        <p:spPr bwMode="auto">
          <a:xfrm>
            <a:off x="5918201" y="2132014"/>
            <a:ext cx="175684" cy="130175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chemeClr val="hlink"/>
              </a:buClr>
            </a:pPr>
            <a:endParaRPr lang="en-US" altLang="en-US" sz="1600" b="1">
              <a:latin typeface="Verdana" pitchFamily="34" charset="0"/>
            </a:endParaRPr>
          </a:p>
        </p:txBody>
      </p:sp>
      <p:sp>
        <p:nvSpPr>
          <p:cNvPr id="73784" name="Text Box 8"/>
          <p:cNvSpPr txBox="1">
            <a:spLocks noChangeArrowheads="1"/>
          </p:cNvSpPr>
          <p:nvPr/>
        </p:nvSpPr>
        <p:spPr bwMode="auto">
          <a:xfrm>
            <a:off x="5767917" y="1712913"/>
            <a:ext cx="9038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3785" name="Text Box 57"/>
          <p:cNvSpPr txBox="1">
            <a:spLocks noChangeArrowheads="1"/>
          </p:cNvSpPr>
          <p:nvPr/>
        </p:nvSpPr>
        <p:spPr bwMode="auto">
          <a:xfrm>
            <a:off x="527051" y="2852738"/>
            <a:ext cx="172931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Trả lời:</a:t>
            </a:r>
          </a:p>
        </p:txBody>
      </p:sp>
      <p:sp>
        <p:nvSpPr>
          <p:cNvPr id="73786" name="Text Box 58"/>
          <p:cNvSpPr txBox="1">
            <a:spLocks noChangeArrowheads="1"/>
          </p:cNvSpPr>
          <p:nvPr/>
        </p:nvSpPr>
        <p:spPr bwMode="auto">
          <a:xfrm>
            <a:off x="2063751" y="2852738"/>
            <a:ext cx="345651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Tia MF , tia MH</a:t>
            </a:r>
          </a:p>
        </p:txBody>
      </p:sp>
    </p:spTree>
    <p:extLst>
      <p:ext uri="{BB962C8B-B14F-4D97-AF65-F5344CB8AC3E}">
        <p14:creationId xmlns:p14="http://schemas.microsoft.com/office/powerpoint/2010/main" val="419443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85" grpId="0"/>
      <p:bldP spid="737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334434" y="100013"/>
            <a:ext cx="28525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u="sng" dirty="0" err="1">
                <a:solidFill>
                  <a:srgbClr val="00B050"/>
                </a:solidFill>
                <a:cs typeface="Times New Roman" pitchFamily="18" charset="0"/>
              </a:rPr>
              <a:t>Thực</a:t>
            </a:r>
            <a:r>
              <a:rPr lang="en-US" sz="2400" b="1" u="sng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50"/>
                </a:solidFill>
                <a:cs typeface="Times New Roman" pitchFamily="18" charset="0"/>
              </a:rPr>
              <a:t>hành</a:t>
            </a:r>
            <a:r>
              <a:rPr lang="en-US" sz="2400" b="1" u="sng" dirty="0">
                <a:solidFill>
                  <a:srgbClr val="00B050"/>
                </a:solidFill>
                <a:cs typeface="Times New Roman" pitchFamily="18" charset="0"/>
              </a:rPr>
              <a:t>:</a:t>
            </a:r>
            <a:endParaRPr lang="en-US" sz="2400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73773" name="Text Box 45"/>
          <p:cNvSpPr txBox="1">
            <a:spLocks noChangeArrowheads="1"/>
          </p:cNvSpPr>
          <p:nvPr/>
        </p:nvSpPr>
        <p:spPr bwMode="auto">
          <a:xfrm>
            <a:off x="2772243" y="100012"/>
            <a:ext cx="5241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cs typeface="Times New Roman" pitchFamily="18" charset="0"/>
              </a:rPr>
              <a:t>Liệt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kê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tia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có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trong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hình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vẽ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sau</a:t>
            </a:r>
            <a:r>
              <a:rPr lang="en-US" sz="2400" dirty="0">
                <a:cs typeface="Times New Roman" pitchFamily="18" charset="0"/>
              </a:rPr>
              <a:t>: </a:t>
            </a:r>
          </a:p>
        </p:txBody>
      </p:sp>
      <p:sp>
        <p:nvSpPr>
          <p:cNvPr id="73786" name="Text Box 58"/>
          <p:cNvSpPr txBox="1">
            <a:spLocks noChangeArrowheads="1"/>
          </p:cNvSpPr>
          <p:nvPr/>
        </p:nvSpPr>
        <p:spPr bwMode="auto">
          <a:xfrm>
            <a:off x="6636124" y="752216"/>
            <a:ext cx="5427184" cy="20313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4" y="2783541"/>
            <a:ext cx="5279268" cy="3778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33" y="484632"/>
            <a:ext cx="4652840" cy="3794188"/>
          </a:xfrm>
          <a:prstGeom prst="rect">
            <a:avLst/>
          </a:prstGeom>
        </p:spPr>
      </p:pic>
      <p:pic>
        <p:nvPicPr>
          <p:cNvPr id="5" name="90 Second - 3D Timer - 1-30min Countdown With Music and Ale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5136" y="5845429"/>
            <a:ext cx="487363" cy="487363"/>
          </a:xfrm>
          <a:prstGeom prst="rect">
            <a:avLst/>
          </a:prstGeom>
        </p:spPr>
      </p:pic>
      <p:pic>
        <p:nvPicPr>
          <p:cNvPr id="2" name="Countdown Timer 90 sec ( v 516 ) simple timer with news theme sound effects HD 4k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6953" y="6043391"/>
            <a:ext cx="845647" cy="4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37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1800" y="836613"/>
            <a:ext cx="1104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FF"/>
                </a:solidFill>
                <a:cs typeface="Times New Roman" pitchFamily="18" charset="0"/>
              </a:rPr>
              <a:t>Hãy tìm hình ảnh tia trong thực tiễn.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27052" y="146050"/>
            <a:ext cx="23050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400" b="1" u="sng" dirty="0" err="1">
                <a:solidFill>
                  <a:srgbClr val="FF0000"/>
                </a:solidFill>
                <a:cs typeface="Times New Roman" pitchFamily="18" charset="0"/>
              </a:rPr>
              <a:t>Vận</a:t>
            </a:r>
            <a:r>
              <a:rPr lang="en-US" sz="24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itchFamily="18" charset="0"/>
              </a:rPr>
              <a:t>dụng</a:t>
            </a:r>
            <a:r>
              <a:rPr lang="en-US" sz="2400" b="1" u="sng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vi-VN" sz="2400" b="1" u="sng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1697" name="Picture 17" descr="Ảnh minh họ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1341439"/>
            <a:ext cx="5954184" cy="30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9" name="Picture 19" descr="Tia lửa hàn gây nên những bệnh lý nguy hiểm cho mắ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67" y="4076700"/>
            <a:ext cx="5884333" cy="24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44379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41073D6-DD38-4F04-9443-384FFDA600A7}"/>
  <p:tag name="ISPRING_RESOURCE_FOLDER" val="C:\Users\Admin\Documents\BÀI 3 TOÁN HIHI\"/>
  <p:tag name="ISPRING_PRESENTATION_PATH" val="C:\Users\Admin\Documents\BÀI 3 TOÁN HIHI.pptx"/>
  <p:tag name="ISPRING_PROJECT_VERSION" val="9"/>
  <p:tag name="ISPRING_PROJECT_FOLDER_UPDATED" val="1"/>
  <p:tag name="ISPRING_SCREEN_RECS_UPDATED" val="C:\Users\Admin\Documents\BÀI 3 TOÁN HIHI\"/>
  <p:tag name="ISPRING_PRESENTATION_INFO_2" val="&lt;?xml version=&quot;1.0&quot; encoding=&quot;UTF-8&quot; standalone=&quot;no&quot; ?&gt;&#10;&lt;presentation2&gt;&#10;&#10;  &lt;slides&gt;&#10;    &lt;slide id=&quot;{7AADBD96-B97C-4F9A-A033-47BAC47B6968}&quot; pptId=&quot;256&quot;/&gt;&#10;    &lt;slide id=&quot;{CD24FA85-6CC4-4782-9927-68EEE7A86F29}&quot; pptId=&quot;257&quot;/&gt;&#10;    &lt;slide id=&quot;{2C66A386-19B4-4136-B020-6971BC234AB7}&quot; pptId=&quot;258&quot;/&gt;&#10;    &lt;slide id=&quot;{F9BF933E-FA6E-4F6B-B64A-DE0D08C3E4B1}&quot; pptId=&quot;259&quot;/&gt;&#10;    &lt;slide id=&quot;{1824896B-0D37-4080-9C62-9A1766D9B68B}&quot; pptId=&quot;260&quot;/&gt;&#10;    &lt;slide id=&quot;{C2F3DFF5-6088-4A8A-94FB-F8425643C3DE}&quot; pptId=&quot;261&quot;/&gt;&#10;    &lt;slide id=&quot;{4DDA707F-E55C-4DD9-80FA-4DB2C99DE2FE}&quot; pptId=&quot;262&quot;/&gt;&#10;    &lt;slide id=&quot;{5837F9C0-44AE-4366-9578-04A547872D9D}&quot; pptId=&quot;263&quot;/&gt;&#10;    &lt;slide id=&quot;{A61FEFE6-9772-47AD-B64B-319A6176D106}&quot; pptId=&quot;264&quot;/&gt;&#10;    &lt;slide id=&quot;{129ED133-D718-4C2A-8040-FAB8EE21C4E4}&quot; pptId=&quot;265&quot;/&gt;&#10;    &lt;slide id=&quot;{9D8FA12A-68BF-4357-85DA-7951090D3881}&quot; pptId=&quot;266&quot;/&gt;&#10;    &lt;slide id=&quot;{613E8E7A-C4E0-4769-8385-E654F5E30DB3}&quot; pptId=&quot;267&quot;/&gt;&#10;    &lt;slide id=&quot;{67A33A05-9050-4E16-9742-DD76EEFB8A3A}&quot; pptId=&quot;268&quot;/&gt;&#10;    &lt;slide id=&quot;{68F3FEE8-4539-4CBF-B36B-FAA2DEFDB2CD}&quot; pptId=&quot;269&quot;/&gt;&#10;    &lt;slide id=&quot;{72A0F19A-BA5F-4502-86EC-DB8FF72A1401}&quot; pptId=&quot;270&quot;/&gt;&#10;    &lt;slide id=&quot;{09CF1881-836D-4AD2-B679-74DAB6B0C107}&quot; pptId=&quot;271&quot;/&gt;&#10;    &lt;slide id=&quot;{B3FAE709-D6C1-43EC-A75F-D7DE2A8683AA}&quot; pptId=&quot;272&quot;/&gt;&#10;    &lt;slide id=&quot;{A9BC1F24-F081-4D08-B038-0547EE41AE96}&quot; pptId=&quot;273&quot;/&gt;&#10;    &lt;slide id=&quot;{21358B7E-5AC2-4308-A475-9E950960475A}&quot; pptId=&quot;274&quot;/&gt;&#10;    &lt;slide id=&quot;{28142EF0-2EC1-4888-8C8D-1D01811C760E}&quot; pptId=&quot;275&quot;/&gt;&#10;    &lt;slide id=&quot;{A7CB2EBE-D5C2-4DA2-B130-672B7F6769AB}&quot; pptId=&quot;276&quot;/&gt;&#10;  &lt;/slides&gt;&#10;&#10;  &lt;narration&gt;&#10;    &lt;audioTracks/&gt;&#10;    &lt;videoTracks&gt;&#10;      &lt;videoTrack muted=&quot;false&quot; name=&quot;Video 1&quot; resource=&quot;df6eb96a&quot; slideId=&quot;{7AADBD96-B97C-4F9A-A033-47BAC47B6968}&quot; startTime=&quot;0&quot; stepIndex=&quot;0&quot; volume=&quot;1&quot;&gt;&#10;        &lt;video format=&quot;yuv420p&quot; frameRate=&quot;59.9400599400599&quot; height=&quot;720&quot; pixelAspectRatio=&quot;1&quot; width=&quot;1280&quot;/&gt;&#10;        &lt;audio channels=&quot;1&quot; format=&quot;s16&quot; sampleRate=&quot;44100&quot;/&gt;&#10;      &lt;/videoTrack&gt;&#10;    &lt;/videoTracks&gt;&#10;  &lt;/narration&gt;&#10;&#10;&lt;/presentation2&gt;&#10;"/>
</p:tagLst>
</file>

<file path=ppt/theme/theme1.xml><?xml version="1.0" encoding="utf-8"?>
<a:theme xmlns:a="http://schemas.openxmlformats.org/drawingml/2006/main" name="Yom Kippur Festivity by Slidesgo">
  <a:themeElements>
    <a:clrScheme name="Simple Light">
      <a:dk1>
        <a:srgbClr val="144996"/>
      </a:dk1>
      <a:lt1>
        <a:srgbClr val="FFFFFF"/>
      </a:lt1>
      <a:dk2>
        <a:srgbClr val="4B74C6"/>
      </a:dk2>
      <a:lt2>
        <a:srgbClr val="87ACE8"/>
      </a:lt2>
      <a:accent1>
        <a:srgbClr val="BBD2F2"/>
      </a:accent1>
      <a:accent2>
        <a:srgbClr val="E6F1FF"/>
      </a:accent2>
      <a:accent3>
        <a:srgbClr val="FFD983"/>
      </a:accent3>
      <a:accent4>
        <a:srgbClr val="FFCC5A"/>
      </a:accent4>
      <a:accent5>
        <a:srgbClr val="F7B116"/>
      </a:accent5>
      <a:accent6>
        <a:srgbClr val="ECA300"/>
      </a:accent6>
      <a:hlink>
        <a:srgbClr val="1449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Yom Kippur Festivity by Slidesgo">
  <a:themeElements>
    <a:clrScheme name="Simple Light">
      <a:dk1>
        <a:srgbClr val="144996"/>
      </a:dk1>
      <a:lt1>
        <a:srgbClr val="FFFFFF"/>
      </a:lt1>
      <a:dk2>
        <a:srgbClr val="4B74C6"/>
      </a:dk2>
      <a:lt2>
        <a:srgbClr val="87ACE8"/>
      </a:lt2>
      <a:accent1>
        <a:srgbClr val="BBD2F2"/>
      </a:accent1>
      <a:accent2>
        <a:srgbClr val="E6F1FF"/>
      </a:accent2>
      <a:accent3>
        <a:srgbClr val="FFD983"/>
      </a:accent3>
      <a:accent4>
        <a:srgbClr val="FFCC5A"/>
      </a:accent4>
      <a:accent5>
        <a:srgbClr val="F7B116"/>
      </a:accent5>
      <a:accent6>
        <a:srgbClr val="ECA300"/>
      </a:accent6>
      <a:hlink>
        <a:srgbClr val="1449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701</Words>
  <Application>Microsoft Office PowerPoint</Application>
  <PresentationFormat>Widescreen</PresentationFormat>
  <Paragraphs>129</Paragraphs>
  <Slides>20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.VnArial</vt:lpstr>
      <vt:lpstr>Arial</vt:lpstr>
      <vt:lpstr>Calibri</vt:lpstr>
      <vt:lpstr>Chewy</vt:lpstr>
      <vt:lpstr>Lilita One</vt:lpstr>
      <vt:lpstr>Muli</vt:lpstr>
      <vt:lpstr>Nunito</vt:lpstr>
      <vt:lpstr>Nunito ExtraBold</vt:lpstr>
      <vt:lpstr>Times</vt:lpstr>
      <vt:lpstr>Times New Roman</vt:lpstr>
      <vt:lpstr>Verdana</vt:lpstr>
      <vt:lpstr>Yom Kippur Festivity by Slidesgo</vt:lpstr>
      <vt:lpstr>1_Yom Kippur Festivity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VAI TRÒ CỦA TÍNH ĐỐI XỨNG TRONG THẾ GIỚI TỰ NHIÊN</dc:title>
  <dc:creator>User</dc:creator>
  <cp:lastModifiedBy>NCC</cp:lastModifiedBy>
  <cp:revision>312</cp:revision>
  <dcterms:created xsi:type="dcterms:W3CDTF">2021-12-01T09:21:17Z</dcterms:created>
  <dcterms:modified xsi:type="dcterms:W3CDTF">2025-05-09T12:59:35Z</dcterms:modified>
</cp:coreProperties>
</file>