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31"/>
  </p:notesMasterIdLst>
  <p:sldIdLst>
    <p:sldId id="263" r:id="rId5"/>
    <p:sldId id="256" r:id="rId6"/>
    <p:sldId id="257" r:id="rId7"/>
    <p:sldId id="268" r:id="rId8"/>
    <p:sldId id="267" r:id="rId9"/>
    <p:sldId id="266" r:id="rId10"/>
    <p:sldId id="265" r:id="rId11"/>
    <p:sldId id="264" r:id="rId12"/>
    <p:sldId id="269" r:id="rId13"/>
    <p:sldId id="272" r:id="rId14"/>
    <p:sldId id="271" r:id="rId15"/>
    <p:sldId id="306" r:id="rId16"/>
    <p:sldId id="270" r:id="rId17"/>
    <p:sldId id="307" r:id="rId18"/>
    <p:sldId id="302" r:id="rId19"/>
    <p:sldId id="308" r:id="rId20"/>
    <p:sldId id="288" r:id="rId21"/>
    <p:sldId id="273" r:id="rId22"/>
    <p:sldId id="274" r:id="rId23"/>
    <p:sldId id="289" r:id="rId24"/>
    <p:sldId id="290" r:id="rId25"/>
    <p:sldId id="291" r:id="rId26"/>
    <p:sldId id="292" r:id="rId27"/>
    <p:sldId id="283" r:id="rId28"/>
    <p:sldId id="286" r:id="rId29"/>
    <p:sldId id="285" r:id="rId30"/>
  </p:sldIdLst>
  <p:sldSz cx="6858000" cy="51435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711CB"/>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40"/>
  </p:normalViewPr>
  <p:slideViewPr>
    <p:cSldViewPr>
      <p:cViewPr varScale="1">
        <p:scale>
          <a:sx n="142" d="100"/>
          <a:sy n="142" d="100"/>
        </p:scale>
        <p:origin x="1544" y="176"/>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1A397-10B1-4F5E-9E78-C6F1AFF40B9C}" type="datetimeFigureOut">
              <a:rPr lang="en-US" smtClean="0"/>
              <a:t>5/10/25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6CBE8-4263-4DA3-933B-76ACEFBFA7C3}" type="slidenum">
              <a:rPr lang="en-US" smtClean="0"/>
              <a:t>‹#›</a:t>
            </a:fld>
            <a:endParaRPr lang="en-US"/>
          </a:p>
        </p:txBody>
      </p:sp>
    </p:spTree>
    <p:extLst>
      <p:ext uri="{BB962C8B-B14F-4D97-AF65-F5344CB8AC3E}">
        <p14:creationId xmlns:p14="http://schemas.microsoft.com/office/powerpoint/2010/main" val="326923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6CBE8-4263-4DA3-933B-76ACEFBFA7C3}" type="slidenum">
              <a:rPr lang="en-US" smtClean="0"/>
              <a:t>25</a:t>
            </a:fld>
            <a:endParaRPr lang="en-US"/>
          </a:p>
        </p:txBody>
      </p:sp>
    </p:spTree>
    <p:extLst>
      <p:ext uri="{BB962C8B-B14F-4D97-AF65-F5344CB8AC3E}">
        <p14:creationId xmlns:p14="http://schemas.microsoft.com/office/powerpoint/2010/main" val="49753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2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5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7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2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27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4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952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987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34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54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27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11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58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72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2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27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4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952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9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987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3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4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54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11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58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72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2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27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4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952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9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98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952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34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54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11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58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7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98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3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5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1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730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730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730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AB675-0451-46BA-B838-2996E7357EA3}" type="datetimeFigureOut">
              <a:rPr lang="en-US" smtClean="0">
                <a:solidFill>
                  <a:prstClr val="black">
                    <a:tint val="75000"/>
                  </a:prstClr>
                </a:solidFill>
              </a:rPr>
              <a:pPr/>
              <a:t>5/10/25</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730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0.gif"/><Relationship Id="rId3" Type="http://schemas.openxmlformats.org/officeDocument/2006/relationships/slideLayout" Target="../slideLayouts/slideLayout24.xml"/><Relationship Id="rId7" Type="http://schemas.openxmlformats.org/officeDocument/2006/relationships/slide" Target="slide20.xml"/><Relationship Id="rId12" Type="http://schemas.openxmlformats.org/officeDocument/2006/relationships/image" Target="../media/image29.gif"/><Relationship Id="rId17" Type="http://schemas.microsoft.com/office/2007/relationships/hdphoto" Target="../media/hdphoto20.wdp"/><Relationship Id="rId2" Type="http://schemas.openxmlformats.org/officeDocument/2006/relationships/audio" Target="../media/media2.wav"/><Relationship Id="rId16" Type="http://schemas.openxmlformats.org/officeDocument/2006/relationships/image" Target="../media/image32.png"/><Relationship Id="rId1" Type="http://schemas.microsoft.com/office/2007/relationships/media" Target="../media/media2.wav"/><Relationship Id="rId6" Type="http://schemas.openxmlformats.org/officeDocument/2006/relationships/slide" Target="slide19.xml"/><Relationship Id="rId11" Type="http://schemas.openxmlformats.org/officeDocument/2006/relationships/image" Target="../media/image28.gif"/><Relationship Id="rId5" Type="http://schemas.openxmlformats.org/officeDocument/2006/relationships/slide" Target="slide18.xml"/><Relationship Id="rId15" Type="http://schemas.openxmlformats.org/officeDocument/2006/relationships/slide" Target="slide24.xml"/><Relationship Id="rId10" Type="http://schemas.openxmlformats.org/officeDocument/2006/relationships/slide" Target="slide23.xml"/><Relationship Id="rId4" Type="http://schemas.openxmlformats.org/officeDocument/2006/relationships/image" Target="../media/image27.png"/><Relationship Id="rId9" Type="http://schemas.openxmlformats.org/officeDocument/2006/relationships/slide" Target="slide22.xml"/><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21.wdp"/><Relationship Id="rId11" Type="http://schemas.openxmlformats.org/officeDocument/2006/relationships/image" Target="../media/image35.png"/><Relationship Id="rId5" Type="http://schemas.openxmlformats.org/officeDocument/2006/relationships/image" Target="../media/image33.png"/><Relationship Id="rId10" Type="http://schemas.microsoft.com/office/2007/relationships/hdphoto" Target="../media/hdphoto22.wdp"/><Relationship Id="rId4" Type="http://schemas.openxmlformats.org/officeDocument/2006/relationships/audio" Target="../media/audio3.wav"/><Relationship Id="rId9" Type="http://schemas.openxmlformats.org/officeDocument/2006/relationships/image" Target="../media/image34.png"/><Relationship Id="rId14"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21.wdp"/><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7.xml"/><Relationship Id="rId10" Type="http://schemas.microsoft.com/office/2007/relationships/hdphoto" Target="../media/hdphoto22.wdp"/><Relationship Id="rId4" Type="http://schemas.openxmlformats.org/officeDocument/2006/relationships/audio" Target="../media/audio2.wav"/><Relationship Id="rId9" Type="http://schemas.openxmlformats.org/officeDocument/2006/relationships/image" Target="../media/image34.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microsoft.com/office/2007/relationships/hdphoto" Target="../media/hdphoto10.wdp"/><Relationship Id="rId26" Type="http://schemas.microsoft.com/office/2007/relationships/hdphoto" Target="../media/hdphoto13.wdp"/><Relationship Id="rId39" Type="http://schemas.openxmlformats.org/officeDocument/2006/relationships/slide" Target="slide9.xml"/><Relationship Id="rId21" Type="http://schemas.openxmlformats.org/officeDocument/2006/relationships/slide" Target="slide8.xml"/><Relationship Id="rId34" Type="http://schemas.openxmlformats.org/officeDocument/2006/relationships/image" Target="../media/image19.png"/><Relationship Id="rId42"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image" Target="../media/image5.jpg"/><Relationship Id="rId16" Type="http://schemas.microsoft.com/office/2007/relationships/hdphoto" Target="../media/hdphoto9.wdp"/><Relationship Id="rId20" Type="http://schemas.microsoft.com/office/2007/relationships/hdphoto" Target="../media/hdphoto11.wdp"/><Relationship Id="rId29" Type="http://schemas.microsoft.com/office/2007/relationships/hdphoto" Target="../media/hdphoto14.wdp"/><Relationship Id="rId41" Type="http://schemas.microsoft.com/office/2007/relationships/hdphoto" Target="../media/hdphoto1.wdp"/><Relationship Id="rId1" Type="http://schemas.openxmlformats.org/officeDocument/2006/relationships/slideLayout" Target="../slideLayouts/slideLayout23.xml"/><Relationship Id="rId6" Type="http://schemas.microsoft.com/office/2007/relationships/hdphoto" Target="../media/hdphoto4.wdp"/><Relationship Id="rId11" Type="http://schemas.openxmlformats.org/officeDocument/2006/relationships/image" Target="../media/image10.png"/><Relationship Id="rId24" Type="http://schemas.openxmlformats.org/officeDocument/2006/relationships/slide" Target="slide3.xml"/><Relationship Id="rId32" Type="http://schemas.microsoft.com/office/2007/relationships/hdphoto" Target="../media/hdphoto15.wdp"/><Relationship Id="rId37" Type="http://schemas.openxmlformats.org/officeDocument/2006/relationships/image" Target="../media/image20.png"/><Relationship Id="rId40" Type="http://schemas.openxmlformats.org/officeDocument/2006/relationships/image" Target="../media/image2.png"/><Relationship Id="rId5" Type="http://schemas.openxmlformats.org/officeDocument/2006/relationships/image" Target="../media/image7.png"/><Relationship Id="rId15" Type="http://schemas.openxmlformats.org/officeDocument/2006/relationships/image" Target="../media/image12.png"/><Relationship Id="rId23" Type="http://schemas.microsoft.com/office/2007/relationships/hdphoto" Target="../media/hdphoto12.wdp"/><Relationship Id="rId28" Type="http://schemas.openxmlformats.org/officeDocument/2006/relationships/image" Target="../media/image17.png"/><Relationship Id="rId36" Type="http://schemas.openxmlformats.org/officeDocument/2006/relationships/slide" Target="slide7.xml"/><Relationship Id="rId10" Type="http://schemas.microsoft.com/office/2007/relationships/hdphoto" Target="../media/hdphoto6.wdp"/><Relationship Id="rId19" Type="http://schemas.openxmlformats.org/officeDocument/2006/relationships/image" Target="../media/image14.png"/><Relationship Id="rId31"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9.png"/><Relationship Id="rId14" Type="http://schemas.microsoft.com/office/2007/relationships/hdphoto" Target="../media/hdphoto8.wdp"/><Relationship Id="rId22" Type="http://schemas.openxmlformats.org/officeDocument/2006/relationships/image" Target="../media/image15.png"/><Relationship Id="rId27" Type="http://schemas.openxmlformats.org/officeDocument/2006/relationships/slide" Target="slide4.xml"/><Relationship Id="rId30" Type="http://schemas.openxmlformats.org/officeDocument/2006/relationships/slide" Target="slide5.xml"/><Relationship Id="rId35" Type="http://schemas.microsoft.com/office/2007/relationships/hdphoto" Target="../media/hdphoto16.wdp"/><Relationship Id="rId43" Type="http://schemas.microsoft.com/office/2007/relationships/hdphoto" Target="../media/hdphoto18.wdp"/><Relationship Id="rId8" Type="http://schemas.microsoft.com/office/2007/relationships/hdphoto" Target="../media/hdphoto5.wdp"/><Relationship Id="rId3" Type="http://schemas.openxmlformats.org/officeDocument/2006/relationships/image" Target="../media/image6.png"/><Relationship Id="rId12" Type="http://schemas.microsoft.com/office/2007/relationships/hdphoto" Target="../media/hdphoto7.wdp"/><Relationship Id="rId17" Type="http://schemas.openxmlformats.org/officeDocument/2006/relationships/image" Target="../media/image13.png"/><Relationship Id="rId25" Type="http://schemas.openxmlformats.org/officeDocument/2006/relationships/image" Target="../media/image16.png"/><Relationship Id="rId33" Type="http://schemas.openxmlformats.org/officeDocument/2006/relationships/slide" Target="slide6.xml"/><Relationship Id="rId38" Type="http://schemas.microsoft.com/office/2007/relationships/hdphoto" Target="../media/hdphoto17.wdp"/></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7.png"/><Relationship Id="rId12"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32.png"/><Relationship Id="rId5" Type="http://schemas.openxmlformats.org/officeDocument/2006/relationships/image" Target="../media/image35.png"/><Relationship Id="rId15" Type="http://schemas.openxmlformats.org/officeDocument/2006/relationships/image" Target="../media/image40.jpg"/><Relationship Id="rId10" Type="http://schemas.microsoft.com/office/2007/relationships/hdphoto" Target="../media/hdphoto21.wdp"/><Relationship Id="rId4" Type="http://schemas.openxmlformats.org/officeDocument/2006/relationships/audio" Target="../media/audio3.wav"/><Relationship Id="rId9" Type="http://schemas.openxmlformats.org/officeDocument/2006/relationships/image" Target="../media/image33.png"/><Relationship Id="rId14" Type="http://schemas.microsoft.com/office/2007/relationships/hdphoto" Target="../media/hdphoto22.wdp"/></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21.wdp"/><Relationship Id="rId18" Type="http://schemas.openxmlformats.org/officeDocument/2006/relationships/image" Target="../media/image42.png"/><Relationship Id="rId3" Type="http://schemas.openxmlformats.org/officeDocument/2006/relationships/slideLayout" Target="../slideLayouts/slideLayout23.xml"/><Relationship Id="rId7" Type="http://schemas.openxmlformats.org/officeDocument/2006/relationships/image" Target="../media/image38.png"/><Relationship Id="rId12" Type="http://schemas.openxmlformats.org/officeDocument/2006/relationships/image" Target="../media/image33.png"/><Relationship Id="rId17" Type="http://schemas.microsoft.com/office/2007/relationships/hdphoto" Target="../media/hdphoto22.wdp"/><Relationship Id="rId2" Type="http://schemas.openxmlformats.org/officeDocument/2006/relationships/video" Target="../media/media3.mp4"/><Relationship Id="rId16" Type="http://schemas.openxmlformats.org/officeDocument/2006/relationships/image" Target="../media/image34.pn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slide" Target="slide17.xml"/><Relationship Id="rId5" Type="http://schemas.openxmlformats.org/officeDocument/2006/relationships/audio" Target="../media/audio3.wav"/><Relationship Id="rId15" Type="http://schemas.microsoft.com/office/2007/relationships/hdphoto" Target="../media/hdphoto20.wdp"/><Relationship Id="rId10"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20.wdp"/><Relationship Id="rId3" Type="http://schemas.openxmlformats.org/officeDocument/2006/relationships/audio" Target="../media/audio3.wav"/><Relationship Id="rId7" Type="http://schemas.openxmlformats.org/officeDocument/2006/relationships/image" Target="../media/image37.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6.png"/><Relationship Id="rId11" Type="http://schemas.microsoft.com/office/2007/relationships/hdphoto" Target="../media/hdphoto21.wdp"/><Relationship Id="rId5" Type="http://schemas.openxmlformats.org/officeDocument/2006/relationships/image" Target="../media/image38.png"/><Relationship Id="rId15" Type="http://schemas.microsoft.com/office/2007/relationships/hdphoto" Target="../media/hdphoto22.wdp"/><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slide" Target="slide17.xml"/><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39.png"/><Relationship Id="rId12"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1.png"/><Relationship Id="rId11" Type="http://schemas.openxmlformats.org/officeDocument/2006/relationships/image" Target="../media/image32.png"/><Relationship Id="rId5" Type="http://schemas.openxmlformats.org/officeDocument/2006/relationships/image" Target="../media/image38.png"/><Relationship Id="rId10" Type="http://schemas.microsoft.com/office/2007/relationships/hdphoto" Target="../media/hdphoto21.wdp"/><Relationship Id="rId4" Type="http://schemas.openxmlformats.org/officeDocument/2006/relationships/audio" Target="../media/audio2.wav"/><Relationship Id="rId9" Type="http://schemas.openxmlformats.org/officeDocument/2006/relationships/image" Target="../media/image33.png"/><Relationship Id="rId14" Type="http://schemas.microsoft.com/office/2007/relationships/hdphoto" Target="../media/hdphoto22.wdp"/></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4.png"/><Relationship Id="rId5" Type="http://schemas.microsoft.com/office/2007/relationships/hdphoto" Target="../media/hdphoto19.wdp"/><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g"/><Relationship Id="rId1" Type="http://schemas.openxmlformats.org/officeDocument/2006/relationships/slideLayout" Target="../slideLayouts/slideLayout34.xml"/><Relationship Id="rId6" Type="http://schemas.openxmlformats.org/officeDocument/2006/relationships/image" Target="../media/image24.png"/><Relationship Id="rId5" Type="http://schemas.microsoft.com/office/2007/relationships/hdphoto" Target="../media/hdphoto19.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4.png"/><Relationship Id="rId5" Type="http://schemas.microsoft.com/office/2007/relationships/hdphoto" Target="../media/hdphoto19.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19.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19.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4.png"/><Relationship Id="rId5" Type="http://schemas.microsoft.com/office/2007/relationships/hdphoto" Target="../media/hdphoto19.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286250" y="2259085"/>
            <a:ext cx="2400300" cy="2205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57700" y="2899760"/>
            <a:ext cx="1827439" cy="738664"/>
          </a:xfrm>
          <a:prstGeom prst="rect">
            <a:avLst/>
          </a:prstGeom>
          <a:noFill/>
        </p:spPr>
        <p:txBody>
          <a:bodyPr wrap="square" rtlCol="0">
            <a:spAutoFit/>
          </a:bodyPr>
          <a:lstStyle/>
          <a:p>
            <a:pPr algn="ctr"/>
            <a:r>
              <a:rPr lang="en-US" sz="2100"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86400" y="655122"/>
            <a:ext cx="1282303" cy="545028"/>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58050" y="4021805"/>
            <a:ext cx="457200" cy="457200"/>
          </a:xfrm>
          <a:prstGeom prst="rect">
            <a:avLst/>
          </a:prstGeom>
        </p:spPr>
      </p:pic>
    </p:spTree>
    <p:extLst>
      <p:ext uri="{BB962C8B-B14F-4D97-AF65-F5344CB8AC3E}">
        <p14:creationId xmlns:p14="http://schemas.microsoft.com/office/powerpoint/2010/main" val="13702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hlinkClick r:id="" action="ppaction://hlinkshowjump?jump=nextslide"/>
            <a:extLst>
              <a:ext uri="{FF2B5EF4-FFF2-40B4-BE49-F238E27FC236}">
                <a16:creationId xmlns:a16="http://schemas.microsoft.com/office/drawing/2014/main" id="{663B89F3-44B4-4CA0-AEF7-7D2BA1A96F2B}"/>
              </a:ext>
            </a:extLst>
          </p:cNvPr>
          <p:cNvSpPr/>
          <p:nvPr/>
        </p:nvSpPr>
        <p:spPr>
          <a:xfrm>
            <a:off x="1677225" y="21531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400" dirty="0">
                <a:solidFill>
                  <a:srgbClr val="FF0000"/>
                </a:solidFill>
                <a:latin typeface="Times New Roman" pitchFamily="18" charset="0"/>
                <a:cs typeface="Times New Roman" pitchFamily="18" charset="0"/>
              </a:rPr>
              <a:t>ÔN TẬP CHỦ ĐỀ 8, 9</a:t>
            </a:r>
          </a:p>
        </p:txBody>
      </p:sp>
      <p:sp>
        <p:nvSpPr>
          <p:cNvPr id="3" name="TextBox 2">
            <a:extLst>
              <a:ext uri="{FF2B5EF4-FFF2-40B4-BE49-F238E27FC236}">
                <a16:creationId xmlns:a16="http://schemas.microsoft.com/office/drawing/2014/main" id="{666CC014-A4AA-468B-A51C-57119FDA8E19}"/>
              </a:ext>
            </a:extLst>
          </p:cNvPr>
          <p:cNvSpPr txBox="1"/>
          <p:nvPr/>
        </p:nvSpPr>
        <p:spPr>
          <a:xfrm>
            <a:off x="76200" y="782382"/>
            <a:ext cx="4197803" cy="369332"/>
          </a:xfrm>
          <a:prstGeom prst="rect">
            <a:avLst/>
          </a:prstGeom>
          <a:noFill/>
        </p:spPr>
        <p:txBody>
          <a:bodyPr wrap="square" rtlCol="0">
            <a:spAutoFit/>
          </a:bodyPr>
          <a:lstStyle/>
          <a:p>
            <a:r>
              <a:rPr lang="en-US" dirty="0">
                <a:solidFill>
                  <a:srgbClr val="009900"/>
                </a:solidFill>
                <a:latin typeface="Times New Roman" pitchFamily="18" charset="0"/>
                <a:cs typeface="Times New Roman" pitchFamily="18" charset="0"/>
              </a:rPr>
              <a:t>I. HỆ THỐNG HOÁ KIẾN THỨC:</a:t>
            </a:r>
          </a:p>
        </p:txBody>
      </p:sp>
      <p:sp>
        <p:nvSpPr>
          <p:cNvPr id="5" name="TextBox 4">
            <a:extLst>
              <a:ext uri="{FF2B5EF4-FFF2-40B4-BE49-F238E27FC236}">
                <a16:creationId xmlns:a16="http://schemas.microsoft.com/office/drawing/2014/main" id="{CC0AE303-3AB2-46F8-94FB-3D78A9A9C16A}"/>
              </a:ext>
            </a:extLst>
          </p:cNvPr>
          <p:cNvSpPr txBox="1"/>
          <p:nvPr/>
        </p:nvSpPr>
        <p:spPr>
          <a:xfrm>
            <a:off x="304800" y="1657350"/>
            <a:ext cx="5898333" cy="461665"/>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Điền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a:t>
            </a:r>
            <a:r>
              <a:rPr lang="en-US" sz="24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5438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A6DAB-D40C-4921-91B3-52B6D7E0D9C4}"/>
              </a:ext>
            </a:extLst>
          </p:cNvPr>
          <p:cNvSpPr txBox="1"/>
          <p:nvPr/>
        </p:nvSpPr>
        <p:spPr>
          <a:xfrm>
            <a:off x="60166" y="1599702"/>
            <a:ext cx="683667" cy="1070742"/>
          </a:xfrm>
          <a:prstGeom prst="rect">
            <a:avLst/>
          </a:prstGeom>
          <a:noFill/>
          <a:ln w="25400">
            <a:solidFill>
              <a:srgbClr val="0000FF"/>
            </a:solidFill>
          </a:ln>
        </p:spPr>
        <p:txBody>
          <a:bodyPr wrap="square" rtlCol="0">
            <a:spAutoFit/>
          </a:bodyPr>
          <a:lstStyle/>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 ỨNG Ở SINH VẬT</a:t>
            </a:r>
            <a:endPar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CF740ED-AB7C-4466-A115-D2A56605491F}"/>
              </a:ext>
            </a:extLst>
          </p:cNvPr>
          <p:cNvSpPr txBox="1"/>
          <p:nvPr/>
        </p:nvSpPr>
        <p:spPr>
          <a:xfrm>
            <a:off x="1116073" y="1116284"/>
            <a:ext cx="1042593" cy="280270"/>
          </a:xfrm>
          <a:prstGeom prst="rect">
            <a:avLst/>
          </a:prstGeom>
          <a:noFill/>
          <a:ln w="25400">
            <a:solidFill>
              <a:srgbClr val="0000FF"/>
            </a:solidFill>
          </a:ln>
        </p:spPr>
        <p:txBody>
          <a:bodyPr wrap="square" rtlCol="0">
            <a:spAutoFit/>
          </a:bodyPr>
          <a:lstStyle/>
          <a:p>
            <a:pPr>
              <a:lnSpc>
                <a:spcPct val="107000"/>
              </a:lnSpc>
              <a:spcAft>
                <a:spcPts val="450"/>
              </a:spcAft>
            </a:pP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1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2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968CFAA-2FEA-45E7-8C5D-051993313AF5}"/>
              </a:ext>
            </a:extLst>
          </p:cNvPr>
          <p:cNvSpPr txBox="1"/>
          <p:nvPr/>
        </p:nvSpPr>
        <p:spPr>
          <a:xfrm>
            <a:off x="2743199" y="981425"/>
            <a:ext cx="3712801" cy="538417"/>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200" dirty="0" err="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C94B3406-435E-440B-B333-ED17838D7FEF}"/>
              </a:ext>
            </a:extLst>
          </p:cNvPr>
          <p:cNvSpPr txBox="1"/>
          <p:nvPr/>
        </p:nvSpPr>
        <p:spPr>
          <a:xfrm>
            <a:off x="2717925" y="1884274"/>
            <a:ext cx="3712800"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nghi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triển</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6A20FCBB-2812-46EE-A1C0-5143C2BADFBC}"/>
              </a:ext>
            </a:extLst>
          </p:cNvPr>
          <p:cNvSpPr txBox="1"/>
          <p:nvPr/>
        </p:nvSpPr>
        <p:spPr>
          <a:xfrm>
            <a:off x="2717924" y="2940268"/>
            <a:ext cx="3738075" cy="276679"/>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CE8C9A3D-2143-423E-9B46-ED922F024C09}"/>
              </a:ext>
            </a:extLst>
          </p:cNvPr>
          <p:cNvCxnSpPr>
            <a:cxnSpLocks/>
            <a:stCxn id="5" idx="3"/>
          </p:cNvCxnSpPr>
          <p:nvPr/>
        </p:nvCxnSpPr>
        <p:spPr>
          <a:xfrm flipV="1">
            <a:off x="743833" y="1411926"/>
            <a:ext cx="372240" cy="72314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217D0D1-96EB-4F5E-BA21-F00EA27E2FA9}"/>
              </a:ext>
            </a:extLst>
          </p:cNvPr>
          <p:cNvCxnSpPr>
            <a:cxnSpLocks/>
          </p:cNvCxnSpPr>
          <p:nvPr/>
        </p:nvCxnSpPr>
        <p:spPr>
          <a:xfrm>
            <a:off x="749138" y="2140022"/>
            <a:ext cx="389347" cy="78687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CBFFDD3-3704-40AA-B534-93E8D8059658}"/>
              </a:ext>
            </a:extLst>
          </p:cNvPr>
          <p:cNvCxnSpPr>
            <a:cxnSpLocks/>
            <a:endCxn id="17" idx="1"/>
          </p:cNvCxnSpPr>
          <p:nvPr/>
        </p:nvCxnSpPr>
        <p:spPr>
          <a:xfrm flipV="1">
            <a:off x="2158667" y="1250634"/>
            <a:ext cx="584532" cy="78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41155EA-1AC2-4FD2-9F18-D17373649CE9}"/>
              </a:ext>
            </a:extLst>
          </p:cNvPr>
          <p:cNvCxnSpPr>
            <a:cxnSpLocks/>
            <a:stCxn id="12" idx="3"/>
          </p:cNvCxnSpPr>
          <p:nvPr/>
        </p:nvCxnSpPr>
        <p:spPr>
          <a:xfrm>
            <a:off x="2158667" y="2135073"/>
            <a:ext cx="559258" cy="98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CF13745-4CBC-4453-91A2-8AB765668857}"/>
              </a:ext>
            </a:extLst>
          </p:cNvPr>
          <p:cNvCxnSpPr>
            <a:cxnSpLocks/>
            <a:stCxn id="5" idx="3"/>
          </p:cNvCxnSpPr>
          <p:nvPr/>
        </p:nvCxnSpPr>
        <p:spPr>
          <a:xfrm>
            <a:off x="743833" y="2135073"/>
            <a:ext cx="372241" cy="989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5507A49-3D5A-01D6-9551-8CCD5A369028}"/>
              </a:ext>
            </a:extLst>
          </p:cNvPr>
          <p:cNvSpPr txBox="1"/>
          <p:nvPr/>
        </p:nvSpPr>
        <p:spPr>
          <a:xfrm>
            <a:off x="1116074" y="1994938"/>
            <a:ext cx="1042593" cy="280270"/>
          </a:xfrm>
          <a:prstGeom prst="rect">
            <a:avLst/>
          </a:prstGeom>
          <a:noFill/>
          <a:ln w="25400">
            <a:solidFill>
              <a:srgbClr val="0000FF"/>
            </a:solidFill>
          </a:ln>
        </p:spPr>
        <p:txBody>
          <a:bodyPr wrap="square" rtlCol="0">
            <a:spAutoFit/>
          </a:bodyPr>
          <a:lstStyle/>
          <a:p>
            <a:pPr>
              <a:lnSpc>
                <a:spcPct val="107000"/>
              </a:lnSpc>
              <a:spcAft>
                <a:spcPts val="450"/>
              </a:spcAft>
            </a:pPr>
            <a:endPar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A341B14D-E37F-1C52-7C2A-D145CEEA74B6}"/>
              </a:ext>
            </a:extLst>
          </p:cNvPr>
          <p:cNvCxnSpPr>
            <a:cxnSpLocks/>
            <a:stCxn id="36" idx="3"/>
            <a:endCxn id="29" idx="1"/>
          </p:cNvCxnSpPr>
          <p:nvPr/>
        </p:nvCxnSpPr>
        <p:spPr>
          <a:xfrm>
            <a:off x="2181078" y="3067031"/>
            <a:ext cx="536846" cy="1157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6DE5E34-B293-5623-EFB7-DC9F05F16543}"/>
              </a:ext>
            </a:extLst>
          </p:cNvPr>
          <p:cNvSpPr txBox="1"/>
          <p:nvPr/>
        </p:nvSpPr>
        <p:spPr>
          <a:xfrm>
            <a:off x="1138485" y="2926896"/>
            <a:ext cx="1042593" cy="280270"/>
          </a:xfrm>
          <a:prstGeom prst="rect">
            <a:avLst/>
          </a:prstGeom>
          <a:noFill/>
          <a:ln w="25400">
            <a:solidFill>
              <a:srgbClr val="0000FF"/>
            </a:solidFill>
          </a:ln>
        </p:spPr>
        <p:txBody>
          <a:bodyPr wrap="square" rtlCol="0">
            <a:spAutoFit/>
          </a:bodyPr>
          <a:lstStyle/>
          <a:p>
            <a:pPr>
              <a:lnSpc>
                <a:spcPct val="107000"/>
              </a:lnSpc>
              <a:spcAft>
                <a:spcPts val="450"/>
              </a:spcAft>
            </a:pP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12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1093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A6DAB-D40C-4921-91B3-52B6D7E0D9C4}"/>
              </a:ext>
            </a:extLst>
          </p:cNvPr>
          <p:cNvSpPr txBox="1"/>
          <p:nvPr/>
        </p:nvSpPr>
        <p:spPr>
          <a:xfrm>
            <a:off x="60166" y="1599702"/>
            <a:ext cx="683667" cy="1070742"/>
          </a:xfrm>
          <a:prstGeom prst="rect">
            <a:avLst/>
          </a:prstGeom>
          <a:noFill/>
          <a:ln w="25400">
            <a:solidFill>
              <a:srgbClr val="0000FF"/>
            </a:solidFill>
          </a:ln>
        </p:spPr>
        <p:txBody>
          <a:bodyPr wrap="square" rtlCol="0">
            <a:spAutoFit/>
          </a:bodyPr>
          <a:lstStyle/>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 ỨNG Ở SINH VẬT</a:t>
            </a:r>
            <a:endPar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CF740ED-AB7C-4466-A115-D2A56605491F}"/>
              </a:ext>
            </a:extLst>
          </p:cNvPr>
          <p:cNvSpPr txBox="1"/>
          <p:nvPr/>
        </p:nvSpPr>
        <p:spPr>
          <a:xfrm>
            <a:off x="1116073" y="1116284"/>
            <a:ext cx="1042593" cy="280270"/>
          </a:xfrm>
          <a:prstGeom prst="rect">
            <a:avLst/>
          </a:prstGeom>
          <a:noFill/>
          <a:ln w="25400">
            <a:solidFill>
              <a:srgbClr val="0000FF"/>
            </a:solidFill>
          </a:ln>
        </p:spPr>
        <p:txBody>
          <a:bodyPr wrap="square" rtlCol="0">
            <a:spAutoFit/>
          </a:bodyPr>
          <a:lstStyle/>
          <a:p>
            <a:pPr>
              <a:lnSpc>
                <a:spcPct val="107000"/>
              </a:lnSpc>
              <a:spcAft>
                <a:spcPts val="450"/>
              </a:spcAft>
            </a:pP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1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2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968CFAA-2FEA-45E7-8C5D-051993313AF5}"/>
              </a:ext>
            </a:extLst>
          </p:cNvPr>
          <p:cNvSpPr txBox="1"/>
          <p:nvPr/>
        </p:nvSpPr>
        <p:spPr>
          <a:xfrm>
            <a:off x="2743199" y="981425"/>
            <a:ext cx="3712801" cy="474297"/>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7" name="TextBox 26">
            <a:extLst>
              <a:ext uri="{FF2B5EF4-FFF2-40B4-BE49-F238E27FC236}">
                <a16:creationId xmlns:a16="http://schemas.microsoft.com/office/drawing/2014/main" id="{C94B3406-435E-440B-B333-ED17838D7FEF}"/>
              </a:ext>
            </a:extLst>
          </p:cNvPr>
          <p:cNvSpPr txBox="1"/>
          <p:nvPr/>
        </p:nvSpPr>
        <p:spPr>
          <a:xfrm>
            <a:off x="2717925" y="1884274"/>
            <a:ext cx="3712800"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nghi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triển</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6A20FCBB-2812-46EE-A1C0-5143C2BADFBC}"/>
              </a:ext>
            </a:extLst>
          </p:cNvPr>
          <p:cNvSpPr txBox="1"/>
          <p:nvPr/>
        </p:nvSpPr>
        <p:spPr>
          <a:xfrm>
            <a:off x="2717924" y="2940268"/>
            <a:ext cx="3738075" cy="276679"/>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Nâng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cao</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trồng</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CE8C9A3D-2143-423E-9B46-ED922F024C09}"/>
              </a:ext>
            </a:extLst>
          </p:cNvPr>
          <p:cNvCxnSpPr>
            <a:cxnSpLocks/>
            <a:stCxn id="5" idx="3"/>
          </p:cNvCxnSpPr>
          <p:nvPr/>
        </p:nvCxnSpPr>
        <p:spPr>
          <a:xfrm flipV="1">
            <a:off x="743833" y="1411926"/>
            <a:ext cx="372240" cy="72314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217D0D1-96EB-4F5E-BA21-F00EA27E2FA9}"/>
              </a:ext>
            </a:extLst>
          </p:cNvPr>
          <p:cNvCxnSpPr>
            <a:cxnSpLocks/>
          </p:cNvCxnSpPr>
          <p:nvPr/>
        </p:nvCxnSpPr>
        <p:spPr>
          <a:xfrm>
            <a:off x="749138" y="2140022"/>
            <a:ext cx="389347" cy="78687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CBFFDD3-3704-40AA-B534-93E8D8059658}"/>
              </a:ext>
            </a:extLst>
          </p:cNvPr>
          <p:cNvCxnSpPr>
            <a:cxnSpLocks/>
            <a:endCxn id="17" idx="1"/>
          </p:cNvCxnSpPr>
          <p:nvPr/>
        </p:nvCxnSpPr>
        <p:spPr>
          <a:xfrm flipV="1">
            <a:off x="2158667" y="1218574"/>
            <a:ext cx="584532" cy="3991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41155EA-1AC2-4FD2-9F18-D17373649CE9}"/>
              </a:ext>
            </a:extLst>
          </p:cNvPr>
          <p:cNvCxnSpPr>
            <a:cxnSpLocks/>
            <a:stCxn id="12" idx="3"/>
          </p:cNvCxnSpPr>
          <p:nvPr/>
        </p:nvCxnSpPr>
        <p:spPr>
          <a:xfrm>
            <a:off x="2158667" y="2135073"/>
            <a:ext cx="559258" cy="98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CF13745-4CBC-4453-91A2-8AB765668857}"/>
              </a:ext>
            </a:extLst>
          </p:cNvPr>
          <p:cNvCxnSpPr>
            <a:cxnSpLocks/>
            <a:stCxn id="5" idx="3"/>
          </p:cNvCxnSpPr>
          <p:nvPr/>
        </p:nvCxnSpPr>
        <p:spPr>
          <a:xfrm>
            <a:off x="743833" y="2135073"/>
            <a:ext cx="372241" cy="989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5507A49-3D5A-01D6-9551-8CCD5A369028}"/>
              </a:ext>
            </a:extLst>
          </p:cNvPr>
          <p:cNvSpPr txBox="1"/>
          <p:nvPr/>
        </p:nvSpPr>
        <p:spPr>
          <a:xfrm>
            <a:off x="1116074" y="1994938"/>
            <a:ext cx="1042593" cy="280270"/>
          </a:xfrm>
          <a:prstGeom prst="rect">
            <a:avLst/>
          </a:prstGeom>
          <a:noFill/>
          <a:ln w="25400">
            <a:solidFill>
              <a:srgbClr val="0000FF"/>
            </a:solidFill>
          </a:ln>
        </p:spPr>
        <p:txBody>
          <a:bodyPr wrap="square" rtlCol="0">
            <a:spAutoFit/>
          </a:bodyPr>
          <a:lstStyle/>
          <a:p>
            <a:pPr>
              <a:lnSpc>
                <a:spcPct val="107000"/>
              </a:lnSpc>
              <a:spcAft>
                <a:spcPts val="450"/>
              </a:spcAft>
            </a:pP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Vai</a:t>
            </a:r>
            <a:r>
              <a:rPr lang="en-US" sz="1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trò</a:t>
            </a:r>
            <a:endParaRPr lang="en-US" sz="12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A341B14D-E37F-1C52-7C2A-D145CEEA74B6}"/>
              </a:ext>
            </a:extLst>
          </p:cNvPr>
          <p:cNvCxnSpPr>
            <a:cxnSpLocks/>
            <a:stCxn id="36" idx="3"/>
            <a:endCxn id="29" idx="1"/>
          </p:cNvCxnSpPr>
          <p:nvPr/>
        </p:nvCxnSpPr>
        <p:spPr>
          <a:xfrm>
            <a:off x="2181078" y="3067031"/>
            <a:ext cx="536846" cy="1157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6DE5E34-B293-5623-EFB7-DC9F05F16543}"/>
              </a:ext>
            </a:extLst>
          </p:cNvPr>
          <p:cNvSpPr txBox="1"/>
          <p:nvPr/>
        </p:nvSpPr>
        <p:spPr>
          <a:xfrm>
            <a:off x="1138485" y="2926896"/>
            <a:ext cx="1042593" cy="280270"/>
          </a:xfrm>
          <a:prstGeom prst="rect">
            <a:avLst/>
          </a:prstGeom>
          <a:noFill/>
          <a:ln w="25400">
            <a:solidFill>
              <a:srgbClr val="0000FF"/>
            </a:solidFill>
          </a:ln>
        </p:spPr>
        <p:txBody>
          <a:bodyPr wrap="square" rtlCol="0">
            <a:spAutoFit/>
          </a:bodyPr>
          <a:lstStyle/>
          <a:p>
            <a:pPr>
              <a:lnSpc>
                <a:spcPct val="107000"/>
              </a:lnSpc>
              <a:spcAft>
                <a:spcPts val="450"/>
              </a:spcAft>
            </a:pP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12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9112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A6DAB-D40C-4921-91B3-52B6D7E0D9C4}"/>
              </a:ext>
            </a:extLst>
          </p:cNvPr>
          <p:cNvSpPr txBox="1"/>
          <p:nvPr/>
        </p:nvSpPr>
        <p:spPr>
          <a:xfrm>
            <a:off x="126378" y="1774012"/>
            <a:ext cx="772592" cy="1233543"/>
          </a:xfrm>
          <a:prstGeom prst="rect">
            <a:avLst/>
          </a:prstGeom>
          <a:noFill/>
          <a:ln w="25400">
            <a:solidFill>
              <a:srgbClr val="0000FF"/>
            </a:solidFill>
          </a:ln>
        </p:spPr>
        <p:txBody>
          <a:bodyPr wrap="square" rtlCol="0">
            <a:spAutoFit/>
          </a:bodyPr>
          <a:lstStyle/>
          <a:p>
            <a:pPr>
              <a:lnSpc>
                <a:spcPct val="107000"/>
              </a:lnSpc>
              <a:spcAft>
                <a:spcPts val="450"/>
              </a:spcAft>
            </a:pPr>
            <a:r>
              <a:rPr 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 TÍNH </a:t>
            </a:r>
            <a:r>
              <a:rPr lang="en-US" sz="1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Ở</a:t>
            </a:r>
            <a:r>
              <a:rPr 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ĐỘNG VẬT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43FA8066-928B-4811-8758-DA3D6067E20A}"/>
              </a:ext>
            </a:extLst>
          </p:cNvPr>
          <p:cNvSpPr txBox="1"/>
          <p:nvPr/>
        </p:nvSpPr>
        <p:spPr>
          <a:xfrm>
            <a:off x="1625262" y="733667"/>
            <a:ext cx="900125"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Khái</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F8F71C77-E79C-429D-A08A-FFEF4873A31E}"/>
              </a:ext>
            </a:extLst>
          </p:cNvPr>
          <p:cNvSpPr txBox="1"/>
          <p:nvPr/>
        </p:nvSpPr>
        <p:spPr>
          <a:xfrm>
            <a:off x="1634985" y="2284413"/>
            <a:ext cx="890401"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Vai</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trò</a:t>
            </a:r>
            <a:endParaRPr lang="en-US" sz="105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1056BD12-1A97-479C-A1C3-BF46F47643AE}"/>
              </a:ext>
            </a:extLst>
          </p:cNvPr>
          <p:cNvSpPr txBox="1"/>
          <p:nvPr/>
        </p:nvSpPr>
        <p:spPr>
          <a:xfrm>
            <a:off x="3213846" y="2294590"/>
            <a:ext cx="3154125" cy="586122"/>
          </a:xfrm>
          <a:prstGeom prst="rect">
            <a:avLst/>
          </a:prstGeom>
          <a:noFill/>
          <a:ln w="25400">
            <a:solidFill>
              <a:srgbClr val="0000FF"/>
            </a:solidFill>
          </a:ln>
        </p:spPr>
        <p:txBody>
          <a:bodyPr wrap="square">
            <a:spAutoFit/>
          </a:bodyPr>
          <a:lstStyle/>
          <a:p>
            <a:pPr>
              <a:lnSpc>
                <a:spcPct val="107000"/>
              </a:lnSpc>
              <a:spcAft>
                <a:spcPts val="450"/>
              </a:spcAft>
            </a:pPr>
            <a:endParaRPr lang="en-US" sz="1350" dirty="0" err="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350" dirty="0" err="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0351C285-2AE3-4467-A03D-4B842B5946F8}"/>
              </a:ext>
            </a:extLst>
          </p:cNvPr>
          <p:cNvSpPr txBox="1"/>
          <p:nvPr/>
        </p:nvSpPr>
        <p:spPr>
          <a:xfrm>
            <a:off x="3200400" y="459847"/>
            <a:ext cx="3154125" cy="872547"/>
          </a:xfrm>
          <a:prstGeom prst="rect">
            <a:avLst/>
          </a:prstGeom>
          <a:noFill/>
          <a:ln w="25400">
            <a:solidFill>
              <a:srgbClr val="0000FF"/>
            </a:solidFill>
          </a:ln>
        </p:spPr>
        <p:txBody>
          <a:bodyPr wrap="square">
            <a:spAutoFit/>
          </a:bodyPr>
          <a:lstStyle/>
          <a:p>
            <a:pPr>
              <a:lnSpc>
                <a:spcPct val="107000"/>
              </a:lnSpc>
              <a:spcAft>
                <a:spcPts val="450"/>
              </a:spcAft>
            </a:pPr>
            <a:endParaRPr lang="en-US" sz="1350" dirty="0" err="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350" dirty="0" err="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350" dirty="0" err="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B2ED7DA7-478E-46A4-846E-2F3D05B4AC9F}"/>
              </a:ext>
            </a:extLst>
          </p:cNvPr>
          <p:cNvSpPr txBox="1"/>
          <p:nvPr/>
        </p:nvSpPr>
        <p:spPr>
          <a:xfrm>
            <a:off x="3236258" y="3152860"/>
            <a:ext cx="3109068" cy="303738"/>
          </a:xfrm>
          <a:prstGeom prst="rect">
            <a:avLst/>
          </a:prstGeom>
          <a:noFill/>
          <a:ln w="25400">
            <a:solidFill>
              <a:srgbClr val="0000FF"/>
            </a:solidFill>
          </a:ln>
        </p:spPr>
        <p:txBody>
          <a:bodyPr wrap="square">
            <a:spAutoFit/>
          </a:bodyPr>
          <a:lstStyle/>
          <a:p>
            <a:pPr>
              <a:lnSpc>
                <a:spcPct val="107000"/>
              </a:lnSpc>
              <a:spcAft>
                <a:spcPts val="450"/>
              </a:spcAft>
            </a:pPr>
            <a:endParaRPr lang="en-US" sz="1350" dirty="0" err="1">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62" name="Straight Connector 61">
            <a:extLst>
              <a:ext uri="{FF2B5EF4-FFF2-40B4-BE49-F238E27FC236}">
                <a16:creationId xmlns:a16="http://schemas.microsoft.com/office/drawing/2014/main" id="{2DB9656B-9CA9-41EA-9C4C-A33A7ED8F9BE}"/>
              </a:ext>
            </a:extLst>
          </p:cNvPr>
          <p:cNvCxnSpPr>
            <a:cxnSpLocks/>
            <a:stCxn id="5" idx="3"/>
            <a:endCxn id="31" idx="1"/>
          </p:cNvCxnSpPr>
          <p:nvPr/>
        </p:nvCxnSpPr>
        <p:spPr>
          <a:xfrm flipV="1">
            <a:off x="898970" y="873802"/>
            <a:ext cx="726292" cy="151698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316DFE-4C9C-4710-AE3C-ACD22BA61104}"/>
              </a:ext>
            </a:extLst>
          </p:cNvPr>
          <p:cNvCxnSpPr>
            <a:cxnSpLocks/>
            <a:stCxn id="5" idx="3"/>
            <a:endCxn id="33" idx="1"/>
          </p:cNvCxnSpPr>
          <p:nvPr/>
        </p:nvCxnSpPr>
        <p:spPr>
          <a:xfrm>
            <a:off x="898970" y="2390784"/>
            <a:ext cx="736015" cy="3376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E2A1632-CF6D-466A-93D8-310BFEC42F7A}"/>
              </a:ext>
            </a:extLst>
          </p:cNvPr>
          <p:cNvCxnSpPr>
            <a:cxnSpLocks/>
            <a:stCxn id="44" idx="3"/>
            <a:endCxn id="48" idx="1"/>
          </p:cNvCxnSpPr>
          <p:nvPr/>
        </p:nvCxnSpPr>
        <p:spPr>
          <a:xfrm>
            <a:off x="2453503" y="3456598"/>
            <a:ext cx="796435" cy="67911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CF13745-4CBC-4453-91A2-8AB765668857}"/>
              </a:ext>
            </a:extLst>
          </p:cNvPr>
          <p:cNvCxnSpPr>
            <a:cxnSpLocks/>
            <a:stCxn id="31" idx="3"/>
            <a:endCxn id="41" idx="1"/>
          </p:cNvCxnSpPr>
          <p:nvPr/>
        </p:nvCxnSpPr>
        <p:spPr>
          <a:xfrm>
            <a:off x="2525387" y="873802"/>
            <a:ext cx="675013" cy="2231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225DA7B-FAE7-4B35-A3BD-FA32280B43C9}"/>
              </a:ext>
            </a:extLst>
          </p:cNvPr>
          <p:cNvCxnSpPr>
            <a:cxnSpLocks/>
            <a:stCxn id="44" idx="3"/>
            <a:endCxn id="43" idx="1"/>
          </p:cNvCxnSpPr>
          <p:nvPr/>
        </p:nvCxnSpPr>
        <p:spPr>
          <a:xfrm flipV="1">
            <a:off x="2453503" y="3304729"/>
            <a:ext cx="782755" cy="15186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62A79EF-5917-FB2D-41D1-2AB7FD1608E3}"/>
              </a:ext>
            </a:extLst>
          </p:cNvPr>
          <p:cNvSpPr txBox="1"/>
          <p:nvPr/>
        </p:nvSpPr>
        <p:spPr>
          <a:xfrm>
            <a:off x="3200399" y="1470281"/>
            <a:ext cx="3154125"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bao </a:t>
            </a:r>
            <a:r>
              <a:rPr lang="en-US" sz="135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bẩm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E953EFC-3050-2A0F-DACC-3FA9836DC9FC}"/>
              </a:ext>
            </a:extLst>
          </p:cNvPr>
          <p:cNvSpPr txBox="1"/>
          <p:nvPr/>
        </p:nvSpPr>
        <p:spPr>
          <a:xfrm>
            <a:off x="1625261" y="1581432"/>
            <a:ext cx="900126" cy="280270"/>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F820EAB5-C6E8-A104-20B0-80FDCA091148}"/>
              </a:ext>
            </a:extLst>
          </p:cNvPr>
          <p:cNvCxnSpPr>
            <a:cxnSpLocks/>
            <a:stCxn id="5" idx="3"/>
          </p:cNvCxnSpPr>
          <p:nvPr/>
        </p:nvCxnSpPr>
        <p:spPr>
          <a:xfrm flipV="1">
            <a:off x="898970" y="1879870"/>
            <a:ext cx="736016" cy="51091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CF50B0-7D03-355B-E43D-C51FAC5C2B22}"/>
              </a:ext>
            </a:extLst>
          </p:cNvPr>
          <p:cNvCxnSpPr>
            <a:cxnSpLocks/>
            <a:endCxn id="3" idx="1"/>
          </p:cNvCxnSpPr>
          <p:nvPr/>
        </p:nvCxnSpPr>
        <p:spPr>
          <a:xfrm flipV="1">
            <a:off x="2515662" y="1733302"/>
            <a:ext cx="684737" cy="107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3C7A46-7805-C0E8-1C4A-F9C6A44DBAFD}"/>
              </a:ext>
            </a:extLst>
          </p:cNvPr>
          <p:cNvCxnSpPr>
            <a:cxnSpLocks/>
          </p:cNvCxnSpPr>
          <p:nvPr/>
        </p:nvCxnSpPr>
        <p:spPr>
          <a:xfrm flipV="1">
            <a:off x="2515662" y="2432650"/>
            <a:ext cx="684737" cy="1079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8359CAD-3E3E-0B2A-F326-1CA5DCB40664}"/>
              </a:ext>
            </a:extLst>
          </p:cNvPr>
          <p:cNvSpPr txBox="1"/>
          <p:nvPr/>
        </p:nvSpPr>
        <p:spPr>
          <a:xfrm>
            <a:off x="1563102" y="3316463"/>
            <a:ext cx="890401"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05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BAF4829C-FC67-D59F-35CB-819751D9654F}"/>
              </a:ext>
            </a:extLst>
          </p:cNvPr>
          <p:cNvCxnSpPr>
            <a:cxnSpLocks/>
            <a:stCxn id="5" idx="3"/>
          </p:cNvCxnSpPr>
          <p:nvPr/>
        </p:nvCxnSpPr>
        <p:spPr>
          <a:xfrm>
            <a:off x="898970" y="2390784"/>
            <a:ext cx="664132" cy="92567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5F18DE0-AF97-6515-108B-3DC70C12596A}"/>
              </a:ext>
            </a:extLst>
          </p:cNvPr>
          <p:cNvSpPr txBox="1"/>
          <p:nvPr/>
        </p:nvSpPr>
        <p:spPr>
          <a:xfrm>
            <a:off x="3249938" y="3699434"/>
            <a:ext cx="3109068" cy="872547"/>
          </a:xfrm>
          <a:prstGeom prst="rect">
            <a:avLst/>
          </a:prstGeom>
          <a:noFill/>
          <a:ln w="25400">
            <a:solidFill>
              <a:srgbClr val="0000FF"/>
            </a:solidFill>
          </a:ln>
        </p:spPr>
        <p:txBody>
          <a:bodyPr wrap="square">
            <a:spAutoFit/>
          </a:bodyPr>
          <a:lstStyle/>
          <a:p>
            <a:pPr>
              <a:lnSpc>
                <a:spcPct val="107000"/>
              </a:lnSpc>
              <a:spcAft>
                <a:spcPts val="450"/>
              </a:spcAft>
            </a:pPr>
            <a:endParaRPr lang="en-US" sz="1350" dirty="0" err="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350" dirty="0" err="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350" dirty="0" err="1">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217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A6DAB-D40C-4921-91B3-52B6D7E0D9C4}"/>
              </a:ext>
            </a:extLst>
          </p:cNvPr>
          <p:cNvSpPr txBox="1"/>
          <p:nvPr/>
        </p:nvSpPr>
        <p:spPr>
          <a:xfrm>
            <a:off x="126378" y="1774012"/>
            <a:ext cx="772592" cy="1233543"/>
          </a:xfrm>
          <a:prstGeom prst="rect">
            <a:avLst/>
          </a:prstGeom>
          <a:noFill/>
          <a:ln w="25400">
            <a:solidFill>
              <a:srgbClr val="0000FF"/>
            </a:solidFill>
          </a:ln>
        </p:spPr>
        <p:txBody>
          <a:bodyPr wrap="square" rtlCol="0">
            <a:spAutoFit/>
          </a:bodyPr>
          <a:lstStyle/>
          <a:p>
            <a:pPr>
              <a:lnSpc>
                <a:spcPct val="107000"/>
              </a:lnSpc>
              <a:spcAft>
                <a:spcPts val="450"/>
              </a:spcAft>
            </a:pPr>
            <a:r>
              <a:rPr 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 TÍNH </a:t>
            </a:r>
            <a:r>
              <a:rPr lang="en-US" sz="1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Ở</a:t>
            </a:r>
            <a:r>
              <a:rPr 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ĐỘNG VẬT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43FA8066-928B-4811-8758-DA3D6067E20A}"/>
              </a:ext>
            </a:extLst>
          </p:cNvPr>
          <p:cNvSpPr txBox="1"/>
          <p:nvPr/>
        </p:nvSpPr>
        <p:spPr>
          <a:xfrm>
            <a:off x="1625262" y="733667"/>
            <a:ext cx="900125"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Khái</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F8F71C77-E79C-429D-A08A-FFEF4873A31E}"/>
              </a:ext>
            </a:extLst>
          </p:cNvPr>
          <p:cNvSpPr txBox="1"/>
          <p:nvPr/>
        </p:nvSpPr>
        <p:spPr>
          <a:xfrm>
            <a:off x="1634985" y="2284413"/>
            <a:ext cx="890401"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Vai</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trò</a:t>
            </a:r>
            <a:endParaRPr lang="en-US" sz="105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1056BD12-1A97-479C-A1C3-BF46F47643AE}"/>
              </a:ext>
            </a:extLst>
          </p:cNvPr>
          <p:cNvSpPr txBox="1"/>
          <p:nvPr/>
        </p:nvSpPr>
        <p:spPr>
          <a:xfrm>
            <a:off x="3213846" y="2294590"/>
            <a:ext cx="3154125"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nghi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môi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1350" dirty="0">
                <a:latin typeface="Times New Roman" panose="02020603050405020304" pitchFamily="18" charset="0"/>
                <a:ea typeface="Calibri" panose="020F0502020204030204" pitchFamily="34" charset="0"/>
                <a:cs typeface="Times New Roman" panose="02020603050405020304" pitchFamily="18" charset="0"/>
              </a:rPr>
              <a: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0351C285-2AE3-4467-A03D-4B842B5946F8}"/>
              </a:ext>
            </a:extLst>
          </p:cNvPr>
          <p:cNvSpPr txBox="1"/>
          <p:nvPr/>
        </p:nvSpPr>
        <p:spPr>
          <a:xfrm>
            <a:off x="3200400" y="459847"/>
            <a:ext cx="3154125" cy="748346"/>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Là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chuỗi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cơ</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môi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bên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bên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cơ</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thể</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B2ED7DA7-478E-46A4-846E-2F3D05B4AC9F}"/>
              </a:ext>
            </a:extLst>
          </p:cNvPr>
          <p:cNvSpPr txBox="1"/>
          <p:nvPr/>
        </p:nvSpPr>
        <p:spPr>
          <a:xfrm>
            <a:off x="3236258" y="3152860"/>
            <a:ext cx="3109068" cy="303738"/>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Nâng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cao</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cây</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nuôi</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62" name="Straight Connector 61">
            <a:extLst>
              <a:ext uri="{FF2B5EF4-FFF2-40B4-BE49-F238E27FC236}">
                <a16:creationId xmlns:a16="http://schemas.microsoft.com/office/drawing/2014/main" id="{2DB9656B-9CA9-41EA-9C4C-A33A7ED8F9BE}"/>
              </a:ext>
            </a:extLst>
          </p:cNvPr>
          <p:cNvCxnSpPr>
            <a:cxnSpLocks/>
            <a:stCxn id="5" idx="3"/>
            <a:endCxn id="31" idx="1"/>
          </p:cNvCxnSpPr>
          <p:nvPr/>
        </p:nvCxnSpPr>
        <p:spPr>
          <a:xfrm flipV="1">
            <a:off x="898970" y="873802"/>
            <a:ext cx="726292" cy="151698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316DFE-4C9C-4710-AE3C-ACD22BA61104}"/>
              </a:ext>
            </a:extLst>
          </p:cNvPr>
          <p:cNvCxnSpPr>
            <a:cxnSpLocks/>
            <a:stCxn id="5" idx="3"/>
            <a:endCxn id="33" idx="1"/>
          </p:cNvCxnSpPr>
          <p:nvPr/>
        </p:nvCxnSpPr>
        <p:spPr>
          <a:xfrm>
            <a:off x="898970" y="2390784"/>
            <a:ext cx="736015" cy="3376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E2A1632-CF6D-466A-93D8-310BFEC42F7A}"/>
              </a:ext>
            </a:extLst>
          </p:cNvPr>
          <p:cNvCxnSpPr>
            <a:cxnSpLocks/>
            <a:stCxn id="44" idx="3"/>
            <a:endCxn id="48" idx="1"/>
          </p:cNvCxnSpPr>
          <p:nvPr/>
        </p:nvCxnSpPr>
        <p:spPr>
          <a:xfrm>
            <a:off x="2453503" y="3456598"/>
            <a:ext cx="796435" cy="61700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CF13745-4CBC-4453-91A2-8AB765668857}"/>
              </a:ext>
            </a:extLst>
          </p:cNvPr>
          <p:cNvCxnSpPr>
            <a:cxnSpLocks/>
            <a:stCxn id="31" idx="3"/>
            <a:endCxn id="41" idx="1"/>
          </p:cNvCxnSpPr>
          <p:nvPr/>
        </p:nvCxnSpPr>
        <p:spPr>
          <a:xfrm flipV="1">
            <a:off x="2525387" y="834020"/>
            <a:ext cx="675013" cy="3978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225DA7B-FAE7-4B35-A3BD-FA32280B43C9}"/>
              </a:ext>
            </a:extLst>
          </p:cNvPr>
          <p:cNvCxnSpPr>
            <a:cxnSpLocks/>
            <a:stCxn id="44" idx="3"/>
            <a:endCxn id="43" idx="1"/>
          </p:cNvCxnSpPr>
          <p:nvPr/>
        </p:nvCxnSpPr>
        <p:spPr>
          <a:xfrm flipV="1">
            <a:off x="2453503" y="3304729"/>
            <a:ext cx="782755" cy="15186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62A79EF-5917-FB2D-41D1-2AB7FD1608E3}"/>
              </a:ext>
            </a:extLst>
          </p:cNvPr>
          <p:cNvSpPr txBox="1"/>
          <p:nvPr/>
        </p:nvSpPr>
        <p:spPr>
          <a:xfrm>
            <a:off x="3200399" y="1470281"/>
            <a:ext cx="3154125"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bao </a:t>
            </a:r>
            <a:r>
              <a:rPr lang="en-US" sz="135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bẩm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E953EFC-3050-2A0F-DACC-3FA9836DC9FC}"/>
              </a:ext>
            </a:extLst>
          </p:cNvPr>
          <p:cNvSpPr txBox="1"/>
          <p:nvPr/>
        </p:nvSpPr>
        <p:spPr>
          <a:xfrm>
            <a:off x="1625261" y="1581432"/>
            <a:ext cx="900126"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loại</a:t>
            </a:r>
            <a:endParaRPr lang="en-US" sz="1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F820EAB5-C6E8-A104-20B0-80FDCA091148}"/>
              </a:ext>
            </a:extLst>
          </p:cNvPr>
          <p:cNvCxnSpPr>
            <a:cxnSpLocks/>
            <a:stCxn id="5" idx="3"/>
          </p:cNvCxnSpPr>
          <p:nvPr/>
        </p:nvCxnSpPr>
        <p:spPr>
          <a:xfrm flipV="1">
            <a:off x="898970" y="1879870"/>
            <a:ext cx="736016" cy="51091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CF50B0-7D03-355B-E43D-C51FAC5C2B22}"/>
              </a:ext>
            </a:extLst>
          </p:cNvPr>
          <p:cNvCxnSpPr>
            <a:cxnSpLocks/>
            <a:endCxn id="3" idx="1"/>
          </p:cNvCxnSpPr>
          <p:nvPr/>
        </p:nvCxnSpPr>
        <p:spPr>
          <a:xfrm flipV="1">
            <a:off x="2515662" y="1733302"/>
            <a:ext cx="684737" cy="107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3C7A46-7805-C0E8-1C4A-F9C6A44DBAFD}"/>
              </a:ext>
            </a:extLst>
          </p:cNvPr>
          <p:cNvCxnSpPr>
            <a:cxnSpLocks/>
          </p:cNvCxnSpPr>
          <p:nvPr/>
        </p:nvCxnSpPr>
        <p:spPr>
          <a:xfrm flipV="1">
            <a:off x="2515662" y="2432650"/>
            <a:ext cx="684737" cy="1079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8359CAD-3E3E-0B2A-F326-1CA5DCB40664}"/>
              </a:ext>
            </a:extLst>
          </p:cNvPr>
          <p:cNvSpPr txBox="1"/>
          <p:nvPr/>
        </p:nvSpPr>
        <p:spPr>
          <a:xfrm>
            <a:off x="1563102" y="3316463"/>
            <a:ext cx="890401"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05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BAF4829C-FC67-D59F-35CB-819751D9654F}"/>
              </a:ext>
            </a:extLst>
          </p:cNvPr>
          <p:cNvCxnSpPr>
            <a:cxnSpLocks/>
            <a:stCxn id="5" idx="3"/>
          </p:cNvCxnSpPr>
          <p:nvPr/>
        </p:nvCxnSpPr>
        <p:spPr>
          <a:xfrm>
            <a:off x="898970" y="2390784"/>
            <a:ext cx="664132" cy="92567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5F18DE0-AF97-6515-108B-3DC70C12596A}"/>
              </a:ext>
            </a:extLst>
          </p:cNvPr>
          <p:cNvSpPr txBox="1"/>
          <p:nvPr/>
        </p:nvSpPr>
        <p:spPr>
          <a:xfrm>
            <a:off x="3249938" y="3699434"/>
            <a:ext cx="3109068" cy="748346"/>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Nâng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cao</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quen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xoá</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bỏ</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quen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tốt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5742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A6DAB-D40C-4921-91B3-52B6D7E0D9C4}"/>
              </a:ext>
            </a:extLst>
          </p:cNvPr>
          <p:cNvSpPr txBox="1"/>
          <p:nvPr/>
        </p:nvSpPr>
        <p:spPr>
          <a:xfrm>
            <a:off x="105252" y="1324374"/>
            <a:ext cx="900126" cy="2112438"/>
          </a:xfrm>
          <a:prstGeom prst="rect">
            <a:avLst/>
          </a:prstGeom>
          <a:noFill/>
          <a:ln w="25400">
            <a:solidFill>
              <a:srgbClr val="0000FF"/>
            </a:solidFill>
          </a:ln>
        </p:spPr>
        <p:txBody>
          <a:bodyPr wrap="square" rtlCol="0">
            <a:spAutoFit/>
          </a:bodyPr>
          <a:lstStyle/>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TRƯỞNG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Ở</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43FA8066-928B-4811-8758-DA3D6067E20A}"/>
              </a:ext>
            </a:extLst>
          </p:cNvPr>
          <p:cNvSpPr txBox="1"/>
          <p:nvPr/>
        </p:nvSpPr>
        <p:spPr>
          <a:xfrm>
            <a:off x="1346677" y="335678"/>
            <a:ext cx="743741"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Khái</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0351C285-2AE3-4467-A03D-4B842B5946F8}"/>
              </a:ext>
            </a:extLst>
          </p:cNvPr>
          <p:cNvSpPr txBox="1"/>
          <p:nvPr/>
        </p:nvSpPr>
        <p:spPr>
          <a:xfrm>
            <a:off x="3581400" y="87519"/>
            <a:ext cx="3154125" cy="461665"/>
          </a:xfrm>
          <a:prstGeom prst="rect">
            <a:avLst/>
          </a:prstGeom>
          <a:noFill/>
          <a:ln w="25400">
            <a:solidFill>
              <a:srgbClr val="0000FF"/>
            </a:solidFill>
          </a:ln>
        </p:spPr>
        <p:txBody>
          <a:bodyPr wrap="square">
            <a:spAutoFit/>
          </a:bodyPr>
          <a:lstStyle/>
          <a:p>
            <a:pPr lvl="0" algn="l"/>
            <a:r>
              <a:rPr lang="en-US" sz="1200" dirty="0" err="1">
                <a:solidFill>
                  <a:schemeClr val="tx1"/>
                </a:solidFill>
                <a:latin typeface="Times New Roman" panose="02020603050405020304" pitchFamily="18" charset="0"/>
                <a:cs typeface="Times New Roman" panose="02020603050405020304" pitchFamily="18" charset="0"/>
              </a:rPr>
              <a:t>Là</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sự</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tăng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về</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kích</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thước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và</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khối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lượng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cơ</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thể</a:t>
            </a:r>
            <a:r>
              <a:rPr lang="en-US" sz="1200" dirty="0">
                <a:solidFill>
                  <a:schemeClr val="tx1"/>
                </a:solidFill>
                <a:latin typeface="Times New Roman" panose="02020603050405020304" pitchFamily="18" charset="0"/>
                <a:cs typeface="Times New Roman" panose="02020603050405020304" pitchFamily="18" charset="0"/>
              </a:rPr>
              <a:t> so </a:t>
            </a:r>
            <a:r>
              <a:rPr lang="en-US" sz="1200" dirty="0" err="1">
                <a:solidFill>
                  <a:schemeClr val="tx1"/>
                </a:solidFill>
                <a:latin typeface="Times New Roman" panose="02020603050405020304" pitchFamily="18" charset="0"/>
                <a:cs typeface="Times New Roman" panose="02020603050405020304" pitchFamily="18" charset="0"/>
              </a:rPr>
              <a:t>tăng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lên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về</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số</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lượng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và</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kích</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thước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tế</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bào</a:t>
            </a:r>
            <a:r>
              <a:rPr lang="en-US" sz="1200" dirty="0">
                <a:solidFill>
                  <a:schemeClr val="tx1"/>
                </a:solidFill>
                <a:latin typeface="Times New Roman" panose="02020603050405020304" pitchFamily="18" charset="0"/>
                <a:cs typeface="Times New Roman" panose="02020603050405020304" pitchFamily="18" charset="0"/>
              </a:rPr>
              <a:t>.</a:t>
            </a:r>
          </a:p>
        </p:txBody>
      </p:sp>
      <p:sp>
        <p:nvSpPr>
          <p:cNvPr id="43" name="TextBox 42">
            <a:extLst>
              <a:ext uri="{FF2B5EF4-FFF2-40B4-BE49-F238E27FC236}">
                <a16:creationId xmlns:a16="http://schemas.microsoft.com/office/drawing/2014/main" id="{B2ED7DA7-478E-46A4-846E-2F3D05B4AC9F}"/>
              </a:ext>
            </a:extLst>
          </p:cNvPr>
          <p:cNvSpPr txBox="1"/>
          <p:nvPr/>
        </p:nvSpPr>
        <p:spPr>
          <a:xfrm>
            <a:off x="3725978" y="3603146"/>
            <a:ext cx="969657" cy="538417"/>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200" dirty="0" err="1">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62" name="Straight Connector 61">
            <a:extLst>
              <a:ext uri="{FF2B5EF4-FFF2-40B4-BE49-F238E27FC236}">
                <a16:creationId xmlns:a16="http://schemas.microsoft.com/office/drawing/2014/main" id="{2DB9656B-9CA9-41EA-9C4C-A33A7ED8F9BE}"/>
              </a:ext>
            </a:extLst>
          </p:cNvPr>
          <p:cNvCxnSpPr>
            <a:cxnSpLocks/>
            <a:stCxn id="5" idx="3"/>
          </p:cNvCxnSpPr>
          <p:nvPr/>
        </p:nvCxnSpPr>
        <p:spPr>
          <a:xfrm flipV="1">
            <a:off x="1005378" y="813566"/>
            <a:ext cx="339209" cy="156702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316DFE-4C9C-4710-AE3C-ACD22BA61104}"/>
              </a:ext>
            </a:extLst>
          </p:cNvPr>
          <p:cNvCxnSpPr>
            <a:cxnSpLocks/>
            <a:stCxn id="5" idx="3"/>
          </p:cNvCxnSpPr>
          <p:nvPr/>
        </p:nvCxnSpPr>
        <p:spPr>
          <a:xfrm>
            <a:off x="1005378" y="2380593"/>
            <a:ext cx="496491" cy="57200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CF13745-4CBC-4453-91A2-8AB765668857}"/>
              </a:ext>
            </a:extLst>
          </p:cNvPr>
          <p:cNvCxnSpPr>
            <a:cxnSpLocks/>
            <a:stCxn id="31" idx="3"/>
          </p:cNvCxnSpPr>
          <p:nvPr/>
        </p:nvCxnSpPr>
        <p:spPr>
          <a:xfrm flipV="1">
            <a:off x="2090418" y="403093"/>
            <a:ext cx="429023" cy="17152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20EAB5-C6E8-A104-20B0-80FDCA091148}"/>
              </a:ext>
            </a:extLst>
          </p:cNvPr>
          <p:cNvCxnSpPr>
            <a:cxnSpLocks/>
            <a:stCxn id="5" idx="3"/>
            <a:endCxn id="30" idx="1"/>
          </p:cNvCxnSpPr>
          <p:nvPr/>
        </p:nvCxnSpPr>
        <p:spPr>
          <a:xfrm flipV="1">
            <a:off x="1005378" y="1771020"/>
            <a:ext cx="476557" cy="60957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CF50B0-7D03-355B-E43D-C51FAC5C2B22}"/>
              </a:ext>
            </a:extLst>
          </p:cNvPr>
          <p:cNvCxnSpPr>
            <a:cxnSpLocks/>
            <a:stCxn id="30" idx="3"/>
            <a:endCxn id="34" idx="1"/>
          </p:cNvCxnSpPr>
          <p:nvPr/>
        </p:nvCxnSpPr>
        <p:spPr>
          <a:xfrm>
            <a:off x="2090418" y="1771020"/>
            <a:ext cx="1490982" cy="1149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3C7A46-7805-C0E8-1C4A-F9C6A44DBAFD}"/>
              </a:ext>
            </a:extLst>
          </p:cNvPr>
          <p:cNvCxnSpPr>
            <a:cxnSpLocks/>
            <a:endCxn id="88" idx="1"/>
          </p:cNvCxnSpPr>
          <p:nvPr/>
        </p:nvCxnSpPr>
        <p:spPr>
          <a:xfrm>
            <a:off x="2032213" y="3089204"/>
            <a:ext cx="495050" cy="601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8359CAD-3E3E-0B2A-F326-1CA5DCB40664}"/>
              </a:ext>
            </a:extLst>
          </p:cNvPr>
          <p:cNvSpPr txBox="1"/>
          <p:nvPr/>
        </p:nvSpPr>
        <p:spPr>
          <a:xfrm>
            <a:off x="1441980" y="4081034"/>
            <a:ext cx="536598" cy="538417"/>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BAF4829C-FC67-D59F-35CB-819751D9654F}"/>
              </a:ext>
            </a:extLst>
          </p:cNvPr>
          <p:cNvCxnSpPr>
            <a:cxnSpLocks/>
            <a:stCxn id="5" idx="3"/>
          </p:cNvCxnSpPr>
          <p:nvPr/>
        </p:nvCxnSpPr>
        <p:spPr>
          <a:xfrm>
            <a:off x="1005378" y="2380593"/>
            <a:ext cx="429022" cy="170044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5F18DE0-AF97-6515-108B-3DC70C12596A}"/>
              </a:ext>
            </a:extLst>
          </p:cNvPr>
          <p:cNvSpPr txBox="1"/>
          <p:nvPr/>
        </p:nvSpPr>
        <p:spPr>
          <a:xfrm>
            <a:off x="2594202" y="4058831"/>
            <a:ext cx="636262"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Vòng</a:t>
            </a:r>
            <a:r>
              <a:rPr lang="en-US" sz="1200" dirty="0">
                <a:solidFill>
                  <a:srgbClr val="F711CB"/>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đời</a:t>
            </a:r>
            <a:endParaRPr lang="en-US" sz="1000" dirty="0">
              <a:solidFill>
                <a:srgbClr val="F711C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738E89BC-E406-758E-BA22-447098D97625}"/>
              </a:ext>
            </a:extLst>
          </p:cNvPr>
          <p:cNvSpPr txBox="1"/>
          <p:nvPr/>
        </p:nvSpPr>
        <p:spPr>
          <a:xfrm>
            <a:off x="3581400" y="732903"/>
            <a:ext cx="3154125" cy="461665"/>
          </a:xfrm>
          <a:prstGeom prst="rect">
            <a:avLst/>
          </a:prstGeom>
          <a:noFill/>
          <a:ln w="25400">
            <a:solidFill>
              <a:srgbClr val="0000FF"/>
            </a:solidFill>
          </a:ln>
        </p:spPr>
        <p:txBody>
          <a:bodyPr wrap="square">
            <a:spAutoFit/>
          </a:bodyPr>
          <a:lstStyle/>
          <a:p>
            <a:pPr lvl="0" algn="l"/>
            <a:r>
              <a:rPr lang="vi-VN" sz="1200" dirty="0">
                <a:solidFill>
                  <a:schemeClr val="tx1"/>
                </a:solidFill>
                <a:latin typeface="Times New Roman" panose="02020603050405020304" pitchFamily="18" charset="0"/>
                <a:cs typeface="Times New Roman" panose="02020603050405020304" pitchFamily="18" charset="0"/>
              </a:rPr>
              <a:t>Là những biến đổi diễn trong vòng đời của một cá thể sinh vật.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1E7443CE-8CC1-1D4B-253B-20BEB047A811}"/>
              </a:ext>
            </a:extLst>
          </p:cNvPr>
          <p:cNvSpPr txBox="1"/>
          <p:nvPr/>
        </p:nvSpPr>
        <p:spPr>
          <a:xfrm>
            <a:off x="2507834" y="98017"/>
            <a:ext cx="684737" cy="538417"/>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20285C3-1763-002F-36C0-F86B8BADE9A2}"/>
              </a:ext>
            </a:extLst>
          </p:cNvPr>
          <p:cNvSpPr txBox="1"/>
          <p:nvPr/>
        </p:nvSpPr>
        <p:spPr>
          <a:xfrm>
            <a:off x="2516238" y="652786"/>
            <a:ext cx="684737" cy="538417"/>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54F2D1D3-8750-9B49-57E1-EECAB5353FFD}"/>
              </a:ext>
            </a:extLst>
          </p:cNvPr>
          <p:cNvSpPr txBox="1"/>
          <p:nvPr/>
        </p:nvSpPr>
        <p:spPr>
          <a:xfrm>
            <a:off x="1481935" y="1433267"/>
            <a:ext cx="608483" cy="675506"/>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Mối</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quan</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hệ</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942A6677-F594-58AB-D6DC-96BB0D44B756}"/>
              </a:ext>
            </a:extLst>
          </p:cNvPr>
          <p:cNvSpPr txBox="1"/>
          <p:nvPr/>
        </p:nvSpPr>
        <p:spPr>
          <a:xfrm>
            <a:off x="3581400" y="1367017"/>
            <a:ext cx="3133085" cy="830997"/>
          </a:xfrm>
          <a:prstGeom prst="rect">
            <a:avLst/>
          </a:prstGeom>
          <a:noFill/>
          <a:ln w="25400">
            <a:solidFill>
              <a:srgbClr val="0000FF"/>
            </a:solidFill>
          </a:ln>
        </p:spPr>
        <p:txBody>
          <a:bodyPr wrap="square">
            <a:spAutoFit/>
          </a:bodyPr>
          <a:lstStyle/>
          <a:p>
            <a:pPr lvl="0" algn="l"/>
            <a:endParaRPr lang="vi-VN" sz="1200" dirty="0">
              <a:latin typeface="Times New Roman" panose="02020603050405020304" pitchFamily="18" charset="0"/>
              <a:cs typeface="Times New Roman" panose="02020603050405020304" pitchFamily="18" charset="0"/>
            </a:endParaRPr>
          </a:p>
          <a:p>
            <a:pPr lvl="0" algn="l"/>
            <a:endParaRPr lang="vi-VN" sz="1200" dirty="0">
              <a:solidFill>
                <a:schemeClr val="tx1"/>
              </a:solidFill>
              <a:latin typeface="Times New Roman" panose="02020603050405020304" pitchFamily="18" charset="0"/>
              <a:cs typeface="Times New Roman" panose="02020603050405020304" pitchFamily="18" charset="0"/>
            </a:endParaRPr>
          </a:p>
          <a:p>
            <a:pPr lvl="0" algn="l"/>
            <a:endParaRPr lang="vi-VN" sz="1200" dirty="0">
              <a:latin typeface="Times New Roman" panose="02020603050405020304" pitchFamily="18" charset="0"/>
              <a:cs typeface="Times New Roman" panose="02020603050405020304" pitchFamily="18" charset="0"/>
            </a:endParaRPr>
          </a:p>
          <a:p>
            <a:pPr lvl="0" algn="l"/>
            <a:endParaRPr lang="vi-VN" sz="1200" dirty="0">
              <a:solidFill>
                <a:schemeClr val="tx1"/>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C818F2C6-C0D3-8F14-D87C-753E5E5BB6F6}"/>
              </a:ext>
            </a:extLst>
          </p:cNvPr>
          <p:cNvSpPr txBox="1"/>
          <p:nvPr/>
        </p:nvSpPr>
        <p:spPr>
          <a:xfrm>
            <a:off x="3765606" y="4495586"/>
            <a:ext cx="890402" cy="280270"/>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 name="TextBox 46">
            <a:extLst>
              <a:ext uri="{FF2B5EF4-FFF2-40B4-BE49-F238E27FC236}">
                <a16:creationId xmlns:a16="http://schemas.microsoft.com/office/drawing/2014/main" id="{BB6C4E56-4805-34F1-086A-99D57AEC03AC}"/>
              </a:ext>
            </a:extLst>
          </p:cNvPr>
          <p:cNvSpPr txBox="1"/>
          <p:nvPr/>
        </p:nvSpPr>
        <p:spPr>
          <a:xfrm>
            <a:off x="5207767" y="4081034"/>
            <a:ext cx="1443085"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toàn</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AD621C5E-18D3-92BB-5571-37F660A47932}"/>
              </a:ext>
            </a:extLst>
          </p:cNvPr>
          <p:cNvSpPr txBox="1"/>
          <p:nvPr/>
        </p:nvSpPr>
        <p:spPr>
          <a:xfrm>
            <a:off x="5212249" y="4775711"/>
            <a:ext cx="1443085" cy="280270"/>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5" name="Straight Connector 54">
            <a:extLst>
              <a:ext uri="{FF2B5EF4-FFF2-40B4-BE49-F238E27FC236}">
                <a16:creationId xmlns:a16="http://schemas.microsoft.com/office/drawing/2014/main" id="{9C255E50-F88D-5EFE-CE01-61026EFA55B3}"/>
              </a:ext>
            </a:extLst>
          </p:cNvPr>
          <p:cNvCxnSpPr>
            <a:cxnSpLocks/>
            <a:stCxn id="31" idx="3"/>
          </p:cNvCxnSpPr>
          <p:nvPr/>
        </p:nvCxnSpPr>
        <p:spPr>
          <a:xfrm>
            <a:off x="2090418" y="574622"/>
            <a:ext cx="426933" cy="1912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B95246-004A-18CF-F5B3-E146782DC92B}"/>
              </a:ext>
            </a:extLst>
          </p:cNvPr>
          <p:cNvCxnSpPr>
            <a:cxnSpLocks/>
            <a:endCxn id="41" idx="1"/>
          </p:cNvCxnSpPr>
          <p:nvPr/>
        </p:nvCxnSpPr>
        <p:spPr>
          <a:xfrm flipV="1">
            <a:off x="3175592" y="318352"/>
            <a:ext cx="405808" cy="8408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E2DE937-C884-3410-B5A0-BCB633591AFE}"/>
              </a:ext>
            </a:extLst>
          </p:cNvPr>
          <p:cNvCxnSpPr>
            <a:cxnSpLocks/>
            <a:stCxn id="26" idx="3"/>
            <a:endCxn id="22" idx="1"/>
          </p:cNvCxnSpPr>
          <p:nvPr/>
        </p:nvCxnSpPr>
        <p:spPr>
          <a:xfrm>
            <a:off x="3200975" y="921995"/>
            <a:ext cx="380425" cy="4174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955E9A0-C422-246D-96F7-C117183DF67E}"/>
              </a:ext>
            </a:extLst>
          </p:cNvPr>
          <p:cNvSpPr txBox="1"/>
          <p:nvPr/>
        </p:nvSpPr>
        <p:spPr>
          <a:xfrm>
            <a:off x="1517877" y="2748637"/>
            <a:ext cx="536598" cy="538417"/>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50"/>
              </a:spcAft>
            </a:pPr>
            <a:endPar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7" name="Straight Connector 76">
            <a:extLst>
              <a:ext uri="{FF2B5EF4-FFF2-40B4-BE49-F238E27FC236}">
                <a16:creationId xmlns:a16="http://schemas.microsoft.com/office/drawing/2014/main" id="{4C8EB563-4613-F518-E075-67C9F72A387D}"/>
              </a:ext>
            </a:extLst>
          </p:cNvPr>
          <p:cNvCxnSpPr>
            <a:cxnSpLocks/>
          </p:cNvCxnSpPr>
          <p:nvPr/>
        </p:nvCxnSpPr>
        <p:spPr>
          <a:xfrm flipV="1">
            <a:off x="1940124" y="4309180"/>
            <a:ext cx="684737" cy="107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07F84D6-84E6-24CC-E3C3-82478183ACBE}"/>
              </a:ext>
            </a:extLst>
          </p:cNvPr>
          <p:cNvCxnSpPr>
            <a:cxnSpLocks/>
          </p:cNvCxnSpPr>
          <p:nvPr/>
        </p:nvCxnSpPr>
        <p:spPr>
          <a:xfrm flipV="1">
            <a:off x="3230464" y="4081034"/>
            <a:ext cx="512132" cy="20075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957A385-7F75-282A-23BC-22B15CB49A88}"/>
              </a:ext>
            </a:extLst>
          </p:cNvPr>
          <p:cNvCxnSpPr>
            <a:cxnSpLocks/>
          </p:cNvCxnSpPr>
          <p:nvPr/>
        </p:nvCxnSpPr>
        <p:spPr>
          <a:xfrm>
            <a:off x="3227869" y="4292588"/>
            <a:ext cx="554354" cy="18174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A2A7561-C3EE-A708-A3AB-90F25F211BCA}"/>
              </a:ext>
            </a:extLst>
          </p:cNvPr>
          <p:cNvCxnSpPr>
            <a:cxnSpLocks/>
            <a:stCxn id="46" idx="3"/>
            <a:endCxn id="47" idx="1"/>
          </p:cNvCxnSpPr>
          <p:nvPr/>
        </p:nvCxnSpPr>
        <p:spPr>
          <a:xfrm flipV="1">
            <a:off x="4656008" y="4319978"/>
            <a:ext cx="551759" cy="31574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BB3885B-6A9D-9815-302D-902D82C282AF}"/>
              </a:ext>
            </a:extLst>
          </p:cNvPr>
          <p:cNvCxnSpPr>
            <a:cxnSpLocks/>
            <a:endCxn id="49" idx="1"/>
          </p:cNvCxnSpPr>
          <p:nvPr/>
        </p:nvCxnSpPr>
        <p:spPr>
          <a:xfrm>
            <a:off x="4673937" y="4641120"/>
            <a:ext cx="538312" cy="27472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3853558B-28CB-9328-6A71-447978DDB892}"/>
              </a:ext>
            </a:extLst>
          </p:cNvPr>
          <p:cNvSpPr txBox="1"/>
          <p:nvPr/>
        </p:nvSpPr>
        <p:spPr>
          <a:xfrm>
            <a:off x="2527263" y="2757462"/>
            <a:ext cx="684737" cy="675506"/>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Mô</a:t>
            </a:r>
            <a:r>
              <a:rPr lang="en-US" sz="1200" dirty="0">
                <a:solidFill>
                  <a:srgbClr val="F711CB"/>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solidFill>
                  <a:srgbClr val="F711CB"/>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1000" dirty="0">
              <a:solidFill>
                <a:srgbClr val="F711C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0" name="TextBox 89">
            <a:extLst>
              <a:ext uri="{FF2B5EF4-FFF2-40B4-BE49-F238E27FC236}">
                <a16:creationId xmlns:a16="http://schemas.microsoft.com/office/drawing/2014/main" id="{DD272A50-7D29-CFDD-9B4E-582864D38A1D}"/>
              </a:ext>
            </a:extLst>
          </p:cNvPr>
          <p:cNvSpPr txBox="1"/>
          <p:nvPr/>
        </p:nvSpPr>
        <p:spPr>
          <a:xfrm>
            <a:off x="3560629" y="2362223"/>
            <a:ext cx="2127241" cy="280270"/>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latin typeface="Times New Roman" panose="02020603050405020304" pitchFamily="18" charset="0"/>
              <a:ea typeface="Calibri" panose="020F0502020204030204" pitchFamily="34" charset="0"/>
              <a:cs typeface="Times New Roman" panose="02020603050405020304" pitchFamily="18" charset="0"/>
            </a:endParaRPr>
          </a:p>
        </p:txBody>
      </p:sp>
      <p:sp>
        <p:nvSpPr>
          <p:cNvPr id="91" name="TextBox 90">
            <a:extLst>
              <a:ext uri="{FF2B5EF4-FFF2-40B4-BE49-F238E27FC236}">
                <a16:creationId xmlns:a16="http://schemas.microsoft.com/office/drawing/2014/main" id="{CBDFDA1D-6DD3-2992-7AD8-E380FC90CB7C}"/>
              </a:ext>
            </a:extLst>
          </p:cNvPr>
          <p:cNvSpPr txBox="1"/>
          <p:nvPr/>
        </p:nvSpPr>
        <p:spPr>
          <a:xfrm>
            <a:off x="3560628" y="2757462"/>
            <a:ext cx="2127241"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Mô</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bên</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2" name="TextBox 91">
            <a:extLst>
              <a:ext uri="{FF2B5EF4-FFF2-40B4-BE49-F238E27FC236}">
                <a16:creationId xmlns:a16="http://schemas.microsoft.com/office/drawing/2014/main" id="{014743D3-F650-6577-BB09-110242AC944C}"/>
              </a:ext>
            </a:extLst>
          </p:cNvPr>
          <p:cNvSpPr txBox="1"/>
          <p:nvPr/>
        </p:nvSpPr>
        <p:spPr>
          <a:xfrm>
            <a:off x="3581400" y="3175017"/>
            <a:ext cx="2127241" cy="280270"/>
          </a:xfrm>
          <a:prstGeom prst="rect">
            <a:avLst/>
          </a:prstGeom>
          <a:noFill/>
          <a:ln w="25400">
            <a:solidFill>
              <a:srgbClr val="0000FF"/>
            </a:solidFill>
          </a:ln>
        </p:spPr>
        <p:txBody>
          <a:bodyPr wrap="square">
            <a:spAutoFit/>
          </a:bodyPr>
          <a:lstStyle/>
          <a:p>
            <a:pPr>
              <a:lnSpc>
                <a:spcPct val="107000"/>
              </a:lnSpc>
              <a:spcAft>
                <a:spcPts val="450"/>
              </a:spcAft>
            </a:pPr>
            <a:endParaRPr lang="en-US" sz="1200" dirty="0" err="1">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95" name="Straight Connector 94">
            <a:extLst>
              <a:ext uri="{FF2B5EF4-FFF2-40B4-BE49-F238E27FC236}">
                <a16:creationId xmlns:a16="http://schemas.microsoft.com/office/drawing/2014/main" id="{E7FC122A-91CE-17C7-3C59-96C1BA972293}"/>
              </a:ext>
            </a:extLst>
          </p:cNvPr>
          <p:cNvCxnSpPr>
            <a:cxnSpLocks/>
            <a:stCxn id="88" idx="3"/>
            <a:endCxn id="90" idx="1"/>
          </p:cNvCxnSpPr>
          <p:nvPr/>
        </p:nvCxnSpPr>
        <p:spPr>
          <a:xfrm flipV="1">
            <a:off x="3212000" y="2502358"/>
            <a:ext cx="348629" cy="59285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47CBB27-22C6-0F5D-0BCE-5665A4357A26}"/>
              </a:ext>
            </a:extLst>
          </p:cNvPr>
          <p:cNvCxnSpPr>
            <a:cxnSpLocks/>
            <a:stCxn id="88" idx="3"/>
          </p:cNvCxnSpPr>
          <p:nvPr/>
        </p:nvCxnSpPr>
        <p:spPr>
          <a:xfrm>
            <a:off x="3212000" y="3095215"/>
            <a:ext cx="348628" cy="26830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3335F44-CB77-8A8F-F03A-E6F492C8478B}"/>
              </a:ext>
            </a:extLst>
          </p:cNvPr>
          <p:cNvCxnSpPr>
            <a:cxnSpLocks/>
            <a:endCxn id="91" idx="1"/>
          </p:cNvCxnSpPr>
          <p:nvPr/>
        </p:nvCxnSpPr>
        <p:spPr>
          <a:xfrm flipV="1">
            <a:off x="3212829" y="2897597"/>
            <a:ext cx="347799" cy="18482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53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A6DAB-D40C-4921-91B3-52B6D7E0D9C4}"/>
              </a:ext>
            </a:extLst>
          </p:cNvPr>
          <p:cNvSpPr txBox="1"/>
          <p:nvPr/>
        </p:nvSpPr>
        <p:spPr>
          <a:xfrm>
            <a:off x="105252" y="1324374"/>
            <a:ext cx="900126" cy="2112438"/>
          </a:xfrm>
          <a:prstGeom prst="rect">
            <a:avLst/>
          </a:prstGeom>
          <a:noFill/>
          <a:ln w="25400">
            <a:solidFill>
              <a:srgbClr val="0000FF"/>
            </a:solidFill>
          </a:ln>
        </p:spPr>
        <p:txBody>
          <a:bodyPr wrap="square" rtlCol="0">
            <a:spAutoFit/>
          </a:bodyPr>
          <a:lstStyle/>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TRƯỞNG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Ở</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 </a:t>
            </a:r>
          </a:p>
          <a:p>
            <a:pPr>
              <a:lnSpc>
                <a:spcPct val="107000"/>
              </a:lnSpc>
              <a:spcAft>
                <a:spcPts val="450"/>
              </a:spcAft>
            </a:pP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43FA8066-928B-4811-8758-DA3D6067E20A}"/>
              </a:ext>
            </a:extLst>
          </p:cNvPr>
          <p:cNvSpPr txBox="1"/>
          <p:nvPr/>
        </p:nvSpPr>
        <p:spPr>
          <a:xfrm>
            <a:off x="1346677" y="335678"/>
            <a:ext cx="743741"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Khái</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0351C285-2AE3-4467-A03D-4B842B5946F8}"/>
              </a:ext>
            </a:extLst>
          </p:cNvPr>
          <p:cNvSpPr txBox="1"/>
          <p:nvPr/>
        </p:nvSpPr>
        <p:spPr>
          <a:xfrm>
            <a:off x="3581400" y="87519"/>
            <a:ext cx="3154125" cy="461665"/>
          </a:xfrm>
          <a:prstGeom prst="rect">
            <a:avLst/>
          </a:prstGeom>
          <a:noFill/>
          <a:ln w="25400">
            <a:solidFill>
              <a:srgbClr val="0000FF"/>
            </a:solidFill>
          </a:ln>
        </p:spPr>
        <p:txBody>
          <a:bodyPr wrap="square">
            <a:spAutoFit/>
          </a:bodyPr>
          <a:lstStyle/>
          <a:p>
            <a:pPr lvl="0" algn="l"/>
            <a:r>
              <a:rPr lang="en-US" sz="1200" dirty="0" err="1">
                <a:solidFill>
                  <a:schemeClr val="tx1"/>
                </a:solidFill>
                <a:latin typeface="Times New Roman" panose="02020603050405020304" pitchFamily="18" charset="0"/>
                <a:cs typeface="Times New Roman" panose="02020603050405020304" pitchFamily="18" charset="0"/>
              </a:rPr>
              <a:t>Là</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sự</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tăng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về</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kích</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thước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và</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khối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lượng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cơ</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thể</a:t>
            </a:r>
            <a:r>
              <a:rPr lang="en-US" sz="1200" dirty="0">
                <a:solidFill>
                  <a:schemeClr val="tx1"/>
                </a:solidFill>
                <a:latin typeface="Times New Roman" panose="02020603050405020304" pitchFamily="18" charset="0"/>
                <a:cs typeface="Times New Roman" panose="02020603050405020304" pitchFamily="18" charset="0"/>
              </a:rPr>
              <a:t> so </a:t>
            </a:r>
            <a:r>
              <a:rPr lang="en-US" sz="1200" dirty="0" err="1">
                <a:solidFill>
                  <a:schemeClr val="tx1"/>
                </a:solidFill>
                <a:latin typeface="Times New Roman" panose="02020603050405020304" pitchFamily="18" charset="0"/>
                <a:cs typeface="Times New Roman" panose="02020603050405020304" pitchFamily="18" charset="0"/>
              </a:rPr>
              <a:t>tăng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lên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về</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số</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lượng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và</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kích</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thước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tế</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bào</a:t>
            </a:r>
            <a:r>
              <a:rPr lang="en-US" sz="1200" dirty="0">
                <a:solidFill>
                  <a:schemeClr val="tx1"/>
                </a:solidFill>
                <a:latin typeface="Times New Roman" panose="02020603050405020304" pitchFamily="18" charset="0"/>
                <a:cs typeface="Times New Roman" panose="02020603050405020304" pitchFamily="18" charset="0"/>
              </a:rPr>
              <a:t>.</a:t>
            </a:r>
          </a:p>
        </p:txBody>
      </p:sp>
      <p:sp>
        <p:nvSpPr>
          <p:cNvPr id="43" name="TextBox 42">
            <a:extLst>
              <a:ext uri="{FF2B5EF4-FFF2-40B4-BE49-F238E27FC236}">
                <a16:creationId xmlns:a16="http://schemas.microsoft.com/office/drawing/2014/main" id="{B2ED7DA7-478E-46A4-846E-2F3D05B4AC9F}"/>
              </a:ext>
            </a:extLst>
          </p:cNvPr>
          <p:cNvSpPr txBox="1"/>
          <p:nvPr/>
        </p:nvSpPr>
        <p:spPr>
          <a:xfrm>
            <a:off x="3725978" y="3603146"/>
            <a:ext cx="969657"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thái</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62" name="Straight Connector 61">
            <a:extLst>
              <a:ext uri="{FF2B5EF4-FFF2-40B4-BE49-F238E27FC236}">
                <a16:creationId xmlns:a16="http://schemas.microsoft.com/office/drawing/2014/main" id="{2DB9656B-9CA9-41EA-9C4C-A33A7ED8F9BE}"/>
              </a:ext>
            </a:extLst>
          </p:cNvPr>
          <p:cNvCxnSpPr>
            <a:cxnSpLocks/>
            <a:stCxn id="5" idx="3"/>
          </p:cNvCxnSpPr>
          <p:nvPr/>
        </p:nvCxnSpPr>
        <p:spPr>
          <a:xfrm flipV="1">
            <a:off x="1005378" y="813566"/>
            <a:ext cx="339209" cy="156702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316DFE-4C9C-4710-AE3C-ACD22BA61104}"/>
              </a:ext>
            </a:extLst>
          </p:cNvPr>
          <p:cNvCxnSpPr>
            <a:cxnSpLocks/>
            <a:stCxn id="5" idx="3"/>
          </p:cNvCxnSpPr>
          <p:nvPr/>
        </p:nvCxnSpPr>
        <p:spPr>
          <a:xfrm>
            <a:off x="1005378" y="2380593"/>
            <a:ext cx="496491" cy="57200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CF13745-4CBC-4453-91A2-8AB765668857}"/>
              </a:ext>
            </a:extLst>
          </p:cNvPr>
          <p:cNvCxnSpPr>
            <a:cxnSpLocks/>
            <a:stCxn id="31" idx="3"/>
          </p:cNvCxnSpPr>
          <p:nvPr/>
        </p:nvCxnSpPr>
        <p:spPr>
          <a:xfrm flipV="1">
            <a:off x="2090418" y="403093"/>
            <a:ext cx="429023" cy="17152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20EAB5-C6E8-A104-20B0-80FDCA091148}"/>
              </a:ext>
            </a:extLst>
          </p:cNvPr>
          <p:cNvCxnSpPr>
            <a:cxnSpLocks/>
            <a:stCxn id="5" idx="3"/>
            <a:endCxn id="30" idx="1"/>
          </p:cNvCxnSpPr>
          <p:nvPr/>
        </p:nvCxnSpPr>
        <p:spPr>
          <a:xfrm flipV="1">
            <a:off x="1005378" y="1771020"/>
            <a:ext cx="476557" cy="60957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CF50B0-7D03-355B-E43D-C51FAC5C2B22}"/>
              </a:ext>
            </a:extLst>
          </p:cNvPr>
          <p:cNvCxnSpPr>
            <a:cxnSpLocks/>
            <a:stCxn id="30" idx="3"/>
            <a:endCxn id="34" idx="1"/>
          </p:cNvCxnSpPr>
          <p:nvPr/>
        </p:nvCxnSpPr>
        <p:spPr>
          <a:xfrm>
            <a:off x="2090418" y="1771020"/>
            <a:ext cx="1490982" cy="1149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3C7A46-7805-C0E8-1C4A-F9C6A44DBAFD}"/>
              </a:ext>
            </a:extLst>
          </p:cNvPr>
          <p:cNvCxnSpPr>
            <a:cxnSpLocks/>
            <a:endCxn id="88" idx="1"/>
          </p:cNvCxnSpPr>
          <p:nvPr/>
        </p:nvCxnSpPr>
        <p:spPr>
          <a:xfrm>
            <a:off x="2032213" y="3089204"/>
            <a:ext cx="495050" cy="601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8359CAD-3E3E-0B2A-F326-1CA5DCB40664}"/>
              </a:ext>
            </a:extLst>
          </p:cNvPr>
          <p:cNvSpPr txBox="1"/>
          <p:nvPr/>
        </p:nvSpPr>
        <p:spPr>
          <a:xfrm>
            <a:off x="1441980" y="4081034"/>
            <a:ext cx="536598"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105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BAF4829C-FC67-D59F-35CB-819751D9654F}"/>
              </a:ext>
            </a:extLst>
          </p:cNvPr>
          <p:cNvCxnSpPr>
            <a:cxnSpLocks/>
            <a:stCxn id="5" idx="3"/>
          </p:cNvCxnSpPr>
          <p:nvPr/>
        </p:nvCxnSpPr>
        <p:spPr>
          <a:xfrm>
            <a:off x="1005378" y="2380593"/>
            <a:ext cx="429022" cy="170044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5F18DE0-AF97-6515-108B-3DC70C12596A}"/>
              </a:ext>
            </a:extLst>
          </p:cNvPr>
          <p:cNvSpPr txBox="1"/>
          <p:nvPr/>
        </p:nvSpPr>
        <p:spPr>
          <a:xfrm>
            <a:off x="2594202" y="4058831"/>
            <a:ext cx="636262"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Vòng</a:t>
            </a:r>
            <a:r>
              <a:rPr lang="en-US" sz="1200" dirty="0">
                <a:solidFill>
                  <a:srgbClr val="F711CB"/>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đời</a:t>
            </a:r>
            <a:endParaRPr lang="en-US" sz="1000" dirty="0">
              <a:solidFill>
                <a:srgbClr val="F711C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738E89BC-E406-758E-BA22-447098D97625}"/>
              </a:ext>
            </a:extLst>
          </p:cNvPr>
          <p:cNvSpPr txBox="1"/>
          <p:nvPr/>
        </p:nvSpPr>
        <p:spPr>
          <a:xfrm>
            <a:off x="3581400" y="732903"/>
            <a:ext cx="3154125" cy="461665"/>
          </a:xfrm>
          <a:prstGeom prst="rect">
            <a:avLst/>
          </a:prstGeom>
          <a:noFill/>
          <a:ln w="25400">
            <a:solidFill>
              <a:srgbClr val="0000FF"/>
            </a:solidFill>
          </a:ln>
        </p:spPr>
        <p:txBody>
          <a:bodyPr wrap="square">
            <a:spAutoFit/>
          </a:bodyPr>
          <a:lstStyle/>
          <a:p>
            <a:pPr lvl="0" algn="l"/>
            <a:r>
              <a:rPr lang="vi-VN" sz="1200" dirty="0">
                <a:solidFill>
                  <a:schemeClr val="tx1"/>
                </a:solidFill>
                <a:latin typeface="Times New Roman" panose="02020603050405020304" pitchFamily="18" charset="0"/>
                <a:cs typeface="Times New Roman" panose="02020603050405020304" pitchFamily="18" charset="0"/>
              </a:rPr>
              <a:t>Là những biến đổi diễn trong vòng đời của một cá thể sinh vật.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1E7443CE-8CC1-1D4B-253B-20BEB047A811}"/>
              </a:ext>
            </a:extLst>
          </p:cNvPr>
          <p:cNvSpPr txBox="1"/>
          <p:nvPr/>
        </p:nvSpPr>
        <p:spPr>
          <a:xfrm>
            <a:off x="2507834" y="98017"/>
            <a:ext cx="684737"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Sinh</a:t>
            </a:r>
            <a:r>
              <a:rPr lang="en-US" sz="1200" dirty="0">
                <a:solidFill>
                  <a:srgbClr val="F711CB"/>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trưởng</a:t>
            </a:r>
            <a:endParaRPr lang="en-US" sz="1000" dirty="0">
              <a:solidFill>
                <a:srgbClr val="F711C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20285C3-1763-002F-36C0-F86B8BADE9A2}"/>
              </a:ext>
            </a:extLst>
          </p:cNvPr>
          <p:cNvSpPr txBox="1"/>
          <p:nvPr/>
        </p:nvSpPr>
        <p:spPr>
          <a:xfrm>
            <a:off x="2516238" y="652786"/>
            <a:ext cx="684737"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Phát</a:t>
            </a:r>
            <a:r>
              <a:rPr lang="en-US" sz="1200" dirty="0">
                <a:solidFill>
                  <a:srgbClr val="F711CB"/>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triển</a:t>
            </a:r>
            <a:endParaRPr lang="en-US" sz="1000" dirty="0">
              <a:solidFill>
                <a:srgbClr val="F711C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54F2D1D3-8750-9B49-57E1-EECAB5353FFD}"/>
              </a:ext>
            </a:extLst>
          </p:cNvPr>
          <p:cNvSpPr txBox="1"/>
          <p:nvPr/>
        </p:nvSpPr>
        <p:spPr>
          <a:xfrm>
            <a:off x="1481935" y="1433267"/>
            <a:ext cx="608483" cy="675506"/>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Mối</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quan</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hệ</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942A6677-F594-58AB-D6DC-96BB0D44B756}"/>
              </a:ext>
            </a:extLst>
          </p:cNvPr>
          <p:cNvSpPr txBox="1"/>
          <p:nvPr/>
        </p:nvSpPr>
        <p:spPr>
          <a:xfrm>
            <a:off x="3581400" y="1367017"/>
            <a:ext cx="3133085" cy="830997"/>
          </a:xfrm>
          <a:prstGeom prst="rect">
            <a:avLst/>
          </a:prstGeom>
          <a:noFill/>
          <a:ln w="25400">
            <a:solidFill>
              <a:srgbClr val="0000FF"/>
            </a:solidFill>
          </a:ln>
        </p:spPr>
        <p:txBody>
          <a:bodyPr wrap="square">
            <a:spAutoFit/>
          </a:bodyPr>
          <a:lstStyle/>
          <a:p>
            <a:pPr lvl="0" algn="l"/>
            <a:r>
              <a:rPr lang="vi-VN" sz="1200" dirty="0">
                <a:solidFill>
                  <a:schemeClr val="tx1"/>
                </a:solidFill>
                <a:latin typeface="Times New Roman" panose="02020603050405020304" pitchFamily="18" charset="0"/>
                <a:cs typeface="Times New Roman" panose="02020603050405020304" pitchFamily="18" charset="0"/>
              </a:rPr>
              <a:t>Sinh trưởng và phát triển là hai quá trình trong cơ thể sống có mối quan hệ mật thiết với nhau. Sinh trưởng tạo tiền đề cho phát triển. Phát triển thúc đẩy sinh trưởng.</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C818F2C6-C0D3-8F14-D87C-753E5E5BB6F6}"/>
              </a:ext>
            </a:extLst>
          </p:cNvPr>
          <p:cNvSpPr txBox="1"/>
          <p:nvPr/>
        </p:nvSpPr>
        <p:spPr>
          <a:xfrm>
            <a:off x="3765606" y="4495586"/>
            <a:ext cx="890402"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thái</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7" name="TextBox 46">
            <a:extLst>
              <a:ext uri="{FF2B5EF4-FFF2-40B4-BE49-F238E27FC236}">
                <a16:creationId xmlns:a16="http://schemas.microsoft.com/office/drawing/2014/main" id="{BB6C4E56-4805-34F1-086A-99D57AEC03AC}"/>
              </a:ext>
            </a:extLst>
          </p:cNvPr>
          <p:cNvSpPr txBox="1"/>
          <p:nvPr/>
        </p:nvSpPr>
        <p:spPr>
          <a:xfrm>
            <a:off x="5207767" y="4081034"/>
            <a:ext cx="1443085"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toàn</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AD621C5E-18D3-92BB-5571-37F660A47932}"/>
              </a:ext>
            </a:extLst>
          </p:cNvPr>
          <p:cNvSpPr txBox="1"/>
          <p:nvPr/>
        </p:nvSpPr>
        <p:spPr>
          <a:xfrm>
            <a:off x="5212249" y="4775711"/>
            <a:ext cx="1443085"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toàn</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55" name="Straight Connector 54">
            <a:extLst>
              <a:ext uri="{FF2B5EF4-FFF2-40B4-BE49-F238E27FC236}">
                <a16:creationId xmlns:a16="http://schemas.microsoft.com/office/drawing/2014/main" id="{9C255E50-F88D-5EFE-CE01-61026EFA55B3}"/>
              </a:ext>
            </a:extLst>
          </p:cNvPr>
          <p:cNvCxnSpPr>
            <a:cxnSpLocks/>
            <a:stCxn id="31" idx="3"/>
          </p:cNvCxnSpPr>
          <p:nvPr/>
        </p:nvCxnSpPr>
        <p:spPr>
          <a:xfrm>
            <a:off x="2090418" y="574622"/>
            <a:ext cx="426933" cy="1912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B95246-004A-18CF-F5B3-E146782DC92B}"/>
              </a:ext>
            </a:extLst>
          </p:cNvPr>
          <p:cNvCxnSpPr>
            <a:cxnSpLocks/>
            <a:endCxn id="41" idx="1"/>
          </p:cNvCxnSpPr>
          <p:nvPr/>
        </p:nvCxnSpPr>
        <p:spPr>
          <a:xfrm flipV="1">
            <a:off x="3175592" y="318352"/>
            <a:ext cx="405808" cy="8408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E2DE937-C884-3410-B5A0-BCB633591AFE}"/>
              </a:ext>
            </a:extLst>
          </p:cNvPr>
          <p:cNvCxnSpPr>
            <a:cxnSpLocks/>
            <a:stCxn id="26" idx="3"/>
            <a:endCxn id="22" idx="1"/>
          </p:cNvCxnSpPr>
          <p:nvPr/>
        </p:nvCxnSpPr>
        <p:spPr>
          <a:xfrm>
            <a:off x="3200975" y="891730"/>
            <a:ext cx="380425" cy="7200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955E9A0-C422-246D-96F7-C117183DF67E}"/>
              </a:ext>
            </a:extLst>
          </p:cNvPr>
          <p:cNvSpPr txBox="1"/>
          <p:nvPr/>
        </p:nvSpPr>
        <p:spPr>
          <a:xfrm>
            <a:off x="1517877" y="2748637"/>
            <a:ext cx="536598" cy="477888"/>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105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77" name="Straight Connector 76">
            <a:extLst>
              <a:ext uri="{FF2B5EF4-FFF2-40B4-BE49-F238E27FC236}">
                <a16:creationId xmlns:a16="http://schemas.microsoft.com/office/drawing/2014/main" id="{4C8EB563-4613-F518-E075-67C9F72A387D}"/>
              </a:ext>
            </a:extLst>
          </p:cNvPr>
          <p:cNvCxnSpPr>
            <a:cxnSpLocks/>
          </p:cNvCxnSpPr>
          <p:nvPr/>
        </p:nvCxnSpPr>
        <p:spPr>
          <a:xfrm flipV="1">
            <a:off x="1940124" y="4309180"/>
            <a:ext cx="684737" cy="107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07F84D6-84E6-24CC-E3C3-82478183ACBE}"/>
              </a:ext>
            </a:extLst>
          </p:cNvPr>
          <p:cNvCxnSpPr>
            <a:cxnSpLocks/>
          </p:cNvCxnSpPr>
          <p:nvPr/>
        </p:nvCxnSpPr>
        <p:spPr>
          <a:xfrm flipV="1">
            <a:off x="3230464" y="4081034"/>
            <a:ext cx="512132" cy="20075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957A385-7F75-282A-23BC-22B15CB49A88}"/>
              </a:ext>
            </a:extLst>
          </p:cNvPr>
          <p:cNvCxnSpPr>
            <a:cxnSpLocks/>
          </p:cNvCxnSpPr>
          <p:nvPr/>
        </p:nvCxnSpPr>
        <p:spPr>
          <a:xfrm>
            <a:off x="3227869" y="4292588"/>
            <a:ext cx="554354" cy="18174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A2A7561-C3EE-A708-A3AB-90F25F211BCA}"/>
              </a:ext>
            </a:extLst>
          </p:cNvPr>
          <p:cNvCxnSpPr>
            <a:cxnSpLocks/>
            <a:stCxn id="46" idx="3"/>
            <a:endCxn id="47" idx="1"/>
          </p:cNvCxnSpPr>
          <p:nvPr/>
        </p:nvCxnSpPr>
        <p:spPr>
          <a:xfrm flipV="1">
            <a:off x="4656008" y="4319978"/>
            <a:ext cx="551759" cy="31574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BB3885B-6A9D-9815-302D-902D82C282AF}"/>
              </a:ext>
            </a:extLst>
          </p:cNvPr>
          <p:cNvCxnSpPr>
            <a:cxnSpLocks/>
            <a:endCxn id="49" idx="1"/>
          </p:cNvCxnSpPr>
          <p:nvPr/>
        </p:nvCxnSpPr>
        <p:spPr>
          <a:xfrm>
            <a:off x="4673937" y="4641120"/>
            <a:ext cx="538312" cy="27472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3853558B-28CB-9328-6A71-447978DDB892}"/>
              </a:ext>
            </a:extLst>
          </p:cNvPr>
          <p:cNvSpPr txBox="1"/>
          <p:nvPr/>
        </p:nvSpPr>
        <p:spPr>
          <a:xfrm>
            <a:off x="2527263" y="2757462"/>
            <a:ext cx="684737" cy="675506"/>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Mô</a:t>
            </a:r>
            <a:r>
              <a:rPr lang="en-US" sz="1200" dirty="0">
                <a:solidFill>
                  <a:srgbClr val="F711CB"/>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solidFill>
                  <a:srgbClr val="F711CB"/>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F711CB"/>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1000" dirty="0">
              <a:solidFill>
                <a:srgbClr val="F711C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0" name="TextBox 89">
            <a:extLst>
              <a:ext uri="{FF2B5EF4-FFF2-40B4-BE49-F238E27FC236}">
                <a16:creationId xmlns:a16="http://schemas.microsoft.com/office/drawing/2014/main" id="{DD272A50-7D29-CFDD-9B4E-582864D38A1D}"/>
              </a:ext>
            </a:extLst>
          </p:cNvPr>
          <p:cNvSpPr txBox="1"/>
          <p:nvPr/>
        </p:nvSpPr>
        <p:spPr>
          <a:xfrm>
            <a:off x="3560629" y="2362223"/>
            <a:ext cx="2127241"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Mô</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đỉnh</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1" name="TextBox 90">
            <a:extLst>
              <a:ext uri="{FF2B5EF4-FFF2-40B4-BE49-F238E27FC236}">
                <a16:creationId xmlns:a16="http://schemas.microsoft.com/office/drawing/2014/main" id="{CBDFDA1D-6DD3-2992-7AD8-E380FC90CB7C}"/>
              </a:ext>
            </a:extLst>
          </p:cNvPr>
          <p:cNvSpPr txBox="1"/>
          <p:nvPr/>
        </p:nvSpPr>
        <p:spPr>
          <a:xfrm>
            <a:off x="3560628" y="2757462"/>
            <a:ext cx="2127241"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Mô</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bên</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2" name="TextBox 91">
            <a:extLst>
              <a:ext uri="{FF2B5EF4-FFF2-40B4-BE49-F238E27FC236}">
                <a16:creationId xmlns:a16="http://schemas.microsoft.com/office/drawing/2014/main" id="{014743D3-F650-6577-BB09-110242AC944C}"/>
              </a:ext>
            </a:extLst>
          </p:cNvPr>
          <p:cNvSpPr txBox="1"/>
          <p:nvPr/>
        </p:nvSpPr>
        <p:spPr>
          <a:xfrm>
            <a:off x="3581400" y="3175017"/>
            <a:ext cx="2127241" cy="280270"/>
          </a:xfrm>
          <a:prstGeom prst="rect">
            <a:avLst/>
          </a:prstGeom>
          <a:noFill/>
          <a:ln w="25400">
            <a:solidFill>
              <a:srgbClr val="0000FF"/>
            </a:solidFill>
          </a:ln>
        </p:spPr>
        <p:txBody>
          <a:bodyPr wrap="square">
            <a:spAutoFit/>
          </a:bodyPr>
          <a:lstStyle/>
          <a:p>
            <a:pPr>
              <a:lnSpc>
                <a:spcPct val="107000"/>
              </a:lnSpc>
              <a:spcAft>
                <a:spcPts val="45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Mô</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latin typeface="Times New Roman" panose="02020603050405020304" pitchFamily="18" charset="0"/>
                <a:ea typeface="Calibri" panose="020F0502020204030204" pitchFamily="34" charset="0"/>
                <a:cs typeface="Times New Roman" panose="02020603050405020304" pitchFamily="18" charset="0"/>
              </a:rPr>
              <a:t>lóng</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95" name="Straight Connector 94">
            <a:extLst>
              <a:ext uri="{FF2B5EF4-FFF2-40B4-BE49-F238E27FC236}">
                <a16:creationId xmlns:a16="http://schemas.microsoft.com/office/drawing/2014/main" id="{E7FC122A-91CE-17C7-3C59-96C1BA972293}"/>
              </a:ext>
            </a:extLst>
          </p:cNvPr>
          <p:cNvCxnSpPr>
            <a:cxnSpLocks/>
            <a:stCxn id="88" idx="3"/>
            <a:endCxn id="90" idx="1"/>
          </p:cNvCxnSpPr>
          <p:nvPr/>
        </p:nvCxnSpPr>
        <p:spPr>
          <a:xfrm flipV="1">
            <a:off x="3212000" y="2502358"/>
            <a:ext cx="348629" cy="59285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47CBB27-22C6-0F5D-0BCE-5665A4357A26}"/>
              </a:ext>
            </a:extLst>
          </p:cNvPr>
          <p:cNvCxnSpPr>
            <a:cxnSpLocks/>
            <a:stCxn id="88" idx="3"/>
          </p:cNvCxnSpPr>
          <p:nvPr/>
        </p:nvCxnSpPr>
        <p:spPr>
          <a:xfrm>
            <a:off x="3212000" y="3095215"/>
            <a:ext cx="348628" cy="26830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3335F44-CB77-8A8F-F03A-E6F492C8478B}"/>
              </a:ext>
            </a:extLst>
          </p:cNvPr>
          <p:cNvCxnSpPr>
            <a:cxnSpLocks/>
            <a:endCxn id="91" idx="1"/>
          </p:cNvCxnSpPr>
          <p:nvPr/>
        </p:nvCxnSpPr>
        <p:spPr>
          <a:xfrm flipV="1">
            <a:off x="3212829" y="2897597"/>
            <a:ext cx="347799" cy="18482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229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3277116" y="912099"/>
            <a:ext cx="2836195" cy="2833231"/>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6" y="1227736"/>
              <a:ext cx="2025649" cy="759758"/>
            </a:xfrm>
            <a:prstGeom prst="rect">
              <a:avLst/>
            </a:prstGeom>
            <a:noFill/>
          </p:spPr>
          <p:txBody>
            <a:bodyPr wrap="square" rtlCol="0">
              <a:spAutoFit/>
            </a:bodyPr>
            <a:lstStyle/>
            <a:p>
              <a:pPr algn="ctr" defTabSz="514350">
                <a:defRPr/>
              </a:pPr>
              <a:r>
                <a:rPr lang="en-GB"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43323"/>
              <a:ext cx="2025649" cy="759758"/>
            </a:xfrm>
            <a:prstGeom prst="rect">
              <a:avLst/>
            </a:prstGeom>
            <a:noFill/>
          </p:spPr>
          <p:txBody>
            <a:bodyPr wrap="square" rtlCol="0">
              <a:spAutoFit/>
            </a:bodyPr>
            <a:lstStyle/>
            <a:p>
              <a:pPr algn="ctr" defTabSz="51435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24811"/>
              <a:ext cx="2025649" cy="759758"/>
            </a:xfrm>
            <a:prstGeom prst="rect">
              <a:avLst/>
            </a:prstGeom>
            <a:noFill/>
          </p:spPr>
          <p:txBody>
            <a:bodyPr wrap="square" rtlCol="0">
              <a:spAutoFit/>
            </a:bodyPr>
            <a:lstStyle/>
            <a:p>
              <a:pPr algn="ctr" defTabSz="51435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79" y="2147927"/>
              <a:ext cx="2025649" cy="759758"/>
            </a:xfrm>
            <a:prstGeom prst="rect">
              <a:avLst/>
            </a:prstGeom>
            <a:noFill/>
          </p:spPr>
          <p:txBody>
            <a:bodyPr wrap="square" rtlCol="0">
              <a:spAutoFit/>
            </a:bodyPr>
            <a:lstStyle/>
            <a:p>
              <a:pPr algn="ctr" defTabSz="514350">
                <a:defRPr/>
              </a:pPr>
              <a:r>
                <a:rPr lang="en-GB"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483115"/>
              <a:ext cx="2025649" cy="759758"/>
            </a:xfrm>
            <a:prstGeom prst="rect">
              <a:avLst/>
            </a:prstGeom>
            <a:noFill/>
          </p:spPr>
          <p:txBody>
            <a:bodyPr wrap="square" rtlCol="0">
              <a:spAutoFit/>
            </a:bodyPr>
            <a:lstStyle/>
            <a:p>
              <a:pPr algn="ctr" defTabSz="514350">
                <a:defRPr/>
              </a:pPr>
              <a:r>
                <a:rPr lang="en-GB"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51446"/>
              <a:ext cx="2025649" cy="759758"/>
            </a:xfrm>
            <a:prstGeom prst="rect">
              <a:avLst/>
            </a:prstGeom>
            <a:noFill/>
          </p:spPr>
          <p:txBody>
            <a:bodyPr wrap="square" rtlCol="0">
              <a:spAutoFit/>
            </a:bodyPr>
            <a:lstStyle/>
            <a:p>
              <a:pPr algn="ctr" defTabSz="51435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58687"/>
              <a:ext cx="2025649" cy="759758"/>
            </a:xfrm>
            <a:prstGeom prst="rect">
              <a:avLst/>
            </a:prstGeom>
            <a:noFill/>
          </p:spPr>
          <p:txBody>
            <a:bodyPr wrap="square" rtlCol="0">
              <a:spAutoFit/>
            </a:bodyPr>
            <a:lstStyle/>
            <a:p>
              <a:pPr algn="ctr" defTabSz="514350">
                <a:defRPr/>
              </a:pPr>
              <a:r>
                <a:rPr lang="en-GB"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7" y="3514624"/>
              <a:ext cx="2025649" cy="759758"/>
            </a:xfrm>
            <a:prstGeom prst="rect">
              <a:avLst/>
            </a:prstGeom>
            <a:noFill/>
          </p:spPr>
          <p:txBody>
            <a:bodyPr wrap="square" rtlCol="0">
              <a:spAutoFit/>
            </a:bodyPr>
            <a:lstStyle/>
            <a:p>
              <a:pPr algn="ctr" defTabSz="51435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25" name="quay dung"/>
          <p:cNvSpPr/>
          <p:nvPr/>
        </p:nvSpPr>
        <p:spPr>
          <a:xfrm>
            <a:off x="3887081" y="4034785"/>
            <a:ext cx="1521007" cy="47761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135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515655" y="1948971"/>
            <a:ext cx="752450" cy="75245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1324156" y="1972352"/>
            <a:ext cx="752450" cy="75245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159792" y="1972352"/>
            <a:ext cx="752450" cy="75245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467768" y="2733700"/>
            <a:ext cx="752450" cy="75245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1324156" y="2724150"/>
            <a:ext cx="752450" cy="75245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2175286" y="2742137"/>
            <a:ext cx="752450" cy="75245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320" y="636482"/>
            <a:ext cx="2877071" cy="1090684"/>
          </a:xfrm>
          <a:prstGeom prst="rect">
            <a:avLst/>
          </a:prstGeom>
          <a:noFill/>
        </p:spPr>
        <p:txBody>
          <a:bodyPr wrap="none" lIns="51435" tIns="25718" rIns="51435" bIns="25718">
            <a:spAutoFit/>
          </a:bodyPr>
          <a:lstStyle/>
          <a:p>
            <a:pPr algn="ctr" defTabSz="514350">
              <a:defRPr/>
            </a:pPr>
            <a:r>
              <a:rPr lang="en-US" sz="3375"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514350">
              <a:defRPr/>
            </a:pPr>
            <a:r>
              <a:rPr lang="en-US" sz="3375"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7704" y="1118549"/>
            <a:ext cx="278606" cy="246459"/>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1728" y="1322141"/>
            <a:ext cx="278606" cy="246459"/>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7022" y="1025594"/>
            <a:ext cx="278606" cy="246459"/>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0405" y="912098"/>
            <a:ext cx="401836" cy="669727"/>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00984" y="1991444"/>
            <a:ext cx="761745" cy="64972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464211" y="-390225"/>
            <a:ext cx="342900" cy="342900"/>
          </a:xfrm>
          <a:prstGeom prst="rect">
            <a:avLst/>
          </a:prstGeom>
        </p:spPr>
      </p:pic>
      <p:sp>
        <p:nvSpPr>
          <p:cNvPr id="31" name="Isosceles Triangle 30"/>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32" name="Isosceles Triangle 31"/>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33" name="Isosceles Triangle 32"/>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34" name="Isosceles Triangle 33"/>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42" name="Isosceles Triangle 41"/>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43" name="Isosceles Triangle 42"/>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48" name="Isosceles Triangle 47"/>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49" name="Isosceles Triangle 48"/>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0" name="Isosceles Triangle 49"/>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1" name="Isosceles Triangle 50"/>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2" name="Isosceles Triangle 51"/>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3" name="Isosceles Triangle 52"/>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4" name="Isosceles Triangle 53"/>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5" name="Isosceles Triangle 54"/>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6" name="Isosceles Triangle 55"/>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7" name="Isosceles Triangle 56"/>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8" name="Isosceles Triangle 57"/>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9" name="Isosceles Triangle 58"/>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60" name="Isosceles Triangle 59"/>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61" name="Isosceles Triangle 60"/>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24" name="Heart 23">
            <a:hlinkClick r:id="" action="ppaction://noaction"/>
          </p:cNvPr>
          <p:cNvSpPr/>
          <p:nvPr/>
        </p:nvSpPr>
        <p:spPr>
          <a:xfrm rot="5400000">
            <a:off x="6385287" y="2097815"/>
            <a:ext cx="440872" cy="4408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63" name="TextBox 62">
            <a:extLst>
              <a:ext uri="{FF2B5EF4-FFF2-40B4-BE49-F238E27FC236}">
                <a16:creationId xmlns:a16="http://schemas.microsoft.com/office/drawing/2014/main" id="{0FC312D7-3B6D-4F0F-AFEA-91119FCA8303}"/>
              </a:ext>
            </a:extLst>
          </p:cNvPr>
          <p:cNvSpPr txBox="1"/>
          <p:nvPr/>
        </p:nvSpPr>
        <p:spPr>
          <a:xfrm>
            <a:off x="103181" y="110888"/>
            <a:ext cx="4197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Times New Roman" pitchFamily="18" charset="0"/>
                <a:ea typeface="+mn-ea"/>
                <a:cs typeface="Times New Roman" pitchFamily="18" charset="0"/>
              </a:rPr>
              <a:t>II. LUYỆN</a:t>
            </a:r>
            <a:r>
              <a:rPr kumimoji="0" lang="en-US" sz="1800" b="0" i="0" u="none" strike="noStrike" kern="1200" cap="none" spc="0" normalizeH="0" noProof="0" dirty="0">
                <a:ln>
                  <a:noFill/>
                </a:ln>
                <a:solidFill>
                  <a:srgbClr val="009900"/>
                </a:solidFill>
                <a:effectLst/>
                <a:uLnTx/>
                <a:uFillTx/>
                <a:latin typeface="Times New Roman" pitchFamily="18" charset="0"/>
                <a:ea typeface="+mn-ea"/>
                <a:cs typeface="Times New Roman" pitchFamily="18" charset="0"/>
              </a:rPr>
              <a:t> TẬP</a:t>
            </a:r>
            <a:r>
              <a:rPr kumimoji="0" lang="en-US" sz="1800" b="0" i="0" u="none" strike="noStrike" kern="1200" cap="none" spc="0" normalizeH="0" baseline="0" noProof="0" dirty="0">
                <a:ln>
                  <a:noFill/>
                </a:ln>
                <a:solidFill>
                  <a:srgbClr val="009900"/>
                </a:solidFill>
                <a:effectLst/>
                <a:uLnTx/>
                <a:uFillTx/>
                <a:latin typeface="Times New Roman" pitchFamily="18" charset="0"/>
                <a:ea typeface="+mn-ea"/>
                <a:cs typeface="Times New Roman" pitchFamily="18" charset="0"/>
              </a:rPr>
              <a:t>:</a:t>
            </a:r>
          </a:p>
        </p:txBody>
      </p:sp>
      <p:pic>
        <p:nvPicPr>
          <p:cNvPr id="15" name="Picture 14">
            <a:hlinkClick r:id="rId15" action="ppaction://hlinksldjump"/>
            <a:extLst>
              <a:ext uri="{FF2B5EF4-FFF2-40B4-BE49-F238E27FC236}">
                <a16:creationId xmlns:a16="http://schemas.microsoft.com/office/drawing/2014/main" id="{08810283-CC99-4848-01DB-6B0F09747866}"/>
              </a:ext>
            </a:extLst>
          </p:cNvPr>
          <p:cNvPicPr>
            <a:picLocks noChangeAspect="1"/>
          </p:cNvPicPr>
          <p:nvPr/>
        </p:nvPicPr>
        <p:blipFill>
          <a:blip r:embed="rId16" cstate="print">
            <a:biLevel thresh="25000"/>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27880" y="4400550"/>
            <a:ext cx="457250" cy="497831"/>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96296E-6 3.7037E-7 L 2.96296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par>
                          <p:cTn id="151" fill="hold">
                            <p:stCondLst>
                              <p:cond delay="500"/>
                            </p:stCondLst>
                            <p:childTnLst>
                              <p:par>
                                <p:cTn id="152" presetID="16" presetClass="entr" presetSubtype="21" fill="hold" grpId="0" nodeType="afterEffect">
                                  <p:stCondLst>
                                    <p:cond delay="0"/>
                                  </p:stCondLst>
                                  <p:childTnLst>
                                    <p:set>
                                      <p:cBhvr>
                                        <p:cTn id="153" dur="1" fill="hold">
                                          <p:stCondLst>
                                            <p:cond delay="0"/>
                                          </p:stCondLst>
                                        </p:cTn>
                                        <p:tgtEl>
                                          <p:spTgt spid="63"/>
                                        </p:tgtEl>
                                        <p:attrNameLst>
                                          <p:attrName>style.visibility</p:attrName>
                                        </p:attrNameLst>
                                      </p:cBhvr>
                                      <p:to>
                                        <p:strVal val="visible"/>
                                      </p:to>
                                    </p:set>
                                    <p:animEffect transition="in" filter="barn(inVertical)">
                                      <p:cBhvr>
                                        <p:cTn id="15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5" restart="whenNotActive" fill="hold" evtFilter="cancelBubble" nodeType="interactiveSeq">
                <p:stCondLst>
                  <p:cond evt="onClick" delay="0">
                    <p:tgtEl>
                      <p:spTgt spid="25"/>
                    </p:tgtEl>
                  </p:cond>
                </p:stCondLst>
                <p:endSync evt="end" delay="0">
                  <p:rtn val="all"/>
                </p:endSync>
                <p:childTnLst>
                  <p:par>
                    <p:cTn id="156" fill="hold">
                      <p:stCondLst>
                        <p:cond delay="0"/>
                      </p:stCondLst>
                      <p:childTnLst>
                        <p:par>
                          <p:cTn id="157" fill="hold">
                            <p:stCondLst>
                              <p:cond delay="0"/>
                            </p:stCondLst>
                            <p:childTnLst>
                              <p:par>
                                <p:cTn id="158" presetID="8" presetClass="emph" presetSubtype="0" repeatCount="indefinite" fill="hold" nodeType="clickEffect">
                                  <p:stCondLst>
                                    <p:cond delay="0"/>
                                  </p:stCondLst>
                                  <p:endCondLst>
                                    <p:cond evt="onNext" delay="0">
                                      <p:tgtEl>
                                        <p:sldTgt/>
                                      </p:tgtEl>
                                    </p:cond>
                                  </p:endCondLst>
                                  <p:childTnLst>
                                    <p:animRot by="21600000">
                                      <p:cBhvr>
                                        <p:cTn id="159" dur="500" fill="hold"/>
                                        <p:tgtEl>
                                          <p:spTgt spid="22"/>
                                        </p:tgtEl>
                                        <p:attrNameLst>
                                          <p:attrName>r</p:attrName>
                                        </p:attrNameLst>
                                      </p:cBhvr>
                                    </p:animRot>
                                  </p:childTnLst>
                                </p:cTn>
                              </p:par>
                              <p:par>
                                <p:cTn id="160" presetID="1" presetClass="mediacall" presetSubtype="0" fill="hold" nodeType="withEffect">
                                  <p:stCondLst>
                                    <p:cond delay="0"/>
                                  </p:stCondLst>
                                  <p:childTnLst>
                                    <p:cmd type="call" cmd="playFrom(0.0)">
                                      <p:cBhvr>
                                        <p:cTn id="161" dur="30406" fill="hold"/>
                                        <p:tgtEl>
                                          <p:spTgt spid="3"/>
                                        </p:tgtEl>
                                      </p:cBhvr>
                                    </p:cmd>
                                  </p:childTnLst>
                                </p:cTn>
                              </p:par>
                            </p:childTnLst>
                          </p:cTn>
                        </p:par>
                      </p:childTnLst>
                    </p:cTn>
                  </p:par>
                </p:childTnLst>
              </p:cTn>
              <p:nextCondLst>
                <p:cond evt="onClick" delay="0">
                  <p:tgtEl>
                    <p:spTgt spid="25"/>
                  </p:tgtEl>
                </p:cond>
              </p:nextCondLst>
            </p:seq>
            <p:seq concurrent="1" nextAc="seek">
              <p:cTn id="162" restart="whenNotActive" fill="hold" evtFilter="cancelBubble" nodeType="interactiveSeq">
                <p:stCondLst>
                  <p:cond evt="onClick" delay="0">
                    <p:tgtEl>
                      <p:spTgt spid="26"/>
                    </p:tgtEl>
                  </p:cond>
                </p:stCondLst>
                <p:endSync evt="end" delay="0">
                  <p:rtn val="all"/>
                </p:endSync>
                <p:childTnLst>
                  <p:par>
                    <p:cTn id="163" fill="hold">
                      <p:stCondLst>
                        <p:cond delay="0"/>
                      </p:stCondLst>
                      <p:childTnLst>
                        <p:par>
                          <p:cTn id="164" fill="hold">
                            <p:stCondLst>
                              <p:cond delay="0"/>
                            </p:stCondLst>
                            <p:childTnLst>
                              <p:par>
                                <p:cTn id="165" presetID="1" presetClass="emph" presetSubtype="2" fill="hold" nodeType="clickEffect">
                                  <p:stCondLst>
                                    <p:cond delay="0"/>
                                  </p:stCondLst>
                                  <p:childTnLst>
                                    <p:animClr clrSpc="rgb" dir="cw">
                                      <p:cBhvr>
                                        <p:cTn id="166" dur="500" fill="hold"/>
                                        <p:tgtEl>
                                          <p:spTgt spid="26"/>
                                        </p:tgtEl>
                                        <p:attrNameLst>
                                          <p:attrName>fillcolor</p:attrName>
                                        </p:attrNameLst>
                                      </p:cBhvr>
                                      <p:to>
                                        <a:srgbClr val="000000"/>
                                      </p:to>
                                    </p:animClr>
                                    <p:set>
                                      <p:cBhvr>
                                        <p:cTn id="167" dur="500" fill="hold"/>
                                        <p:tgtEl>
                                          <p:spTgt spid="26"/>
                                        </p:tgtEl>
                                        <p:attrNameLst>
                                          <p:attrName>fill.type</p:attrName>
                                        </p:attrNameLst>
                                      </p:cBhvr>
                                      <p:to>
                                        <p:strVal val="solid"/>
                                      </p:to>
                                    </p:set>
                                    <p:set>
                                      <p:cBhvr>
                                        <p:cTn id="168"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9" restart="whenNotActive" fill="hold" evtFilter="cancelBubble" nodeType="interactiveSeq">
                <p:stCondLst>
                  <p:cond evt="onClick" delay="0">
                    <p:tgtEl>
                      <p:spTgt spid="27"/>
                    </p:tgtEl>
                  </p:cond>
                </p:stCondLst>
                <p:endSync evt="end" delay="0">
                  <p:rtn val="all"/>
                </p:endSync>
                <p:childTnLst>
                  <p:par>
                    <p:cTn id="170" fill="hold">
                      <p:stCondLst>
                        <p:cond delay="0"/>
                      </p:stCondLst>
                      <p:childTnLst>
                        <p:par>
                          <p:cTn id="171" fill="hold">
                            <p:stCondLst>
                              <p:cond delay="0"/>
                            </p:stCondLst>
                            <p:childTnLst>
                              <p:par>
                                <p:cTn id="172" presetID="1" presetClass="emph" presetSubtype="2" fill="hold" nodeType="clickEffect">
                                  <p:stCondLst>
                                    <p:cond delay="0"/>
                                  </p:stCondLst>
                                  <p:childTnLst>
                                    <p:animClr clrSpc="rgb" dir="cw">
                                      <p:cBhvr>
                                        <p:cTn id="173" dur="500" fill="hold"/>
                                        <p:tgtEl>
                                          <p:spTgt spid="27"/>
                                        </p:tgtEl>
                                        <p:attrNameLst>
                                          <p:attrName>fillcolor</p:attrName>
                                        </p:attrNameLst>
                                      </p:cBhvr>
                                      <p:to>
                                        <a:srgbClr val="000000"/>
                                      </p:to>
                                    </p:animClr>
                                    <p:set>
                                      <p:cBhvr>
                                        <p:cTn id="174" dur="500" fill="hold"/>
                                        <p:tgtEl>
                                          <p:spTgt spid="27"/>
                                        </p:tgtEl>
                                        <p:attrNameLst>
                                          <p:attrName>fill.type</p:attrName>
                                        </p:attrNameLst>
                                      </p:cBhvr>
                                      <p:to>
                                        <p:strVal val="solid"/>
                                      </p:to>
                                    </p:set>
                                    <p:set>
                                      <p:cBhvr>
                                        <p:cTn id="175"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6" restart="whenNotActive" fill="hold" evtFilter="cancelBubble" nodeType="interactiveSeq">
                <p:stCondLst>
                  <p:cond evt="onClick" delay="0">
                    <p:tgtEl>
                      <p:spTgt spid="28"/>
                    </p:tgtEl>
                  </p:cond>
                </p:stCondLst>
                <p:endSync evt="end" delay="0">
                  <p:rtn val="all"/>
                </p:endSync>
                <p:childTnLst>
                  <p:par>
                    <p:cTn id="177" fill="hold">
                      <p:stCondLst>
                        <p:cond delay="0"/>
                      </p:stCondLst>
                      <p:childTnLst>
                        <p:par>
                          <p:cTn id="178" fill="hold">
                            <p:stCondLst>
                              <p:cond delay="0"/>
                            </p:stCondLst>
                            <p:childTnLst>
                              <p:par>
                                <p:cTn id="179" presetID="1" presetClass="emph" presetSubtype="2" fill="hold" nodeType="clickEffect">
                                  <p:stCondLst>
                                    <p:cond delay="0"/>
                                  </p:stCondLst>
                                  <p:childTnLst>
                                    <p:animClr clrSpc="rgb" dir="cw">
                                      <p:cBhvr>
                                        <p:cTn id="180" dur="500" fill="hold"/>
                                        <p:tgtEl>
                                          <p:spTgt spid="28"/>
                                        </p:tgtEl>
                                        <p:attrNameLst>
                                          <p:attrName>fillcolor</p:attrName>
                                        </p:attrNameLst>
                                      </p:cBhvr>
                                      <p:to>
                                        <a:srgbClr val="000000"/>
                                      </p:to>
                                    </p:animClr>
                                    <p:set>
                                      <p:cBhvr>
                                        <p:cTn id="181" dur="500" fill="hold"/>
                                        <p:tgtEl>
                                          <p:spTgt spid="28"/>
                                        </p:tgtEl>
                                        <p:attrNameLst>
                                          <p:attrName>fill.type</p:attrName>
                                        </p:attrNameLst>
                                      </p:cBhvr>
                                      <p:to>
                                        <p:strVal val="solid"/>
                                      </p:to>
                                    </p:set>
                                    <p:set>
                                      <p:cBhvr>
                                        <p:cTn id="182"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83" restart="whenNotActive" fill="hold" evtFilter="cancelBubble" nodeType="interactiveSeq">
                <p:stCondLst>
                  <p:cond evt="onClick" delay="0">
                    <p:tgtEl>
                      <p:spTgt spid="35"/>
                    </p:tgtEl>
                  </p:cond>
                </p:stCondLst>
                <p:endSync evt="end" delay="0">
                  <p:rtn val="all"/>
                </p:endSync>
                <p:childTnLst>
                  <p:par>
                    <p:cTn id="184" fill="hold">
                      <p:stCondLst>
                        <p:cond delay="0"/>
                      </p:stCondLst>
                      <p:childTnLst>
                        <p:par>
                          <p:cTn id="185" fill="hold">
                            <p:stCondLst>
                              <p:cond delay="0"/>
                            </p:stCondLst>
                            <p:childTnLst>
                              <p:par>
                                <p:cTn id="186" presetID="1" presetClass="emph" presetSubtype="2" fill="hold" nodeType="clickEffect">
                                  <p:stCondLst>
                                    <p:cond delay="0"/>
                                  </p:stCondLst>
                                  <p:childTnLst>
                                    <p:animClr clrSpc="rgb" dir="cw">
                                      <p:cBhvr>
                                        <p:cTn id="187" dur="500" fill="hold"/>
                                        <p:tgtEl>
                                          <p:spTgt spid="35"/>
                                        </p:tgtEl>
                                        <p:attrNameLst>
                                          <p:attrName>fillcolor</p:attrName>
                                        </p:attrNameLst>
                                      </p:cBhvr>
                                      <p:to>
                                        <a:srgbClr val="000000"/>
                                      </p:to>
                                    </p:animClr>
                                    <p:set>
                                      <p:cBhvr>
                                        <p:cTn id="188" dur="500" fill="hold"/>
                                        <p:tgtEl>
                                          <p:spTgt spid="35"/>
                                        </p:tgtEl>
                                        <p:attrNameLst>
                                          <p:attrName>fill.type</p:attrName>
                                        </p:attrNameLst>
                                      </p:cBhvr>
                                      <p:to>
                                        <p:strVal val="solid"/>
                                      </p:to>
                                    </p:set>
                                    <p:set>
                                      <p:cBhvr>
                                        <p:cTn id="189"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90" restart="whenNotActive" fill="hold" evtFilter="cancelBubble" nodeType="interactiveSeq">
                <p:stCondLst>
                  <p:cond evt="onClick" delay="0">
                    <p:tgtEl>
                      <p:spTgt spid="36"/>
                    </p:tgtEl>
                  </p:cond>
                </p:stCondLst>
                <p:endSync evt="end" delay="0">
                  <p:rtn val="all"/>
                </p:endSync>
                <p:childTnLst>
                  <p:par>
                    <p:cTn id="191" fill="hold">
                      <p:stCondLst>
                        <p:cond delay="0"/>
                      </p:stCondLst>
                      <p:childTnLst>
                        <p:par>
                          <p:cTn id="192" fill="hold">
                            <p:stCondLst>
                              <p:cond delay="0"/>
                            </p:stCondLst>
                            <p:childTnLst>
                              <p:par>
                                <p:cTn id="193" presetID="1" presetClass="emph" presetSubtype="2" fill="hold" nodeType="clickEffect">
                                  <p:stCondLst>
                                    <p:cond delay="0"/>
                                  </p:stCondLst>
                                  <p:childTnLst>
                                    <p:animClr clrSpc="rgb" dir="cw">
                                      <p:cBhvr>
                                        <p:cTn id="194" dur="500" fill="hold"/>
                                        <p:tgtEl>
                                          <p:spTgt spid="36"/>
                                        </p:tgtEl>
                                        <p:attrNameLst>
                                          <p:attrName>fillcolor</p:attrName>
                                        </p:attrNameLst>
                                      </p:cBhvr>
                                      <p:to>
                                        <a:srgbClr val="000000"/>
                                      </p:to>
                                    </p:animClr>
                                    <p:set>
                                      <p:cBhvr>
                                        <p:cTn id="195" dur="500" fill="hold"/>
                                        <p:tgtEl>
                                          <p:spTgt spid="36"/>
                                        </p:tgtEl>
                                        <p:attrNameLst>
                                          <p:attrName>fill.type</p:attrName>
                                        </p:attrNameLst>
                                      </p:cBhvr>
                                      <p:to>
                                        <p:strVal val="solid"/>
                                      </p:to>
                                    </p:set>
                                    <p:set>
                                      <p:cBhvr>
                                        <p:cTn id="19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7" restart="whenNotActive" fill="hold" evtFilter="cancelBubble" nodeType="interactiveSeq">
                <p:stCondLst>
                  <p:cond evt="onClick" delay="0">
                    <p:tgtEl>
                      <p:spTgt spid="37"/>
                    </p:tgtEl>
                  </p:cond>
                </p:stCondLst>
                <p:endSync evt="end" delay="0">
                  <p:rtn val="all"/>
                </p:endSync>
                <p:childTnLst>
                  <p:par>
                    <p:cTn id="198" fill="hold">
                      <p:stCondLst>
                        <p:cond delay="0"/>
                      </p:stCondLst>
                      <p:childTnLst>
                        <p:par>
                          <p:cTn id="199" fill="hold">
                            <p:stCondLst>
                              <p:cond delay="0"/>
                            </p:stCondLst>
                            <p:childTnLst>
                              <p:par>
                                <p:cTn id="200" presetID="1" presetClass="emph" presetSubtype="2" fill="hold" nodeType="clickEffect">
                                  <p:stCondLst>
                                    <p:cond delay="0"/>
                                  </p:stCondLst>
                                  <p:childTnLst>
                                    <p:animClr clrSpc="rgb" dir="cw">
                                      <p:cBhvr>
                                        <p:cTn id="201" dur="500" fill="hold"/>
                                        <p:tgtEl>
                                          <p:spTgt spid="37"/>
                                        </p:tgtEl>
                                        <p:attrNameLst>
                                          <p:attrName>fillcolor</p:attrName>
                                        </p:attrNameLst>
                                      </p:cBhvr>
                                      <p:to>
                                        <a:srgbClr val="000000"/>
                                      </p:to>
                                    </p:animClr>
                                    <p:set>
                                      <p:cBhvr>
                                        <p:cTn id="202" dur="500" fill="hold"/>
                                        <p:tgtEl>
                                          <p:spTgt spid="37"/>
                                        </p:tgtEl>
                                        <p:attrNameLst>
                                          <p:attrName>fill.type</p:attrName>
                                        </p:attrNameLst>
                                      </p:cBhvr>
                                      <p:to>
                                        <p:strVal val="solid"/>
                                      </p:to>
                                    </p:set>
                                    <p:set>
                                      <p:cBhvr>
                                        <p:cTn id="203"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84451" y="233196"/>
            <a:ext cx="611156" cy="665396"/>
          </a:xfrm>
          <a:prstGeom prst="rect">
            <a:avLst/>
          </a:prstGeom>
          <a:noFill/>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741483" y="611886"/>
            <a:ext cx="457250" cy="497831"/>
          </a:xfrm>
          <a:prstGeom prst="rect">
            <a:avLst/>
          </a:prstGeom>
          <a:noFill/>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243669" y="932096"/>
            <a:ext cx="292720" cy="318698"/>
          </a:xfrm>
          <a:prstGeom prst="rect">
            <a:avLst/>
          </a:prstGeom>
          <a:noFill/>
        </p:spPr>
      </p:pic>
      <p:sp>
        <p:nvSpPr>
          <p:cNvPr id="26" name="Rectangle 25"/>
          <p:cNvSpPr/>
          <p:nvPr/>
        </p:nvSpPr>
        <p:spPr>
          <a:xfrm>
            <a:off x="624499" y="2690320"/>
            <a:ext cx="2760074"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mướp</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429000" y="2659617"/>
            <a:ext cx="2421069" cy="433584"/>
          </a:xfrm>
          <a:prstGeom prst="rect">
            <a:avLst/>
          </a:prstGeom>
          <a:solidFill>
            <a:srgbClr val="00CC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ổi</a:t>
            </a:r>
            <a:r>
              <a:rPr lang="en-US" sz="2400"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24499" y="3158293"/>
            <a:ext cx="2760074"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cam.</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3429000" y="3124888"/>
            <a:ext cx="2399613"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mít</a:t>
            </a:r>
            <a:r>
              <a:rPr lang="en-US" sz="2400"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2833785" y="2690320"/>
            <a:ext cx="497890" cy="398283"/>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53455" y="3158293"/>
            <a:ext cx="452552" cy="396050"/>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8580" y="3176186"/>
            <a:ext cx="452667" cy="3977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0972" y="2726106"/>
            <a:ext cx="452667" cy="397798"/>
          </a:xfrm>
          <a:prstGeom prst="rect">
            <a:avLst/>
          </a:prstGeom>
        </p:spPr>
      </p:pic>
      <p:sp>
        <p:nvSpPr>
          <p:cNvPr id="57" name="Cloud 56">
            <a:hlinkClick r:id="rId14" action="ppaction://hlinksldjump"/>
          </p:cNvPr>
          <p:cNvSpPr/>
          <p:nvPr/>
        </p:nvSpPr>
        <p:spPr>
          <a:xfrm>
            <a:off x="2011427" y="4095750"/>
            <a:ext cx="1870334"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sp>
        <p:nvSpPr>
          <p:cNvPr id="18" name="TextBox 17">
            <a:extLst>
              <a:ext uri="{FF2B5EF4-FFF2-40B4-BE49-F238E27FC236}">
                <a16:creationId xmlns:a16="http://schemas.microsoft.com/office/drawing/2014/main" id="{8022E8E2-DAE9-444A-8917-61B943D934BF}"/>
              </a:ext>
            </a:extLst>
          </p:cNvPr>
          <p:cNvSpPr txBox="1"/>
          <p:nvPr/>
        </p:nvSpPr>
        <p:spPr>
          <a:xfrm>
            <a:off x="624499" y="569636"/>
            <a:ext cx="4763823" cy="1043619"/>
          </a:xfrm>
          <a:prstGeom prst="rect">
            <a:avLst/>
          </a:prstGeom>
          <a:solidFill>
            <a:srgbClr val="7030A0"/>
          </a:solidFill>
        </p:spPr>
        <p:txBody>
          <a:bodyPr wrap="square">
            <a:spAutoFit/>
          </a:bodyPr>
          <a:lstStyle/>
          <a:p>
            <a:pPr lvl="0" fontAlgn="base">
              <a:lnSpc>
                <a:spcPct val="115000"/>
              </a:lnSpc>
              <a:buClr>
                <a:srgbClr val="000000"/>
              </a:buClr>
              <a:buSzPts val="1100"/>
              <a:tabLst>
                <a:tab pos="307975" algn="l"/>
              </a:tabLst>
            </a:pPr>
            <a:r>
              <a:rPr lang="en-US" sz="2800" u="none" strike="noStrike" dirty="0">
                <a:solidFill>
                  <a:schemeClr val="bg1"/>
                </a:solidFill>
                <a:effectLst/>
                <a:latin typeface="Times New Roman" panose="02020603050405020304" pitchFamily="18" charset="0"/>
                <a:ea typeface="Quattrocento Sans" panose="020B0502050000020003" pitchFamily="34" charset="0"/>
                <a:cs typeface="Times New Roman" panose="02020603050405020304" pitchFamily="18" charset="0"/>
              </a:rPr>
              <a:t>1. </a:t>
            </a:r>
            <a:r>
              <a:rPr lang="vi-VN" sz="2800" u="none" strike="noStrike" dirty="0">
                <a:solidFill>
                  <a:schemeClr val="bg1"/>
                </a:solidFill>
                <a:effectLst/>
                <a:latin typeface="Times New Roman" panose="02020603050405020304" pitchFamily="18" charset="0"/>
                <a:ea typeface="Quattrocento Sans" panose="020B0502050000020003" pitchFamily="34" charset="0"/>
                <a:cs typeface="Times New Roman" panose="02020603050405020304" pitchFamily="18" charset="0"/>
              </a:rPr>
              <a:t>Hướng tiếp xúc có ở loài cây nào dưới đây?</a:t>
            </a:r>
            <a:endParaRPr lang="en-US" sz="4000" u="none" strike="noStrike" dirty="0">
              <a:solidFill>
                <a:schemeClr val="bg1"/>
              </a:solidFill>
              <a:effectLst/>
              <a:latin typeface="Times New Roman" panose="02020603050405020304" pitchFamily="18" charset="0"/>
              <a:ea typeface="Quattrocento Sans" panose="020B0502050000020003"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409FA33-B826-4239-A96A-637DFAE483C4}"/>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2162" y="3867150"/>
            <a:ext cx="611156" cy="665396"/>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65A79CD1-E66D-46AB-B601-B1408A482821}"/>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249" y="4552728"/>
            <a:ext cx="457250" cy="497831"/>
          </a:xfrm>
          <a:prstGeom prst="rect">
            <a:avLst/>
          </a:prstGeom>
          <a:noFill/>
          <a:effectLst>
            <a:glow rad="139700">
              <a:schemeClr val="accent2">
                <a:satMod val="175000"/>
                <a:alpha val="40000"/>
              </a:schemeClr>
            </a:glow>
          </a:effectLst>
        </p:spPr>
      </p:pic>
      <p:pic>
        <p:nvPicPr>
          <p:cNvPr id="21" name="Picture 20">
            <a:extLst>
              <a:ext uri="{FF2B5EF4-FFF2-40B4-BE49-F238E27FC236}">
                <a16:creationId xmlns:a16="http://schemas.microsoft.com/office/drawing/2014/main" id="{D34C19CD-F391-461B-8BFF-7D7ECD88C7CC}"/>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38200" y="4596617"/>
            <a:ext cx="292720" cy="318698"/>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250" fill="hold"/>
                                        <p:tgtEl>
                                          <p:spTgt spid="19"/>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500" fill="hold"/>
                                        <p:tgtEl>
                                          <p:spTgt spid="20"/>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50" fill="hold"/>
                                        <p:tgtEl>
                                          <p:spTgt spid="26"/>
                                        </p:tgtEl>
                                        <p:attrNameLst>
                                          <p:attrName>fillcolor</p:attrName>
                                        </p:attrNameLst>
                                      </p:cBhvr>
                                      <p:to>
                                        <a:srgbClr val="FFF2CC"/>
                                      </p:to>
                                    </p:animClr>
                                    <p:set>
                                      <p:cBhvr>
                                        <p:cTn id="42" dur="250" fill="hold"/>
                                        <p:tgtEl>
                                          <p:spTgt spid="26"/>
                                        </p:tgtEl>
                                        <p:attrNameLst>
                                          <p:attrName>fill.type</p:attrName>
                                        </p:attrNameLst>
                                      </p:cBhvr>
                                      <p:to>
                                        <p:strVal val="solid"/>
                                      </p:to>
                                    </p:set>
                                    <p:set>
                                      <p:cBhvr>
                                        <p:cTn id="43" dur="250" fill="hold"/>
                                        <p:tgtEl>
                                          <p:spTgt spid="2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par>
                                <p:cTn id="44" presetID="23" presetClass="entr" presetSubtype="32" fill="hold" nodeType="withEffect">
                                  <p:stCondLst>
                                    <p:cond delay="1000"/>
                                  </p:stCondLst>
                                  <p:childTnLst>
                                    <p:set>
                                      <p:cBhvr>
                                        <p:cTn id="45" dur="1" fill="hold">
                                          <p:stCondLst>
                                            <p:cond delay="0"/>
                                          </p:stCondLst>
                                        </p:cTn>
                                        <p:tgtEl>
                                          <p:spTgt spid="47"/>
                                        </p:tgtEl>
                                        <p:attrNameLst>
                                          <p:attrName>style.visibility</p:attrName>
                                        </p:attrNameLst>
                                      </p:cBhvr>
                                      <p:to>
                                        <p:strVal val="visible"/>
                                      </p:to>
                                    </p:set>
                                    <p:anim calcmode="lin" valueType="num">
                                      <p:cBhvr>
                                        <p:cTn id="46" dur="250" fill="hold"/>
                                        <p:tgtEl>
                                          <p:spTgt spid="47"/>
                                        </p:tgtEl>
                                        <p:attrNameLst>
                                          <p:attrName>ppt_w</p:attrName>
                                        </p:attrNameLst>
                                      </p:cBhvr>
                                      <p:tavLst>
                                        <p:tav tm="0">
                                          <p:val>
                                            <p:strVal val="4*#ppt_w"/>
                                          </p:val>
                                        </p:tav>
                                        <p:tav tm="100000">
                                          <p:val>
                                            <p:strVal val="#ppt_w"/>
                                          </p:val>
                                        </p:tav>
                                      </p:tavLst>
                                    </p:anim>
                                    <p:anim calcmode="lin" valueType="num">
                                      <p:cBhvr>
                                        <p:cTn id="47"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Check mark.wav"/>
                                        </p:tgtEl>
                                      </p:cMediaNode>
                                    </p:audio>
                                  </p:subTnLst>
                                </p:cTn>
                              </p:par>
                              <p:par>
                                <p:cTn id="48" presetID="1" presetClass="emph" presetSubtype="2" fill="hold" nodeType="withEffect">
                                  <p:stCondLst>
                                    <p:cond delay="1000"/>
                                  </p:stCondLst>
                                  <p:childTnLst>
                                    <p:animClr clrSpc="rgb" dir="cw">
                                      <p:cBhvr>
                                        <p:cTn id="49" dur="250" fill="hold"/>
                                        <p:tgtEl>
                                          <p:spTgt spid="26"/>
                                        </p:tgtEl>
                                        <p:attrNameLst>
                                          <p:attrName>fillcolor</p:attrName>
                                        </p:attrNameLst>
                                      </p:cBhvr>
                                      <p:to>
                                        <a:srgbClr val="00B050"/>
                                      </p:to>
                                    </p:animClr>
                                    <p:set>
                                      <p:cBhvr>
                                        <p:cTn id="50" dur="250" fill="hold"/>
                                        <p:tgtEl>
                                          <p:spTgt spid="26"/>
                                        </p:tgtEl>
                                        <p:attrNameLst>
                                          <p:attrName>fill.type</p:attrName>
                                        </p:attrNameLst>
                                      </p:cBhvr>
                                      <p:to>
                                        <p:strVal val="solid"/>
                                      </p:to>
                                    </p:set>
                                    <p:set>
                                      <p:cBhvr>
                                        <p:cTn id="5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42"/>
                                        </p:tgtEl>
                                        <p:attrNameLst>
                                          <p:attrName>fillcolor</p:attrName>
                                        </p:attrNameLst>
                                      </p:cBhvr>
                                      <p:to>
                                        <a:srgbClr val="FFF2CC"/>
                                      </p:to>
                                    </p:animClr>
                                    <p:set>
                                      <p:cBhvr>
                                        <p:cTn id="57" dur="250" fill="hold"/>
                                        <p:tgtEl>
                                          <p:spTgt spid="42"/>
                                        </p:tgtEl>
                                        <p:attrNameLst>
                                          <p:attrName>fill.type</p:attrName>
                                        </p:attrNameLst>
                                      </p:cBhvr>
                                      <p:to>
                                        <p:strVal val="solid"/>
                                      </p:to>
                                    </p:set>
                                    <p:set>
                                      <p:cBhvr>
                                        <p:cTn id="58" dur="250" fill="hold"/>
                                        <p:tgtEl>
                                          <p:spTgt spid="4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53"/>
                                        </p:tgtEl>
                                        <p:attrNameLst>
                                          <p:attrName>style.visibility</p:attrName>
                                        </p:attrNameLst>
                                      </p:cBhvr>
                                      <p:to>
                                        <p:strVal val="visible"/>
                                      </p:to>
                                    </p:set>
                                    <p:anim calcmode="lin" valueType="num">
                                      <p:cBhvr>
                                        <p:cTn id="61" dur="250" fill="hold"/>
                                        <p:tgtEl>
                                          <p:spTgt spid="53"/>
                                        </p:tgtEl>
                                        <p:attrNameLst>
                                          <p:attrName>ppt_w</p:attrName>
                                        </p:attrNameLst>
                                      </p:cBhvr>
                                      <p:tavLst>
                                        <p:tav tm="0">
                                          <p:val>
                                            <p:strVal val="4*#ppt_w"/>
                                          </p:val>
                                        </p:tav>
                                        <p:tav tm="100000">
                                          <p:val>
                                            <p:strVal val="#ppt_w"/>
                                          </p:val>
                                        </p:tav>
                                      </p:tavLst>
                                    </p:anim>
                                    <p:anim calcmode="lin" valueType="num">
                                      <p:cBhvr>
                                        <p:cTn id="6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par>
                                <p:cTn id="63" presetID="1" presetClass="emph" presetSubtype="2" fill="hold" nodeType="withEffect">
                                  <p:stCondLst>
                                    <p:cond delay="1000"/>
                                  </p:stCondLst>
                                  <p:childTnLst>
                                    <p:animClr clrSpc="rgb" dir="cw">
                                      <p:cBhvr>
                                        <p:cTn id="64" dur="250" fill="hold"/>
                                        <p:tgtEl>
                                          <p:spTgt spid="42"/>
                                        </p:tgtEl>
                                        <p:attrNameLst>
                                          <p:attrName>fillcolor</p:attrName>
                                        </p:attrNameLst>
                                      </p:cBhvr>
                                      <p:to>
                                        <a:srgbClr val="FFFF00"/>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43"/>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43"/>
                                        </p:tgtEl>
                                        <p:attrNameLst>
                                          <p:attrName>fillcolor</p:attrName>
                                        </p:attrNameLst>
                                      </p:cBhvr>
                                      <p:to>
                                        <a:srgbClr val="FFF2CC"/>
                                      </p:to>
                                    </p:animClr>
                                    <p:set>
                                      <p:cBhvr>
                                        <p:cTn id="72" dur="250" fill="hold"/>
                                        <p:tgtEl>
                                          <p:spTgt spid="43"/>
                                        </p:tgtEl>
                                        <p:attrNameLst>
                                          <p:attrName>fill.type</p:attrName>
                                        </p:attrNameLst>
                                      </p:cBhvr>
                                      <p:to>
                                        <p:strVal val="solid"/>
                                      </p:to>
                                    </p:set>
                                    <p:set>
                                      <p:cBhvr>
                                        <p:cTn id="73" dur="250" fill="hold"/>
                                        <p:tgtEl>
                                          <p:spTgt spid="43"/>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51"/>
                                        </p:tgtEl>
                                        <p:attrNameLst>
                                          <p:attrName>style.visibility</p:attrName>
                                        </p:attrNameLst>
                                      </p:cBhvr>
                                      <p:to>
                                        <p:strVal val="visible"/>
                                      </p:to>
                                    </p:set>
                                    <p:anim calcmode="lin" valueType="num">
                                      <p:cBhvr>
                                        <p:cTn id="76" dur="250" fill="hold"/>
                                        <p:tgtEl>
                                          <p:spTgt spid="51"/>
                                        </p:tgtEl>
                                        <p:attrNameLst>
                                          <p:attrName>ppt_w</p:attrName>
                                        </p:attrNameLst>
                                      </p:cBhvr>
                                      <p:tavLst>
                                        <p:tav tm="0">
                                          <p:val>
                                            <p:strVal val="4*#ppt_w"/>
                                          </p:val>
                                        </p:tav>
                                        <p:tav tm="100000">
                                          <p:val>
                                            <p:strVal val="#ppt_w"/>
                                          </p:val>
                                        </p:tav>
                                      </p:tavLst>
                                    </p:anim>
                                    <p:anim calcmode="lin" valueType="num">
                                      <p:cBhvr>
                                        <p:cTn id="7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Wrong Buzzer.wav"/>
                                        </p:tgtEl>
                                      </p:cMediaNode>
                                    </p:audio>
                                  </p:subTnLst>
                                </p:cTn>
                              </p:par>
                              <p:par>
                                <p:cTn id="78" presetID="1" presetClass="emph" presetSubtype="2" fill="hold" nodeType="withEffect">
                                  <p:stCondLst>
                                    <p:cond delay="1000"/>
                                  </p:stCondLst>
                                  <p:childTnLst>
                                    <p:animClr clrSpc="rgb" dir="cw">
                                      <p:cBhvr>
                                        <p:cTn id="79" dur="250" fill="hold"/>
                                        <p:tgtEl>
                                          <p:spTgt spid="43"/>
                                        </p:tgtEl>
                                        <p:attrNameLst>
                                          <p:attrName>fillcolor</p:attrName>
                                        </p:attrNameLst>
                                      </p:cBhvr>
                                      <p:to>
                                        <a:srgbClr val="FFFF00"/>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2" restart="whenNotActive" fill="hold" evtFilter="cancelBubble" nodeType="interactiveSeq">
                <p:stCondLst>
                  <p:cond evt="onClick" delay="0">
                    <p:tgtEl>
                      <p:spTgt spid="44"/>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4"/>
                                        </p:tgtEl>
                                        <p:attrNameLst>
                                          <p:attrName>fillcolor</p:attrName>
                                        </p:attrNameLst>
                                      </p:cBhvr>
                                      <p:to>
                                        <a:srgbClr val="FFF2CC"/>
                                      </p:to>
                                    </p:animClr>
                                    <p:set>
                                      <p:cBhvr>
                                        <p:cTn id="87" dur="250" fill="hold"/>
                                        <p:tgtEl>
                                          <p:spTgt spid="44"/>
                                        </p:tgtEl>
                                        <p:attrNameLst>
                                          <p:attrName>fill.type</p:attrName>
                                        </p:attrNameLst>
                                      </p:cBhvr>
                                      <p:to>
                                        <p:strVal val="solid"/>
                                      </p:to>
                                    </p:set>
                                    <p:set>
                                      <p:cBhvr>
                                        <p:cTn id="88" dur="250" fill="hold"/>
                                        <p:tgtEl>
                                          <p:spTgt spid="44"/>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49"/>
                                        </p:tgtEl>
                                        <p:attrNameLst>
                                          <p:attrName>style.visibility</p:attrName>
                                        </p:attrNameLst>
                                      </p:cBhvr>
                                      <p:to>
                                        <p:strVal val="visible"/>
                                      </p:to>
                                    </p:set>
                                    <p:anim calcmode="lin" valueType="num">
                                      <p:cBhvr>
                                        <p:cTn id="91" dur="250" fill="hold"/>
                                        <p:tgtEl>
                                          <p:spTgt spid="49"/>
                                        </p:tgtEl>
                                        <p:attrNameLst>
                                          <p:attrName>ppt_w</p:attrName>
                                        </p:attrNameLst>
                                      </p:cBhvr>
                                      <p:tavLst>
                                        <p:tav tm="0">
                                          <p:val>
                                            <p:strVal val="4*#ppt_w"/>
                                          </p:val>
                                        </p:tav>
                                        <p:tav tm="100000">
                                          <p:val>
                                            <p:strVal val="#ppt_w"/>
                                          </p:val>
                                        </p:tav>
                                      </p:tavLst>
                                    </p:anim>
                                    <p:anim calcmode="lin" valueType="num">
                                      <p:cBhvr>
                                        <p:cTn id="92"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Wrong Buzzer.wav"/>
                                        </p:tgtEl>
                                      </p:cMediaNode>
                                    </p:audio>
                                  </p:subTnLst>
                                </p:cTn>
                              </p:par>
                              <p:par>
                                <p:cTn id="93" presetID="1" presetClass="emph" presetSubtype="2" fill="hold" nodeType="withEffect">
                                  <p:stCondLst>
                                    <p:cond delay="1000"/>
                                  </p:stCondLst>
                                  <p:childTnLst>
                                    <p:animClr clrSpc="rgb" dir="cw">
                                      <p:cBhvr>
                                        <p:cTn id="94" dur="250" fill="hold"/>
                                        <p:tgtEl>
                                          <p:spTgt spid="44"/>
                                        </p:tgtEl>
                                        <p:attrNameLst>
                                          <p:attrName>fillcolor</p:attrName>
                                        </p:attrNameLst>
                                      </p:cBhvr>
                                      <p:to>
                                        <a:srgbClr val="FFFF00"/>
                                      </p:to>
                                    </p:animClr>
                                    <p:set>
                                      <p:cBhvr>
                                        <p:cTn id="95" dur="250" fill="hold"/>
                                        <p:tgtEl>
                                          <p:spTgt spid="44"/>
                                        </p:tgtEl>
                                        <p:attrNameLst>
                                          <p:attrName>fill.type</p:attrName>
                                        </p:attrNameLst>
                                      </p:cBhvr>
                                      <p:to>
                                        <p:strVal val="solid"/>
                                      </p:to>
                                    </p:set>
                                    <p:set>
                                      <p:cBhvr>
                                        <p:cTn id="9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189884" y="0"/>
            <a:ext cx="611156" cy="665396"/>
          </a:xfrm>
          <a:prstGeom prst="rect">
            <a:avLst/>
          </a:prstGeom>
          <a:noFill/>
          <a:effectLst>
            <a:glow rad="139700">
              <a:schemeClr val="accent2">
                <a:satMod val="175000"/>
                <a:alpha val="40000"/>
              </a:schemeClr>
            </a:glow>
          </a:effectLst>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714950" y="416480"/>
            <a:ext cx="457250" cy="497831"/>
          </a:xfrm>
          <a:prstGeom prst="rect">
            <a:avLst/>
          </a:prstGeom>
          <a:noFill/>
          <a:effectLst>
            <a:glow rad="139700">
              <a:schemeClr val="accent2">
                <a:satMod val="175000"/>
                <a:alpha val="40000"/>
              </a:schemeClr>
            </a:glow>
          </a:effectLst>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237862" y="679373"/>
            <a:ext cx="292720" cy="318698"/>
          </a:xfrm>
          <a:prstGeom prst="rect">
            <a:avLst/>
          </a:prstGeom>
          <a:noFill/>
          <a:effectLst>
            <a:glow rad="139700">
              <a:schemeClr val="accent2">
                <a:satMod val="175000"/>
                <a:alpha val="40000"/>
              </a:schemeClr>
            </a:glow>
          </a:effectLst>
        </p:spPr>
      </p:pic>
      <p:sp>
        <p:nvSpPr>
          <p:cNvPr id="4" name="Snip Diagonal Corner Rectangle 3"/>
          <p:cNvSpPr/>
          <p:nvPr/>
        </p:nvSpPr>
        <p:spPr>
          <a:xfrm>
            <a:off x="685800" y="206828"/>
            <a:ext cx="4572000" cy="1526722"/>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en-US" sz="2000" dirty="0">
                <a:solidFill>
                  <a:schemeClr val="bg1"/>
                </a:solidFill>
                <a:latin typeface="Times New Roman" panose="02020603050405020304" pitchFamily="18" charset="0"/>
                <a:cs typeface="Times New Roman" panose="02020603050405020304" pitchFamily="18" charset="0"/>
              </a:rPr>
              <a:t>2. </a:t>
            </a:r>
            <a:r>
              <a:rPr lang="vi-VN" sz="2000" dirty="0">
                <a:solidFill>
                  <a:schemeClr val="bg1"/>
                </a:solidFill>
                <a:latin typeface="Times New Roman" panose="02020603050405020304" pitchFamily="18" charset="0"/>
                <a:cs typeface="Times New Roman" panose="02020603050405020304" pitchFamily="18" charset="0"/>
              </a:rPr>
              <a:t>Khi đặt chậu cây gần cửa sổ, cây thường phát triển hướng ra phía ngoài cửa sổ. Hiện tượng này phản ánh hình thức hướng động nào ở thực vật?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7740" y="2203535"/>
            <a:ext cx="2592660"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Hướng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nước</a:t>
            </a:r>
            <a:endParaRPr lang="vi-VN" dirty="0">
              <a:solidFill>
                <a:prstClr val="black"/>
              </a:solidFill>
              <a:latin typeface="Arial" panose="020B0604020202020204" pitchFamily="34" charset="0"/>
            </a:endParaRPr>
          </a:p>
        </p:txBody>
      </p:sp>
      <p:sp>
        <p:nvSpPr>
          <p:cNvPr id="42" name="Rectangle 41"/>
          <p:cNvSpPr/>
          <p:nvPr/>
        </p:nvSpPr>
        <p:spPr>
          <a:xfrm>
            <a:off x="3224542" y="2196715"/>
            <a:ext cx="2399195" cy="433584"/>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Hướng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sáng</a:t>
            </a:r>
            <a:endParaRPr lang="vi-VN" dirty="0">
              <a:solidFill>
                <a:prstClr val="black"/>
              </a:solidFill>
              <a:latin typeface="Arial" panose="020B0604020202020204" pitchFamily="34" charset="0"/>
            </a:endParaRPr>
          </a:p>
        </p:txBody>
      </p:sp>
      <p:sp>
        <p:nvSpPr>
          <p:cNvPr id="43" name="Rectangle 42"/>
          <p:cNvSpPr/>
          <p:nvPr/>
        </p:nvSpPr>
        <p:spPr>
          <a:xfrm>
            <a:off x="624499" y="2641788"/>
            <a:ext cx="2572883"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Hướng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trọng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lực</a:t>
            </a:r>
            <a:endParaRPr lang="vi-VN" dirty="0">
              <a:solidFill>
                <a:prstClr val="black"/>
              </a:solidFill>
              <a:latin typeface="Arial" panose="020B0604020202020204" pitchFamily="34" charset="0"/>
            </a:endParaRPr>
          </a:p>
        </p:txBody>
      </p:sp>
      <p:sp>
        <p:nvSpPr>
          <p:cNvPr id="44" name="Rectangle 43"/>
          <p:cNvSpPr/>
          <p:nvPr/>
        </p:nvSpPr>
        <p:spPr>
          <a:xfrm>
            <a:off x="3238122" y="2647950"/>
            <a:ext cx="2378419"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Hướng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tiếp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xúc</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44163" y="2214366"/>
            <a:ext cx="453219" cy="398283"/>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44830" y="2647950"/>
            <a:ext cx="452552" cy="396050"/>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63874" y="2693679"/>
            <a:ext cx="452667" cy="397798"/>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71070" y="2250091"/>
            <a:ext cx="452667" cy="362134"/>
          </a:xfrm>
          <a:prstGeom prst="rect">
            <a:avLst/>
          </a:prstGeom>
        </p:spPr>
      </p:pic>
      <p:sp>
        <p:nvSpPr>
          <p:cNvPr id="18" name="Cloud 17">
            <a:hlinkClick r:id="rId15" action="ppaction://hlinksldjump"/>
          </p:cNvPr>
          <p:cNvSpPr/>
          <p:nvPr/>
        </p:nvSpPr>
        <p:spPr>
          <a:xfrm>
            <a:off x="2346043" y="3754129"/>
            <a:ext cx="1590322"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pic>
        <p:nvPicPr>
          <p:cNvPr id="17" name="Picture 16">
            <a:extLst>
              <a:ext uri="{FF2B5EF4-FFF2-40B4-BE49-F238E27FC236}">
                <a16:creationId xmlns:a16="http://schemas.microsoft.com/office/drawing/2014/main" id="{83315E18-9340-4EBF-8839-CEB0D0C3E8FF}"/>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2162" y="3867150"/>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8DC31555-C9F2-4438-9DE2-C37506366840}"/>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249" y="4552728"/>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32B86E1F-4D22-4789-8EC3-505A1756F0B8}"/>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38200" y="4596617"/>
            <a:ext cx="292720" cy="318698"/>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250" fill="hold"/>
                                        <p:tgtEl>
                                          <p:spTgt spid="17"/>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500" fill="hold"/>
                                        <p:tgtEl>
                                          <p:spTgt spid="19"/>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Check mar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3"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3"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2835048" y="2360653"/>
            <a:ext cx="721432" cy="7592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4514" y="2605478"/>
            <a:ext cx="1312061" cy="3934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450" y="3317727"/>
            <a:ext cx="1918607" cy="57526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7650" y="77831"/>
            <a:ext cx="918727" cy="9317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531" y="2563117"/>
            <a:ext cx="1312061" cy="39340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923099" y="46999"/>
            <a:ext cx="1045293" cy="106012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01" y="70945"/>
            <a:ext cx="893830" cy="86810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61930" y="159625"/>
            <a:ext cx="867981" cy="86191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990151" y="70944"/>
            <a:ext cx="984542" cy="95059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3195764" y="2818674"/>
            <a:ext cx="1728788" cy="17538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21" action="ppaction://hlinksldjump"/>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55832" y="889299"/>
            <a:ext cx="858301" cy="91906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24" action="ppaction://hlinksldjump"/>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194" y="889299"/>
            <a:ext cx="1037320" cy="10601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27" action="ppaction://hlinksldjump"/>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33831" y="925921"/>
            <a:ext cx="918403" cy="98342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30" action="ppaction://hlinksldjump"/>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81330" y="957190"/>
            <a:ext cx="860000" cy="9208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33" action="ppaction://hlinksldjump"/>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2952999" y="939050"/>
            <a:ext cx="918403" cy="98342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3926181" y="931385"/>
            <a:ext cx="884098" cy="9466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ADMIN\Desktop\Tai nguyen thiet ke tro choi\Bảng gỗ\canstock6432558.jpg">
            <a:hlinkClick r:id="rId39" action="ppaction://hlinksldjump"/>
            <a:extLst>
              <a:ext uri="{FF2B5EF4-FFF2-40B4-BE49-F238E27FC236}">
                <a16:creationId xmlns:a16="http://schemas.microsoft.com/office/drawing/2014/main" id="{374AC9F5-77DF-DCCC-7B7E-4589E5537025}"/>
              </a:ext>
            </a:extLst>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2250" y="2951836"/>
            <a:ext cx="2400300" cy="2205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34E51F-AC86-49E6-4E1D-8F505A531823}"/>
              </a:ext>
            </a:extLst>
          </p:cNvPr>
          <p:cNvSpPr txBox="1"/>
          <p:nvPr/>
        </p:nvSpPr>
        <p:spPr>
          <a:xfrm>
            <a:off x="140823" y="3515537"/>
            <a:ext cx="1827439" cy="738664"/>
          </a:xfrm>
          <a:prstGeom prst="rect">
            <a:avLst/>
          </a:prstGeom>
          <a:noFill/>
        </p:spPr>
        <p:txBody>
          <a:bodyPr wrap="square" rtlCol="0">
            <a:spAutoFit/>
          </a:bodyPr>
          <a:lstStyle/>
          <a:p>
            <a:pPr algn="ctr"/>
            <a:r>
              <a:rPr lang="en-US" sz="2100" dirty="0">
                <a:solidFill>
                  <a:srgbClr val="FF0000"/>
                </a:solidFill>
                <a:latin typeface="Segoe UI Semibold" pitchFamily="34" charset="0"/>
              </a:rPr>
              <a:t>NÔNG TRẠI CỦA TÔI</a:t>
            </a:r>
          </a:p>
        </p:txBody>
      </p:sp>
      <p:sp>
        <p:nvSpPr>
          <p:cNvPr id="5" name="TextBox 4">
            <a:extLst>
              <a:ext uri="{FF2B5EF4-FFF2-40B4-BE49-F238E27FC236}">
                <a16:creationId xmlns:a16="http://schemas.microsoft.com/office/drawing/2014/main" id="{A0279541-61F6-817D-0114-4B33412845EB}"/>
              </a:ext>
            </a:extLst>
          </p:cNvPr>
          <p:cNvSpPr txBox="1"/>
          <p:nvPr/>
        </p:nvSpPr>
        <p:spPr>
          <a:xfrm>
            <a:off x="5809129" y="2698376"/>
            <a:ext cx="184731" cy="369332"/>
          </a:xfrm>
          <a:prstGeom prst="rect">
            <a:avLst/>
          </a:prstGeom>
          <a:noFill/>
        </p:spPr>
        <p:txBody>
          <a:bodyPr wrap="none" rtlCol="0">
            <a:spAutoFit/>
          </a:bodyPr>
          <a:lstStyle/>
          <a:p>
            <a:endParaRPr lang="en-VN" dirty="0"/>
          </a:p>
        </p:txBody>
      </p:sp>
      <p:grpSp>
        <p:nvGrpSpPr>
          <p:cNvPr id="7" name="Group 6">
            <a:extLst>
              <a:ext uri="{FF2B5EF4-FFF2-40B4-BE49-F238E27FC236}">
                <a16:creationId xmlns:a16="http://schemas.microsoft.com/office/drawing/2014/main" id="{C64D371C-F7FA-2DF2-8067-1D1E37471923}"/>
              </a:ext>
            </a:extLst>
          </p:cNvPr>
          <p:cNvGrpSpPr/>
          <p:nvPr/>
        </p:nvGrpSpPr>
        <p:grpSpPr>
          <a:xfrm>
            <a:off x="4810279" y="95278"/>
            <a:ext cx="867981" cy="826727"/>
            <a:chOff x="4810279" y="95278"/>
            <a:chExt cx="867981" cy="826727"/>
          </a:xfrm>
        </p:grpSpPr>
        <p:sp>
          <p:nvSpPr>
            <p:cNvPr id="4" name="Oval 3">
              <a:extLst>
                <a:ext uri="{FF2B5EF4-FFF2-40B4-BE49-F238E27FC236}">
                  <a16:creationId xmlns:a16="http://schemas.microsoft.com/office/drawing/2014/main" id="{7646C7FD-024F-AEE2-132C-E3FD8557AAF8}"/>
                </a:ext>
              </a:extLst>
            </p:cNvPr>
            <p:cNvSpPr/>
            <p:nvPr/>
          </p:nvSpPr>
          <p:spPr>
            <a:xfrm>
              <a:off x="4810279" y="95278"/>
              <a:ext cx="867981" cy="826727"/>
            </a:xfrm>
            <a:prstGeom prst="ellipse">
              <a:avLst/>
            </a:prstGeom>
            <a:solidFill>
              <a:srgbClr val="FFFF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6" name="Picture 11" descr="C:\Users\ADMIN\Desktop\Nong trai\dep-of-vector-farm-animals (4).jpg">
              <a:extLst>
                <a:ext uri="{FF2B5EF4-FFF2-40B4-BE49-F238E27FC236}">
                  <a16:creationId xmlns:a16="http://schemas.microsoft.com/office/drawing/2014/main" id="{FDFFE2E3-18C6-1514-03CB-84D38C906F2E}"/>
                </a:ext>
              </a:extLst>
            </p:cNvPr>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093849">
              <a:off x="4874294" y="172686"/>
              <a:ext cx="751114" cy="6646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 restart="whenNotActive" fill="hold" evtFilter="cancelBubble" nodeType="interactiveSeq">
                <p:stCondLst>
                  <p:cond evt="onClick" delay="0">
                    <p:tgtEl>
                      <p:spTgt spid="68"/>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withEffect">
                                  <p:stCondLst>
                                    <p:cond delay="0"/>
                                  </p:stCondLst>
                                  <p:childTnLst>
                                    <p:set>
                                      <p:cBhvr>
                                        <p:cTn id="13" dur="1" fill="hold">
                                          <p:stCondLst>
                                            <p:cond delay="0"/>
                                          </p:stCondLst>
                                        </p:cTn>
                                        <p:tgtEl>
                                          <p:spTgt spid="68"/>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withEffect">
                                  <p:stCondLst>
                                    <p:cond delay="0"/>
                                  </p:stCondLst>
                                  <p:childTnLst>
                                    <p:set>
                                      <p:cBhvr>
                                        <p:cTn id="20" dur="1" fill="hold">
                                          <p:stCondLst>
                                            <p:cond delay="0"/>
                                          </p:stCondLst>
                                        </p:cTn>
                                        <p:tgtEl>
                                          <p:spTgt spid="7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3" restart="whenNotActive" fill="hold" evtFilter="cancelBubble" nodeType="interactiveSeq">
                <p:stCondLst>
                  <p:cond evt="onClick" delay="0">
                    <p:tgtEl>
                      <p:spTgt spid="73"/>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withEffect">
                                  <p:stCondLst>
                                    <p:cond delay="0"/>
                                  </p:stCondLst>
                                  <p:childTnLst>
                                    <p:set>
                                      <p:cBhvr>
                                        <p:cTn id="27" dur="1" fill="hold">
                                          <p:stCondLst>
                                            <p:cond delay="0"/>
                                          </p:stCondLst>
                                        </p:cTn>
                                        <p:tgtEl>
                                          <p:spTgt spid="73"/>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0" restart="whenNotActive" fill="hold" evtFilter="cancelBubble" nodeType="interactiveSeq">
                <p:stCondLst>
                  <p:cond evt="onClick" delay="0">
                    <p:tgtEl>
                      <p:spTgt spid="75"/>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withEffect">
                                  <p:stCondLst>
                                    <p:cond delay="0"/>
                                  </p:stCondLst>
                                  <p:childTnLst>
                                    <p:set>
                                      <p:cBhvr>
                                        <p:cTn id="34" dur="1" fill="hold">
                                          <p:stCondLst>
                                            <p:cond delay="0"/>
                                          </p:stCondLst>
                                        </p:cTn>
                                        <p:tgtEl>
                                          <p:spTgt spid="7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7"/>
                                        </p:tgtEl>
                                        <p:attrNameLst>
                                          <p:attrName>ppt_x</p:attrName>
                                        </p:attrNameLst>
                                      </p:cBhvr>
                                      <p:tavLst>
                                        <p:tav tm="0">
                                          <p:val>
                                            <p:strVal val="ppt_x"/>
                                          </p:val>
                                        </p:tav>
                                        <p:tav tm="100000">
                                          <p:val>
                                            <p:strVal val="ppt_x"/>
                                          </p:val>
                                        </p:tav>
                                      </p:tavLst>
                                    </p:anim>
                                    <p:anim calcmode="lin" valueType="num">
                                      <p:cBhvr additive="base">
                                        <p:cTn id="42" dur="500"/>
                                        <p:tgtEl>
                                          <p:spTgt spid="7"/>
                                        </p:tgtEl>
                                        <p:attrNameLst>
                                          <p:attrName>ppt_y</p:attrName>
                                        </p:attrNameLst>
                                      </p:cBhvr>
                                      <p:tavLst>
                                        <p:tav tm="0">
                                          <p:val>
                                            <p:strVal val="ppt_y"/>
                                          </p:val>
                                        </p:tav>
                                        <p:tav tm="100000">
                                          <p:val>
                                            <p:strVal val="1+ppt_h/2"/>
                                          </p:val>
                                        </p:tav>
                                      </p:tavLst>
                                    </p:anim>
                                    <p:set>
                                      <p:cBhvr>
                                        <p:cTn id="43" dur="1" fill="hold">
                                          <p:stCondLst>
                                            <p:cond delay="499"/>
                                          </p:stCondLst>
                                        </p:cTn>
                                        <p:tgtEl>
                                          <p:spTgt spid="7"/>
                                        </p:tgtEl>
                                        <p:attrNameLst>
                                          <p:attrName>style.visibility</p:attrName>
                                        </p:attrNameLst>
                                      </p:cBhvr>
                                      <p:to>
                                        <p:strVal val="hidden"/>
                                      </p:to>
                                    </p:set>
                                  </p:childTnLst>
                                </p:cTn>
                              </p:par>
                              <p:par>
                                <p:cTn id="44" presetID="2" presetClass="exit" presetSubtype="4" fill="hold" nodeType="withEffect">
                                  <p:stCondLst>
                                    <p:cond delay="0"/>
                                  </p:stCondLst>
                                  <p:childTnLst>
                                    <p:anim calcmode="lin" valueType="num">
                                      <p:cBhvr additive="base">
                                        <p:cTn id="45" dur="500"/>
                                        <p:tgtEl>
                                          <p:spTgt spid="2050"/>
                                        </p:tgtEl>
                                        <p:attrNameLst>
                                          <p:attrName>ppt_x</p:attrName>
                                        </p:attrNameLst>
                                      </p:cBhvr>
                                      <p:tavLst>
                                        <p:tav tm="0">
                                          <p:val>
                                            <p:strVal val="ppt_x"/>
                                          </p:val>
                                        </p:tav>
                                        <p:tav tm="100000">
                                          <p:val>
                                            <p:strVal val="ppt_x"/>
                                          </p:val>
                                        </p:tav>
                                      </p:tavLst>
                                    </p:anim>
                                    <p:anim calcmode="lin" valueType="num">
                                      <p:cBhvr additive="base">
                                        <p:cTn id="46" dur="500"/>
                                        <p:tgtEl>
                                          <p:spTgt spid="2050"/>
                                        </p:tgtEl>
                                        <p:attrNameLst>
                                          <p:attrName>ppt_y</p:attrName>
                                        </p:attrNameLst>
                                      </p:cBhvr>
                                      <p:tavLst>
                                        <p:tav tm="0">
                                          <p:val>
                                            <p:strVal val="ppt_y"/>
                                          </p:val>
                                        </p:tav>
                                        <p:tav tm="100000">
                                          <p:val>
                                            <p:strVal val="1+ppt_h/2"/>
                                          </p:val>
                                        </p:tav>
                                      </p:tavLst>
                                    </p:anim>
                                    <p:set>
                                      <p:cBhvr>
                                        <p:cTn id="47"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2000" y="32264"/>
            <a:ext cx="4495800" cy="902586"/>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000" dirty="0">
                <a:solidFill>
                  <a:schemeClr val="bg1"/>
                </a:solidFill>
                <a:latin typeface="Times New Roman" panose="02020603050405020304" pitchFamily="18" charset="0"/>
                <a:cs typeface="Times New Roman" panose="02020603050405020304" pitchFamily="18" charset="0"/>
              </a:rPr>
              <a:t>3.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vòng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bướm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đoạn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mùa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màng</a:t>
            </a:r>
            <a:r>
              <a:rPr lang="en-US" sz="2000" dirty="0">
                <a:solidFill>
                  <a:schemeClr val="bg1"/>
                </a:solidFill>
                <a:latin typeface="Times New Roman" panose="02020603050405020304" pitchFamily="18" charset="0"/>
                <a:cs typeface="Times New Roman" panose="02020603050405020304" pitchFamily="18" charset="0"/>
              </a:rPr>
              <a:t>?</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04979" y="3100752"/>
            <a:ext cx="2760074"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Sâu</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bướm</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2" name="Rectangle 41"/>
          <p:cNvSpPr/>
          <p:nvPr/>
        </p:nvSpPr>
        <p:spPr>
          <a:xfrm>
            <a:off x="3267502" y="3096096"/>
            <a:ext cx="2697165" cy="433584"/>
          </a:xfrm>
          <a:prstGeom prst="rect">
            <a:avLst/>
          </a:prstGeom>
          <a:solidFill>
            <a:srgbClr val="00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Trứng</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3" name="Rectangle 42"/>
          <p:cNvSpPr/>
          <p:nvPr/>
        </p:nvSpPr>
        <p:spPr>
          <a:xfrm>
            <a:off x="508089" y="3534336"/>
            <a:ext cx="2760074"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Bướm</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4" name="Rectangle 43"/>
          <p:cNvSpPr/>
          <p:nvPr/>
        </p:nvSpPr>
        <p:spPr>
          <a:xfrm>
            <a:off x="3265053" y="3542688"/>
            <a:ext cx="2699614"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Nhộng</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2789448" y="3096096"/>
            <a:ext cx="497890" cy="398283"/>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98273" y="3542166"/>
            <a:ext cx="452552" cy="39605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795" y="3554833"/>
            <a:ext cx="452667" cy="397798"/>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2000" y="3100752"/>
            <a:ext cx="452667" cy="397798"/>
          </a:xfrm>
          <a:prstGeom prst="rect">
            <a:avLst/>
          </a:prstGeom>
        </p:spPr>
      </p:pic>
      <p:sp>
        <p:nvSpPr>
          <p:cNvPr id="17" name="Cloud 16">
            <a:hlinkClick r:id="rId8" action="ppaction://hlinksldjump"/>
          </p:cNvPr>
          <p:cNvSpPr/>
          <p:nvPr/>
        </p:nvSpPr>
        <p:spPr>
          <a:xfrm>
            <a:off x="2347333" y="4324350"/>
            <a:ext cx="1582893"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pic>
        <p:nvPicPr>
          <p:cNvPr id="18" name="Picture 17">
            <a:extLst>
              <a:ext uri="{FF2B5EF4-FFF2-40B4-BE49-F238E27FC236}">
                <a16:creationId xmlns:a16="http://schemas.microsoft.com/office/drawing/2014/main" id="{082CD7EF-A5FB-4632-A51C-5248529F9A8C}"/>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45544" y="58213"/>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67BE0644-8EA4-48D7-B48C-454B3D828C63}"/>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233503" y="831664"/>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39493CF1-40A4-4413-9829-527DB369EC0F}"/>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899184" y="692920"/>
            <a:ext cx="292720" cy="318698"/>
          </a:xfrm>
          <a:prstGeom prst="rect">
            <a:avLst/>
          </a:prstGeom>
          <a:noFill/>
          <a:effectLst>
            <a:glow rad="139700">
              <a:schemeClr val="accent2">
                <a:satMod val="175000"/>
                <a:alpha val="40000"/>
              </a:schemeClr>
            </a:glow>
          </a:effectLst>
        </p:spPr>
      </p:pic>
      <p:pic>
        <p:nvPicPr>
          <p:cNvPr id="3" name="Picture 2">
            <a:extLst>
              <a:ext uri="{FF2B5EF4-FFF2-40B4-BE49-F238E27FC236}">
                <a16:creationId xmlns:a16="http://schemas.microsoft.com/office/drawing/2014/main" id="{0FC15DAF-7997-4D12-84E4-CC6F4C7CEB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400" y="942680"/>
            <a:ext cx="4343400" cy="2076648"/>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00B05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3466" y="67848"/>
            <a:ext cx="4495801" cy="704115"/>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000" dirty="0">
                <a:solidFill>
                  <a:schemeClr val="bg1"/>
                </a:solidFill>
                <a:latin typeface="Arial" panose="020B0604020202020204" pitchFamily="34" charset="0"/>
              </a:rPr>
              <a:t>4. </a:t>
            </a:r>
            <a:r>
              <a:rPr lang="en-US" sz="2000" dirty="0" err="1">
                <a:solidFill>
                  <a:schemeClr val="bg1"/>
                </a:solidFill>
                <a:latin typeface="Arial" panose="020B0604020202020204" pitchFamily="34" charset="0"/>
              </a:rPr>
              <a:t>Vẹt</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biết</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nói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tiếng</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người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thuộc</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loại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tập</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tính</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nào</a:t>
            </a:r>
            <a:r>
              <a:rPr lang="en-US" sz="2000" dirty="0">
                <a:solidFill>
                  <a:schemeClr val="bg1"/>
                </a:solidFill>
                <a:latin typeface="Arial" panose="020B0604020202020204" pitchFamily="34" charset="0"/>
              </a:rPr>
              <a:t> ở </a:t>
            </a:r>
            <a:r>
              <a:rPr lang="en-US" sz="2000" dirty="0" err="1">
                <a:solidFill>
                  <a:schemeClr val="bg1"/>
                </a:solidFill>
                <a:latin typeface="Arial" panose="020B0604020202020204" pitchFamily="34" charset="0"/>
              </a:rPr>
              <a:t>động</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vật</a:t>
            </a:r>
            <a:r>
              <a:rPr lang="en-US" sz="2000" dirty="0">
                <a:solidFill>
                  <a:schemeClr val="bg1"/>
                </a:solidFill>
                <a:latin typeface="Calibri" panose="020F0502020204030204"/>
              </a:rPr>
              <a:t>?</a:t>
            </a:r>
            <a:endParaRPr lang="vi-VN" sz="2000" dirty="0">
              <a:solidFill>
                <a:schemeClr val="bg1"/>
              </a:solidFill>
              <a:latin typeface="Arial" panose="020B0604020202020204" pitchFamily="34" charset="0"/>
            </a:endParaRPr>
          </a:p>
        </p:txBody>
      </p:sp>
      <p:sp>
        <p:nvSpPr>
          <p:cNvPr id="26" name="Rectangle 25"/>
          <p:cNvSpPr/>
          <p:nvPr/>
        </p:nvSpPr>
        <p:spPr>
          <a:xfrm>
            <a:off x="213877" y="3090791"/>
            <a:ext cx="2860916"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Tập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tính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bẩm</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2" name="Rectangle 41"/>
          <p:cNvSpPr/>
          <p:nvPr/>
        </p:nvSpPr>
        <p:spPr>
          <a:xfrm>
            <a:off x="3077179" y="3090791"/>
            <a:ext cx="2932104" cy="433584"/>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Tập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tính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của</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động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vật</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3" name="Rectangle 42"/>
          <p:cNvSpPr/>
          <p:nvPr/>
        </p:nvSpPr>
        <p:spPr>
          <a:xfrm>
            <a:off x="206302" y="3538373"/>
            <a:ext cx="2860915"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Tập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tính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học</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được</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4" name="Rectangle 43"/>
          <p:cNvSpPr/>
          <p:nvPr/>
        </p:nvSpPr>
        <p:spPr>
          <a:xfrm>
            <a:off x="3070266" y="3524375"/>
            <a:ext cx="2928911" cy="439563"/>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Tập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tính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hỗn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hợp</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6604" y="3088952"/>
            <a:ext cx="453219" cy="398283"/>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6604" y="3597529"/>
            <a:ext cx="452552" cy="362041"/>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4339" y="3593289"/>
            <a:ext cx="452667" cy="397798"/>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4632" y="3172335"/>
            <a:ext cx="412083" cy="362134"/>
          </a:xfrm>
          <a:prstGeom prst="rect">
            <a:avLst/>
          </a:prstGeom>
        </p:spPr>
      </p:pic>
      <p:sp>
        <p:nvSpPr>
          <p:cNvPr id="18" name="Cloud 17">
            <a:hlinkClick r:id="rId11" action="ppaction://hlinksldjump"/>
          </p:cNvPr>
          <p:cNvSpPr/>
          <p:nvPr/>
        </p:nvSpPr>
        <p:spPr>
          <a:xfrm>
            <a:off x="2203514" y="4189907"/>
            <a:ext cx="1764091"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pic>
        <p:nvPicPr>
          <p:cNvPr id="17" name="Picture 16">
            <a:extLst>
              <a:ext uri="{FF2B5EF4-FFF2-40B4-BE49-F238E27FC236}">
                <a16:creationId xmlns:a16="http://schemas.microsoft.com/office/drawing/2014/main" id="{60ABFB7A-4C7D-4E77-A3EF-57E7D3089658}"/>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989" y="4500660"/>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8ACCDCF2-9236-43D8-96DF-DAC79699CB8E}"/>
              </a:ext>
            </a:extLst>
          </p:cNvPr>
          <p:cNvPicPr>
            <a:picLocks noChangeAspect="1"/>
          </p:cNvPicPr>
          <p:nvPr/>
        </p:nvPicPr>
        <p:blipFill>
          <a:blip r:embed="rId14" cstate="print">
            <a:biLevel thresh="25000"/>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50466" y="4584442"/>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9059AFE3-EE68-4E3E-84A8-5E5611362476}"/>
              </a:ext>
            </a:extLst>
          </p:cNvPr>
          <p:cNvPicPr>
            <a:picLocks noChangeAspect="1"/>
          </p:cNvPicPr>
          <p:nvPr/>
        </p:nvPicPr>
        <p:blipFill>
          <a:blip r:embed="rId16" cstate="print">
            <a:biLevel thresh="25000"/>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08742" y="4719470"/>
            <a:ext cx="292720" cy="318698"/>
          </a:xfrm>
          <a:prstGeom prst="rect">
            <a:avLst/>
          </a:prstGeom>
          <a:noFill/>
          <a:effectLst>
            <a:glow rad="139700">
              <a:schemeClr val="accent2">
                <a:satMod val="175000"/>
                <a:alpha val="40000"/>
              </a:schemeClr>
            </a:glow>
          </a:effectLst>
        </p:spPr>
      </p:pic>
      <p:pic>
        <p:nvPicPr>
          <p:cNvPr id="21" name="Picture 20">
            <a:extLst>
              <a:ext uri="{FF2B5EF4-FFF2-40B4-BE49-F238E27FC236}">
                <a16:creationId xmlns:a16="http://schemas.microsoft.com/office/drawing/2014/main" id="{D79321C6-B475-4641-AF61-8C31E3FC1F4B}"/>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140923" y="18238"/>
            <a:ext cx="611156" cy="665396"/>
          </a:xfrm>
          <a:prstGeom prst="rect">
            <a:avLst/>
          </a:prstGeom>
          <a:noFill/>
          <a:effectLst>
            <a:glow rad="139700">
              <a:schemeClr val="accent2">
                <a:satMod val="175000"/>
                <a:alpha val="40000"/>
              </a:schemeClr>
            </a:glow>
          </a:effectLst>
        </p:spPr>
      </p:pic>
      <p:pic>
        <p:nvPicPr>
          <p:cNvPr id="22" name="Picture 21">
            <a:extLst>
              <a:ext uri="{FF2B5EF4-FFF2-40B4-BE49-F238E27FC236}">
                <a16:creationId xmlns:a16="http://schemas.microsoft.com/office/drawing/2014/main" id="{128E03D9-CAC7-43A2-AD8D-EA82AE8D060D}"/>
              </a:ext>
            </a:extLst>
          </p:cNvPr>
          <p:cNvPicPr>
            <a:picLocks noChangeAspect="1"/>
          </p:cNvPicPr>
          <p:nvPr/>
        </p:nvPicPr>
        <p:blipFill>
          <a:blip r:embed="rId14" cstate="print">
            <a:biLevel thresh="25000"/>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683673" y="36123"/>
            <a:ext cx="457250" cy="497831"/>
          </a:xfrm>
          <a:prstGeom prst="rect">
            <a:avLst/>
          </a:prstGeom>
          <a:noFill/>
          <a:effectLst>
            <a:glow rad="139700">
              <a:schemeClr val="accent2">
                <a:satMod val="175000"/>
                <a:alpha val="40000"/>
              </a:schemeClr>
            </a:glow>
          </a:effectLst>
        </p:spPr>
      </p:pic>
      <p:pic>
        <p:nvPicPr>
          <p:cNvPr id="23" name="Picture 22">
            <a:extLst>
              <a:ext uri="{FF2B5EF4-FFF2-40B4-BE49-F238E27FC236}">
                <a16:creationId xmlns:a16="http://schemas.microsoft.com/office/drawing/2014/main" id="{0E192289-4EF4-4C5A-A581-EC56CC65862E}"/>
              </a:ext>
            </a:extLst>
          </p:cNvPr>
          <p:cNvPicPr>
            <a:picLocks noChangeAspect="1"/>
          </p:cNvPicPr>
          <p:nvPr/>
        </p:nvPicPr>
        <p:blipFill>
          <a:blip r:embed="rId16" cstate="print">
            <a:biLevel thresh="25000"/>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332193" y="125689"/>
            <a:ext cx="292720" cy="318698"/>
          </a:xfrm>
          <a:prstGeom prst="rect">
            <a:avLst/>
          </a:prstGeom>
          <a:noFill/>
          <a:effectLst>
            <a:glow rad="139700">
              <a:schemeClr val="accent2">
                <a:satMod val="175000"/>
                <a:alpha val="40000"/>
              </a:schemeClr>
            </a:glow>
          </a:effectLst>
        </p:spPr>
      </p:pic>
      <p:pic>
        <p:nvPicPr>
          <p:cNvPr id="2" name="Chú vẹt thông minh Einstein">
            <a:hlinkClick r:id="" action="ppaction://media"/>
            <a:extLst>
              <a:ext uri="{FF2B5EF4-FFF2-40B4-BE49-F238E27FC236}">
                <a16:creationId xmlns:a16="http://schemas.microsoft.com/office/drawing/2014/main" id="{D22B1E77-BE07-4393-9D41-A321E9D82A22}"/>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1600200" y="831120"/>
            <a:ext cx="3124200" cy="1850932"/>
          </a:xfrm>
          <a:prstGeom prst="rect">
            <a:avLst/>
          </a:prstGeom>
        </p:spPr>
      </p:pic>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2000" advTm="62927"/>
    </mc:Choice>
    <mc:Fallback xmlns="">
      <p:transition spd="slow" advTm="6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250" fill="hold"/>
                                        <p:tgtEl>
                                          <p:spTgt spid="21"/>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500" fill="hold"/>
                                        <p:tgtEl>
                                          <p:spTgt spid="22"/>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2000" fill="hold"/>
                                        <p:tgtEl>
                                          <p:spTgt spid="23"/>
                                        </p:tgtEl>
                                        <p:attrNameLst>
                                          <p:attrName>r</p:attrName>
                                        </p:attrNameLst>
                                      </p:cBhvr>
                                    </p:animRot>
                                  </p:child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62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6"/>
                                        </p:tgtEl>
                                        <p:attrNameLst>
                                          <p:attrName>fillcolor</p:attrName>
                                        </p:attrNameLst>
                                      </p:cBhvr>
                                      <p:to>
                                        <a:srgbClr val="FFF2CC"/>
                                      </p:to>
                                    </p:animClr>
                                    <p:set>
                                      <p:cBhvr>
                                        <p:cTn id="50" dur="250" fill="hold"/>
                                        <p:tgtEl>
                                          <p:spTgt spid="26"/>
                                        </p:tgtEl>
                                        <p:attrNameLst>
                                          <p:attrName>fill.type</p:attrName>
                                        </p:attrNameLst>
                                      </p:cBhvr>
                                      <p:to>
                                        <p:strVal val="solid"/>
                                      </p:to>
                                    </p:set>
                                    <p:set>
                                      <p:cBhvr>
                                        <p:cTn id="51" dur="250" fill="hold"/>
                                        <p:tgtEl>
                                          <p:spTgt spid="2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47"/>
                                        </p:tgtEl>
                                        <p:attrNameLst>
                                          <p:attrName>style.visibility</p:attrName>
                                        </p:attrNameLst>
                                      </p:cBhvr>
                                      <p:to>
                                        <p:strVal val="visible"/>
                                      </p:to>
                                    </p:set>
                                    <p:anim calcmode="lin" valueType="num">
                                      <p:cBhvr>
                                        <p:cTn id="54" dur="250" fill="hold"/>
                                        <p:tgtEl>
                                          <p:spTgt spid="47"/>
                                        </p:tgtEl>
                                        <p:attrNameLst>
                                          <p:attrName>ppt_w</p:attrName>
                                        </p:attrNameLst>
                                      </p:cBhvr>
                                      <p:tavLst>
                                        <p:tav tm="0">
                                          <p:val>
                                            <p:strVal val="4*#ppt_w"/>
                                          </p:val>
                                        </p:tav>
                                        <p:tav tm="100000">
                                          <p:val>
                                            <p:strVal val="#ppt_w"/>
                                          </p:val>
                                        </p:tav>
                                      </p:tavLst>
                                    </p:anim>
                                    <p:anim calcmode="lin" valueType="num">
                                      <p:cBhvr>
                                        <p:cTn id="5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6"/>
                                        </p:tgtEl>
                                        <p:attrNameLst>
                                          <p:attrName>fillcolor</p:attrName>
                                        </p:attrNameLst>
                                      </p:cBhvr>
                                      <p:to>
                                        <a:srgbClr val="FFFF00"/>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2"/>
                                        </p:tgtEl>
                                        <p:attrNameLst>
                                          <p:attrName>fillcolor</p:attrName>
                                        </p:attrNameLst>
                                      </p:cBhvr>
                                      <p:to>
                                        <a:srgbClr val="FFF2CC"/>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3"/>
                                        </p:tgtEl>
                                        <p:attrNameLst>
                                          <p:attrName>style.visibility</p:attrName>
                                        </p:attrNameLst>
                                      </p:cBhvr>
                                      <p:to>
                                        <p:strVal val="visible"/>
                                      </p:to>
                                    </p:set>
                                    <p:anim calcmode="lin" valueType="num">
                                      <p:cBhvr>
                                        <p:cTn id="69" dur="250" fill="hold"/>
                                        <p:tgtEl>
                                          <p:spTgt spid="53"/>
                                        </p:tgtEl>
                                        <p:attrNameLst>
                                          <p:attrName>ppt_w</p:attrName>
                                        </p:attrNameLst>
                                      </p:cBhvr>
                                      <p:tavLst>
                                        <p:tav tm="0">
                                          <p:val>
                                            <p:strVal val="4*#ppt_w"/>
                                          </p:val>
                                        </p:tav>
                                        <p:tav tm="100000">
                                          <p:val>
                                            <p:strVal val="#ppt_w"/>
                                          </p:val>
                                        </p:tav>
                                      </p:tavLst>
                                    </p:anim>
                                    <p:anim calcmode="lin" valueType="num">
                                      <p:cBhvr>
                                        <p:cTn id="7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2"/>
                                        </p:tgtEl>
                                        <p:attrNameLst>
                                          <p:attrName>fillcolor</p:attrName>
                                        </p:attrNameLst>
                                      </p:cBhvr>
                                      <p:to>
                                        <a:srgbClr val="FFFF00"/>
                                      </p:to>
                                    </p:animClr>
                                    <p:set>
                                      <p:cBhvr>
                                        <p:cTn id="73" dur="250" fill="hold"/>
                                        <p:tgtEl>
                                          <p:spTgt spid="42"/>
                                        </p:tgtEl>
                                        <p:attrNameLst>
                                          <p:attrName>fill.type</p:attrName>
                                        </p:attrNameLst>
                                      </p:cBhvr>
                                      <p:to>
                                        <p:strVal val="solid"/>
                                      </p:to>
                                    </p:set>
                                    <p:set>
                                      <p:cBhvr>
                                        <p:cTn id="7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5" restart="whenNotActive" fill="hold" evtFilter="cancelBubble" nodeType="interactiveSeq">
                <p:stCondLst>
                  <p:cond evt="onClick" delay="0">
                    <p:tgtEl>
                      <p:spTgt spid="4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3"/>
                                        </p:tgtEl>
                                        <p:attrNameLst>
                                          <p:attrName>fillcolor</p:attrName>
                                        </p:attrNameLst>
                                      </p:cBhvr>
                                      <p:to>
                                        <a:srgbClr val="FFF2CC"/>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51"/>
                                        </p:tgtEl>
                                        <p:attrNameLst>
                                          <p:attrName>style.visibility</p:attrName>
                                        </p:attrNameLst>
                                      </p:cBhvr>
                                      <p:to>
                                        <p:strVal val="visible"/>
                                      </p:to>
                                    </p:set>
                                    <p:anim calcmode="lin" valueType="num">
                                      <p:cBhvr>
                                        <p:cTn id="84" dur="250" fill="hold"/>
                                        <p:tgtEl>
                                          <p:spTgt spid="51"/>
                                        </p:tgtEl>
                                        <p:attrNameLst>
                                          <p:attrName>ppt_w</p:attrName>
                                        </p:attrNameLst>
                                      </p:cBhvr>
                                      <p:tavLst>
                                        <p:tav tm="0">
                                          <p:val>
                                            <p:strVal val="4*#ppt_w"/>
                                          </p:val>
                                        </p:tav>
                                        <p:tav tm="100000">
                                          <p:val>
                                            <p:strVal val="#ppt_w"/>
                                          </p:val>
                                        </p:tav>
                                      </p:tavLst>
                                    </p:anim>
                                    <p:anim calcmode="lin" valueType="num">
                                      <p:cBhvr>
                                        <p:cTn id="8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6" name="Check mark.wav"/>
                                        </p:tgtEl>
                                      </p:cMediaNode>
                                    </p:audio>
                                  </p:subTnLst>
                                </p:cTn>
                              </p:par>
                              <p:par>
                                <p:cTn id="86" presetID="1" presetClass="emph" presetSubtype="2" fill="hold" nodeType="withEffect">
                                  <p:stCondLst>
                                    <p:cond delay="1000"/>
                                  </p:stCondLst>
                                  <p:childTnLst>
                                    <p:animClr clrSpc="rgb" dir="cw">
                                      <p:cBhvr>
                                        <p:cTn id="87" dur="250" fill="hold"/>
                                        <p:tgtEl>
                                          <p:spTgt spid="43"/>
                                        </p:tgtEl>
                                        <p:attrNameLst>
                                          <p:attrName>fillcolor</p:attrName>
                                        </p:attrNameLst>
                                      </p:cBhvr>
                                      <p:to>
                                        <a:srgbClr val="00B050"/>
                                      </p:to>
                                    </p:animClr>
                                    <p:set>
                                      <p:cBhvr>
                                        <p:cTn id="88" dur="250" fill="hold"/>
                                        <p:tgtEl>
                                          <p:spTgt spid="43"/>
                                        </p:tgtEl>
                                        <p:attrNameLst>
                                          <p:attrName>fill.type</p:attrName>
                                        </p:attrNameLst>
                                      </p:cBhvr>
                                      <p:to>
                                        <p:strVal val="solid"/>
                                      </p:to>
                                    </p:set>
                                    <p:set>
                                      <p:cBhvr>
                                        <p:cTn id="8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0" restart="whenNotActive" fill="hold" evtFilter="cancelBubble" nodeType="interactiveSeq">
                <p:stCondLst>
                  <p:cond evt="onClick" delay="0">
                    <p:tgtEl>
                      <p:spTgt spid="44"/>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44"/>
                                        </p:tgtEl>
                                        <p:attrNameLst>
                                          <p:attrName>fillcolor</p:attrName>
                                        </p:attrNameLst>
                                      </p:cBhvr>
                                      <p:to>
                                        <a:srgbClr val="FFF2CC"/>
                                      </p:to>
                                    </p:animClr>
                                    <p:set>
                                      <p:cBhvr>
                                        <p:cTn id="95" dur="250" fill="hold"/>
                                        <p:tgtEl>
                                          <p:spTgt spid="44"/>
                                        </p:tgtEl>
                                        <p:attrNameLst>
                                          <p:attrName>fill.type</p:attrName>
                                        </p:attrNameLst>
                                      </p:cBhvr>
                                      <p:to>
                                        <p:strVal val="solid"/>
                                      </p:to>
                                    </p:set>
                                    <p:set>
                                      <p:cBhvr>
                                        <p:cTn id="96" dur="250" fill="hold"/>
                                        <p:tgtEl>
                                          <p:spTgt spid="44"/>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49"/>
                                        </p:tgtEl>
                                        <p:attrNameLst>
                                          <p:attrName>style.visibility</p:attrName>
                                        </p:attrNameLst>
                                      </p:cBhvr>
                                      <p:to>
                                        <p:strVal val="visible"/>
                                      </p:to>
                                    </p:set>
                                    <p:anim calcmode="lin" valueType="num">
                                      <p:cBhvr>
                                        <p:cTn id="99" dur="250" fill="hold"/>
                                        <p:tgtEl>
                                          <p:spTgt spid="49"/>
                                        </p:tgtEl>
                                        <p:attrNameLst>
                                          <p:attrName>ppt_w</p:attrName>
                                        </p:attrNameLst>
                                      </p:cBhvr>
                                      <p:tavLst>
                                        <p:tav tm="0">
                                          <p:val>
                                            <p:strVal val="4*#ppt_w"/>
                                          </p:val>
                                        </p:tav>
                                        <p:tav tm="100000">
                                          <p:val>
                                            <p:strVal val="#ppt_w"/>
                                          </p:val>
                                        </p:tav>
                                      </p:tavLst>
                                    </p:anim>
                                    <p:anim calcmode="lin" valueType="num">
                                      <p:cBhvr>
                                        <p:cTn id="10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5" name="Wrong Buzzer.wav"/>
                                        </p:tgtEl>
                                      </p:cMediaNode>
                                    </p:audio>
                                  </p:subTnLst>
                                </p:cTn>
                              </p:par>
                              <p:par>
                                <p:cTn id="101" presetID="1" presetClass="emph" presetSubtype="2" fill="hold" nodeType="withEffect">
                                  <p:stCondLst>
                                    <p:cond delay="1000"/>
                                  </p:stCondLst>
                                  <p:childTnLst>
                                    <p:animClr clrSpc="rgb" dir="cw">
                                      <p:cBhvr>
                                        <p:cTn id="102" dur="250" fill="hold"/>
                                        <p:tgtEl>
                                          <p:spTgt spid="44"/>
                                        </p:tgtEl>
                                        <p:attrNameLst>
                                          <p:attrName>fillcolor</p:attrName>
                                        </p:attrNameLst>
                                      </p:cBhvr>
                                      <p:to>
                                        <a:srgbClr val="FFFF00"/>
                                      </p:to>
                                    </p:animClr>
                                    <p:set>
                                      <p:cBhvr>
                                        <p:cTn id="103" dur="250" fill="hold"/>
                                        <p:tgtEl>
                                          <p:spTgt spid="44"/>
                                        </p:tgtEl>
                                        <p:attrNameLst>
                                          <p:attrName>fill.type</p:attrName>
                                        </p:attrNameLst>
                                      </p:cBhvr>
                                      <p:to>
                                        <p:strVal val="solid"/>
                                      </p:to>
                                    </p:set>
                                    <p:set>
                                      <p:cBhvr>
                                        <p:cTn id="10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5" fill="hold" display="0">
                  <p:stCondLst>
                    <p:cond delay="indefinite"/>
                  </p:stCondLst>
                </p:cTn>
                <p:tgtEl>
                  <p:spTgt spid="2"/>
                </p:tgtEl>
              </p:cMediaNode>
            </p:video>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clickEffect">
                                  <p:stCondLst>
                                    <p:cond delay="0"/>
                                  </p:stCondLst>
                                  <p:childTnLst>
                                    <p:cmd type="call" cmd="togglePause">
                                      <p:cBhvr>
                                        <p:cTn id="110"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P spid="26"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586682" y="1025307"/>
            <a:ext cx="4933777" cy="902586"/>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800" dirty="0">
                <a:solidFill>
                  <a:schemeClr val="bg1"/>
                </a:solidFill>
                <a:latin typeface="Arial" panose="020B0604020202020204" pitchFamily="34" charset="0"/>
              </a:rPr>
              <a:t>5. </a:t>
            </a:r>
            <a:r>
              <a:rPr lang="en-US" sz="2800" dirty="0" err="1">
                <a:solidFill>
                  <a:schemeClr val="bg1"/>
                </a:solidFill>
                <a:latin typeface="Arial" panose="020B0604020202020204" pitchFamily="34" charset="0"/>
              </a:rPr>
              <a:t>Mô</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phân</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sinh</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làm</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tăng</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chiều</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dài</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của</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thân</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là</a:t>
            </a:r>
            <a:endParaRPr lang="vi-VN" sz="2800" dirty="0">
              <a:solidFill>
                <a:schemeClr val="bg1"/>
              </a:solidFill>
              <a:latin typeface="Arial" panose="020B0604020202020204" pitchFamily="34" charset="0"/>
            </a:endParaRPr>
          </a:p>
        </p:txBody>
      </p:sp>
      <p:sp>
        <p:nvSpPr>
          <p:cNvPr id="26" name="Rectangle 25"/>
          <p:cNvSpPr/>
          <p:nvPr/>
        </p:nvSpPr>
        <p:spPr>
          <a:xfrm>
            <a:off x="257274" y="2384955"/>
            <a:ext cx="2687873"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mô</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phân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bên</a:t>
            </a:r>
            <a:endParaRPr lang="vi-VN" dirty="0">
              <a:solidFill>
                <a:prstClr val="black"/>
              </a:solidFill>
              <a:latin typeface="Arial" panose="020B0604020202020204" pitchFamily="34" charset="0"/>
            </a:endParaRPr>
          </a:p>
        </p:txBody>
      </p:sp>
      <p:sp>
        <p:nvSpPr>
          <p:cNvPr id="42" name="Rectangle 41"/>
          <p:cNvSpPr/>
          <p:nvPr/>
        </p:nvSpPr>
        <p:spPr>
          <a:xfrm>
            <a:off x="2945146" y="2393017"/>
            <a:ext cx="3037065" cy="433584"/>
          </a:xfrm>
          <a:prstGeom prst="rect">
            <a:avLst/>
          </a:prstGeom>
          <a:solidFill>
            <a:srgbClr val="00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mô</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phân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đỉnh</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3" name="Rectangle 42"/>
          <p:cNvSpPr/>
          <p:nvPr/>
        </p:nvSpPr>
        <p:spPr>
          <a:xfrm>
            <a:off x="238764" y="2826601"/>
            <a:ext cx="2706383" cy="424510"/>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mô</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phân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lóng</a:t>
            </a:r>
            <a:endParaRPr lang="vi-VN" dirty="0">
              <a:solidFill>
                <a:prstClr val="black"/>
              </a:solidFill>
              <a:latin typeface="Arial" panose="020B0604020202020204" pitchFamily="34" charset="0"/>
            </a:endParaRPr>
          </a:p>
        </p:txBody>
      </p:sp>
      <p:sp>
        <p:nvSpPr>
          <p:cNvPr id="44" name="Rectangle 43"/>
          <p:cNvSpPr/>
          <p:nvPr/>
        </p:nvSpPr>
        <p:spPr>
          <a:xfrm>
            <a:off x="2959355" y="2834663"/>
            <a:ext cx="3022856"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mô</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phân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thực</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vật</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928" y="2384955"/>
            <a:ext cx="453219" cy="398283"/>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461376" y="2846423"/>
            <a:ext cx="452552" cy="39605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9544" y="2852556"/>
            <a:ext cx="452667" cy="397798"/>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6180" y="2420680"/>
            <a:ext cx="453220" cy="362134"/>
          </a:xfrm>
          <a:prstGeom prst="rect">
            <a:avLst/>
          </a:prstGeom>
        </p:spPr>
      </p:pic>
      <p:sp>
        <p:nvSpPr>
          <p:cNvPr id="18" name="Cloud 17">
            <a:hlinkClick r:id="rId9" action="ppaction://hlinksldjump"/>
          </p:cNvPr>
          <p:cNvSpPr/>
          <p:nvPr/>
        </p:nvSpPr>
        <p:spPr>
          <a:xfrm>
            <a:off x="2362200" y="4038641"/>
            <a:ext cx="1784256"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pic>
        <p:nvPicPr>
          <p:cNvPr id="17" name="Picture 16">
            <a:extLst>
              <a:ext uri="{FF2B5EF4-FFF2-40B4-BE49-F238E27FC236}">
                <a16:creationId xmlns:a16="http://schemas.microsoft.com/office/drawing/2014/main" id="{7A0DEFB5-948C-4C95-A34D-108D2ECC3216}"/>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487" y="3894877"/>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A4BE9105-42A2-4FAE-95DA-336362244FEE}"/>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537057" y="362372"/>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317D3D72-C76B-4A4E-954C-6E4C1AC280C8}"/>
              </a:ext>
            </a:extLst>
          </p:cNvPr>
          <p:cNvPicPr>
            <a:picLocks noChangeAspect="1"/>
          </p:cNvPicPr>
          <p:nvPr/>
        </p:nvPicPr>
        <p:blipFill>
          <a:blip r:embed="rId14" cstate="print">
            <a:biLevel thresh="25000"/>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947976" y="-5909"/>
            <a:ext cx="292720" cy="318698"/>
          </a:xfrm>
          <a:prstGeom prst="rect">
            <a:avLst/>
          </a:prstGeom>
          <a:noFill/>
          <a:effectLst>
            <a:glow rad="139700">
              <a:schemeClr val="accent2">
                <a:satMod val="175000"/>
                <a:alpha val="40000"/>
              </a:schemeClr>
            </a:glow>
          </a:effectLst>
        </p:spPr>
      </p:pic>
      <p:pic>
        <p:nvPicPr>
          <p:cNvPr id="21" name="Picture 20">
            <a:extLst>
              <a:ext uri="{FF2B5EF4-FFF2-40B4-BE49-F238E27FC236}">
                <a16:creationId xmlns:a16="http://schemas.microsoft.com/office/drawing/2014/main" id="{EF108B09-C497-4592-B37F-1927EB6258EB}"/>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194365" y="240913"/>
            <a:ext cx="611156" cy="665396"/>
          </a:xfrm>
          <a:prstGeom prst="rect">
            <a:avLst/>
          </a:prstGeom>
          <a:noFill/>
          <a:effectLst>
            <a:glow rad="139700">
              <a:schemeClr val="accent2">
                <a:satMod val="175000"/>
                <a:alpha val="40000"/>
              </a:schemeClr>
            </a:glow>
          </a:effectLst>
        </p:spPr>
      </p:pic>
      <p:pic>
        <p:nvPicPr>
          <p:cNvPr id="22" name="Picture 21">
            <a:extLst>
              <a:ext uri="{FF2B5EF4-FFF2-40B4-BE49-F238E27FC236}">
                <a16:creationId xmlns:a16="http://schemas.microsoft.com/office/drawing/2014/main" id="{4E217694-1D3A-4A4B-8F6B-AC819EA3AA79}"/>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61937" y="4411231"/>
            <a:ext cx="457250" cy="497831"/>
          </a:xfrm>
          <a:prstGeom prst="rect">
            <a:avLst/>
          </a:prstGeom>
          <a:noFill/>
          <a:effectLst>
            <a:glow rad="139700">
              <a:schemeClr val="accent2">
                <a:satMod val="175000"/>
                <a:alpha val="40000"/>
              </a:schemeClr>
            </a:glow>
          </a:effectLst>
        </p:spPr>
      </p:pic>
      <p:pic>
        <p:nvPicPr>
          <p:cNvPr id="24" name="Picture 23">
            <a:extLst>
              <a:ext uri="{FF2B5EF4-FFF2-40B4-BE49-F238E27FC236}">
                <a16:creationId xmlns:a16="http://schemas.microsoft.com/office/drawing/2014/main" id="{EACF0A85-9A5A-4E1F-80EF-AF8F8C1D201A}"/>
              </a:ext>
            </a:extLst>
          </p:cNvPr>
          <p:cNvPicPr>
            <a:picLocks noChangeAspect="1"/>
          </p:cNvPicPr>
          <p:nvPr/>
        </p:nvPicPr>
        <p:blipFill>
          <a:blip r:embed="rId14" cstate="print">
            <a:biLevel thresh="25000"/>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40705" y="4660147"/>
            <a:ext cx="292720" cy="318698"/>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250" fill="hold"/>
                                        <p:tgtEl>
                                          <p:spTgt spid="21"/>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500" fill="hold"/>
                                        <p:tgtEl>
                                          <p:spTgt spid="22"/>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Check mar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3"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3"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54823" y="429941"/>
            <a:ext cx="4724400" cy="1651321"/>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en-US" sz="2400" dirty="0">
                <a:solidFill>
                  <a:schemeClr val="bg1"/>
                </a:solidFill>
                <a:latin typeface="Arial" panose="020B0604020202020204" pitchFamily="34" charset="0"/>
              </a:rPr>
              <a:t>6. </a:t>
            </a:r>
            <a:r>
              <a:rPr lang="en-US" sz="2400" dirty="0" err="1">
                <a:solidFill>
                  <a:schemeClr val="bg1"/>
                </a:solidFill>
                <a:latin typeface="Arial" panose="020B0604020202020204" pitchFamily="34" charset="0"/>
              </a:rPr>
              <a:t>Hoa</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mai</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hoa</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đào</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Tết</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thường</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nở</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sớm</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nếu</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năm</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nào</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thời</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tiết</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ít</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lạnh</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Vậy</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yếu</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tố</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nào</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đã</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làm</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hoa</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nở</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sớm</a:t>
            </a:r>
            <a:r>
              <a:rPr lang="en-US" sz="2400" dirty="0">
                <a:solidFill>
                  <a:schemeClr val="bg1"/>
                </a:solidFill>
                <a:latin typeface="Arial" panose="020B0604020202020204" pitchFamily="34" charset="0"/>
              </a:rPr>
              <a:t>?</a:t>
            </a:r>
            <a:endParaRPr lang="vi-VN" sz="2400" dirty="0">
              <a:solidFill>
                <a:schemeClr val="bg1"/>
              </a:solidFill>
              <a:latin typeface="Arial" panose="020B0604020202020204" pitchFamily="34" charset="0"/>
            </a:endParaRPr>
          </a:p>
        </p:txBody>
      </p:sp>
      <p:sp>
        <p:nvSpPr>
          <p:cNvPr id="26" name="Rectangle 25"/>
          <p:cNvSpPr/>
          <p:nvPr/>
        </p:nvSpPr>
        <p:spPr>
          <a:xfrm>
            <a:off x="405348" y="2618170"/>
            <a:ext cx="2760074"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Chất</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dinh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dưỡng</a:t>
            </a:r>
            <a:endParaRPr lang="vi-VN" dirty="0">
              <a:solidFill>
                <a:prstClr val="black"/>
              </a:solidFill>
              <a:latin typeface="Arial" panose="020B0604020202020204" pitchFamily="34" charset="0"/>
            </a:endParaRPr>
          </a:p>
        </p:txBody>
      </p:sp>
      <p:sp>
        <p:nvSpPr>
          <p:cNvPr id="42" name="Rectangle 41"/>
          <p:cNvSpPr/>
          <p:nvPr/>
        </p:nvSpPr>
        <p:spPr>
          <a:xfrm>
            <a:off x="3182294" y="2625415"/>
            <a:ext cx="2760074" cy="433584"/>
          </a:xfrm>
          <a:prstGeom prst="rect">
            <a:avLst/>
          </a:prstGeom>
          <a:solidFill>
            <a:srgbClr val="00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Ánh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sáng</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3" name="Rectangle 42"/>
          <p:cNvSpPr/>
          <p:nvPr/>
        </p:nvSpPr>
        <p:spPr>
          <a:xfrm>
            <a:off x="424543" y="3055245"/>
            <a:ext cx="2760074"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Nước</a:t>
            </a:r>
            <a:r>
              <a:rPr lang="vi-VN" dirty="0">
                <a:solidFill>
                  <a:prstClr val="black"/>
                </a:solidFill>
                <a:latin typeface="Arial" panose="020B0604020202020204" pitchFamily="34" charset="0"/>
              </a:rPr>
              <a:t> </a:t>
            </a:r>
          </a:p>
        </p:txBody>
      </p:sp>
      <p:sp>
        <p:nvSpPr>
          <p:cNvPr id="44" name="Rectangle 43"/>
          <p:cNvSpPr/>
          <p:nvPr/>
        </p:nvSpPr>
        <p:spPr>
          <a:xfrm>
            <a:off x="3198197" y="3041773"/>
            <a:ext cx="2760074"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Nhiệt</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độ</a:t>
            </a:r>
            <a:r>
              <a:rPr lang="en-US" dirty="0">
                <a:solidFill>
                  <a:prstClr val="black"/>
                </a:solidFill>
                <a:latin typeface="Arial" panose="020B0604020202020204" pitchFamily="34" charset="0"/>
              </a:rPr>
              <a:t>. </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9792" y="2643490"/>
            <a:ext cx="453219" cy="398283"/>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5985" y="3091016"/>
            <a:ext cx="411977" cy="362041"/>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8856" y="3058999"/>
            <a:ext cx="452667" cy="362134"/>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0285" y="2637178"/>
            <a:ext cx="412083" cy="362134"/>
          </a:xfrm>
          <a:prstGeom prst="rect">
            <a:avLst/>
          </a:prstGeom>
        </p:spPr>
      </p:pic>
      <p:sp>
        <p:nvSpPr>
          <p:cNvPr id="18" name="Cloud 17">
            <a:hlinkClick r:id="rId8" action="ppaction://hlinksldjump"/>
          </p:cNvPr>
          <p:cNvSpPr/>
          <p:nvPr/>
        </p:nvSpPr>
        <p:spPr>
          <a:xfrm>
            <a:off x="2134864" y="4253152"/>
            <a:ext cx="2046197"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dirty="0">
                <a:solidFill>
                  <a:srgbClr val="FF0000"/>
                </a:solidFill>
                <a:latin typeface="Arial" panose="020B0604020202020204" pitchFamily="34" charset="0"/>
              </a:rPr>
              <a:t>QUAY VỀ</a:t>
            </a:r>
            <a:endParaRPr lang="vi-VN" dirty="0">
              <a:solidFill>
                <a:srgbClr val="FF0000"/>
              </a:solidFill>
              <a:latin typeface="Arial" panose="020B0604020202020204" pitchFamily="34" charset="0"/>
            </a:endParaRPr>
          </a:p>
        </p:txBody>
      </p:sp>
      <p:pic>
        <p:nvPicPr>
          <p:cNvPr id="17" name="Picture 16">
            <a:extLst>
              <a:ext uri="{FF2B5EF4-FFF2-40B4-BE49-F238E27FC236}">
                <a16:creationId xmlns:a16="http://schemas.microsoft.com/office/drawing/2014/main" id="{31518021-A795-4644-B4DD-B80E977B46A5}"/>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2162" y="3867150"/>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845FB961-6DBD-437C-9416-B0C0A7784FBF}"/>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249" y="4552728"/>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91408B4D-84D7-43A8-8C4D-404880071664}"/>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38200" y="4596617"/>
            <a:ext cx="292720" cy="318698"/>
          </a:xfrm>
          <a:prstGeom prst="rect">
            <a:avLst/>
          </a:prstGeom>
          <a:noFill/>
          <a:effectLst>
            <a:glow rad="139700">
              <a:schemeClr val="accent2">
                <a:satMod val="175000"/>
                <a:alpha val="40000"/>
              </a:schemeClr>
            </a:glow>
          </a:effectLst>
        </p:spPr>
      </p:pic>
      <p:pic>
        <p:nvPicPr>
          <p:cNvPr id="21" name="Picture 20">
            <a:extLst>
              <a:ext uri="{FF2B5EF4-FFF2-40B4-BE49-F238E27FC236}">
                <a16:creationId xmlns:a16="http://schemas.microsoft.com/office/drawing/2014/main" id="{48116AA3-D016-48F8-8229-43AB9BEA7241}"/>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967142" y="16681"/>
            <a:ext cx="611156" cy="665396"/>
          </a:xfrm>
          <a:prstGeom prst="rect">
            <a:avLst/>
          </a:prstGeom>
          <a:noFill/>
          <a:effectLst>
            <a:glow rad="139700">
              <a:schemeClr val="accent2">
                <a:satMod val="175000"/>
                <a:alpha val="40000"/>
              </a:schemeClr>
            </a:glow>
          </a:effectLst>
        </p:spPr>
      </p:pic>
      <p:pic>
        <p:nvPicPr>
          <p:cNvPr id="22" name="Picture 21">
            <a:extLst>
              <a:ext uri="{FF2B5EF4-FFF2-40B4-BE49-F238E27FC236}">
                <a16:creationId xmlns:a16="http://schemas.microsoft.com/office/drawing/2014/main" id="{BD6FAE80-4BC1-4E54-9315-DFEE79D6EA9E}"/>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832229" y="702259"/>
            <a:ext cx="457250" cy="497831"/>
          </a:xfrm>
          <a:prstGeom prst="rect">
            <a:avLst/>
          </a:prstGeom>
          <a:noFill/>
          <a:effectLst>
            <a:glow rad="139700">
              <a:schemeClr val="accent2">
                <a:satMod val="175000"/>
                <a:alpha val="40000"/>
              </a:schemeClr>
            </a:glow>
          </a:effectLst>
        </p:spPr>
      </p:pic>
      <p:pic>
        <p:nvPicPr>
          <p:cNvPr id="23" name="Picture 22">
            <a:extLst>
              <a:ext uri="{FF2B5EF4-FFF2-40B4-BE49-F238E27FC236}">
                <a16:creationId xmlns:a16="http://schemas.microsoft.com/office/drawing/2014/main" id="{6A690B4F-CB2C-471F-96F9-B5091D51C3C6}"/>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503180" y="746148"/>
            <a:ext cx="292720" cy="318698"/>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250" fill="hold"/>
                                        <p:tgtEl>
                                          <p:spTgt spid="21"/>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500" fill="hold"/>
                                        <p:tgtEl>
                                          <p:spTgt spid="22"/>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3"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Check mark.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00B05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hlinkClick r:id="" action="ppaction://hlinkshowjump?jump=nextslide"/>
            <a:extLst>
              <a:ext uri="{FF2B5EF4-FFF2-40B4-BE49-F238E27FC236}">
                <a16:creationId xmlns:a16="http://schemas.microsoft.com/office/drawing/2014/main" id="{663B89F3-44B4-4CA0-AEF7-7D2BA1A96F2B}"/>
              </a:ext>
            </a:extLst>
          </p:cNvPr>
          <p:cNvSpPr/>
          <p:nvPr/>
        </p:nvSpPr>
        <p:spPr>
          <a:xfrm>
            <a:off x="1447800" y="13335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ÔN TẬP CHỦ ĐỀ 8, 9</a:t>
            </a:r>
          </a:p>
        </p:txBody>
      </p:sp>
      <p:sp>
        <p:nvSpPr>
          <p:cNvPr id="3" name="TextBox 2">
            <a:extLst>
              <a:ext uri="{FF2B5EF4-FFF2-40B4-BE49-F238E27FC236}">
                <a16:creationId xmlns:a16="http://schemas.microsoft.com/office/drawing/2014/main" id="{666CC014-A4AA-468B-A51C-57119FDA8E19}"/>
              </a:ext>
            </a:extLst>
          </p:cNvPr>
          <p:cNvSpPr txBox="1"/>
          <p:nvPr/>
        </p:nvSpPr>
        <p:spPr>
          <a:xfrm>
            <a:off x="304800" y="590550"/>
            <a:ext cx="259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CC00"/>
                </a:solidFill>
                <a:latin typeface="Times New Roman" pitchFamily="18" charset="0"/>
                <a:cs typeface="Times New Roman" pitchFamily="18" charset="0"/>
              </a:rPr>
              <a:t>III. VẬN DỤNG:</a:t>
            </a:r>
            <a:endParaRPr kumimoji="0" lang="en-US" sz="1800" b="0" i="0" u="none" strike="noStrike" kern="1200" cap="none" spc="0" normalizeH="0" baseline="0" noProof="0" dirty="0">
              <a:ln>
                <a:noFill/>
              </a:ln>
              <a:solidFill>
                <a:srgbClr val="00CC00"/>
              </a:solidFill>
              <a:effectLst/>
              <a:uLnTx/>
              <a:uFillTx/>
              <a:latin typeface="Times New Roman" pitchFamily="18" charset="0"/>
              <a:cs typeface="Times New Roman" pitchFamily="18" charset="0"/>
            </a:endParaRPr>
          </a:p>
        </p:txBody>
      </p:sp>
      <p:sp>
        <p:nvSpPr>
          <p:cNvPr id="4" name="Rectangle 2">
            <a:extLst>
              <a:ext uri="{FF2B5EF4-FFF2-40B4-BE49-F238E27FC236}">
                <a16:creationId xmlns:a16="http://schemas.microsoft.com/office/drawing/2014/main" id="{53A387BA-591B-4C59-8451-F207FFDA15B7}"/>
              </a:ext>
            </a:extLst>
          </p:cNvPr>
          <p:cNvSpPr>
            <a:spLocks noChangeArrowheads="1"/>
          </p:cNvSpPr>
          <p:nvPr/>
        </p:nvSpPr>
        <p:spPr bwMode="auto">
          <a:xfrm>
            <a:off x="228600" y="959882"/>
            <a:ext cx="4800600" cy="4154984"/>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FF"/>
                </a:solidFill>
                <a:effectLst/>
                <a:latin typeface="+mj-lt"/>
                <a:ea typeface="Quattrocento Sans" panose="020B0502050000020003" pitchFamily="34" charset="0"/>
                <a:cs typeface="Quattrocento Sans" panose="020B0502050000020003" pitchFamily="34" charset="0"/>
              </a:rPr>
              <a:t>Trong giờ thực hành về cảm ứng ở sinh vật, GV trình bày thí nghiệm như sau: "Gieo hạt đậu vào cốc thuỷ tinh cho đến khi hạt nảy mầm và ra lá, sau đó mang cây mầm trổng vào chậu. Đặt chậu trồng cây vào hộp tối màu, kín, có khoét một lỗ nhỏ ở góc bên phải của hộp, sau đó mang hộp để noi nhiều ánh sáng khoảng 3-4 ngày. Kết quả thí nghiệm được mô phỏng như hình bên".</a:t>
            </a:r>
            <a:endParaRPr kumimoji="0" lang="vi-VN" altLang="en-US" sz="4800" b="0" i="0" u="none" strike="noStrike" cap="none" normalizeH="0" baseline="0" dirty="0">
              <a:ln>
                <a:noFill/>
              </a:ln>
              <a:solidFill>
                <a:srgbClr val="0000FF"/>
              </a:solidFill>
              <a:effectLst/>
              <a:latin typeface="+mj-lt"/>
            </a:endParaRPr>
          </a:p>
        </p:txBody>
      </p:sp>
      <p:pic>
        <p:nvPicPr>
          <p:cNvPr id="2049" name="image268.jpg">
            <a:extLst>
              <a:ext uri="{FF2B5EF4-FFF2-40B4-BE49-F238E27FC236}">
                <a16:creationId xmlns:a16="http://schemas.microsoft.com/office/drawing/2014/main" id="{2B42B620-C73B-48A6-8A8C-6A2D9CD4D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495550"/>
            <a:ext cx="1390650"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50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BE0AD5F2-11F9-4D33-9FD4-8121D7860CC9}"/>
              </a:ext>
            </a:extLst>
          </p:cNvPr>
          <p:cNvSpPr>
            <a:spLocks noChangeArrowheads="1"/>
          </p:cNvSpPr>
          <p:nvPr/>
        </p:nvSpPr>
        <p:spPr bwMode="auto">
          <a:xfrm>
            <a:off x="190500" y="1352550"/>
            <a:ext cx="6477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30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020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Bạn Hoa bỗng đặt ra </a:t>
            </a:r>
            <a:r>
              <a:rPr kumimoji="0" lang="en-US"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d</a:t>
            </a:r>
            <a:r>
              <a:rPr kumimoji="0" lang="vi-VN"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ấu hỏi:"Nếu chúng ta đặt chậu cây vào hộp có nhiều tần</a:t>
            </a:r>
            <a:r>
              <a:rPr kumimoji="0" lang="en-US"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g</a:t>
            </a:r>
            <a:r>
              <a:rPr kumimoji="0" lang="vi-VN"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 và mỗi tầng có một lỗ nhỏ xen kẽ nhau, bọc kín hộp và để hộp nơi có nhiều ánh sáng, tuy nhiên, ánh sáng chỉ được chiếu sáng từ trên xuống thì điều gì sẽ xảy ra sau một thời gian?".</a:t>
            </a:r>
            <a:endParaRPr kumimoji="0" lang="en-US" altLang="en-US" sz="1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33020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Em hãy giải thích giúp Hoa thắc mắc trên</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bằng</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cách</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nhà</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làm</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thực</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hành</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đem</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đến</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lớp</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hoặc</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tưởng</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tượng</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vẽ</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hình</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ảnh</a:t>
            </a:r>
            <a:r>
              <a:rPr kumimoji="0" lang="vi-VN"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vi-VN" altLang="en-US" sz="40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sp>
        <p:nvSpPr>
          <p:cNvPr id="10" name="Rounded Rectangle 2">
            <a:hlinkClick r:id="" action="ppaction://hlinkshowjump?jump=nextslide"/>
            <a:extLst>
              <a:ext uri="{FF2B5EF4-FFF2-40B4-BE49-F238E27FC236}">
                <a16:creationId xmlns:a16="http://schemas.microsoft.com/office/drawing/2014/main" id="{75DB1E5F-D753-4C30-9B8D-29F76FFC344A}"/>
              </a:ext>
            </a:extLst>
          </p:cNvPr>
          <p:cNvSpPr/>
          <p:nvPr/>
        </p:nvSpPr>
        <p:spPr>
          <a:xfrm>
            <a:off x="1447800" y="13335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ÔN TẬP CHỦ ĐỀ 8, 9</a:t>
            </a:r>
          </a:p>
        </p:txBody>
      </p:sp>
      <p:sp>
        <p:nvSpPr>
          <p:cNvPr id="2" name="TextBox 1">
            <a:extLst>
              <a:ext uri="{FF2B5EF4-FFF2-40B4-BE49-F238E27FC236}">
                <a16:creationId xmlns:a16="http://schemas.microsoft.com/office/drawing/2014/main" id="{02B8E6CE-463D-2391-2901-61A585096BF3}"/>
              </a:ext>
            </a:extLst>
          </p:cNvPr>
          <p:cNvSpPr txBox="1"/>
          <p:nvPr/>
        </p:nvSpPr>
        <p:spPr>
          <a:xfrm>
            <a:off x="190500" y="729734"/>
            <a:ext cx="259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CC00"/>
                </a:solidFill>
                <a:latin typeface="Times New Roman" pitchFamily="18" charset="0"/>
                <a:cs typeface="Times New Roman" pitchFamily="18" charset="0"/>
              </a:rPr>
              <a:t>III. VẬN DỤNG:</a:t>
            </a:r>
            <a:endParaRPr kumimoji="0" lang="en-US" sz="1800" b="0" i="0" u="none" strike="noStrike" kern="1200" cap="none" spc="0" normalizeH="0" baseline="0" noProof="0" dirty="0">
              <a:ln>
                <a:noFill/>
              </a:ln>
              <a:solidFill>
                <a:srgbClr val="00CC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06387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219.jpg">
            <a:extLst>
              <a:ext uri="{FF2B5EF4-FFF2-40B4-BE49-F238E27FC236}">
                <a16:creationId xmlns:a16="http://schemas.microsoft.com/office/drawing/2014/main" id="{97015596-BD15-44BB-9F2F-0D983E7FE5F2}"/>
              </a:ext>
            </a:extLst>
          </p:cNvPr>
          <p:cNvPicPr/>
          <p:nvPr/>
        </p:nvPicPr>
        <p:blipFill>
          <a:blip r:embed="rId2"/>
          <a:srcRect/>
          <a:stretch>
            <a:fillRect/>
          </a:stretch>
        </p:blipFill>
        <p:spPr>
          <a:xfrm>
            <a:off x="2590800" y="1322815"/>
            <a:ext cx="2438400" cy="3611135"/>
          </a:xfrm>
          <a:prstGeom prst="rect">
            <a:avLst/>
          </a:prstGeom>
          <a:ln/>
        </p:spPr>
      </p:pic>
      <p:sp>
        <p:nvSpPr>
          <p:cNvPr id="11" name="Rounded Rectangle 2">
            <a:hlinkClick r:id="" action="ppaction://hlinkshowjump?jump=nextslide"/>
            <a:extLst>
              <a:ext uri="{FF2B5EF4-FFF2-40B4-BE49-F238E27FC236}">
                <a16:creationId xmlns:a16="http://schemas.microsoft.com/office/drawing/2014/main" id="{B3303125-6437-431B-BCCB-1884E5B4D6CE}"/>
              </a:ext>
            </a:extLst>
          </p:cNvPr>
          <p:cNvSpPr/>
          <p:nvPr/>
        </p:nvSpPr>
        <p:spPr>
          <a:xfrm>
            <a:off x="1447800" y="13335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ÔN TẬP CHỦ ĐỀ 8, 9</a:t>
            </a:r>
          </a:p>
        </p:txBody>
      </p:sp>
      <p:sp>
        <p:nvSpPr>
          <p:cNvPr id="13" name="TextBox 12">
            <a:extLst>
              <a:ext uri="{FF2B5EF4-FFF2-40B4-BE49-F238E27FC236}">
                <a16:creationId xmlns:a16="http://schemas.microsoft.com/office/drawing/2014/main" id="{8AD3F190-FEB9-4E62-9781-ECEE13A5485F}"/>
              </a:ext>
            </a:extLst>
          </p:cNvPr>
          <p:cNvSpPr txBox="1"/>
          <p:nvPr/>
        </p:nvSpPr>
        <p:spPr>
          <a:xfrm>
            <a:off x="3048000" y="839183"/>
            <a:ext cx="11531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0000FF"/>
                </a:solidFill>
                <a:latin typeface="Times New Roman" pitchFamily="18" charset="0"/>
                <a:cs typeface="Times New Roman" pitchFamily="18" charset="0"/>
              </a:rPr>
              <a:t>ĐÁP ÁN:</a:t>
            </a:r>
            <a:endParaRPr kumimoji="0" lang="en-US" sz="1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DDE77EB9-ADF8-D1EB-15B5-582892B01C44}"/>
              </a:ext>
            </a:extLst>
          </p:cNvPr>
          <p:cNvSpPr txBox="1"/>
          <p:nvPr/>
        </p:nvSpPr>
        <p:spPr>
          <a:xfrm>
            <a:off x="304800" y="590550"/>
            <a:ext cx="259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CC00"/>
                </a:solidFill>
                <a:latin typeface="Times New Roman" pitchFamily="18" charset="0"/>
                <a:cs typeface="Times New Roman" pitchFamily="18" charset="0"/>
              </a:rPr>
              <a:t>III. VẬN DỤNG:</a:t>
            </a:r>
            <a:endParaRPr kumimoji="0" lang="en-US" sz="1800" b="0" i="0" u="none" strike="noStrike" kern="1200" cap="none" spc="0" normalizeH="0" baseline="0" noProof="0" dirty="0">
              <a:ln>
                <a:noFill/>
              </a:ln>
              <a:solidFill>
                <a:srgbClr val="00CC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3190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00150" y="1257300"/>
            <a:ext cx="4171950" cy="80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4" name="TextBox 3"/>
          <p:cNvSpPr txBox="1"/>
          <p:nvPr/>
        </p:nvSpPr>
        <p:spPr>
          <a:xfrm>
            <a:off x="1200150" y="1294609"/>
            <a:ext cx="4162426" cy="946413"/>
          </a:xfrm>
          <a:prstGeom prst="rect">
            <a:avLst/>
          </a:prstGeom>
          <a:noFill/>
        </p:spPr>
        <p:txBody>
          <a:bodyPr wrap="square" rtlCol="0">
            <a:spAutoFit/>
          </a:bodyPr>
          <a:lstStyle/>
          <a:p>
            <a:r>
              <a:rPr lang="en-US" sz="2100" dirty="0">
                <a:latin typeface="Times New Roman" pitchFamily="18" charset="0"/>
                <a:cs typeface="Times New Roman" pitchFamily="18" charset="0"/>
              </a:rPr>
              <a:t>1. Khi </a:t>
            </a:r>
            <a:r>
              <a:rPr lang="en-US" sz="2100" dirty="0" err="1">
                <a:latin typeface="Times New Roman" pitchFamily="18" charset="0"/>
                <a:cs typeface="Times New Roman" pitchFamily="18" charset="0"/>
              </a:rPr>
              <a:t>chạm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tay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cây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xấu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hổ</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cây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trinh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nữ</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thì</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có</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hiện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tượng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gì</a:t>
            </a:r>
            <a:r>
              <a:rPr lang="en-US" sz="2100" dirty="0">
                <a:latin typeface="Times New Roman" pitchFamily="18" charset="0"/>
                <a:cs typeface="Times New Roman" pitchFamily="18" charset="0"/>
              </a:rPr>
              <a:t>?</a:t>
            </a:r>
          </a:p>
          <a:p>
            <a:endParaRPr lang="en-US" sz="1350" dirty="0"/>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sp>
        <p:nvSpPr>
          <p:cNvPr id="6" name="TextBox 5"/>
          <p:cNvSpPr txBox="1"/>
          <p:nvPr/>
        </p:nvSpPr>
        <p:spPr>
          <a:xfrm>
            <a:off x="2057400" y="2738437"/>
            <a:ext cx="4197803" cy="669414"/>
          </a:xfrm>
          <a:prstGeom prst="rect">
            <a:avLst/>
          </a:prstGeom>
          <a:noFill/>
        </p:spPr>
        <p:txBody>
          <a:bodyPr wrap="square" rtlCol="0">
            <a:spAutoFit/>
          </a:bodyPr>
          <a:lstStyle/>
          <a:p>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xuống</a:t>
            </a:r>
            <a:r>
              <a:rPr lang="en-US" sz="2400" dirty="0">
                <a:latin typeface="Times New Roman" pitchFamily="18" charset="0"/>
                <a:cs typeface="Times New Roman" pitchFamily="18" charset="0"/>
              </a:rPr>
              <a:t>. </a:t>
            </a:r>
          </a:p>
          <a:p>
            <a:endParaRPr lang="en-US" sz="135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25562"/>
            <a:ext cx="2286000" cy="1575001"/>
          </a:xfrm>
          <a:prstGeom prst="rect">
            <a:avLst/>
          </a:prstGeom>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19200" y="963419"/>
            <a:ext cx="4171950" cy="99059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244851" y="893991"/>
            <a:ext cx="4162426" cy="1269578"/>
          </a:xfrm>
          <a:prstGeom prst="rect">
            <a:avLst/>
          </a:prstGeom>
          <a:noFill/>
        </p:spPr>
        <p:txBody>
          <a:bodyPr wrap="square" rtlCol="0">
            <a:spAutoFit/>
          </a:bodyPr>
          <a:lstStyle/>
          <a:p>
            <a:r>
              <a:rPr lang="en-US" sz="2100" dirty="0">
                <a:solidFill>
                  <a:prstClr val="black"/>
                </a:solidFill>
                <a:latin typeface="Times New Roman" pitchFamily="18" charset="0"/>
                <a:cs typeface="Times New Roman" pitchFamily="18" charset="0"/>
              </a:rPr>
              <a:t>2. </a:t>
            </a:r>
            <a:r>
              <a:rPr lang="en-US" sz="2100" dirty="0" err="1">
                <a:solidFill>
                  <a:prstClr val="black"/>
                </a:solidFill>
                <a:latin typeface="Times New Roman" pitchFamily="18" charset="0"/>
                <a:cs typeface="Times New Roman" pitchFamily="18" charset="0"/>
              </a:rPr>
              <a:t>Trồng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cây</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gần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cửa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sổ</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thiếu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ánh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sáng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ngọn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cây</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có</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hiện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tượng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gì</a:t>
            </a:r>
            <a:r>
              <a:rPr lang="en-US" sz="2100" dirty="0">
                <a:solidFill>
                  <a:prstClr val="black"/>
                </a:solidFill>
                <a:latin typeface="Times New Roman" pitchFamily="18" charset="0"/>
                <a:cs typeface="Times New Roman" pitchFamily="18" charset="0"/>
              </a:rPr>
              <a:t>?</a:t>
            </a:r>
          </a:p>
          <a:p>
            <a:endParaRPr lang="en-US" sz="1350" dirty="0">
              <a:solidFill>
                <a:prstClr val="black"/>
              </a:solidFill>
            </a:endParaRPr>
          </a:p>
        </p:txBody>
      </p:sp>
      <p:sp>
        <p:nvSpPr>
          <p:cNvPr id="5" name="Rounded Rectangle 4"/>
          <p:cNvSpPr/>
          <p:nvPr/>
        </p:nvSpPr>
        <p:spPr>
          <a:xfrm>
            <a:off x="2057400" y="2373128"/>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2085896" y="2677316"/>
            <a:ext cx="4197803" cy="623248"/>
          </a:xfrm>
          <a:prstGeom prst="rect">
            <a:avLst/>
          </a:prstGeom>
          <a:noFill/>
        </p:spPr>
        <p:txBody>
          <a:bodyPr wrap="square" rtlCol="0">
            <a:spAutoFit/>
          </a:bodyPr>
          <a:lstStyle/>
          <a:p>
            <a:r>
              <a:rPr lang="en-US" sz="2100" dirty="0" err="1">
                <a:solidFill>
                  <a:prstClr val="black"/>
                </a:solidFill>
                <a:latin typeface="Times New Roman" pitchFamily="18" charset="0"/>
                <a:cs typeface="Times New Roman" pitchFamily="18" charset="0"/>
              </a:rPr>
              <a:t>Ngọn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cây</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vươn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về</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phía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có</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ánh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sáng</a:t>
            </a:r>
            <a:endParaRPr lang="en-US" sz="2100" dirty="0">
              <a:solidFill>
                <a:prstClr val="black"/>
              </a:solidFill>
              <a:latin typeface="Times New Roman" pitchFamily="18" charset="0"/>
              <a:cs typeface="Times New Roman" pitchFamily="18" charset="0"/>
            </a:endParaRPr>
          </a:p>
          <a:p>
            <a:endParaRPr lang="en-US" sz="1350" dirty="0">
              <a:solidFill>
                <a:prstClr val="black"/>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3061603"/>
            <a:ext cx="2109284" cy="1453247"/>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00150" y="1257300"/>
            <a:ext cx="4171950" cy="80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209675" y="1229323"/>
            <a:ext cx="4162426" cy="1038746"/>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3. </a:t>
            </a:r>
            <a:r>
              <a:rPr lang="en-US" sz="2400" dirty="0" err="1">
                <a:solidFill>
                  <a:prstClr val="black"/>
                </a:solidFill>
                <a:latin typeface="Times New Roman" pitchFamily="18" charset="0"/>
                <a:cs typeface="Times New Roman" pitchFamily="18" charset="0"/>
              </a:rPr>
              <a:t>Cơ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em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ngừng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gọi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p>
          <a:p>
            <a:endParaRPr lang="en-US" sz="1350" dirty="0">
              <a:solidFill>
                <a:prstClr val="black"/>
              </a:solidFill>
            </a:endParaRPr>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2057400" y="2738437"/>
            <a:ext cx="4197803" cy="669414"/>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sự</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sinh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trưởng</a:t>
            </a:r>
            <a:endParaRPr lang="en-US" sz="2400" dirty="0">
              <a:solidFill>
                <a:prstClr val="black"/>
              </a:solidFill>
              <a:latin typeface="Times New Roman" pitchFamily="18" charset="0"/>
              <a:cs typeface="Times New Roman" pitchFamily="18" charset="0"/>
            </a:endParaRPr>
          </a:p>
          <a:p>
            <a:endParaRPr lang="en-US" sz="1350" dirty="0">
              <a:solidFill>
                <a:prstClr val="black"/>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 y="3071101"/>
            <a:ext cx="2095500" cy="1443750"/>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00150" y="1257300"/>
            <a:ext cx="4171950" cy="80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234572" y="1257300"/>
            <a:ext cx="4162426" cy="1038746"/>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4. </a:t>
            </a:r>
            <a:r>
              <a:rPr lang="en-US" sz="2400" dirty="0" err="1">
                <a:solidFill>
                  <a:prstClr val="black"/>
                </a:solidFill>
                <a:latin typeface="Times New Roman" pitchFamily="18" charset="0"/>
                <a:cs typeface="Times New Roman" pitchFamily="18" charset="0"/>
              </a:rPr>
              <a:t>Giúp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tổng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hợp</a:t>
            </a:r>
            <a:r>
              <a:rPr lang="en-US" sz="2400" dirty="0">
                <a:solidFill>
                  <a:prstClr val="black"/>
                </a:solidFill>
                <a:latin typeface="Times New Roman" pitchFamily="18" charset="0"/>
                <a:cs typeface="Times New Roman" pitchFamily="18" charset="0"/>
              </a:rPr>
              <a:t> vitamin D, </a:t>
            </a:r>
            <a:r>
              <a:rPr lang="en-US" sz="2400" dirty="0" err="1">
                <a:solidFill>
                  <a:prstClr val="black"/>
                </a:solidFill>
                <a:latin typeface="Times New Roman" pitchFamily="18" charset="0"/>
                <a:cs typeface="Times New Roman" pitchFamily="18" charset="0"/>
              </a:rPr>
              <a:t>chúng</a:t>
            </a:r>
            <a:r>
              <a:rPr lang="en-US" sz="2400" dirty="0">
                <a:solidFill>
                  <a:prstClr val="black"/>
                </a:solidFill>
                <a:latin typeface="Times New Roman" pitchFamily="18" charset="0"/>
                <a:cs typeface="Times New Roman" pitchFamily="18" charset="0"/>
              </a:rPr>
              <a:t> ta </a:t>
            </a:r>
            <a:r>
              <a:rPr lang="en-US" sz="2400" dirty="0" err="1">
                <a:solidFill>
                  <a:prstClr val="black"/>
                </a:solidFill>
                <a:latin typeface="Times New Roman" pitchFamily="18" charset="0"/>
                <a:cs typeface="Times New Roman" pitchFamily="18" charset="0"/>
              </a:rPr>
              <a:t>cần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gì</a:t>
            </a:r>
            <a:r>
              <a:rPr lang="en-US" sz="2400" dirty="0">
                <a:solidFill>
                  <a:prstClr val="black"/>
                </a:solidFill>
                <a:latin typeface="Times New Roman" pitchFamily="18" charset="0"/>
                <a:cs typeface="Times New Roman" pitchFamily="18" charset="0"/>
              </a:rPr>
              <a:t>?</a:t>
            </a:r>
          </a:p>
          <a:p>
            <a:endParaRPr lang="en-US" sz="1350" dirty="0">
              <a:solidFill>
                <a:prstClr val="black"/>
              </a:solidFill>
            </a:endParaRPr>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2057400" y="2738437"/>
            <a:ext cx="4197803" cy="669414"/>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Tắm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nắng</a:t>
            </a:r>
            <a:endParaRPr lang="en-US" sz="2400" dirty="0">
              <a:solidFill>
                <a:prstClr val="black"/>
              </a:solidFill>
              <a:latin typeface="Times New Roman" pitchFamily="18" charset="0"/>
              <a:cs typeface="Times New Roman" pitchFamily="18" charset="0"/>
            </a:endParaRPr>
          </a:p>
          <a:p>
            <a:endParaRPr lang="en-US" sz="1350" dirty="0">
              <a:solidFill>
                <a:prstClr val="black"/>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 y="3110476"/>
            <a:ext cx="2038350" cy="1404375"/>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00150" y="1257300"/>
            <a:ext cx="4171950" cy="80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200150" y="1299641"/>
            <a:ext cx="4162426" cy="1038746"/>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5. </a:t>
            </a:r>
            <a:r>
              <a:rPr lang="en-US" sz="2400" dirty="0" err="1">
                <a:solidFill>
                  <a:prstClr val="black"/>
                </a:solidFill>
                <a:latin typeface="Times New Roman" pitchFamily="18" charset="0"/>
                <a:cs typeface="Times New Roman" pitchFamily="18" charset="0"/>
              </a:rPr>
              <a:t>Cây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hoa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gọi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sự</a:t>
            </a:r>
            <a:r>
              <a:rPr lang="en-US" sz="2400" dirty="0">
                <a:solidFill>
                  <a:prstClr val="black"/>
                </a:solidFill>
                <a:latin typeface="Times New Roman" pitchFamily="18" charset="0"/>
                <a:cs typeface="Times New Roman" pitchFamily="18" charset="0"/>
              </a:rPr>
              <a:t>……………</a:t>
            </a:r>
          </a:p>
          <a:p>
            <a:endParaRPr lang="en-US" sz="1350" dirty="0">
              <a:solidFill>
                <a:prstClr val="black"/>
              </a:solidFill>
            </a:endParaRPr>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2057400" y="2738437"/>
            <a:ext cx="4197803" cy="669414"/>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Phát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triển</a:t>
            </a:r>
            <a:endParaRPr lang="en-US" sz="2400" dirty="0">
              <a:solidFill>
                <a:prstClr val="black"/>
              </a:solidFill>
              <a:latin typeface="Times New Roman" pitchFamily="18" charset="0"/>
              <a:cs typeface="Times New Roman" pitchFamily="18" charset="0"/>
            </a:endParaRPr>
          </a:p>
          <a:p>
            <a:endParaRPr lang="en-US" sz="1350" dirty="0">
              <a:solidFill>
                <a:prstClr val="black"/>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3061603"/>
            <a:ext cx="2109284" cy="1453247"/>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83587" y="506435"/>
            <a:ext cx="4171950" cy="10858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085850" y="449314"/>
            <a:ext cx="4400550" cy="1408078"/>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6. </a:t>
            </a:r>
            <a:r>
              <a:rPr lang="en-US" sz="2400" dirty="0" err="1">
                <a:solidFill>
                  <a:prstClr val="black"/>
                </a:solidFill>
                <a:latin typeface="Times New Roman" pitchFamily="18" charset="0"/>
                <a:cs typeface="Times New Roman" pitchFamily="18" charset="0"/>
              </a:rPr>
              <a:t>Tập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tính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đẻ</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trứng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ngựa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túi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ngựa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đực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nhằm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mục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gì</a:t>
            </a:r>
            <a:r>
              <a:rPr lang="en-US" sz="2400" dirty="0">
                <a:solidFill>
                  <a:prstClr val="black"/>
                </a:solidFill>
                <a:latin typeface="Times New Roman" pitchFamily="18" charset="0"/>
                <a:cs typeface="Times New Roman" pitchFamily="18" charset="0"/>
              </a:rPr>
              <a:t>?</a:t>
            </a:r>
          </a:p>
          <a:p>
            <a:endParaRPr lang="en-US" sz="1350" dirty="0">
              <a:solidFill>
                <a:prstClr val="black"/>
              </a:solidFill>
            </a:endParaRPr>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1994216" y="2437286"/>
            <a:ext cx="4197803" cy="1269578"/>
          </a:xfrm>
          <a:prstGeom prst="rect">
            <a:avLst/>
          </a:prstGeom>
          <a:noFill/>
        </p:spPr>
        <p:txBody>
          <a:bodyPr wrap="square" rtlCol="0">
            <a:spAutoFit/>
          </a:bodyPr>
          <a:lstStyle/>
          <a:p>
            <a:r>
              <a:rPr lang="en-US" sz="2100" dirty="0" err="1">
                <a:solidFill>
                  <a:prstClr val="black"/>
                </a:solidFill>
                <a:latin typeface="Times New Roman" pitchFamily="18" charset="0"/>
                <a:cs typeface="Times New Roman" pitchFamily="18" charset="0"/>
              </a:rPr>
              <a:t>Để</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bảo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vệ</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trứng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đảm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bảo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các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điều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kiện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khác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trứng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nở</a:t>
            </a:r>
            <a:r>
              <a:rPr lang="en-US" sz="2100" dirty="0">
                <a:solidFill>
                  <a:prstClr val="black"/>
                </a:solidFill>
                <a:latin typeface="Times New Roman" pitchFamily="18" charset="0"/>
                <a:cs typeface="Times New Roman" pitchFamily="18" charset="0"/>
              </a:rPr>
              <a:t> an </a:t>
            </a:r>
            <a:r>
              <a:rPr lang="en-US" sz="2100" dirty="0" err="1">
                <a:solidFill>
                  <a:prstClr val="black"/>
                </a:solidFill>
                <a:latin typeface="Times New Roman" pitchFamily="18" charset="0"/>
                <a:cs typeface="Times New Roman" pitchFamily="18" charset="0"/>
              </a:rPr>
              <a:t>toàn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thành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cá</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ngựa</a:t>
            </a:r>
            <a:r>
              <a:rPr lang="en-US" sz="2100" dirty="0">
                <a:solidFill>
                  <a:prstClr val="black"/>
                </a:solidFill>
                <a:latin typeface="Times New Roman" pitchFamily="18" charset="0"/>
                <a:cs typeface="Times New Roman" pitchFamily="18" charset="0"/>
              </a:rPr>
              <a:t> con</a:t>
            </a:r>
          </a:p>
          <a:p>
            <a:endParaRPr lang="en-US" sz="1350" dirty="0">
              <a:solidFill>
                <a:prstClr val="black"/>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3061603"/>
            <a:ext cx="2109284" cy="1453247"/>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914400" y="590550"/>
            <a:ext cx="4800600" cy="16002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800" b="1" dirty="0">
                <a:solidFill>
                  <a:srgbClr val="FF0000"/>
                </a:solidFill>
                <a:latin typeface="Times New Roman" pitchFamily="18" charset="0"/>
                <a:cs typeface="Times New Roman" pitchFamily="18" charset="0"/>
              </a:rPr>
              <a:t>ÔN TẬP </a:t>
            </a:r>
          </a:p>
          <a:p>
            <a:pPr algn="ctr"/>
            <a:r>
              <a:rPr lang="en-US" sz="4800" b="1" dirty="0">
                <a:solidFill>
                  <a:srgbClr val="FF0000"/>
                </a:solidFill>
                <a:latin typeface="Times New Roman" pitchFamily="18" charset="0"/>
                <a:cs typeface="Times New Roman" pitchFamily="18" charset="0"/>
              </a:rPr>
              <a:t>CHỦ ĐỀ 8, 9 </a:t>
            </a:r>
          </a:p>
        </p:txBody>
      </p:sp>
    </p:spTree>
    <p:extLst>
      <p:ext uri="{BB962C8B-B14F-4D97-AF65-F5344CB8AC3E}">
        <p14:creationId xmlns:p14="http://schemas.microsoft.com/office/powerpoint/2010/main" val="2032456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68&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66&quot;/&gt;&lt;/object&gt;&lt;object type=&quot;3&quot; unique_id=&quot;10009&quot;&gt;&lt;property id=&quot;20148&quot; value=&quot;5&quot;/&gt;&lt;property id=&quot;20300&quot; value=&quot;Slide 7&quot;/&gt;&lt;property id=&quot;20307&quot; value=&quot;265&quot;/&gt;&lt;/object&gt;&lt;object type=&quot;3&quot; unique_id=&quot;10010&quot;&gt;&lt;property id=&quot;20148&quot; value=&quot;5&quot;/&gt;&lt;property id=&quot;20300&quot; value=&quot;Slide 8&quot;/&gt;&lt;property id=&quot;20307&quot; value=&quot;264&quot;/&gt;&lt;/object&gt;&lt;object type=&quot;3&quot; unique_id=&quot;10041&quot;&gt;&lt;property id=&quot;20148&quot; value=&quot;5&quot;/&gt;&lt;property id=&quot;20300&quot; value=&quot;Slide 9&quot;/&gt;&lt;property id=&quot;20307&quot; value=&quot;269&quot;/&gt;&lt;/object&gt;&lt;/object&gt;&lt;object type=&quot;8&quot; unique_id=&quot;10020&quot;&gt;&lt;/object&gt;&lt;/object&gt;&lt;/database&gt;"/>
  <p:tag name="SECTOMILLISECCONVERTED"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2918</TotalTime>
  <Words>1095</Words>
  <Application>Microsoft Macintosh PowerPoint</Application>
  <PresentationFormat>Custom</PresentationFormat>
  <Paragraphs>156</Paragraphs>
  <Slides>26</Slides>
  <Notes>1</Notes>
  <HiddenSlides>0</HiddenSlides>
  <MMClips>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26</vt:i4>
      </vt:variant>
    </vt:vector>
  </HeadingPairs>
  <TitlesOfParts>
    <vt:vector size="35" baseType="lpstr">
      <vt:lpstr>Arial</vt:lpstr>
      <vt:lpstr>Calibri</vt:lpstr>
      <vt:lpstr>Segoe UI Semibold</vt:lpstr>
      <vt:lpstr>Tahoma</vt:lpstr>
      <vt:lpstr>Times New Roman</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DINH HA</cp:lastModifiedBy>
  <cp:revision>82</cp:revision>
  <dcterms:created xsi:type="dcterms:W3CDTF">2018-03-09T07:14:39Z</dcterms:created>
  <dcterms:modified xsi:type="dcterms:W3CDTF">2025-05-10T01:31:02Z</dcterms:modified>
</cp:coreProperties>
</file>