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1" r:id="rId15"/>
    <p:sldId id="269" r:id="rId16"/>
    <p:sldId id="270" r:id="rId17"/>
    <p:sldId id="271" r:id="rId18"/>
    <p:sldId id="272" r:id="rId19"/>
    <p:sldId id="292" r:id="rId20"/>
    <p:sldId id="273" r:id="rId21"/>
    <p:sldId id="293" r:id="rId22"/>
    <p:sldId id="294" r:id="rId23"/>
    <p:sldId id="274" r:id="rId24"/>
    <p:sldId id="275" r:id="rId25"/>
    <p:sldId id="295"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Zen Kaku Gothic New" panose="020B0604020202020204" charset="-128"/>
      <p:regular r:id="rId38"/>
      <p:bold r:id="rId39"/>
    </p:embeddedFont>
    <p:embeddedFont>
      <p:font typeface="Barlow" panose="00000500000000000000" pitchFamily="2" charset="0"/>
      <p:regular r:id="rId40"/>
      <p:bold r:id="rId41"/>
      <p:italic r:id="rId42"/>
      <p:boldItalic r:id="rId43"/>
    </p:embeddedFont>
    <p:embeddedFont>
      <p:font typeface="Poppins" panose="00000500000000000000" pitchFamily="2" charset="0"/>
      <p:regular r:id="rId44"/>
      <p:bold r:id="rId45"/>
      <p:italic r:id="rId46"/>
      <p:boldItalic r:id="rId47"/>
    </p:embeddedFont>
    <p:embeddedFont>
      <p:font typeface="Poppins Black" panose="00000A00000000000000" pitchFamily="2" charset="0"/>
      <p:bold r:id="rId48"/>
      <p:boldItalic r:id="rId49"/>
    </p:embeddedFont>
    <p:embeddedFont>
      <p:font typeface="Poppins ExtraBold" panose="00000900000000000000" pitchFamily="2" charset="0"/>
      <p:bold r:id="rId50"/>
      <p:boldItalic r:id="rId51"/>
    </p:embeddedFont>
    <p:embeddedFont>
      <p:font typeface="Vazirmatn Black" panose="020B0604020202020204" charset="-78"/>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H3bvCqCB+dOWIEimbzcHSsX3B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2645" autoAdjust="0"/>
  </p:normalViewPr>
  <p:slideViewPr>
    <p:cSldViewPr snapToGrid="0">
      <p:cViewPr>
        <p:scale>
          <a:sx n="77" d="100"/>
          <a:sy n="77" d="100"/>
        </p:scale>
        <p:origin x="540" y="24"/>
      </p:cViewPr>
      <p:guideLst/>
    </p:cSldViewPr>
  </p:slideViewPr>
  <p:outlineViewPr>
    <p:cViewPr>
      <p:scale>
        <a:sx n="33" d="100"/>
        <a:sy n="33" d="100"/>
      </p:scale>
      <p:origin x="0" y="-2592"/>
    </p:cViewPr>
  </p:outlineViewPr>
  <p:notesTextViewPr>
    <p:cViewPr>
      <p:scale>
        <a:sx n="1" d="1"/>
        <a:sy n="1" d="1"/>
      </p:scale>
      <p:origin x="0" y="0"/>
    </p:cViewPr>
  </p:notesTextViewPr>
  <p:sorterViewPr>
    <p:cViewPr>
      <p:scale>
        <a:sx n="100" d="100"/>
        <a:sy n="100" d="100"/>
      </p:scale>
      <p:origin x="0" y="-38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458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7" name="Google Shape;83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3" name="Google Shape;85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3" name="Google Shape;87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2" name="Google Shape;912;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7" name="Google Shape;917;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2" name="Google Shape;922;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7" name="Google Shape;927;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2" name="Google Shape;93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3" name="Google Shape;100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1" name="Google Shape;103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37"/>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37"/>
          <p:cNvSpPr txBox="1">
            <a:spLocks noGrp="1"/>
          </p:cNvSpPr>
          <p:nvPr>
            <p:ph type="ctrTitle"/>
          </p:nvPr>
        </p:nvSpPr>
        <p:spPr>
          <a:xfrm>
            <a:off x="675025" y="1594776"/>
            <a:ext cx="4000800" cy="16197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7"/>
          <p:cNvSpPr txBox="1">
            <a:spLocks noGrp="1"/>
          </p:cNvSpPr>
          <p:nvPr>
            <p:ph type="subTitle" idx="1"/>
          </p:nvPr>
        </p:nvSpPr>
        <p:spPr>
          <a:xfrm>
            <a:off x="823871" y="3450537"/>
            <a:ext cx="3599400" cy="266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6"/>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6"/>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47"/>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7"/>
          <p:cNvSpPr txBox="1">
            <a:spLocks noGrp="1"/>
          </p:cNvSpPr>
          <p:nvPr>
            <p:ph type="title"/>
          </p:nvPr>
        </p:nvSpPr>
        <p:spPr>
          <a:xfrm>
            <a:off x="3475088" y="1764575"/>
            <a:ext cx="4758300" cy="1431900"/>
          </a:xfrm>
          <a:prstGeom prst="rect">
            <a:avLst/>
          </a:prstGeom>
          <a:noFill/>
          <a:ln>
            <a:noFill/>
          </a:ln>
        </p:spPr>
        <p:txBody>
          <a:bodyPr spcFirstLastPara="1" wrap="square" lIns="0" tIns="0" rIns="0" bIns="0" anchor="t" anchorCtr="0">
            <a:noAutofit/>
          </a:bodyPr>
          <a:lstStyle>
            <a:lvl1pPr lvl="0" algn="r">
              <a:lnSpc>
                <a:spcPct val="80000"/>
              </a:lnSpc>
              <a:spcBef>
                <a:spcPts val="0"/>
              </a:spcBef>
              <a:spcAft>
                <a:spcPts val="0"/>
              </a:spcAft>
              <a:buSzPts val="4800"/>
              <a:buNone/>
              <a:defRPr sz="5700">
                <a:latin typeface="Poppins Black"/>
                <a:ea typeface="Poppins Black"/>
                <a:cs typeface="Poppins Black"/>
                <a:sym typeface="Poppins Black"/>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61"/>
        <p:cNvGrpSpPr/>
        <p:nvPr/>
      </p:nvGrpSpPr>
      <p:grpSpPr>
        <a:xfrm>
          <a:off x="0" y="0"/>
          <a:ext cx="0" cy="0"/>
          <a:chOff x="0" y="0"/>
          <a:chExt cx="0" cy="0"/>
        </a:xfrm>
      </p:grpSpPr>
      <p:sp>
        <p:nvSpPr>
          <p:cNvPr id="62" name="Google Shape;62;p48"/>
          <p:cNvSpPr/>
          <p:nvPr/>
        </p:nvSpPr>
        <p:spPr>
          <a:xfrm>
            <a:off x="247800" y="247800"/>
            <a:ext cx="8648400" cy="4647900"/>
          </a:xfrm>
          <a:prstGeom prst="roundRect">
            <a:avLst>
              <a:gd name="adj" fmla="val 3379"/>
            </a:avLst>
          </a:prstGeom>
          <a:solidFill>
            <a:schemeClr val="accent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63"/>
        <p:cNvGrpSpPr/>
        <p:nvPr/>
      </p:nvGrpSpPr>
      <p:grpSpPr>
        <a:xfrm>
          <a:off x="0" y="0"/>
          <a:ext cx="0" cy="0"/>
          <a:chOff x="0" y="0"/>
          <a:chExt cx="0" cy="0"/>
        </a:xfrm>
      </p:grpSpPr>
      <p:sp>
        <p:nvSpPr>
          <p:cNvPr id="64" name="Google Shape;64;p49"/>
          <p:cNvSpPr/>
          <p:nvPr/>
        </p:nvSpPr>
        <p:spPr>
          <a:xfrm>
            <a:off x="247800" y="247800"/>
            <a:ext cx="8648400" cy="4647900"/>
          </a:xfrm>
          <a:prstGeom prst="roundRect">
            <a:avLst>
              <a:gd name="adj" fmla="val 3379"/>
            </a:avLst>
          </a:prstGeom>
          <a:solidFill>
            <a:schemeClr val="lt1"/>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
        <p:cNvGrpSpPr/>
        <p:nvPr/>
      </p:nvGrpSpPr>
      <p:grpSpPr>
        <a:xfrm>
          <a:off x="0" y="0"/>
          <a:ext cx="0" cy="0"/>
          <a:chOff x="0" y="0"/>
          <a:chExt cx="0" cy="0"/>
        </a:xfrm>
      </p:grpSpPr>
      <p:sp>
        <p:nvSpPr>
          <p:cNvPr id="13" name="Google Shape;13;p38"/>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8"/>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8"/>
          <p:cNvSpPr txBox="1">
            <a:spLocks noGrp="1"/>
          </p:cNvSpPr>
          <p:nvPr>
            <p:ph type="subTitle" idx="1"/>
          </p:nvPr>
        </p:nvSpPr>
        <p:spPr>
          <a:xfrm>
            <a:off x="1123764" y="2340864"/>
            <a:ext cx="3276000" cy="48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6" name="Google Shape;16;p38"/>
          <p:cNvSpPr txBox="1">
            <a:spLocks noGrp="1"/>
          </p:cNvSpPr>
          <p:nvPr>
            <p:ph type="subTitle" idx="2"/>
          </p:nvPr>
        </p:nvSpPr>
        <p:spPr>
          <a:xfrm>
            <a:off x="1122379" y="2002536"/>
            <a:ext cx="32787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17" name="Google Shape;17;p38"/>
          <p:cNvSpPr txBox="1">
            <a:spLocks noGrp="1"/>
          </p:cNvSpPr>
          <p:nvPr>
            <p:ph type="title" idx="3"/>
          </p:nvPr>
        </p:nvSpPr>
        <p:spPr>
          <a:xfrm>
            <a:off x="2497294" y="1553462"/>
            <a:ext cx="528600" cy="28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8" name="Google Shape;18;p38"/>
          <p:cNvSpPr txBox="1">
            <a:spLocks noGrp="1"/>
          </p:cNvSpPr>
          <p:nvPr>
            <p:ph type="subTitle" idx="4"/>
          </p:nvPr>
        </p:nvSpPr>
        <p:spPr>
          <a:xfrm>
            <a:off x="1121686" y="4032504"/>
            <a:ext cx="3279900" cy="48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9" name="Google Shape;19;p38"/>
          <p:cNvSpPr txBox="1">
            <a:spLocks noGrp="1"/>
          </p:cNvSpPr>
          <p:nvPr>
            <p:ph type="subTitle" idx="5"/>
          </p:nvPr>
        </p:nvSpPr>
        <p:spPr>
          <a:xfrm>
            <a:off x="1120301" y="3694176"/>
            <a:ext cx="32826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0" name="Google Shape;20;p38"/>
          <p:cNvSpPr txBox="1">
            <a:spLocks noGrp="1"/>
          </p:cNvSpPr>
          <p:nvPr>
            <p:ph type="title" idx="6"/>
          </p:nvPr>
        </p:nvSpPr>
        <p:spPr>
          <a:xfrm>
            <a:off x="2497294" y="3246120"/>
            <a:ext cx="528600" cy="28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1" name="Google Shape;21;p38"/>
          <p:cNvSpPr txBox="1">
            <a:spLocks noGrp="1"/>
          </p:cNvSpPr>
          <p:nvPr>
            <p:ph type="subTitle" idx="7"/>
          </p:nvPr>
        </p:nvSpPr>
        <p:spPr>
          <a:xfrm>
            <a:off x="4961923" y="2344488"/>
            <a:ext cx="3279900" cy="48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2" name="Google Shape;22;p38"/>
          <p:cNvSpPr txBox="1">
            <a:spLocks noGrp="1"/>
          </p:cNvSpPr>
          <p:nvPr>
            <p:ph type="subTitle" idx="8"/>
          </p:nvPr>
        </p:nvSpPr>
        <p:spPr>
          <a:xfrm>
            <a:off x="4960556" y="2003163"/>
            <a:ext cx="32826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3" name="Google Shape;23;p38"/>
          <p:cNvSpPr txBox="1">
            <a:spLocks noGrp="1"/>
          </p:cNvSpPr>
          <p:nvPr>
            <p:ph type="title" idx="9"/>
          </p:nvPr>
        </p:nvSpPr>
        <p:spPr>
          <a:xfrm>
            <a:off x="6303824" y="1553462"/>
            <a:ext cx="595800" cy="28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4" name="Google Shape;24;p38"/>
          <p:cNvSpPr txBox="1">
            <a:spLocks noGrp="1"/>
          </p:cNvSpPr>
          <p:nvPr>
            <p:ph type="subTitle" idx="13"/>
          </p:nvPr>
        </p:nvSpPr>
        <p:spPr>
          <a:xfrm>
            <a:off x="4961923" y="4035463"/>
            <a:ext cx="3279900" cy="48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5" name="Google Shape;25;p38"/>
          <p:cNvSpPr txBox="1">
            <a:spLocks noGrp="1"/>
          </p:cNvSpPr>
          <p:nvPr>
            <p:ph type="subTitle" idx="14"/>
          </p:nvPr>
        </p:nvSpPr>
        <p:spPr>
          <a:xfrm>
            <a:off x="4960556" y="3694138"/>
            <a:ext cx="32826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6" name="Google Shape;26;p38"/>
          <p:cNvSpPr txBox="1">
            <a:spLocks noGrp="1"/>
          </p:cNvSpPr>
          <p:nvPr>
            <p:ph type="title" idx="15"/>
          </p:nvPr>
        </p:nvSpPr>
        <p:spPr>
          <a:xfrm>
            <a:off x="6303824" y="3244437"/>
            <a:ext cx="595800" cy="28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39"/>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9"/>
          <p:cNvSpPr txBox="1">
            <a:spLocks noGrp="1"/>
          </p:cNvSpPr>
          <p:nvPr>
            <p:ph type="title"/>
          </p:nvPr>
        </p:nvSpPr>
        <p:spPr>
          <a:xfrm>
            <a:off x="4224475" y="1499875"/>
            <a:ext cx="4206300" cy="572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39"/>
          <p:cNvSpPr txBox="1">
            <a:spLocks noGrp="1"/>
          </p:cNvSpPr>
          <p:nvPr>
            <p:ph type="subTitle" idx="1"/>
          </p:nvPr>
        </p:nvSpPr>
        <p:spPr>
          <a:xfrm>
            <a:off x="4224475" y="2242030"/>
            <a:ext cx="4206300" cy="1401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0"/>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0"/>
          <p:cNvSpPr txBox="1">
            <a:spLocks noGrp="1"/>
          </p:cNvSpPr>
          <p:nvPr>
            <p:ph type="body" idx="1"/>
          </p:nvPr>
        </p:nvSpPr>
        <p:spPr>
          <a:xfrm>
            <a:off x="1024200" y="1255375"/>
            <a:ext cx="7095600" cy="5253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34" name="Google Shape;34;p40"/>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35"/>
        <p:cNvGrpSpPr/>
        <p:nvPr/>
      </p:nvGrpSpPr>
      <p:grpSpPr>
        <a:xfrm>
          <a:off x="0" y="0"/>
          <a:ext cx="0" cy="0"/>
          <a:chOff x="0" y="0"/>
          <a:chExt cx="0" cy="0"/>
        </a:xfrm>
      </p:grpSpPr>
      <p:sp>
        <p:nvSpPr>
          <p:cNvPr id="36" name="Google Shape;36;p41"/>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1"/>
          <p:cNvSpPr txBox="1">
            <a:spLocks noGrp="1"/>
          </p:cNvSpPr>
          <p:nvPr>
            <p:ph type="title"/>
          </p:nvPr>
        </p:nvSpPr>
        <p:spPr>
          <a:xfrm>
            <a:off x="4104525" y="1479400"/>
            <a:ext cx="4222200" cy="1739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1pPr>
            <a:lvl2pPr lvl="1"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2pPr>
            <a:lvl3pPr lvl="2"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3pPr>
            <a:lvl4pPr lvl="3"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4pPr>
            <a:lvl5pPr lvl="4"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5pPr>
            <a:lvl6pPr lvl="5"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6pPr>
            <a:lvl7pPr lvl="6"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7pPr>
            <a:lvl8pPr lvl="7"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8pPr>
            <a:lvl9pPr lvl="8"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9pPr>
          </a:lstStyle>
          <a:p>
            <a:endParaRPr/>
          </a:p>
        </p:txBody>
      </p:sp>
      <p:sp>
        <p:nvSpPr>
          <p:cNvPr id="38" name="Google Shape;38;p41"/>
          <p:cNvSpPr txBox="1">
            <a:spLocks noGrp="1"/>
          </p:cNvSpPr>
          <p:nvPr>
            <p:ph type="subTitle" idx="1"/>
          </p:nvPr>
        </p:nvSpPr>
        <p:spPr>
          <a:xfrm>
            <a:off x="4106357" y="3283398"/>
            <a:ext cx="4221000" cy="380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1pPr>
            <a:lvl2pPr lvl="1"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2pPr>
            <a:lvl3pPr lvl="2"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3pPr>
            <a:lvl4pPr lvl="3"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4pPr>
            <a:lvl5pPr lvl="4"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5pPr>
            <a:lvl6pPr lvl="5"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6pPr>
            <a:lvl7pPr lvl="6"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7pPr>
            <a:lvl8pPr lvl="7"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8pPr>
            <a:lvl9pPr lvl="8"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9pPr>
          </a:lstStyle>
          <a:p>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8">
    <p:spTree>
      <p:nvGrpSpPr>
        <p:cNvPr id="1" name="Shape 39"/>
        <p:cNvGrpSpPr/>
        <p:nvPr/>
      </p:nvGrpSpPr>
      <p:grpSpPr>
        <a:xfrm>
          <a:off x="0" y="0"/>
          <a:ext cx="0" cy="0"/>
          <a:chOff x="0" y="0"/>
          <a:chExt cx="0" cy="0"/>
        </a:xfrm>
      </p:grpSpPr>
      <p:sp>
        <p:nvSpPr>
          <p:cNvPr id="40" name="Google Shape;40;p42"/>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2"/>
          <p:cNvSpPr txBox="1">
            <a:spLocks noGrp="1"/>
          </p:cNvSpPr>
          <p:nvPr>
            <p:ph type="title"/>
          </p:nvPr>
        </p:nvSpPr>
        <p:spPr>
          <a:xfrm>
            <a:off x="1085650" y="1307592"/>
            <a:ext cx="46725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42"/>
          <p:cNvSpPr txBox="1">
            <a:spLocks noGrp="1"/>
          </p:cNvSpPr>
          <p:nvPr>
            <p:ph type="subTitle" idx="1"/>
          </p:nvPr>
        </p:nvSpPr>
        <p:spPr>
          <a:xfrm>
            <a:off x="1085650" y="2049750"/>
            <a:ext cx="3947700" cy="2113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Char char="●"/>
              <a:defRPr>
                <a:solidFill>
                  <a:srgbClr val="242424"/>
                </a:solidFill>
              </a:defRPr>
            </a:lvl1pPr>
            <a:lvl2pPr lvl="1" algn="l">
              <a:lnSpc>
                <a:spcPct val="100000"/>
              </a:lnSpc>
              <a:spcBef>
                <a:spcPts val="0"/>
              </a:spcBef>
              <a:spcAft>
                <a:spcPts val="0"/>
              </a:spcAft>
              <a:buClr>
                <a:schemeClr val="dk1"/>
              </a:buClr>
              <a:buSzPts val="1600"/>
              <a:buChar char="○"/>
              <a:defRPr sz="1600">
                <a:solidFill>
                  <a:schemeClr val="dk1"/>
                </a:solidFill>
              </a:defRPr>
            </a:lvl2pPr>
            <a:lvl3pPr lvl="2" algn="l">
              <a:lnSpc>
                <a:spcPct val="100000"/>
              </a:lnSpc>
              <a:spcBef>
                <a:spcPts val="0"/>
              </a:spcBef>
              <a:spcAft>
                <a:spcPts val="0"/>
              </a:spcAft>
              <a:buClr>
                <a:schemeClr val="dk1"/>
              </a:buClr>
              <a:buSzPts val="1600"/>
              <a:buChar char="■"/>
              <a:defRPr sz="1600">
                <a:solidFill>
                  <a:schemeClr val="dk1"/>
                </a:solidFill>
              </a:defRPr>
            </a:lvl3pPr>
            <a:lvl4pPr lvl="3" algn="l">
              <a:lnSpc>
                <a:spcPct val="100000"/>
              </a:lnSpc>
              <a:spcBef>
                <a:spcPts val="0"/>
              </a:spcBef>
              <a:spcAft>
                <a:spcPts val="0"/>
              </a:spcAft>
              <a:buClr>
                <a:schemeClr val="dk1"/>
              </a:buClr>
              <a:buSzPts val="1600"/>
              <a:buChar char="●"/>
              <a:defRPr sz="1600">
                <a:solidFill>
                  <a:schemeClr val="dk1"/>
                </a:solidFill>
              </a:defRPr>
            </a:lvl4pPr>
            <a:lvl5pPr lvl="4" algn="l">
              <a:lnSpc>
                <a:spcPct val="100000"/>
              </a:lnSpc>
              <a:spcBef>
                <a:spcPts val="0"/>
              </a:spcBef>
              <a:spcAft>
                <a:spcPts val="0"/>
              </a:spcAft>
              <a:buClr>
                <a:schemeClr val="dk1"/>
              </a:buClr>
              <a:buSzPts val="1600"/>
              <a:buChar char="○"/>
              <a:defRPr sz="1600">
                <a:solidFill>
                  <a:schemeClr val="dk1"/>
                </a:solidFill>
              </a:defRPr>
            </a:lvl5pPr>
            <a:lvl6pPr lvl="5" algn="l">
              <a:lnSpc>
                <a:spcPct val="100000"/>
              </a:lnSpc>
              <a:spcBef>
                <a:spcPts val="0"/>
              </a:spcBef>
              <a:spcAft>
                <a:spcPts val="0"/>
              </a:spcAft>
              <a:buClr>
                <a:schemeClr val="dk1"/>
              </a:buClr>
              <a:buSzPts val="1600"/>
              <a:buChar char="■"/>
              <a:defRPr sz="1600">
                <a:solidFill>
                  <a:schemeClr val="dk1"/>
                </a:solidFill>
              </a:defRPr>
            </a:lvl6pPr>
            <a:lvl7pPr lvl="6" algn="l">
              <a:lnSpc>
                <a:spcPct val="100000"/>
              </a:lnSpc>
              <a:spcBef>
                <a:spcPts val="0"/>
              </a:spcBef>
              <a:spcAft>
                <a:spcPts val="0"/>
              </a:spcAft>
              <a:buClr>
                <a:schemeClr val="dk1"/>
              </a:buClr>
              <a:buSzPts val="1600"/>
              <a:buChar char="●"/>
              <a:defRPr sz="1600">
                <a:solidFill>
                  <a:schemeClr val="dk1"/>
                </a:solidFill>
              </a:defRPr>
            </a:lvl7pPr>
            <a:lvl8pPr lvl="7" algn="l">
              <a:lnSpc>
                <a:spcPct val="100000"/>
              </a:lnSpc>
              <a:spcBef>
                <a:spcPts val="0"/>
              </a:spcBef>
              <a:spcAft>
                <a:spcPts val="0"/>
              </a:spcAft>
              <a:buClr>
                <a:schemeClr val="dk1"/>
              </a:buClr>
              <a:buSzPts val="1600"/>
              <a:buChar char="○"/>
              <a:defRPr sz="1600">
                <a:solidFill>
                  <a:schemeClr val="dk1"/>
                </a:solidFill>
              </a:defRPr>
            </a:lvl8pPr>
            <a:lvl9pPr lvl="8" algn="l">
              <a:lnSpc>
                <a:spcPct val="100000"/>
              </a:lnSpc>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3"/>
        <p:cNvGrpSpPr/>
        <p:nvPr/>
      </p:nvGrpSpPr>
      <p:grpSpPr>
        <a:xfrm>
          <a:off x="0" y="0"/>
          <a:ext cx="0" cy="0"/>
          <a:chOff x="0" y="0"/>
          <a:chExt cx="0" cy="0"/>
        </a:xfrm>
      </p:grpSpPr>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44"/>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4"/>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7" name="Google Shape;47;p44"/>
          <p:cNvSpPr txBox="1">
            <a:spLocks noGrp="1"/>
          </p:cNvSpPr>
          <p:nvPr>
            <p:ph type="subTitle" idx="1"/>
          </p:nvPr>
        </p:nvSpPr>
        <p:spPr>
          <a:xfrm>
            <a:off x="1304969" y="2774750"/>
            <a:ext cx="2837700" cy="1081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48" name="Google Shape;48;p44"/>
          <p:cNvSpPr txBox="1">
            <a:spLocks noGrp="1"/>
          </p:cNvSpPr>
          <p:nvPr>
            <p:ph type="subTitle" idx="2"/>
          </p:nvPr>
        </p:nvSpPr>
        <p:spPr>
          <a:xfrm>
            <a:off x="1303763" y="2357225"/>
            <a:ext cx="28401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49" name="Google Shape;49;p44"/>
          <p:cNvSpPr txBox="1">
            <a:spLocks noGrp="1"/>
          </p:cNvSpPr>
          <p:nvPr>
            <p:ph type="subTitle" idx="3"/>
          </p:nvPr>
        </p:nvSpPr>
        <p:spPr>
          <a:xfrm>
            <a:off x="5001344" y="2773680"/>
            <a:ext cx="2837700" cy="1081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50" name="Google Shape;50;p44"/>
          <p:cNvSpPr txBox="1">
            <a:spLocks noGrp="1"/>
          </p:cNvSpPr>
          <p:nvPr>
            <p:ph type="subTitle" idx="4"/>
          </p:nvPr>
        </p:nvSpPr>
        <p:spPr>
          <a:xfrm>
            <a:off x="5000138" y="2353056"/>
            <a:ext cx="28401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45"/>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5"/>
          <p:cNvSpPr txBox="1">
            <a:spLocks noGrp="1"/>
          </p:cNvSpPr>
          <p:nvPr>
            <p:ph type="title" hasCustomPrompt="1"/>
          </p:nvPr>
        </p:nvSpPr>
        <p:spPr>
          <a:xfrm>
            <a:off x="2080200" y="1766788"/>
            <a:ext cx="4983600" cy="1294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2000"/>
              <a:buNone/>
              <a:defRPr sz="8000">
                <a:latin typeface="Poppins Black"/>
                <a:ea typeface="Poppins Black"/>
                <a:cs typeface="Poppins Black"/>
                <a:sym typeface="Poppins Black"/>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45"/>
          <p:cNvSpPr txBox="1">
            <a:spLocks noGrp="1"/>
          </p:cNvSpPr>
          <p:nvPr>
            <p:ph type="subTitle" idx="1"/>
          </p:nvPr>
        </p:nvSpPr>
        <p:spPr>
          <a:xfrm>
            <a:off x="2080200" y="3088113"/>
            <a:ext cx="4983600" cy="288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accent2"/>
              </a:buClr>
              <a:buSzPts val="2800"/>
              <a:buFont typeface="Vazirmatn Black"/>
              <a:buNone/>
              <a:defRPr sz="2800" b="0" i="0" u="none" strike="noStrike" cap="none">
                <a:solidFill>
                  <a:schemeClr val="accent2"/>
                </a:solidFill>
                <a:latin typeface="Vazirmatn Black"/>
                <a:ea typeface="Vazirmatn Black"/>
                <a:cs typeface="Vazirmatn Black"/>
                <a:sym typeface="Vazirmatn Black"/>
              </a:defRPr>
            </a:lvl1pPr>
            <a:lvl2pPr marR="0" lvl="1"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2pPr>
            <a:lvl3pPr marR="0" lvl="2"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3pPr>
            <a:lvl4pPr marR="0" lvl="3"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4pPr>
            <a:lvl5pPr marR="0" lvl="4"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5pPr>
            <a:lvl6pPr marR="0" lvl="5"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6pPr>
            <a:lvl7pPr marR="0" lvl="6"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7pPr>
            <a:lvl8pPr marR="0" lvl="7"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8pPr>
            <a:lvl9pPr marR="0" lvl="8"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9pPr>
          </a:lstStyle>
          <a:p>
            <a:endParaRPr/>
          </a:p>
        </p:txBody>
      </p:sp>
      <p:sp>
        <p:nvSpPr>
          <p:cNvPr id="7" name="Google Shape;7;p36"/>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1pPr>
            <a:lvl2pPr marL="914400" marR="0" lvl="1"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2pPr>
            <a:lvl3pPr marL="1371600" marR="0" lvl="2"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3pPr>
            <a:lvl4pPr marL="1828800" marR="0" lvl="3"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4pPr>
            <a:lvl5pPr marL="2286000" marR="0" lvl="4"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5pPr>
            <a:lvl6pPr marL="2743200" marR="0" lvl="5"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6pPr>
            <a:lvl7pPr marL="3200400" marR="0" lvl="6"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7pPr>
            <a:lvl8pPr marL="3657600" marR="0" lvl="7"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8pPr>
            <a:lvl9pPr marL="4114800" marR="0" lvl="8"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pSp>
        <p:nvGrpSpPr>
          <p:cNvPr id="69" name="Google Shape;69;p1"/>
          <p:cNvGrpSpPr/>
          <p:nvPr/>
        </p:nvGrpSpPr>
        <p:grpSpPr>
          <a:xfrm>
            <a:off x="5208765" y="2503385"/>
            <a:ext cx="3692446" cy="2518845"/>
            <a:chOff x="4739557" y="1246117"/>
            <a:chExt cx="3692446" cy="2518845"/>
          </a:xfrm>
        </p:grpSpPr>
        <p:sp>
          <p:nvSpPr>
            <p:cNvPr id="70" name="Google Shape;70;p1"/>
            <p:cNvSpPr/>
            <p:nvPr/>
          </p:nvSpPr>
          <p:spPr>
            <a:xfrm>
              <a:off x="5211355" y="1272397"/>
              <a:ext cx="3189923" cy="2442159"/>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a:off x="4845892" y="1334480"/>
              <a:ext cx="3520742" cy="2364341"/>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5759535" y="2329088"/>
              <a:ext cx="444247" cy="200882"/>
            </a:xfrm>
            <a:custGeom>
              <a:avLst/>
              <a:gdLst/>
              <a:ahLst/>
              <a:cxnLst/>
              <a:rect l="l" t="t" r="r" b="b"/>
              <a:pathLst>
                <a:path w="16093" h="7277" extrusionOk="0">
                  <a:moveTo>
                    <a:pt x="3853" y="1"/>
                  </a:moveTo>
                  <a:cubicBezTo>
                    <a:pt x="1713" y="1"/>
                    <a:pt x="1" y="1713"/>
                    <a:pt x="1" y="3853"/>
                  </a:cubicBezTo>
                  <a:lnTo>
                    <a:pt x="1" y="7105"/>
                  </a:lnTo>
                  <a:lnTo>
                    <a:pt x="3054" y="7105"/>
                  </a:lnTo>
                  <a:lnTo>
                    <a:pt x="3054" y="3853"/>
                  </a:lnTo>
                  <a:cubicBezTo>
                    <a:pt x="3054" y="3425"/>
                    <a:pt x="3396" y="3025"/>
                    <a:pt x="3853" y="3025"/>
                  </a:cubicBezTo>
                  <a:lnTo>
                    <a:pt x="12241" y="3025"/>
                  </a:lnTo>
                  <a:cubicBezTo>
                    <a:pt x="12669" y="3025"/>
                    <a:pt x="13068" y="3396"/>
                    <a:pt x="13068" y="3853"/>
                  </a:cubicBezTo>
                  <a:lnTo>
                    <a:pt x="13068" y="7277"/>
                  </a:lnTo>
                  <a:lnTo>
                    <a:pt x="16093" y="7277"/>
                  </a:lnTo>
                  <a:lnTo>
                    <a:pt x="16093" y="3853"/>
                  </a:lnTo>
                  <a:cubicBezTo>
                    <a:pt x="16093" y="1713"/>
                    <a:pt x="14381" y="1"/>
                    <a:pt x="122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a:off x="5214501" y="2508687"/>
              <a:ext cx="1535114" cy="1187760"/>
            </a:xfrm>
            <a:custGeom>
              <a:avLst/>
              <a:gdLst/>
              <a:ahLst/>
              <a:cxnLst/>
              <a:rect l="l" t="t" r="r" b="b"/>
              <a:pathLst>
                <a:path w="55610" h="43027" extrusionOk="0">
                  <a:moveTo>
                    <a:pt x="2140" y="0"/>
                  </a:moveTo>
                  <a:cubicBezTo>
                    <a:pt x="971" y="0"/>
                    <a:pt x="0" y="942"/>
                    <a:pt x="0" y="2140"/>
                  </a:cubicBezTo>
                  <a:lnTo>
                    <a:pt x="0" y="40887"/>
                  </a:lnTo>
                  <a:cubicBezTo>
                    <a:pt x="0" y="42085"/>
                    <a:pt x="971" y="43027"/>
                    <a:pt x="2140" y="43027"/>
                  </a:cubicBezTo>
                  <a:lnTo>
                    <a:pt x="53470" y="43027"/>
                  </a:lnTo>
                  <a:cubicBezTo>
                    <a:pt x="54640" y="43027"/>
                    <a:pt x="55610" y="42085"/>
                    <a:pt x="55610" y="40887"/>
                  </a:cubicBezTo>
                  <a:lnTo>
                    <a:pt x="55553" y="40887"/>
                  </a:lnTo>
                  <a:lnTo>
                    <a:pt x="55553" y="2140"/>
                  </a:lnTo>
                  <a:cubicBezTo>
                    <a:pt x="55553" y="942"/>
                    <a:pt x="54583" y="0"/>
                    <a:pt x="534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a:off x="5214501" y="2537810"/>
              <a:ext cx="1533541" cy="676599"/>
            </a:xfrm>
            <a:custGeom>
              <a:avLst/>
              <a:gdLst/>
              <a:ahLst/>
              <a:cxnLst/>
              <a:rect l="l" t="t" r="r" b="b"/>
              <a:pathLst>
                <a:path w="55553" h="24510" extrusionOk="0">
                  <a:moveTo>
                    <a:pt x="0" y="1"/>
                  </a:moveTo>
                  <a:lnTo>
                    <a:pt x="0" y="22570"/>
                  </a:lnTo>
                  <a:cubicBezTo>
                    <a:pt x="0" y="23654"/>
                    <a:pt x="971" y="24510"/>
                    <a:pt x="2140" y="24510"/>
                  </a:cubicBezTo>
                  <a:lnTo>
                    <a:pt x="53413" y="24510"/>
                  </a:lnTo>
                  <a:cubicBezTo>
                    <a:pt x="54583" y="24510"/>
                    <a:pt x="55553" y="23654"/>
                    <a:pt x="55553" y="22570"/>
                  </a:cubicBezTo>
                  <a:lnTo>
                    <a:pt x="555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a:off x="5214501" y="2489777"/>
              <a:ext cx="1533541" cy="676599"/>
            </a:xfrm>
            <a:custGeom>
              <a:avLst/>
              <a:gdLst/>
              <a:ahLst/>
              <a:cxnLst/>
              <a:rect l="l" t="t" r="r" b="b"/>
              <a:pathLst>
                <a:path w="55553" h="24510" extrusionOk="0">
                  <a:moveTo>
                    <a:pt x="0" y="0"/>
                  </a:moveTo>
                  <a:lnTo>
                    <a:pt x="0" y="29"/>
                  </a:lnTo>
                  <a:lnTo>
                    <a:pt x="0" y="22569"/>
                  </a:lnTo>
                  <a:cubicBezTo>
                    <a:pt x="0" y="23654"/>
                    <a:pt x="971" y="24510"/>
                    <a:pt x="2140" y="24510"/>
                  </a:cubicBezTo>
                  <a:lnTo>
                    <a:pt x="53413" y="24510"/>
                  </a:lnTo>
                  <a:cubicBezTo>
                    <a:pt x="54583" y="24510"/>
                    <a:pt x="55553" y="23654"/>
                    <a:pt x="55553" y="22569"/>
                  </a:cubicBezTo>
                  <a:lnTo>
                    <a:pt x="5555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
            <p:cNvSpPr/>
            <p:nvPr/>
          </p:nvSpPr>
          <p:spPr>
            <a:xfrm>
              <a:off x="6336866" y="3048999"/>
              <a:ext cx="122125" cy="252061"/>
            </a:xfrm>
            <a:custGeom>
              <a:avLst/>
              <a:gdLst/>
              <a:ahLst/>
              <a:cxnLst/>
              <a:rect l="l" t="t" r="r" b="b"/>
              <a:pathLst>
                <a:path w="4424" h="9131" extrusionOk="0">
                  <a:moveTo>
                    <a:pt x="2198" y="0"/>
                  </a:moveTo>
                  <a:cubicBezTo>
                    <a:pt x="971" y="0"/>
                    <a:pt x="1" y="2026"/>
                    <a:pt x="1" y="4565"/>
                  </a:cubicBezTo>
                  <a:cubicBezTo>
                    <a:pt x="1" y="7076"/>
                    <a:pt x="971" y="9131"/>
                    <a:pt x="2198" y="9131"/>
                  </a:cubicBezTo>
                  <a:cubicBezTo>
                    <a:pt x="3425" y="9131"/>
                    <a:pt x="4423" y="7076"/>
                    <a:pt x="4423" y="4565"/>
                  </a:cubicBezTo>
                  <a:cubicBezTo>
                    <a:pt x="4423" y="2026"/>
                    <a:pt x="3425" y="0"/>
                    <a:pt x="2198" y="0"/>
                  </a:cubicBezTo>
                  <a:close/>
                </a:path>
              </a:pathLst>
            </a:custGeom>
            <a:solidFill>
              <a:srgbClr val="D9AE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
            <p:cNvSpPr/>
            <p:nvPr/>
          </p:nvSpPr>
          <p:spPr>
            <a:xfrm>
              <a:off x="6351827" y="3207314"/>
              <a:ext cx="92201" cy="66970"/>
            </a:xfrm>
            <a:custGeom>
              <a:avLst/>
              <a:gdLst/>
              <a:ahLst/>
              <a:cxnLst/>
              <a:rect l="l" t="t" r="r" b="b"/>
              <a:pathLst>
                <a:path w="3340" h="2426" extrusionOk="0">
                  <a:moveTo>
                    <a:pt x="1" y="0"/>
                  </a:moveTo>
                  <a:cubicBezTo>
                    <a:pt x="229" y="1427"/>
                    <a:pt x="885" y="2425"/>
                    <a:pt x="1656" y="2425"/>
                  </a:cubicBezTo>
                  <a:cubicBezTo>
                    <a:pt x="2455" y="2425"/>
                    <a:pt x="3082" y="1427"/>
                    <a:pt x="3339" y="0"/>
                  </a:cubicBezTo>
                  <a:close/>
                </a:path>
              </a:pathLst>
            </a:custGeom>
            <a:solidFill>
              <a:srgbClr val="CC91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a:off x="6352628" y="3065535"/>
              <a:ext cx="107135" cy="235526"/>
            </a:xfrm>
            <a:custGeom>
              <a:avLst/>
              <a:gdLst/>
              <a:ahLst/>
              <a:cxnLst/>
              <a:rect l="l" t="t" r="r" b="b"/>
              <a:pathLst>
                <a:path w="3881" h="8532" extrusionOk="0">
                  <a:moveTo>
                    <a:pt x="2740" y="0"/>
                  </a:moveTo>
                  <a:lnTo>
                    <a:pt x="2740" y="0"/>
                  </a:lnTo>
                  <a:cubicBezTo>
                    <a:pt x="3110" y="828"/>
                    <a:pt x="3310" y="1855"/>
                    <a:pt x="3310" y="2996"/>
                  </a:cubicBezTo>
                  <a:cubicBezTo>
                    <a:pt x="3310" y="5536"/>
                    <a:pt x="2312" y="7561"/>
                    <a:pt x="1113" y="7561"/>
                  </a:cubicBezTo>
                  <a:cubicBezTo>
                    <a:pt x="714" y="7561"/>
                    <a:pt x="314" y="7333"/>
                    <a:pt x="0" y="6962"/>
                  </a:cubicBezTo>
                  <a:lnTo>
                    <a:pt x="0" y="6962"/>
                  </a:lnTo>
                  <a:cubicBezTo>
                    <a:pt x="400" y="7932"/>
                    <a:pt x="999" y="8532"/>
                    <a:pt x="1684" y="8532"/>
                  </a:cubicBezTo>
                  <a:cubicBezTo>
                    <a:pt x="2911" y="8532"/>
                    <a:pt x="3881" y="6506"/>
                    <a:pt x="3881" y="3966"/>
                  </a:cubicBezTo>
                  <a:cubicBezTo>
                    <a:pt x="3852" y="2254"/>
                    <a:pt x="3424" y="799"/>
                    <a:pt x="2740" y="0"/>
                  </a:cubicBezTo>
                  <a:close/>
                </a:path>
              </a:pathLst>
            </a:custGeom>
            <a:solidFill>
              <a:srgbClr val="0617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a:off x="5505127" y="3048999"/>
              <a:ext cx="122125" cy="252061"/>
            </a:xfrm>
            <a:custGeom>
              <a:avLst/>
              <a:gdLst/>
              <a:ahLst/>
              <a:cxnLst/>
              <a:rect l="l" t="t" r="r" b="b"/>
              <a:pathLst>
                <a:path w="4424" h="9131" extrusionOk="0">
                  <a:moveTo>
                    <a:pt x="2198" y="0"/>
                  </a:moveTo>
                  <a:cubicBezTo>
                    <a:pt x="999" y="0"/>
                    <a:pt x="1" y="2026"/>
                    <a:pt x="1" y="4565"/>
                  </a:cubicBezTo>
                  <a:cubicBezTo>
                    <a:pt x="1" y="7105"/>
                    <a:pt x="942" y="9131"/>
                    <a:pt x="2198" y="9131"/>
                  </a:cubicBezTo>
                  <a:cubicBezTo>
                    <a:pt x="3425" y="9131"/>
                    <a:pt x="4423" y="7105"/>
                    <a:pt x="4423" y="4565"/>
                  </a:cubicBezTo>
                  <a:cubicBezTo>
                    <a:pt x="4423" y="2026"/>
                    <a:pt x="3425" y="0"/>
                    <a:pt x="21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a:off x="5214501" y="2490550"/>
              <a:ext cx="111083" cy="112684"/>
            </a:xfrm>
            <a:custGeom>
              <a:avLst/>
              <a:gdLst/>
              <a:ahLst/>
              <a:cxnLst/>
              <a:rect l="l" t="t" r="r" b="b"/>
              <a:pathLst>
                <a:path w="4024" h="4082" extrusionOk="0">
                  <a:moveTo>
                    <a:pt x="0" y="1"/>
                  </a:moveTo>
                  <a:lnTo>
                    <a:pt x="0" y="4081"/>
                  </a:lnTo>
                  <a:cubicBezTo>
                    <a:pt x="2254" y="4081"/>
                    <a:pt x="4023" y="2255"/>
                    <a:pt x="4023" y="29"/>
                  </a:cubicBezTo>
                  <a:lnTo>
                    <a:pt x="402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a:off x="6639334" y="2489777"/>
              <a:ext cx="110282" cy="111855"/>
            </a:xfrm>
            <a:custGeom>
              <a:avLst/>
              <a:gdLst/>
              <a:ahLst/>
              <a:cxnLst/>
              <a:rect l="l" t="t" r="r" b="b"/>
              <a:pathLst>
                <a:path w="3995" h="4052" extrusionOk="0">
                  <a:moveTo>
                    <a:pt x="3995" y="0"/>
                  </a:moveTo>
                  <a:lnTo>
                    <a:pt x="0" y="29"/>
                  </a:lnTo>
                  <a:cubicBezTo>
                    <a:pt x="0" y="2254"/>
                    <a:pt x="1769" y="4023"/>
                    <a:pt x="3995" y="4052"/>
                  </a:cubicBezTo>
                  <a:lnTo>
                    <a:pt x="3995" y="0"/>
                  </a:lnTo>
                  <a:close/>
                </a:path>
              </a:pathLst>
            </a:custGeom>
            <a:solidFill>
              <a:srgbClr val="A548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a:off x="5214501" y="3566455"/>
              <a:ext cx="111083" cy="129992"/>
            </a:xfrm>
            <a:custGeom>
              <a:avLst/>
              <a:gdLst/>
              <a:ahLst/>
              <a:cxnLst/>
              <a:rect l="l" t="t" r="r" b="b"/>
              <a:pathLst>
                <a:path w="4024" h="4709" extrusionOk="0">
                  <a:moveTo>
                    <a:pt x="0" y="1"/>
                  </a:moveTo>
                  <a:lnTo>
                    <a:pt x="0" y="2569"/>
                  </a:lnTo>
                  <a:cubicBezTo>
                    <a:pt x="0" y="3767"/>
                    <a:pt x="971" y="4709"/>
                    <a:pt x="2140" y="4709"/>
                  </a:cubicBezTo>
                  <a:lnTo>
                    <a:pt x="3966" y="4709"/>
                  </a:lnTo>
                  <a:cubicBezTo>
                    <a:pt x="3995" y="4509"/>
                    <a:pt x="4023" y="4252"/>
                    <a:pt x="4023" y="4052"/>
                  </a:cubicBezTo>
                  <a:cubicBezTo>
                    <a:pt x="4023" y="1798"/>
                    <a:pt x="2197" y="1"/>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
            <p:cNvSpPr/>
            <p:nvPr/>
          </p:nvSpPr>
          <p:spPr>
            <a:xfrm>
              <a:off x="6639334" y="3566455"/>
              <a:ext cx="108708" cy="129992"/>
            </a:xfrm>
            <a:custGeom>
              <a:avLst/>
              <a:gdLst/>
              <a:ahLst/>
              <a:cxnLst/>
              <a:rect l="l" t="t" r="r" b="b"/>
              <a:pathLst>
                <a:path w="3938" h="4709" extrusionOk="0">
                  <a:moveTo>
                    <a:pt x="3938" y="1"/>
                  </a:moveTo>
                  <a:cubicBezTo>
                    <a:pt x="1769" y="58"/>
                    <a:pt x="0" y="1827"/>
                    <a:pt x="0" y="4052"/>
                  </a:cubicBezTo>
                  <a:cubicBezTo>
                    <a:pt x="0" y="4281"/>
                    <a:pt x="29" y="4509"/>
                    <a:pt x="57" y="4709"/>
                  </a:cubicBezTo>
                  <a:lnTo>
                    <a:pt x="1798" y="4709"/>
                  </a:lnTo>
                  <a:cubicBezTo>
                    <a:pt x="2968" y="4709"/>
                    <a:pt x="3938" y="3767"/>
                    <a:pt x="3938" y="2569"/>
                  </a:cubicBezTo>
                  <a:lnTo>
                    <a:pt x="3938" y="1"/>
                  </a:lnTo>
                  <a:close/>
                </a:path>
              </a:pathLst>
            </a:custGeom>
            <a:solidFill>
              <a:srgbClr val="A548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a:off x="5724090" y="2461427"/>
              <a:ext cx="154422" cy="29151"/>
            </a:xfrm>
            <a:custGeom>
              <a:avLst/>
              <a:gdLst/>
              <a:ahLst/>
              <a:cxnLst/>
              <a:rect l="l" t="t" r="r" b="b"/>
              <a:pathLst>
                <a:path w="5594" h="1056" extrusionOk="0">
                  <a:moveTo>
                    <a:pt x="686" y="0"/>
                  </a:moveTo>
                  <a:cubicBezTo>
                    <a:pt x="1" y="0"/>
                    <a:pt x="1" y="1056"/>
                    <a:pt x="686" y="1056"/>
                  </a:cubicBezTo>
                  <a:lnTo>
                    <a:pt x="4937" y="1056"/>
                  </a:lnTo>
                  <a:cubicBezTo>
                    <a:pt x="5593" y="1056"/>
                    <a:pt x="5593" y="0"/>
                    <a:pt x="493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a:off x="6086405" y="2461427"/>
              <a:ext cx="154395" cy="29151"/>
            </a:xfrm>
            <a:custGeom>
              <a:avLst/>
              <a:gdLst/>
              <a:ahLst/>
              <a:cxnLst/>
              <a:rect l="l" t="t" r="r" b="b"/>
              <a:pathLst>
                <a:path w="5593" h="1056" extrusionOk="0">
                  <a:moveTo>
                    <a:pt x="685" y="0"/>
                  </a:moveTo>
                  <a:cubicBezTo>
                    <a:pt x="1" y="0"/>
                    <a:pt x="1" y="1056"/>
                    <a:pt x="685" y="1056"/>
                  </a:cubicBezTo>
                  <a:lnTo>
                    <a:pt x="4937" y="1056"/>
                  </a:lnTo>
                  <a:cubicBezTo>
                    <a:pt x="5593" y="1056"/>
                    <a:pt x="5593" y="0"/>
                    <a:pt x="493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a:off x="5833571" y="3296312"/>
              <a:ext cx="2257399" cy="399362"/>
            </a:xfrm>
            <a:custGeom>
              <a:avLst/>
              <a:gdLst/>
              <a:ahLst/>
              <a:cxnLst/>
              <a:rect l="l" t="t" r="r" b="b"/>
              <a:pathLst>
                <a:path w="81775" h="14467" extrusionOk="0">
                  <a:moveTo>
                    <a:pt x="1" y="0"/>
                  </a:moveTo>
                  <a:lnTo>
                    <a:pt x="1" y="14466"/>
                  </a:lnTo>
                  <a:lnTo>
                    <a:pt x="73757" y="14466"/>
                  </a:lnTo>
                  <a:cubicBezTo>
                    <a:pt x="78179" y="14466"/>
                    <a:pt x="81774" y="11213"/>
                    <a:pt x="81774" y="7219"/>
                  </a:cubicBezTo>
                  <a:cubicBezTo>
                    <a:pt x="81774" y="3224"/>
                    <a:pt x="78179" y="0"/>
                    <a:pt x="7375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5833571" y="3341198"/>
              <a:ext cx="1582374" cy="311136"/>
            </a:xfrm>
            <a:custGeom>
              <a:avLst/>
              <a:gdLst/>
              <a:ahLst/>
              <a:cxnLst/>
              <a:rect l="l" t="t" r="r" b="b"/>
              <a:pathLst>
                <a:path w="57322" h="11271" extrusionOk="0">
                  <a:moveTo>
                    <a:pt x="1" y="1"/>
                  </a:moveTo>
                  <a:lnTo>
                    <a:pt x="1" y="11271"/>
                  </a:lnTo>
                  <a:lnTo>
                    <a:pt x="51073" y="11271"/>
                  </a:lnTo>
                  <a:cubicBezTo>
                    <a:pt x="54497" y="11271"/>
                    <a:pt x="57322" y="8732"/>
                    <a:pt x="57322" y="5650"/>
                  </a:cubicBezTo>
                  <a:cubicBezTo>
                    <a:pt x="57322" y="2540"/>
                    <a:pt x="54497" y="1"/>
                    <a:pt x="5107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5833567" y="3377453"/>
              <a:ext cx="1684782" cy="12615"/>
            </a:xfrm>
            <a:custGeom>
              <a:avLst/>
              <a:gdLst/>
              <a:ahLst/>
              <a:cxnLst/>
              <a:rect l="l" t="t" r="r" b="b"/>
              <a:pathLst>
                <a:path w="70305" h="457" extrusionOk="0">
                  <a:moveTo>
                    <a:pt x="1" y="0"/>
                  </a:moveTo>
                  <a:lnTo>
                    <a:pt x="1" y="457"/>
                  </a:lnTo>
                  <a:lnTo>
                    <a:pt x="70304" y="457"/>
                  </a:lnTo>
                  <a:lnTo>
                    <a:pt x="7030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5833567" y="3451489"/>
              <a:ext cx="1684782" cy="12615"/>
            </a:xfrm>
            <a:custGeom>
              <a:avLst/>
              <a:gdLst/>
              <a:ahLst/>
              <a:cxnLst/>
              <a:rect l="l" t="t" r="r" b="b"/>
              <a:pathLst>
                <a:path w="70305" h="457" extrusionOk="0">
                  <a:moveTo>
                    <a:pt x="1" y="0"/>
                  </a:moveTo>
                  <a:lnTo>
                    <a:pt x="1" y="457"/>
                  </a:lnTo>
                  <a:lnTo>
                    <a:pt x="70304" y="457"/>
                  </a:lnTo>
                  <a:lnTo>
                    <a:pt x="7030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5833567" y="3525525"/>
              <a:ext cx="1684782" cy="12615"/>
            </a:xfrm>
            <a:custGeom>
              <a:avLst/>
              <a:gdLst/>
              <a:ahLst/>
              <a:cxnLst/>
              <a:rect l="l" t="t" r="r" b="b"/>
              <a:pathLst>
                <a:path w="70305" h="457" extrusionOk="0">
                  <a:moveTo>
                    <a:pt x="1" y="0"/>
                  </a:moveTo>
                  <a:lnTo>
                    <a:pt x="1" y="457"/>
                  </a:lnTo>
                  <a:lnTo>
                    <a:pt x="70304" y="457"/>
                  </a:lnTo>
                  <a:lnTo>
                    <a:pt x="7030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5833567" y="3598761"/>
              <a:ext cx="1684782" cy="13416"/>
            </a:xfrm>
            <a:custGeom>
              <a:avLst/>
              <a:gdLst/>
              <a:ahLst/>
              <a:cxnLst/>
              <a:rect l="l" t="t" r="r" b="b"/>
              <a:pathLst>
                <a:path w="70305" h="486" extrusionOk="0">
                  <a:moveTo>
                    <a:pt x="1" y="1"/>
                  </a:moveTo>
                  <a:lnTo>
                    <a:pt x="1" y="486"/>
                  </a:lnTo>
                  <a:lnTo>
                    <a:pt x="70304" y="486"/>
                  </a:lnTo>
                  <a:lnTo>
                    <a:pt x="7030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5833567" y="3672797"/>
              <a:ext cx="1684782" cy="12643"/>
            </a:xfrm>
            <a:custGeom>
              <a:avLst/>
              <a:gdLst/>
              <a:ahLst/>
              <a:cxnLst/>
              <a:rect l="l" t="t" r="r" b="b"/>
              <a:pathLst>
                <a:path w="70305" h="458" extrusionOk="0">
                  <a:moveTo>
                    <a:pt x="1" y="1"/>
                  </a:moveTo>
                  <a:lnTo>
                    <a:pt x="1" y="457"/>
                  </a:lnTo>
                  <a:lnTo>
                    <a:pt x="70304" y="457"/>
                  </a:lnTo>
                  <a:lnTo>
                    <a:pt x="7030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5830421" y="3321516"/>
              <a:ext cx="1600510" cy="346581"/>
            </a:xfrm>
            <a:custGeom>
              <a:avLst/>
              <a:gdLst/>
              <a:ahLst/>
              <a:cxnLst/>
              <a:rect l="l" t="t" r="r" b="b"/>
              <a:pathLst>
                <a:path w="57979" h="12555" extrusionOk="0">
                  <a:moveTo>
                    <a:pt x="1" y="0"/>
                  </a:moveTo>
                  <a:lnTo>
                    <a:pt x="1" y="1370"/>
                  </a:lnTo>
                  <a:lnTo>
                    <a:pt x="51073" y="1370"/>
                  </a:lnTo>
                  <a:cubicBezTo>
                    <a:pt x="54155" y="1370"/>
                    <a:pt x="56637" y="3567"/>
                    <a:pt x="56637" y="6306"/>
                  </a:cubicBezTo>
                  <a:cubicBezTo>
                    <a:pt x="56637" y="9074"/>
                    <a:pt x="54155" y="11271"/>
                    <a:pt x="51073" y="11271"/>
                  </a:cubicBezTo>
                  <a:lnTo>
                    <a:pt x="1" y="11271"/>
                  </a:lnTo>
                  <a:lnTo>
                    <a:pt x="1" y="12555"/>
                  </a:lnTo>
                  <a:lnTo>
                    <a:pt x="51073" y="12555"/>
                  </a:lnTo>
                  <a:cubicBezTo>
                    <a:pt x="54897" y="12555"/>
                    <a:pt x="57978" y="9730"/>
                    <a:pt x="57978" y="6277"/>
                  </a:cubicBezTo>
                  <a:cubicBezTo>
                    <a:pt x="57978" y="2825"/>
                    <a:pt x="54897" y="0"/>
                    <a:pt x="510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7764845" y="3241185"/>
              <a:ext cx="282013" cy="511962"/>
            </a:xfrm>
            <a:custGeom>
              <a:avLst/>
              <a:gdLst/>
              <a:ahLst/>
              <a:cxnLst/>
              <a:rect l="l" t="t" r="r" b="b"/>
              <a:pathLst>
                <a:path w="10216" h="18546" extrusionOk="0">
                  <a:moveTo>
                    <a:pt x="1" y="0"/>
                  </a:moveTo>
                  <a:lnTo>
                    <a:pt x="1" y="1798"/>
                  </a:lnTo>
                  <a:cubicBezTo>
                    <a:pt x="4651" y="1798"/>
                    <a:pt x="8389" y="5164"/>
                    <a:pt x="8389" y="9273"/>
                  </a:cubicBezTo>
                  <a:cubicBezTo>
                    <a:pt x="8389" y="13353"/>
                    <a:pt x="4623" y="16720"/>
                    <a:pt x="1" y="16720"/>
                  </a:cubicBezTo>
                  <a:lnTo>
                    <a:pt x="1" y="18546"/>
                  </a:lnTo>
                  <a:cubicBezTo>
                    <a:pt x="5622" y="18546"/>
                    <a:pt x="10215" y="14352"/>
                    <a:pt x="10215" y="9273"/>
                  </a:cubicBezTo>
                  <a:cubicBezTo>
                    <a:pt x="10215" y="4166"/>
                    <a:pt x="565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7272592" y="3241185"/>
              <a:ext cx="281985" cy="511962"/>
            </a:xfrm>
            <a:custGeom>
              <a:avLst/>
              <a:gdLst/>
              <a:ahLst/>
              <a:cxnLst/>
              <a:rect l="l" t="t" r="r" b="b"/>
              <a:pathLst>
                <a:path w="10215" h="18546" extrusionOk="0">
                  <a:moveTo>
                    <a:pt x="0" y="0"/>
                  </a:moveTo>
                  <a:lnTo>
                    <a:pt x="0" y="1798"/>
                  </a:lnTo>
                  <a:cubicBezTo>
                    <a:pt x="4651" y="1798"/>
                    <a:pt x="8389" y="5164"/>
                    <a:pt x="8389" y="9273"/>
                  </a:cubicBezTo>
                  <a:cubicBezTo>
                    <a:pt x="8389" y="13353"/>
                    <a:pt x="4622" y="16720"/>
                    <a:pt x="0" y="16720"/>
                  </a:cubicBezTo>
                  <a:lnTo>
                    <a:pt x="0" y="18546"/>
                  </a:lnTo>
                  <a:cubicBezTo>
                    <a:pt x="5649" y="18546"/>
                    <a:pt x="10215" y="14352"/>
                    <a:pt x="10215" y="9273"/>
                  </a:cubicBezTo>
                  <a:cubicBezTo>
                    <a:pt x="10215" y="4166"/>
                    <a:pt x="5649"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7620719" y="3433344"/>
              <a:ext cx="296947" cy="124499"/>
            </a:xfrm>
            <a:custGeom>
              <a:avLst/>
              <a:gdLst/>
              <a:ahLst/>
              <a:cxnLst/>
              <a:rect l="l" t="t" r="r" b="b"/>
              <a:pathLst>
                <a:path w="10757" h="4510" extrusionOk="0">
                  <a:moveTo>
                    <a:pt x="5393" y="1"/>
                  </a:moveTo>
                  <a:cubicBezTo>
                    <a:pt x="2397" y="1"/>
                    <a:pt x="0" y="1028"/>
                    <a:pt x="0" y="2255"/>
                  </a:cubicBezTo>
                  <a:cubicBezTo>
                    <a:pt x="0" y="3510"/>
                    <a:pt x="2397" y="4509"/>
                    <a:pt x="5393" y="4509"/>
                  </a:cubicBezTo>
                  <a:cubicBezTo>
                    <a:pt x="8360" y="4509"/>
                    <a:pt x="10757" y="3510"/>
                    <a:pt x="10757" y="2255"/>
                  </a:cubicBezTo>
                  <a:cubicBezTo>
                    <a:pt x="10757" y="1028"/>
                    <a:pt x="8360" y="1"/>
                    <a:pt x="53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7247389" y="1647024"/>
              <a:ext cx="675025" cy="1340554"/>
            </a:xfrm>
            <a:custGeom>
              <a:avLst/>
              <a:gdLst/>
              <a:ahLst/>
              <a:cxnLst/>
              <a:rect l="l" t="t" r="r" b="b"/>
              <a:pathLst>
                <a:path w="24453" h="48562" extrusionOk="0">
                  <a:moveTo>
                    <a:pt x="0" y="0"/>
                  </a:moveTo>
                  <a:lnTo>
                    <a:pt x="0" y="5735"/>
                  </a:lnTo>
                  <a:lnTo>
                    <a:pt x="0" y="10728"/>
                  </a:lnTo>
                  <a:cubicBezTo>
                    <a:pt x="0" y="17176"/>
                    <a:pt x="3852" y="22683"/>
                    <a:pt x="9045" y="24281"/>
                  </a:cubicBezTo>
                  <a:cubicBezTo>
                    <a:pt x="3852" y="25879"/>
                    <a:pt x="0" y="31385"/>
                    <a:pt x="0" y="37834"/>
                  </a:cubicBezTo>
                  <a:lnTo>
                    <a:pt x="0" y="42827"/>
                  </a:lnTo>
                  <a:lnTo>
                    <a:pt x="0" y="48562"/>
                  </a:lnTo>
                  <a:lnTo>
                    <a:pt x="24452" y="48562"/>
                  </a:lnTo>
                  <a:lnTo>
                    <a:pt x="24452" y="42827"/>
                  </a:lnTo>
                  <a:lnTo>
                    <a:pt x="24452" y="37834"/>
                  </a:lnTo>
                  <a:cubicBezTo>
                    <a:pt x="24452" y="31385"/>
                    <a:pt x="20629" y="25879"/>
                    <a:pt x="15407" y="24281"/>
                  </a:cubicBezTo>
                  <a:cubicBezTo>
                    <a:pt x="20629" y="22683"/>
                    <a:pt x="24452" y="17176"/>
                    <a:pt x="24452" y="10728"/>
                  </a:cubicBezTo>
                  <a:lnTo>
                    <a:pt x="24452" y="5735"/>
                  </a:lnTo>
                  <a:lnTo>
                    <a:pt x="2445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7341108" y="1921887"/>
              <a:ext cx="489133" cy="951489"/>
            </a:xfrm>
            <a:custGeom>
              <a:avLst/>
              <a:gdLst/>
              <a:ahLst/>
              <a:cxnLst/>
              <a:rect l="l" t="t" r="r" b="b"/>
              <a:pathLst>
                <a:path w="17719" h="34468" extrusionOk="0">
                  <a:moveTo>
                    <a:pt x="1341" y="1"/>
                  </a:moveTo>
                  <a:cubicBezTo>
                    <a:pt x="628" y="1"/>
                    <a:pt x="343" y="486"/>
                    <a:pt x="0" y="942"/>
                  </a:cubicBezTo>
                  <a:lnTo>
                    <a:pt x="0" y="3139"/>
                  </a:lnTo>
                  <a:cubicBezTo>
                    <a:pt x="0" y="8475"/>
                    <a:pt x="2825" y="13011"/>
                    <a:pt x="6591" y="14352"/>
                  </a:cubicBezTo>
                  <a:cubicBezTo>
                    <a:pt x="2825" y="15693"/>
                    <a:pt x="0" y="20259"/>
                    <a:pt x="0" y="25594"/>
                  </a:cubicBezTo>
                  <a:lnTo>
                    <a:pt x="0" y="29731"/>
                  </a:lnTo>
                  <a:lnTo>
                    <a:pt x="0" y="34468"/>
                  </a:lnTo>
                  <a:lnTo>
                    <a:pt x="17719" y="34468"/>
                  </a:lnTo>
                  <a:lnTo>
                    <a:pt x="17719" y="29731"/>
                  </a:lnTo>
                  <a:lnTo>
                    <a:pt x="17719" y="25594"/>
                  </a:lnTo>
                  <a:cubicBezTo>
                    <a:pt x="17719" y="20259"/>
                    <a:pt x="14894" y="15722"/>
                    <a:pt x="11128" y="14352"/>
                  </a:cubicBezTo>
                  <a:cubicBezTo>
                    <a:pt x="14894" y="13011"/>
                    <a:pt x="17719" y="8475"/>
                    <a:pt x="17719" y="3139"/>
                  </a:cubicBezTo>
                  <a:lnTo>
                    <a:pt x="17719" y="942"/>
                  </a:lnTo>
                  <a:cubicBezTo>
                    <a:pt x="17377" y="514"/>
                    <a:pt x="17034" y="1"/>
                    <a:pt x="16321" y="1"/>
                  </a:cubicBezTo>
                  <a:cubicBezTo>
                    <a:pt x="15094" y="1"/>
                    <a:pt x="15094" y="372"/>
                    <a:pt x="13839" y="372"/>
                  </a:cubicBezTo>
                  <a:cubicBezTo>
                    <a:pt x="12583" y="372"/>
                    <a:pt x="12583" y="1"/>
                    <a:pt x="11328" y="1"/>
                  </a:cubicBezTo>
                  <a:cubicBezTo>
                    <a:pt x="10101" y="1"/>
                    <a:pt x="10101" y="372"/>
                    <a:pt x="8845" y="372"/>
                  </a:cubicBezTo>
                  <a:cubicBezTo>
                    <a:pt x="7590" y="372"/>
                    <a:pt x="7590" y="1"/>
                    <a:pt x="6335" y="1"/>
                  </a:cubicBezTo>
                  <a:cubicBezTo>
                    <a:pt x="5108" y="1"/>
                    <a:pt x="5108" y="372"/>
                    <a:pt x="3852" y="372"/>
                  </a:cubicBezTo>
                  <a:cubicBezTo>
                    <a:pt x="2597" y="372"/>
                    <a:pt x="2597" y="1"/>
                    <a:pt x="13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7383647" y="1983336"/>
              <a:ext cx="15762" cy="15762"/>
            </a:xfrm>
            <a:custGeom>
              <a:avLst/>
              <a:gdLst/>
              <a:ahLst/>
              <a:cxnLst/>
              <a:rect l="l" t="t" r="r" b="b"/>
              <a:pathLst>
                <a:path w="571" h="571" extrusionOk="0">
                  <a:moveTo>
                    <a:pt x="285" y="0"/>
                  </a:moveTo>
                  <a:cubicBezTo>
                    <a:pt x="143" y="0"/>
                    <a:pt x="0" y="114"/>
                    <a:pt x="0" y="286"/>
                  </a:cubicBezTo>
                  <a:cubicBezTo>
                    <a:pt x="0" y="428"/>
                    <a:pt x="143" y="571"/>
                    <a:pt x="285" y="571"/>
                  </a:cubicBezTo>
                  <a:cubicBezTo>
                    <a:pt x="428" y="571"/>
                    <a:pt x="571" y="485"/>
                    <a:pt x="571" y="286"/>
                  </a:cubicBezTo>
                  <a:cubicBezTo>
                    <a:pt x="571" y="114"/>
                    <a:pt x="428" y="0"/>
                    <a:pt x="2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7406476" y="2081775"/>
              <a:ext cx="33899" cy="33899"/>
            </a:xfrm>
            <a:custGeom>
              <a:avLst/>
              <a:gdLst/>
              <a:ahLst/>
              <a:cxnLst/>
              <a:rect l="l" t="t" r="r" b="b"/>
              <a:pathLst>
                <a:path w="1228" h="1228" extrusionOk="0">
                  <a:moveTo>
                    <a:pt x="628" y="1"/>
                  </a:moveTo>
                  <a:cubicBezTo>
                    <a:pt x="286" y="1"/>
                    <a:pt x="1" y="286"/>
                    <a:pt x="1" y="628"/>
                  </a:cubicBezTo>
                  <a:cubicBezTo>
                    <a:pt x="1" y="942"/>
                    <a:pt x="286" y="1228"/>
                    <a:pt x="628" y="1228"/>
                  </a:cubicBezTo>
                  <a:cubicBezTo>
                    <a:pt x="942" y="1228"/>
                    <a:pt x="1227" y="942"/>
                    <a:pt x="1227" y="628"/>
                  </a:cubicBezTo>
                  <a:cubicBezTo>
                    <a:pt x="1227" y="286"/>
                    <a:pt x="942" y="1"/>
                    <a:pt x="6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7460030" y="2025848"/>
              <a:ext cx="23657" cy="23657"/>
            </a:xfrm>
            <a:custGeom>
              <a:avLst/>
              <a:gdLst/>
              <a:ahLst/>
              <a:cxnLst/>
              <a:rect l="l" t="t" r="r" b="b"/>
              <a:pathLst>
                <a:path w="857" h="857" extrusionOk="0">
                  <a:moveTo>
                    <a:pt x="429" y="1"/>
                  </a:moveTo>
                  <a:cubicBezTo>
                    <a:pt x="172" y="1"/>
                    <a:pt x="1" y="229"/>
                    <a:pt x="1" y="429"/>
                  </a:cubicBezTo>
                  <a:cubicBezTo>
                    <a:pt x="1" y="686"/>
                    <a:pt x="229" y="857"/>
                    <a:pt x="429" y="857"/>
                  </a:cubicBezTo>
                  <a:cubicBezTo>
                    <a:pt x="686" y="857"/>
                    <a:pt x="857" y="657"/>
                    <a:pt x="857" y="429"/>
                  </a:cubicBezTo>
                  <a:cubicBezTo>
                    <a:pt x="857" y="172"/>
                    <a:pt x="686" y="1"/>
                    <a:pt x="4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7541161" y="1959706"/>
              <a:ext cx="15790" cy="15762"/>
            </a:xfrm>
            <a:custGeom>
              <a:avLst/>
              <a:gdLst/>
              <a:ahLst/>
              <a:cxnLst/>
              <a:rect l="l" t="t" r="r" b="b"/>
              <a:pathLst>
                <a:path w="572" h="571" extrusionOk="0">
                  <a:moveTo>
                    <a:pt x="286" y="0"/>
                  </a:moveTo>
                  <a:cubicBezTo>
                    <a:pt x="143" y="0"/>
                    <a:pt x="1" y="143"/>
                    <a:pt x="1" y="286"/>
                  </a:cubicBezTo>
                  <a:cubicBezTo>
                    <a:pt x="1" y="428"/>
                    <a:pt x="86" y="571"/>
                    <a:pt x="286" y="571"/>
                  </a:cubicBezTo>
                  <a:cubicBezTo>
                    <a:pt x="429" y="571"/>
                    <a:pt x="571" y="485"/>
                    <a:pt x="571" y="286"/>
                  </a:cubicBezTo>
                  <a:cubicBezTo>
                    <a:pt x="571" y="114"/>
                    <a:pt x="457" y="0"/>
                    <a:pt x="2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7565592" y="2058145"/>
              <a:ext cx="33098" cy="33899"/>
            </a:xfrm>
            <a:custGeom>
              <a:avLst/>
              <a:gdLst/>
              <a:ahLst/>
              <a:cxnLst/>
              <a:rect l="l" t="t" r="r" b="b"/>
              <a:pathLst>
                <a:path w="1199" h="1228" extrusionOk="0">
                  <a:moveTo>
                    <a:pt x="599" y="1"/>
                  </a:moveTo>
                  <a:cubicBezTo>
                    <a:pt x="285" y="1"/>
                    <a:pt x="0" y="258"/>
                    <a:pt x="0" y="629"/>
                  </a:cubicBezTo>
                  <a:cubicBezTo>
                    <a:pt x="0" y="942"/>
                    <a:pt x="228" y="1228"/>
                    <a:pt x="599" y="1228"/>
                  </a:cubicBezTo>
                  <a:cubicBezTo>
                    <a:pt x="913" y="1228"/>
                    <a:pt x="1198" y="971"/>
                    <a:pt x="1198" y="629"/>
                  </a:cubicBezTo>
                  <a:cubicBezTo>
                    <a:pt x="1198" y="286"/>
                    <a:pt x="913" y="1"/>
                    <a:pt x="5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7618345" y="2002245"/>
              <a:ext cx="23657" cy="23630"/>
            </a:xfrm>
            <a:custGeom>
              <a:avLst/>
              <a:gdLst/>
              <a:ahLst/>
              <a:cxnLst/>
              <a:rect l="l" t="t" r="r" b="b"/>
              <a:pathLst>
                <a:path w="857" h="856" extrusionOk="0">
                  <a:moveTo>
                    <a:pt x="429" y="0"/>
                  </a:moveTo>
                  <a:cubicBezTo>
                    <a:pt x="172" y="0"/>
                    <a:pt x="1" y="228"/>
                    <a:pt x="1" y="428"/>
                  </a:cubicBezTo>
                  <a:cubicBezTo>
                    <a:pt x="1" y="685"/>
                    <a:pt x="229" y="856"/>
                    <a:pt x="429" y="856"/>
                  </a:cubicBezTo>
                  <a:cubicBezTo>
                    <a:pt x="686" y="856"/>
                    <a:pt x="857" y="656"/>
                    <a:pt x="857" y="428"/>
                  </a:cubicBezTo>
                  <a:cubicBezTo>
                    <a:pt x="857" y="171"/>
                    <a:pt x="657" y="0"/>
                    <a:pt x="4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7510437" y="2132872"/>
              <a:ext cx="15790" cy="15873"/>
            </a:xfrm>
            <a:custGeom>
              <a:avLst/>
              <a:gdLst/>
              <a:ahLst/>
              <a:cxnLst/>
              <a:rect l="l" t="t" r="r" b="b"/>
              <a:pathLst>
                <a:path w="572" h="575" extrusionOk="0">
                  <a:moveTo>
                    <a:pt x="323" y="1"/>
                  </a:moveTo>
                  <a:cubicBezTo>
                    <a:pt x="311" y="1"/>
                    <a:pt x="298" y="2"/>
                    <a:pt x="286" y="4"/>
                  </a:cubicBezTo>
                  <a:cubicBezTo>
                    <a:pt x="143" y="4"/>
                    <a:pt x="1" y="118"/>
                    <a:pt x="1" y="290"/>
                  </a:cubicBezTo>
                  <a:cubicBezTo>
                    <a:pt x="1" y="432"/>
                    <a:pt x="115" y="575"/>
                    <a:pt x="286" y="575"/>
                  </a:cubicBezTo>
                  <a:cubicBezTo>
                    <a:pt x="429" y="575"/>
                    <a:pt x="571" y="489"/>
                    <a:pt x="571" y="290"/>
                  </a:cubicBezTo>
                  <a:cubicBezTo>
                    <a:pt x="571" y="133"/>
                    <a:pt x="452" y="1"/>
                    <a:pt x="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7534867" y="2231422"/>
              <a:ext cx="33098" cy="33899"/>
            </a:xfrm>
            <a:custGeom>
              <a:avLst/>
              <a:gdLst/>
              <a:ahLst/>
              <a:cxnLst/>
              <a:rect l="l" t="t" r="r" b="b"/>
              <a:pathLst>
                <a:path w="1199" h="1228" extrusionOk="0">
                  <a:moveTo>
                    <a:pt x="599" y="1"/>
                  </a:moveTo>
                  <a:cubicBezTo>
                    <a:pt x="286" y="1"/>
                    <a:pt x="0" y="258"/>
                    <a:pt x="0" y="629"/>
                  </a:cubicBezTo>
                  <a:cubicBezTo>
                    <a:pt x="0" y="942"/>
                    <a:pt x="257" y="1228"/>
                    <a:pt x="599" y="1228"/>
                  </a:cubicBezTo>
                  <a:cubicBezTo>
                    <a:pt x="942" y="1228"/>
                    <a:pt x="1199" y="971"/>
                    <a:pt x="1199" y="629"/>
                  </a:cubicBezTo>
                  <a:cubicBezTo>
                    <a:pt x="1199" y="258"/>
                    <a:pt x="942" y="1"/>
                    <a:pt x="5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7586848" y="2174721"/>
              <a:ext cx="23657" cy="23657"/>
            </a:xfrm>
            <a:custGeom>
              <a:avLst/>
              <a:gdLst/>
              <a:ahLst/>
              <a:cxnLst/>
              <a:rect l="l" t="t" r="r" b="b"/>
              <a:pathLst>
                <a:path w="857" h="857" extrusionOk="0">
                  <a:moveTo>
                    <a:pt x="428" y="1"/>
                  </a:moveTo>
                  <a:cubicBezTo>
                    <a:pt x="172" y="1"/>
                    <a:pt x="0" y="200"/>
                    <a:pt x="0" y="429"/>
                  </a:cubicBezTo>
                  <a:cubicBezTo>
                    <a:pt x="0" y="685"/>
                    <a:pt x="229" y="857"/>
                    <a:pt x="428" y="857"/>
                  </a:cubicBezTo>
                  <a:cubicBezTo>
                    <a:pt x="685" y="857"/>
                    <a:pt x="856" y="628"/>
                    <a:pt x="856" y="429"/>
                  </a:cubicBezTo>
                  <a:cubicBezTo>
                    <a:pt x="856" y="200"/>
                    <a:pt x="685" y="29"/>
                    <a:pt x="4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7735721" y="1999181"/>
              <a:ext cx="18909" cy="17170"/>
            </a:xfrm>
            <a:custGeom>
              <a:avLst/>
              <a:gdLst/>
              <a:ahLst/>
              <a:cxnLst/>
              <a:rect l="l" t="t" r="r" b="b"/>
              <a:pathLst>
                <a:path w="685" h="622" extrusionOk="0">
                  <a:moveTo>
                    <a:pt x="320" y="0"/>
                  </a:moveTo>
                  <a:cubicBezTo>
                    <a:pt x="236" y="0"/>
                    <a:pt x="159" y="36"/>
                    <a:pt x="114" y="111"/>
                  </a:cubicBezTo>
                  <a:cubicBezTo>
                    <a:pt x="0" y="254"/>
                    <a:pt x="0" y="425"/>
                    <a:pt x="143" y="539"/>
                  </a:cubicBezTo>
                  <a:cubicBezTo>
                    <a:pt x="210" y="593"/>
                    <a:pt x="284" y="621"/>
                    <a:pt x="355" y="621"/>
                  </a:cubicBezTo>
                  <a:cubicBezTo>
                    <a:pt x="434" y="621"/>
                    <a:pt x="510" y="586"/>
                    <a:pt x="571" y="510"/>
                  </a:cubicBezTo>
                  <a:cubicBezTo>
                    <a:pt x="685" y="368"/>
                    <a:pt x="685" y="197"/>
                    <a:pt x="542" y="82"/>
                  </a:cubicBezTo>
                  <a:cubicBezTo>
                    <a:pt x="475" y="29"/>
                    <a:pt x="395" y="0"/>
                    <a:pt x="3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7682941" y="2094832"/>
              <a:ext cx="37046" cy="33512"/>
            </a:xfrm>
            <a:custGeom>
              <a:avLst/>
              <a:gdLst/>
              <a:ahLst/>
              <a:cxnLst/>
              <a:rect l="l" t="t" r="r" b="b"/>
              <a:pathLst>
                <a:path w="1342" h="1214" extrusionOk="0">
                  <a:moveTo>
                    <a:pt x="658" y="1"/>
                  </a:moveTo>
                  <a:cubicBezTo>
                    <a:pt x="491" y="1"/>
                    <a:pt x="324" y="73"/>
                    <a:pt x="200" y="213"/>
                  </a:cubicBezTo>
                  <a:cubicBezTo>
                    <a:pt x="0" y="469"/>
                    <a:pt x="29" y="869"/>
                    <a:pt x="286" y="1069"/>
                  </a:cubicBezTo>
                  <a:cubicBezTo>
                    <a:pt x="386" y="1169"/>
                    <a:pt x="519" y="1214"/>
                    <a:pt x="656" y="1214"/>
                  </a:cubicBezTo>
                  <a:cubicBezTo>
                    <a:pt x="831" y="1214"/>
                    <a:pt x="1013" y="1140"/>
                    <a:pt x="1142" y="1011"/>
                  </a:cubicBezTo>
                  <a:cubicBezTo>
                    <a:pt x="1341" y="726"/>
                    <a:pt x="1341" y="355"/>
                    <a:pt x="1056" y="155"/>
                  </a:cubicBezTo>
                  <a:cubicBezTo>
                    <a:pt x="939" y="51"/>
                    <a:pt x="798" y="1"/>
                    <a:pt x="6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7764845" y="2083790"/>
              <a:ext cx="26032" cy="23243"/>
            </a:xfrm>
            <a:custGeom>
              <a:avLst/>
              <a:gdLst/>
              <a:ahLst/>
              <a:cxnLst/>
              <a:rect l="l" t="t" r="r" b="b"/>
              <a:pathLst>
                <a:path w="943" h="842" extrusionOk="0">
                  <a:moveTo>
                    <a:pt x="522" y="1"/>
                  </a:moveTo>
                  <a:cubicBezTo>
                    <a:pt x="403" y="1"/>
                    <a:pt x="280" y="61"/>
                    <a:pt x="200" y="156"/>
                  </a:cubicBezTo>
                  <a:cubicBezTo>
                    <a:pt x="1" y="299"/>
                    <a:pt x="58" y="584"/>
                    <a:pt x="229" y="727"/>
                  </a:cubicBezTo>
                  <a:cubicBezTo>
                    <a:pt x="294" y="805"/>
                    <a:pt x="390" y="842"/>
                    <a:pt x="488" y="842"/>
                  </a:cubicBezTo>
                  <a:cubicBezTo>
                    <a:pt x="603" y="842"/>
                    <a:pt x="722" y="791"/>
                    <a:pt x="800" y="698"/>
                  </a:cubicBezTo>
                  <a:cubicBezTo>
                    <a:pt x="942" y="555"/>
                    <a:pt x="942" y="270"/>
                    <a:pt x="771" y="127"/>
                  </a:cubicBezTo>
                  <a:cubicBezTo>
                    <a:pt x="708" y="39"/>
                    <a:pt x="616" y="1"/>
                    <a:pt x="5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
            <p:cNvSpPr/>
            <p:nvPr/>
          </p:nvSpPr>
          <p:spPr>
            <a:xfrm>
              <a:off x="7659311" y="2230732"/>
              <a:ext cx="18136" cy="17170"/>
            </a:xfrm>
            <a:custGeom>
              <a:avLst/>
              <a:gdLst/>
              <a:ahLst/>
              <a:cxnLst/>
              <a:rect l="l" t="t" r="r" b="b"/>
              <a:pathLst>
                <a:path w="657" h="622" extrusionOk="0">
                  <a:moveTo>
                    <a:pt x="302" y="1"/>
                  </a:moveTo>
                  <a:cubicBezTo>
                    <a:pt x="222" y="1"/>
                    <a:pt x="146" y="36"/>
                    <a:pt x="86" y="111"/>
                  </a:cubicBezTo>
                  <a:cubicBezTo>
                    <a:pt x="0" y="254"/>
                    <a:pt x="0" y="425"/>
                    <a:pt x="143" y="539"/>
                  </a:cubicBezTo>
                  <a:cubicBezTo>
                    <a:pt x="210" y="593"/>
                    <a:pt x="284" y="622"/>
                    <a:pt x="355" y="622"/>
                  </a:cubicBezTo>
                  <a:cubicBezTo>
                    <a:pt x="435" y="622"/>
                    <a:pt x="511" y="586"/>
                    <a:pt x="571" y="511"/>
                  </a:cubicBezTo>
                  <a:cubicBezTo>
                    <a:pt x="657" y="397"/>
                    <a:pt x="657" y="226"/>
                    <a:pt x="514" y="83"/>
                  </a:cubicBezTo>
                  <a:cubicBezTo>
                    <a:pt x="447" y="29"/>
                    <a:pt x="373" y="1"/>
                    <a:pt x="3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
            <p:cNvSpPr/>
            <p:nvPr/>
          </p:nvSpPr>
          <p:spPr>
            <a:xfrm>
              <a:off x="7773513" y="2629182"/>
              <a:ext cx="15790" cy="15790"/>
            </a:xfrm>
            <a:custGeom>
              <a:avLst/>
              <a:gdLst/>
              <a:ahLst/>
              <a:cxnLst/>
              <a:rect l="l" t="t" r="r" b="b"/>
              <a:pathLst>
                <a:path w="572" h="572" extrusionOk="0">
                  <a:moveTo>
                    <a:pt x="286" y="1"/>
                  </a:moveTo>
                  <a:cubicBezTo>
                    <a:pt x="115" y="1"/>
                    <a:pt x="1" y="143"/>
                    <a:pt x="1" y="286"/>
                  </a:cubicBezTo>
                  <a:cubicBezTo>
                    <a:pt x="1" y="457"/>
                    <a:pt x="115" y="571"/>
                    <a:pt x="286" y="571"/>
                  </a:cubicBezTo>
                  <a:cubicBezTo>
                    <a:pt x="429" y="571"/>
                    <a:pt x="571" y="457"/>
                    <a:pt x="571" y="286"/>
                  </a:cubicBezTo>
                  <a:cubicBezTo>
                    <a:pt x="571" y="143"/>
                    <a:pt x="429" y="1"/>
                    <a:pt x="2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a:off x="7731774" y="2513407"/>
              <a:ext cx="33899" cy="33098"/>
            </a:xfrm>
            <a:custGeom>
              <a:avLst/>
              <a:gdLst/>
              <a:ahLst/>
              <a:cxnLst/>
              <a:rect l="l" t="t" r="r" b="b"/>
              <a:pathLst>
                <a:path w="1228" h="1199" extrusionOk="0">
                  <a:moveTo>
                    <a:pt x="600" y="0"/>
                  </a:moveTo>
                  <a:cubicBezTo>
                    <a:pt x="286" y="0"/>
                    <a:pt x="0" y="257"/>
                    <a:pt x="0" y="600"/>
                  </a:cubicBezTo>
                  <a:cubicBezTo>
                    <a:pt x="0" y="970"/>
                    <a:pt x="257" y="1199"/>
                    <a:pt x="600" y="1199"/>
                  </a:cubicBezTo>
                  <a:cubicBezTo>
                    <a:pt x="942" y="1199"/>
                    <a:pt x="1227" y="970"/>
                    <a:pt x="1227" y="600"/>
                  </a:cubicBezTo>
                  <a:cubicBezTo>
                    <a:pt x="1227" y="286"/>
                    <a:pt x="970" y="0"/>
                    <a:pt x="6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a:off x="7688462" y="2579576"/>
              <a:ext cx="23657" cy="23657"/>
            </a:xfrm>
            <a:custGeom>
              <a:avLst/>
              <a:gdLst/>
              <a:ahLst/>
              <a:cxnLst/>
              <a:rect l="l" t="t" r="r" b="b"/>
              <a:pathLst>
                <a:path w="857" h="857" extrusionOk="0">
                  <a:moveTo>
                    <a:pt x="428" y="0"/>
                  </a:moveTo>
                  <a:cubicBezTo>
                    <a:pt x="171" y="0"/>
                    <a:pt x="0" y="200"/>
                    <a:pt x="0" y="428"/>
                  </a:cubicBezTo>
                  <a:cubicBezTo>
                    <a:pt x="0" y="656"/>
                    <a:pt x="171" y="856"/>
                    <a:pt x="428" y="856"/>
                  </a:cubicBezTo>
                  <a:cubicBezTo>
                    <a:pt x="685" y="856"/>
                    <a:pt x="856" y="628"/>
                    <a:pt x="856" y="428"/>
                  </a:cubicBezTo>
                  <a:cubicBezTo>
                    <a:pt x="856" y="171"/>
                    <a:pt x="656" y="0"/>
                    <a:pt x="4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
            <p:cNvSpPr/>
            <p:nvPr/>
          </p:nvSpPr>
          <p:spPr>
            <a:xfrm>
              <a:off x="7615998" y="2652812"/>
              <a:ext cx="14990" cy="15790"/>
            </a:xfrm>
            <a:custGeom>
              <a:avLst/>
              <a:gdLst/>
              <a:ahLst/>
              <a:cxnLst/>
              <a:rect l="l" t="t" r="r" b="b"/>
              <a:pathLst>
                <a:path w="543" h="572" extrusionOk="0">
                  <a:moveTo>
                    <a:pt x="285" y="1"/>
                  </a:moveTo>
                  <a:cubicBezTo>
                    <a:pt x="143" y="1"/>
                    <a:pt x="0" y="115"/>
                    <a:pt x="0" y="286"/>
                  </a:cubicBezTo>
                  <a:cubicBezTo>
                    <a:pt x="0" y="486"/>
                    <a:pt x="143" y="571"/>
                    <a:pt x="285" y="571"/>
                  </a:cubicBezTo>
                  <a:cubicBezTo>
                    <a:pt x="400" y="571"/>
                    <a:pt x="542" y="486"/>
                    <a:pt x="542" y="286"/>
                  </a:cubicBezTo>
                  <a:cubicBezTo>
                    <a:pt x="542" y="143"/>
                    <a:pt x="400" y="1"/>
                    <a:pt x="2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
            <p:cNvSpPr/>
            <p:nvPr/>
          </p:nvSpPr>
          <p:spPr>
            <a:xfrm>
              <a:off x="7573459" y="2537037"/>
              <a:ext cx="33098" cy="33098"/>
            </a:xfrm>
            <a:custGeom>
              <a:avLst/>
              <a:gdLst/>
              <a:ahLst/>
              <a:cxnLst/>
              <a:rect l="l" t="t" r="r" b="b"/>
              <a:pathLst>
                <a:path w="1199" h="1199" extrusionOk="0">
                  <a:moveTo>
                    <a:pt x="600" y="0"/>
                  </a:moveTo>
                  <a:cubicBezTo>
                    <a:pt x="286" y="0"/>
                    <a:pt x="0" y="257"/>
                    <a:pt x="0" y="600"/>
                  </a:cubicBezTo>
                  <a:cubicBezTo>
                    <a:pt x="0" y="970"/>
                    <a:pt x="286" y="1199"/>
                    <a:pt x="600" y="1199"/>
                  </a:cubicBezTo>
                  <a:cubicBezTo>
                    <a:pt x="913" y="1199"/>
                    <a:pt x="1199" y="913"/>
                    <a:pt x="1199" y="600"/>
                  </a:cubicBezTo>
                  <a:cubicBezTo>
                    <a:pt x="1199" y="286"/>
                    <a:pt x="970" y="0"/>
                    <a:pt x="6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7530920" y="2603206"/>
              <a:ext cx="23657" cy="22940"/>
            </a:xfrm>
            <a:custGeom>
              <a:avLst/>
              <a:gdLst/>
              <a:ahLst/>
              <a:cxnLst/>
              <a:rect l="l" t="t" r="r" b="b"/>
              <a:pathLst>
                <a:path w="857" h="831" extrusionOk="0">
                  <a:moveTo>
                    <a:pt x="429" y="0"/>
                  </a:moveTo>
                  <a:cubicBezTo>
                    <a:pt x="172" y="0"/>
                    <a:pt x="1" y="200"/>
                    <a:pt x="1" y="400"/>
                  </a:cubicBezTo>
                  <a:cubicBezTo>
                    <a:pt x="1" y="640"/>
                    <a:pt x="151" y="830"/>
                    <a:pt x="380" y="830"/>
                  </a:cubicBezTo>
                  <a:cubicBezTo>
                    <a:pt x="396" y="830"/>
                    <a:pt x="412" y="829"/>
                    <a:pt x="429" y="827"/>
                  </a:cubicBezTo>
                  <a:cubicBezTo>
                    <a:pt x="685" y="827"/>
                    <a:pt x="857" y="656"/>
                    <a:pt x="857" y="400"/>
                  </a:cubicBezTo>
                  <a:cubicBezTo>
                    <a:pt x="857" y="171"/>
                    <a:pt x="657" y="0"/>
                    <a:pt x="4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7565592" y="2750479"/>
              <a:ext cx="15762" cy="15790"/>
            </a:xfrm>
            <a:custGeom>
              <a:avLst/>
              <a:gdLst/>
              <a:ahLst/>
              <a:cxnLst/>
              <a:rect l="l" t="t" r="r" b="b"/>
              <a:pathLst>
                <a:path w="571" h="572" extrusionOk="0">
                  <a:moveTo>
                    <a:pt x="285" y="1"/>
                  </a:moveTo>
                  <a:cubicBezTo>
                    <a:pt x="143" y="1"/>
                    <a:pt x="0" y="115"/>
                    <a:pt x="0" y="286"/>
                  </a:cubicBezTo>
                  <a:cubicBezTo>
                    <a:pt x="0" y="429"/>
                    <a:pt x="143" y="571"/>
                    <a:pt x="285" y="571"/>
                  </a:cubicBezTo>
                  <a:cubicBezTo>
                    <a:pt x="428" y="571"/>
                    <a:pt x="571" y="457"/>
                    <a:pt x="571" y="286"/>
                  </a:cubicBezTo>
                  <a:cubicBezTo>
                    <a:pt x="571" y="143"/>
                    <a:pt x="457" y="1"/>
                    <a:pt x="2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
            <p:cNvSpPr/>
            <p:nvPr/>
          </p:nvSpPr>
          <p:spPr>
            <a:xfrm>
              <a:off x="7645922" y="2479536"/>
              <a:ext cx="15762" cy="15900"/>
            </a:xfrm>
            <a:custGeom>
              <a:avLst/>
              <a:gdLst/>
              <a:ahLst/>
              <a:cxnLst/>
              <a:rect l="l" t="t" r="r" b="b"/>
              <a:pathLst>
                <a:path w="571" h="576" extrusionOk="0">
                  <a:moveTo>
                    <a:pt x="286" y="1"/>
                  </a:moveTo>
                  <a:cubicBezTo>
                    <a:pt x="143" y="1"/>
                    <a:pt x="0" y="115"/>
                    <a:pt x="0" y="286"/>
                  </a:cubicBezTo>
                  <a:cubicBezTo>
                    <a:pt x="0" y="465"/>
                    <a:pt x="115" y="575"/>
                    <a:pt x="242" y="575"/>
                  </a:cubicBezTo>
                  <a:cubicBezTo>
                    <a:pt x="257" y="575"/>
                    <a:pt x="271" y="574"/>
                    <a:pt x="286" y="571"/>
                  </a:cubicBezTo>
                  <a:cubicBezTo>
                    <a:pt x="428" y="571"/>
                    <a:pt x="571" y="428"/>
                    <a:pt x="571" y="286"/>
                  </a:cubicBezTo>
                  <a:cubicBezTo>
                    <a:pt x="571" y="143"/>
                    <a:pt x="485" y="1"/>
                    <a:pt x="2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
            <p:cNvSpPr/>
            <p:nvPr/>
          </p:nvSpPr>
          <p:spPr>
            <a:xfrm>
              <a:off x="7604956" y="2363760"/>
              <a:ext cx="33126" cy="33098"/>
            </a:xfrm>
            <a:custGeom>
              <a:avLst/>
              <a:gdLst/>
              <a:ahLst/>
              <a:cxnLst/>
              <a:rect l="l" t="t" r="r" b="b"/>
              <a:pathLst>
                <a:path w="1200" h="1199" extrusionOk="0">
                  <a:moveTo>
                    <a:pt x="600" y="0"/>
                  </a:moveTo>
                  <a:cubicBezTo>
                    <a:pt x="286" y="0"/>
                    <a:pt x="1" y="257"/>
                    <a:pt x="1" y="599"/>
                  </a:cubicBezTo>
                  <a:cubicBezTo>
                    <a:pt x="1" y="970"/>
                    <a:pt x="257" y="1199"/>
                    <a:pt x="600" y="1199"/>
                  </a:cubicBezTo>
                  <a:cubicBezTo>
                    <a:pt x="914" y="1199"/>
                    <a:pt x="1199" y="970"/>
                    <a:pt x="1199" y="599"/>
                  </a:cubicBezTo>
                  <a:cubicBezTo>
                    <a:pt x="1199" y="286"/>
                    <a:pt x="971" y="0"/>
                    <a:pt x="6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7561644" y="2430702"/>
              <a:ext cx="23657" cy="23657"/>
            </a:xfrm>
            <a:custGeom>
              <a:avLst/>
              <a:gdLst/>
              <a:ahLst/>
              <a:cxnLst/>
              <a:rect l="l" t="t" r="r" b="b"/>
              <a:pathLst>
                <a:path w="857" h="857" extrusionOk="0">
                  <a:moveTo>
                    <a:pt x="428" y="1"/>
                  </a:moveTo>
                  <a:cubicBezTo>
                    <a:pt x="172" y="1"/>
                    <a:pt x="0" y="200"/>
                    <a:pt x="0" y="428"/>
                  </a:cubicBezTo>
                  <a:cubicBezTo>
                    <a:pt x="0" y="628"/>
                    <a:pt x="172" y="828"/>
                    <a:pt x="428" y="856"/>
                  </a:cubicBezTo>
                  <a:cubicBezTo>
                    <a:pt x="685" y="856"/>
                    <a:pt x="856" y="657"/>
                    <a:pt x="856" y="428"/>
                  </a:cubicBezTo>
                  <a:cubicBezTo>
                    <a:pt x="856" y="172"/>
                    <a:pt x="628" y="1"/>
                    <a:pt x="4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7417519" y="2612619"/>
              <a:ext cx="18909" cy="16618"/>
            </a:xfrm>
            <a:custGeom>
              <a:avLst/>
              <a:gdLst/>
              <a:ahLst/>
              <a:cxnLst/>
              <a:rect l="l" t="t" r="r" b="b"/>
              <a:pathLst>
                <a:path w="685" h="602" extrusionOk="0">
                  <a:moveTo>
                    <a:pt x="346" y="0"/>
                  </a:moveTo>
                  <a:cubicBezTo>
                    <a:pt x="261" y="0"/>
                    <a:pt x="178" y="35"/>
                    <a:pt x="114" y="116"/>
                  </a:cubicBezTo>
                  <a:cubicBezTo>
                    <a:pt x="0" y="258"/>
                    <a:pt x="0" y="429"/>
                    <a:pt x="143" y="544"/>
                  </a:cubicBezTo>
                  <a:cubicBezTo>
                    <a:pt x="205" y="581"/>
                    <a:pt x="278" y="602"/>
                    <a:pt x="348" y="602"/>
                  </a:cubicBezTo>
                  <a:cubicBezTo>
                    <a:pt x="438" y="602"/>
                    <a:pt x="522" y="567"/>
                    <a:pt x="571" y="486"/>
                  </a:cubicBezTo>
                  <a:cubicBezTo>
                    <a:pt x="685" y="372"/>
                    <a:pt x="685" y="173"/>
                    <a:pt x="542" y="59"/>
                  </a:cubicBezTo>
                  <a:cubicBezTo>
                    <a:pt x="480" y="21"/>
                    <a:pt x="412" y="0"/>
                    <a:pt x="3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7452163" y="2500460"/>
              <a:ext cx="37046" cy="33126"/>
            </a:xfrm>
            <a:custGeom>
              <a:avLst/>
              <a:gdLst/>
              <a:ahLst/>
              <a:cxnLst/>
              <a:rect l="l" t="t" r="r" b="b"/>
              <a:pathLst>
                <a:path w="1342" h="1200" extrusionOk="0">
                  <a:moveTo>
                    <a:pt x="677" y="1"/>
                  </a:moveTo>
                  <a:cubicBezTo>
                    <a:pt x="505" y="1"/>
                    <a:pt x="337" y="73"/>
                    <a:pt x="229" y="213"/>
                  </a:cubicBezTo>
                  <a:cubicBezTo>
                    <a:pt x="0" y="498"/>
                    <a:pt x="29" y="869"/>
                    <a:pt x="286" y="1069"/>
                  </a:cubicBezTo>
                  <a:cubicBezTo>
                    <a:pt x="398" y="1156"/>
                    <a:pt x="538" y="1200"/>
                    <a:pt x="676" y="1200"/>
                  </a:cubicBezTo>
                  <a:cubicBezTo>
                    <a:pt x="854" y="1200"/>
                    <a:pt x="1029" y="1127"/>
                    <a:pt x="1142" y="983"/>
                  </a:cubicBezTo>
                  <a:cubicBezTo>
                    <a:pt x="1341" y="755"/>
                    <a:pt x="1313" y="355"/>
                    <a:pt x="1085" y="156"/>
                  </a:cubicBezTo>
                  <a:cubicBezTo>
                    <a:pt x="968" y="51"/>
                    <a:pt x="821" y="1"/>
                    <a:pt x="6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7381273" y="2521716"/>
              <a:ext cx="26032" cy="23243"/>
            </a:xfrm>
            <a:custGeom>
              <a:avLst/>
              <a:gdLst/>
              <a:ahLst/>
              <a:cxnLst/>
              <a:rect l="l" t="t" r="r" b="b"/>
              <a:pathLst>
                <a:path w="943" h="842" extrusionOk="0">
                  <a:moveTo>
                    <a:pt x="465" y="1"/>
                  </a:moveTo>
                  <a:cubicBezTo>
                    <a:pt x="346" y="1"/>
                    <a:pt x="223" y="61"/>
                    <a:pt x="143" y="156"/>
                  </a:cubicBezTo>
                  <a:cubicBezTo>
                    <a:pt x="1" y="327"/>
                    <a:pt x="29" y="584"/>
                    <a:pt x="172" y="727"/>
                  </a:cubicBezTo>
                  <a:cubicBezTo>
                    <a:pt x="237" y="805"/>
                    <a:pt x="333" y="842"/>
                    <a:pt x="431" y="842"/>
                  </a:cubicBezTo>
                  <a:cubicBezTo>
                    <a:pt x="546" y="842"/>
                    <a:pt x="665" y="791"/>
                    <a:pt x="742" y="698"/>
                  </a:cubicBezTo>
                  <a:cubicBezTo>
                    <a:pt x="942" y="555"/>
                    <a:pt x="885" y="270"/>
                    <a:pt x="714" y="127"/>
                  </a:cubicBezTo>
                  <a:cubicBezTo>
                    <a:pt x="651" y="39"/>
                    <a:pt x="559" y="1"/>
                    <a:pt x="4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7494702" y="2381179"/>
              <a:ext cx="18909" cy="17170"/>
            </a:xfrm>
            <a:custGeom>
              <a:avLst/>
              <a:gdLst/>
              <a:ahLst/>
              <a:cxnLst/>
              <a:rect l="l" t="t" r="r" b="b"/>
              <a:pathLst>
                <a:path w="685" h="622" extrusionOk="0">
                  <a:moveTo>
                    <a:pt x="320" y="0"/>
                  </a:moveTo>
                  <a:cubicBezTo>
                    <a:pt x="236" y="0"/>
                    <a:pt x="159" y="36"/>
                    <a:pt x="114" y="111"/>
                  </a:cubicBezTo>
                  <a:cubicBezTo>
                    <a:pt x="0" y="225"/>
                    <a:pt x="29" y="425"/>
                    <a:pt x="143" y="539"/>
                  </a:cubicBezTo>
                  <a:cubicBezTo>
                    <a:pt x="210" y="593"/>
                    <a:pt x="284" y="621"/>
                    <a:pt x="355" y="621"/>
                  </a:cubicBezTo>
                  <a:cubicBezTo>
                    <a:pt x="434" y="621"/>
                    <a:pt x="511" y="586"/>
                    <a:pt x="571" y="511"/>
                  </a:cubicBezTo>
                  <a:cubicBezTo>
                    <a:pt x="685" y="368"/>
                    <a:pt x="685" y="197"/>
                    <a:pt x="542" y="83"/>
                  </a:cubicBezTo>
                  <a:cubicBezTo>
                    <a:pt x="475" y="29"/>
                    <a:pt x="395" y="0"/>
                    <a:pt x="3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7476566" y="2808753"/>
              <a:ext cx="15790" cy="15790"/>
            </a:xfrm>
            <a:custGeom>
              <a:avLst/>
              <a:gdLst/>
              <a:ahLst/>
              <a:cxnLst/>
              <a:rect l="l" t="t" r="r" b="b"/>
              <a:pathLst>
                <a:path w="572" h="572" extrusionOk="0">
                  <a:moveTo>
                    <a:pt x="286" y="1"/>
                  </a:moveTo>
                  <a:cubicBezTo>
                    <a:pt x="144" y="1"/>
                    <a:pt x="1" y="87"/>
                    <a:pt x="1" y="286"/>
                  </a:cubicBezTo>
                  <a:cubicBezTo>
                    <a:pt x="1" y="429"/>
                    <a:pt x="144" y="572"/>
                    <a:pt x="286" y="572"/>
                  </a:cubicBezTo>
                  <a:cubicBezTo>
                    <a:pt x="429" y="572"/>
                    <a:pt x="572" y="429"/>
                    <a:pt x="572" y="286"/>
                  </a:cubicBezTo>
                  <a:cubicBezTo>
                    <a:pt x="572" y="144"/>
                    <a:pt x="429" y="1"/>
                    <a:pt x="286" y="1"/>
                  </a:cubicBezTo>
                  <a:close/>
                </a:path>
              </a:pathLst>
            </a:custGeom>
            <a:solidFill>
              <a:srgbClr val="DBC6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
            <p:cNvSpPr/>
            <p:nvPr/>
          </p:nvSpPr>
          <p:spPr>
            <a:xfrm>
              <a:off x="7435627" y="2692205"/>
              <a:ext cx="33098" cy="33899"/>
            </a:xfrm>
            <a:custGeom>
              <a:avLst/>
              <a:gdLst/>
              <a:ahLst/>
              <a:cxnLst/>
              <a:rect l="l" t="t" r="r" b="b"/>
              <a:pathLst>
                <a:path w="1199" h="1228" extrusionOk="0">
                  <a:moveTo>
                    <a:pt x="599" y="0"/>
                  </a:moveTo>
                  <a:cubicBezTo>
                    <a:pt x="286" y="0"/>
                    <a:pt x="0" y="257"/>
                    <a:pt x="0" y="628"/>
                  </a:cubicBezTo>
                  <a:cubicBezTo>
                    <a:pt x="0" y="942"/>
                    <a:pt x="257" y="1227"/>
                    <a:pt x="599" y="1227"/>
                  </a:cubicBezTo>
                  <a:cubicBezTo>
                    <a:pt x="913" y="1227"/>
                    <a:pt x="1199" y="970"/>
                    <a:pt x="1199" y="628"/>
                  </a:cubicBezTo>
                  <a:cubicBezTo>
                    <a:pt x="1199" y="286"/>
                    <a:pt x="970" y="0"/>
                    <a:pt x="5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
            <p:cNvSpPr/>
            <p:nvPr/>
          </p:nvSpPr>
          <p:spPr>
            <a:xfrm>
              <a:off x="7392288" y="2758346"/>
              <a:ext cx="23657" cy="23657"/>
            </a:xfrm>
            <a:custGeom>
              <a:avLst/>
              <a:gdLst/>
              <a:ahLst/>
              <a:cxnLst/>
              <a:rect l="l" t="t" r="r" b="b"/>
              <a:pathLst>
                <a:path w="857" h="857" extrusionOk="0">
                  <a:moveTo>
                    <a:pt x="429" y="1"/>
                  </a:moveTo>
                  <a:cubicBezTo>
                    <a:pt x="172" y="1"/>
                    <a:pt x="1" y="201"/>
                    <a:pt x="1" y="429"/>
                  </a:cubicBezTo>
                  <a:cubicBezTo>
                    <a:pt x="1" y="657"/>
                    <a:pt x="172" y="857"/>
                    <a:pt x="429" y="857"/>
                  </a:cubicBezTo>
                  <a:cubicBezTo>
                    <a:pt x="686" y="857"/>
                    <a:pt x="857" y="657"/>
                    <a:pt x="857" y="429"/>
                  </a:cubicBezTo>
                  <a:cubicBezTo>
                    <a:pt x="857" y="172"/>
                    <a:pt x="629" y="1"/>
                    <a:pt x="429" y="1"/>
                  </a:cubicBezTo>
                  <a:close/>
                </a:path>
              </a:pathLst>
            </a:custGeom>
            <a:solidFill>
              <a:srgbClr val="DBC6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7745162" y="2820568"/>
              <a:ext cx="15790" cy="15790"/>
            </a:xfrm>
            <a:custGeom>
              <a:avLst/>
              <a:gdLst/>
              <a:ahLst/>
              <a:cxnLst/>
              <a:rect l="l" t="t" r="r" b="b"/>
              <a:pathLst>
                <a:path w="572" h="572" extrusionOk="0">
                  <a:moveTo>
                    <a:pt x="286" y="1"/>
                  </a:moveTo>
                  <a:cubicBezTo>
                    <a:pt x="143" y="1"/>
                    <a:pt x="0" y="115"/>
                    <a:pt x="0" y="286"/>
                  </a:cubicBezTo>
                  <a:cubicBezTo>
                    <a:pt x="0" y="457"/>
                    <a:pt x="143" y="572"/>
                    <a:pt x="286" y="572"/>
                  </a:cubicBezTo>
                  <a:cubicBezTo>
                    <a:pt x="428" y="572"/>
                    <a:pt x="571" y="457"/>
                    <a:pt x="571" y="286"/>
                  </a:cubicBezTo>
                  <a:cubicBezTo>
                    <a:pt x="571" y="144"/>
                    <a:pt x="428" y="1"/>
                    <a:pt x="2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7703423" y="2704020"/>
              <a:ext cx="33098" cy="33899"/>
            </a:xfrm>
            <a:custGeom>
              <a:avLst/>
              <a:gdLst/>
              <a:ahLst/>
              <a:cxnLst/>
              <a:rect l="l" t="t" r="r" b="b"/>
              <a:pathLst>
                <a:path w="1199" h="1228" extrusionOk="0">
                  <a:moveTo>
                    <a:pt x="599" y="0"/>
                  </a:moveTo>
                  <a:cubicBezTo>
                    <a:pt x="286" y="0"/>
                    <a:pt x="0" y="257"/>
                    <a:pt x="0" y="628"/>
                  </a:cubicBezTo>
                  <a:cubicBezTo>
                    <a:pt x="0" y="942"/>
                    <a:pt x="286" y="1227"/>
                    <a:pt x="599" y="1227"/>
                  </a:cubicBezTo>
                  <a:cubicBezTo>
                    <a:pt x="913" y="1227"/>
                    <a:pt x="1199" y="970"/>
                    <a:pt x="1199" y="628"/>
                  </a:cubicBezTo>
                  <a:cubicBezTo>
                    <a:pt x="1199" y="285"/>
                    <a:pt x="913" y="0"/>
                    <a:pt x="5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7660884" y="2770161"/>
              <a:ext cx="23657" cy="23657"/>
            </a:xfrm>
            <a:custGeom>
              <a:avLst/>
              <a:gdLst/>
              <a:ahLst/>
              <a:cxnLst/>
              <a:rect l="l" t="t" r="r" b="b"/>
              <a:pathLst>
                <a:path w="857" h="857" extrusionOk="0">
                  <a:moveTo>
                    <a:pt x="428" y="1"/>
                  </a:moveTo>
                  <a:cubicBezTo>
                    <a:pt x="172" y="1"/>
                    <a:pt x="0" y="201"/>
                    <a:pt x="0" y="429"/>
                  </a:cubicBezTo>
                  <a:cubicBezTo>
                    <a:pt x="0" y="686"/>
                    <a:pt x="172" y="857"/>
                    <a:pt x="428" y="857"/>
                  </a:cubicBezTo>
                  <a:cubicBezTo>
                    <a:pt x="685" y="857"/>
                    <a:pt x="856" y="657"/>
                    <a:pt x="856" y="429"/>
                  </a:cubicBezTo>
                  <a:cubicBezTo>
                    <a:pt x="856" y="172"/>
                    <a:pt x="657" y="1"/>
                    <a:pt x="4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7247389" y="1647024"/>
              <a:ext cx="319003" cy="1340554"/>
            </a:xfrm>
            <a:custGeom>
              <a:avLst/>
              <a:gdLst/>
              <a:ahLst/>
              <a:cxnLst/>
              <a:rect l="l" t="t" r="r" b="b"/>
              <a:pathLst>
                <a:path w="11556" h="48562" extrusionOk="0">
                  <a:moveTo>
                    <a:pt x="0" y="0"/>
                  </a:moveTo>
                  <a:lnTo>
                    <a:pt x="0" y="5735"/>
                  </a:lnTo>
                  <a:lnTo>
                    <a:pt x="0" y="10728"/>
                  </a:lnTo>
                  <a:cubicBezTo>
                    <a:pt x="0" y="17176"/>
                    <a:pt x="3852" y="22683"/>
                    <a:pt x="9073" y="24281"/>
                  </a:cubicBezTo>
                  <a:cubicBezTo>
                    <a:pt x="3852" y="25879"/>
                    <a:pt x="0" y="31385"/>
                    <a:pt x="0" y="37834"/>
                  </a:cubicBezTo>
                  <a:lnTo>
                    <a:pt x="0" y="42827"/>
                  </a:lnTo>
                  <a:lnTo>
                    <a:pt x="0" y="48562"/>
                  </a:lnTo>
                  <a:lnTo>
                    <a:pt x="2511" y="48562"/>
                  </a:lnTo>
                  <a:lnTo>
                    <a:pt x="2511" y="42827"/>
                  </a:lnTo>
                  <a:lnTo>
                    <a:pt x="2511" y="37834"/>
                  </a:lnTo>
                  <a:cubicBezTo>
                    <a:pt x="2511" y="31385"/>
                    <a:pt x="6363" y="25879"/>
                    <a:pt x="11556" y="24281"/>
                  </a:cubicBezTo>
                  <a:cubicBezTo>
                    <a:pt x="6363" y="22683"/>
                    <a:pt x="2511" y="17176"/>
                    <a:pt x="2511" y="10728"/>
                  </a:cubicBezTo>
                  <a:lnTo>
                    <a:pt x="2511" y="5735"/>
                  </a:lnTo>
                  <a:lnTo>
                    <a:pt x="25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7176499" y="1615499"/>
              <a:ext cx="817577" cy="71718"/>
            </a:xfrm>
            <a:custGeom>
              <a:avLst/>
              <a:gdLst/>
              <a:ahLst/>
              <a:cxnLst/>
              <a:rect l="l" t="t" r="r" b="b"/>
              <a:pathLst>
                <a:path w="29617" h="2598" extrusionOk="0">
                  <a:moveTo>
                    <a:pt x="1113" y="1"/>
                  </a:moveTo>
                  <a:cubicBezTo>
                    <a:pt x="514" y="1"/>
                    <a:pt x="0" y="486"/>
                    <a:pt x="0" y="1113"/>
                  </a:cubicBezTo>
                  <a:lnTo>
                    <a:pt x="0" y="1484"/>
                  </a:lnTo>
                  <a:cubicBezTo>
                    <a:pt x="0" y="2112"/>
                    <a:pt x="514" y="2597"/>
                    <a:pt x="1113" y="2597"/>
                  </a:cubicBezTo>
                  <a:lnTo>
                    <a:pt x="28504" y="2597"/>
                  </a:lnTo>
                  <a:cubicBezTo>
                    <a:pt x="29103" y="2597"/>
                    <a:pt x="29617" y="2112"/>
                    <a:pt x="29617" y="1484"/>
                  </a:cubicBezTo>
                  <a:lnTo>
                    <a:pt x="29617" y="1113"/>
                  </a:lnTo>
                  <a:cubicBezTo>
                    <a:pt x="29617" y="486"/>
                    <a:pt x="29103" y="1"/>
                    <a:pt x="28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7176499" y="1635209"/>
              <a:ext cx="817577" cy="52008"/>
            </a:xfrm>
            <a:custGeom>
              <a:avLst/>
              <a:gdLst/>
              <a:ahLst/>
              <a:cxnLst/>
              <a:rect l="l" t="t" r="r" b="b"/>
              <a:pathLst>
                <a:path w="29617" h="1884" extrusionOk="0">
                  <a:moveTo>
                    <a:pt x="143" y="0"/>
                  </a:moveTo>
                  <a:cubicBezTo>
                    <a:pt x="57" y="171"/>
                    <a:pt x="0" y="342"/>
                    <a:pt x="0" y="571"/>
                  </a:cubicBezTo>
                  <a:cubicBezTo>
                    <a:pt x="0" y="1284"/>
                    <a:pt x="571" y="1883"/>
                    <a:pt x="1313" y="1883"/>
                  </a:cubicBezTo>
                  <a:lnTo>
                    <a:pt x="28276" y="1883"/>
                  </a:lnTo>
                  <a:cubicBezTo>
                    <a:pt x="28989" y="1883"/>
                    <a:pt x="29617" y="1313"/>
                    <a:pt x="29617" y="571"/>
                  </a:cubicBezTo>
                  <a:cubicBezTo>
                    <a:pt x="29617" y="342"/>
                    <a:pt x="29560" y="171"/>
                    <a:pt x="29474" y="0"/>
                  </a:cubicBezTo>
                  <a:cubicBezTo>
                    <a:pt x="29246" y="457"/>
                    <a:pt x="28789" y="742"/>
                    <a:pt x="28276" y="742"/>
                  </a:cubicBezTo>
                  <a:lnTo>
                    <a:pt x="1313" y="742"/>
                  </a:lnTo>
                  <a:cubicBezTo>
                    <a:pt x="828" y="742"/>
                    <a:pt x="343" y="428"/>
                    <a:pt x="1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7176499" y="2959200"/>
              <a:ext cx="817577" cy="71718"/>
            </a:xfrm>
            <a:custGeom>
              <a:avLst/>
              <a:gdLst/>
              <a:ahLst/>
              <a:cxnLst/>
              <a:rect l="l" t="t" r="r" b="b"/>
              <a:pathLst>
                <a:path w="29617" h="2598" extrusionOk="0">
                  <a:moveTo>
                    <a:pt x="1113" y="1"/>
                  </a:moveTo>
                  <a:cubicBezTo>
                    <a:pt x="514" y="1"/>
                    <a:pt x="0" y="486"/>
                    <a:pt x="0" y="1113"/>
                  </a:cubicBezTo>
                  <a:lnTo>
                    <a:pt x="0" y="1484"/>
                  </a:lnTo>
                  <a:cubicBezTo>
                    <a:pt x="0" y="2112"/>
                    <a:pt x="514" y="2597"/>
                    <a:pt x="1113" y="2597"/>
                  </a:cubicBezTo>
                  <a:lnTo>
                    <a:pt x="28504" y="2597"/>
                  </a:lnTo>
                  <a:cubicBezTo>
                    <a:pt x="29103" y="2597"/>
                    <a:pt x="29617" y="2112"/>
                    <a:pt x="29617" y="1484"/>
                  </a:cubicBezTo>
                  <a:lnTo>
                    <a:pt x="29617" y="1113"/>
                  </a:lnTo>
                  <a:cubicBezTo>
                    <a:pt x="29617" y="486"/>
                    <a:pt x="29103" y="1"/>
                    <a:pt x="28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7176499" y="2978883"/>
              <a:ext cx="817577" cy="52035"/>
            </a:xfrm>
            <a:custGeom>
              <a:avLst/>
              <a:gdLst/>
              <a:ahLst/>
              <a:cxnLst/>
              <a:rect l="l" t="t" r="r" b="b"/>
              <a:pathLst>
                <a:path w="29617" h="1885" extrusionOk="0">
                  <a:moveTo>
                    <a:pt x="143" y="1"/>
                  </a:moveTo>
                  <a:cubicBezTo>
                    <a:pt x="57" y="172"/>
                    <a:pt x="0" y="343"/>
                    <a:pt x="0" y="572"/>
                  </a:cubicBezTo>
                  <a:cubicBezTo>
                    <a:pt x="0" y="1285"/>
                    <a:pt x="571" y="1884"/>
                    <a:pt x="1313" y="1884"/>
                  </a:cubicBezTo>
                  <a:lnTo>
                    <a:pt x="28276" y="1884"/>
                  </a:lnTo>
                  <a:cubicBezTo>
                    <a:pt x="28989" y="1884"/>
                    <a:pt x="29617" y="1313"/>
                    <a:pt x="29617" y="572"/>
                  </a:cubicBezTo>
                  <a:cubicBezTo>
                    <a:pt x="29617" y="343"/>
                    <a:pt x="29560" y="172"/>
                    <a:pt x="29474" y="1"/>
                  </a:cubicBezTo>
                  <a:cubicBezTo>
                    <a:pt x="29246" y="457"/>
                    <a:pt x="28789" y="743"/>
                    <a:pt x="28276" y="743"/>
                  </a:cubicBezTo>
                  <a:lnTo>
                    <a:pt x="1313" y="743"/>
                  </a:lnTo>
                  <a:cubicBezTo>
                    <a:pt x="828" y="743"/>
                    <a:pt x="343" y="429"/>
                    <a:pt x="1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6044667" y="3030890"/>
              <a:ext cx="1910018" cy="266223"/>
            </a:xfrm>
            <a:custGeom>
              <a:avLst/>
              <a:gdLst/>
              <a:ahLst/>
              <a:cxnLst/>
              <a:rect l="l" t="t" r="r" b="b"/>
              <a:pathLst>
                <a:path w="69191" h="9644" extrusionOk="0">
                  <a:moveTo>
                    <a:pt x="0" y="0"/>
                  </a:moveTo>
                  <a:lnTo>
                    <a:pt x="0" y="9644"/>
                  </a:lnTo>
                  <a:lnTo>
                    <a:pt x="63855" y="9644"/>
                  </a:lnTo>
                  <a:cubicBezTo>
                    <a:pt x="66794" y="9644"/>
                    <a:pt x="69191" y="7475"/>
                    <a:pt x="69191" y="4822"/>
                  </a:cubicBezTo>
                  <a:cubicBezTo>
                    <a:pt x="69191" y="2197"/>
                    <a:pt x="66794" y="0"/>
                    <a:pt x="63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
            <p:cNvSpPr/>
            <p:nvPr/>
          </p:nvSpPr>
          <p:spPr>
            <a:xfrm>
              <a:off x="6044667" y="3060814"/>
              <a:ext cx="910523" cy="204801"/>
            </a:xfrm>
            <a:custGeom>
              <a:avLst/>
              <a:gdLst/>
              <a:ahLst/>
              <a:cxnLst/>
              <a:rect l="l" t="t" r="r" b="b"/>
              <a:pathLst>
                <a:path w="32984" h="7419" extrusionOk="0">
                  <a:moveTo>
                    <a:pt x="0" y="0"/>
                  </a:moveTo>
                  <a:lnTo>
                    <a:pt x="0" y="7419"/>
                  </a:lnTo>
                  <a:lnTo>
                    <a:pt x="28846" y="7419"/>
                  </a:lnTo>
                  <a:cubicBezTo>
                    <a:pt x="31129" y="7419"/>
                    <a:pt x="32984" y="5735"/>
                    <a:pt x="32984" y="3709"/>
                  </a:cubicBezTo>
                  <a:cubicBezTo>
                    <a:pt x="32984" y="1684"/>
                    <a:pt x="31129" y="0"/>
                    <a:pt x="28846" y="0"/>
                  </a:cubicBezTo>
                  <a:close/>
                </a:path>
              </a:pathLst>
            </a:custGeom>
            <a:solidFill>
              <a:srgbClr val="F2E4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
            <p:cNvSpPr/>
            <p:nvPr/>
          </p:nvSpPr>
          <p:spPr>
            <a:xfrm>
              <a:off x="6045512" y="3085207"/>
              <a:ext cx="876188" cy="7900"/>
            </a:xfrm>
            <a:custGeom>
              <a:avLst/>
              <a:gdLst/>
              <a:ahLst/>
              <a:cxnLst/>
              <a:rect l="l" t="t" r="r" b="b"/>
              <a:pathLst>
                <a:path w="66567" h="287" extrusionOk="0">
                  <a:moveTo>
                    <a:pt x="0" y="1"/>
                  </a:moveTo>
                  <a:lnTo>
                    <a:pt x="0" y="286"/>
                  </a:lnTo>
                  <a:lnTo>
                    <a:pt x="66566" y="286"/>
                  </a:lnTo>
                  <a:lnTo>
                    <a:pt x="665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6045505" y="3134847"/>
              <a:ext cx="908806" cy="7895"/>
            </a:xfrm>
            <a:custGeom>
              <a:avLst/>
              <a:gdLst/>
              <a:ahLst/>
              <a:cxnLst/>
              <a:rect l="l" t="t" r="r" b="b"/>
              <a:pathLst>
                <a:path w="66567" h="286" extrusionOk="0">
                  <a:moveTo>
                    <a:pt x="0" y="0"/>
                  </a:moveTo>
                  <a:lnTo>
                    <a:pt x="0" y="286"/>
                  </a:lnTo>
                  <a:lnTo>
                    <a:pt x="66566" y="286"/>
                  </a:lnTo>
                  <a:lnTo>
                    <a:pt x="665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6045505" y="3182881"/>
              <a:ext cx="908806" cy="7923"/>
            </a:xfrm>
            <a:custGeom>
              <a:avLst/>
              <a:gdLst/>
              <a:ahLst/>
              <a:cxnLst/>
              <a:rect l="l" t="t" r="r" b="b"/>
              <a:pathLst>
                <a:path w="66567" h="287" extrusionOk="0">
                  <a:moveTo>
                    <a:pt x="0" y="1"/>
                  </a:moveTo>
                  <a:lnTo>
                    <a:pt x="0" y="286"/>
                  </a:lnTo>
                  <a:lnTo>
                    <a:pt x="66566" y="286"/>
                  </a:lnTo>
                  <a:lnTo>
                    <a:pt x="665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rot="10800000" flipH="1">
              <a:off x="6045512" y="3222409"/>
              <a:ext cx="876188" cy="7900"/>
            </a:xfrm>
            <a:custGeom>
              <a:avLst/>
              <a:gdLst/>
              <a:ahLst/>
              <a:cxnLst/>
              <a:rect l="l" t="t" r="r" b="b"/>
              <a:pathLst>
                <a:path w="66567" h="287" extrusionOk="0">
                  <a:moveTo>
                    <a:pt x="0" y="1"/>
                  </a:moveTo>
                  <a:lnTo>
                    <a:pt x="0" y="286"/>
                  </a:lnTo>
                  <a:lnTo>
                    <a:pt x="66566" y="286"/>
                  </a:lnTo>
                  <a:lnTo>
                    <a:pt x="665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6038767" y="3047087"/>
              <a:ext cx="922338" cy="230005"/>
            </a:xfrm>
            <a:custGeom>
              <a:avLst/>
              <a:gdLst/>
              <a:ahLst/>
              <a:cxnLst/>
              <a:rect l="l" t="t" r="r" b="b"/>
              <a:pathLst>
                <a:path w="33412" h="8332" extrusionOk="0">
                  <a:moveTo>
                    <a:pt x="0" y="0"/>
                  </a:moveTo>
                  <a:lnTo>
                    <a:pt x="0" y="885"/>
                  </a:lnTo>
                  <a:lnTo>
                    <a:pt x="28846" y="885"/>
                  </a:lnTo>
                  <a:cubicBezTo>
                    <a:pt x="30872" y="885"/>
                    <a:pt x="32499" y="2340"/>
                    <a:pt x="32499" y="4166"/>
                  </a:cubicBezTo>
                  <a:cubicBezTo>
                    <a:pt x="32499" y="5992"/>
                    <a:pt x="30872" y="7447"/>
                    <a:pt x="28846" y="7447"/>
                  </a:cubicBezTo>
                  <a:lnTo>
                    <a:pt x="0" y="7447"/>
                  </a:lnTo>
                  <a:lnTo>
                    <a:pt x="0" y="8332"/>
                  </a:lnTo>
                  <a:lnTo>
                    <a:pt x="28846" y="8332"/>
                  </a:lnTo>
                  <a:cubicBezTo>
                    <a:pt x="31329" y="8332"/>
                    <a:pt x="33412" y="6449"/>
                    <a:pt x="33412" y="4166"/>
                  </a:cubicBezTo>
                  <a:cubicBezTo>
                    <a:pt x="33412" y="1855"/>
                    <a:pt x="31386" y="0"/>
                    <a:pt x="288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7242641" y="3101752"/>
              <a:ext cx="442674" cy="124471"/>
            </a:xfrm>
            <a:custGeom>
              <a:avLst/>
              <a:gdLst/>
              <a:ahLst/>
              <a:cxnLst/>
              <a:rect l="l" t="t" r="r" b="b"/>
              <a:pathLst>
                <a:path w="16036" h="4509" extrusionOk="0">
                  <a:moveTo>
                    <a:pt x="8018" y="1"/>
                  </a:moveTo>
                  <a:cubicBezTo>
                    <a:pt x="3596" y="1"/>
                    <a:pt x="1" y="1000"/>
                    <a:pt x="1" y="2255"/>
                  </a:cubicBezTo>
                  <a:cubicBezTo>
                    <a:pt x="1" y="3510"/>
                    <a:pt x="3596" y="4509"/>
                    <a:pt x="8018" y="4509"/>
                  </a:cubicBezTo>
                  <a:cubicBezTo>
                    <a:pt x="12441" y="4509"/>
                    <a:pt x="16036" y="3510"/>
                    <a:pt x="16036" y="2255"/>
                  </a:cubicBezTo>
                  <a:cubicBezTo>
                    <a:pt x="16036" y="1000"/>
                    <a:pt x="12469" y="1"/>
                    <a:pt x="80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6306175" y="2793802"/>
              <a:ext cx="792374" cy="189821"/>
            </a:xfrm>
            <a:custGeom>
              <a:avLst/>
              <a:gdLst/>
              <a:ahLst/>
              <a:cxnLst/>
              <a:rect l="l" t="t" r="r" b="b"/>
              <a:pathLst>
                <a:path w="28704" h="5679" extrusionOk="0">
                  <a:moveTo>
                    <a:pt x="0" y="1"/>
                  </a:moveTo>
                  <a:lnTo>
                    <a:pt x="0" y="5679"/>
                  </a:lnTo>
                  <a:lnTo>
                    <a:pt x="28703" y="5679"/>
                  </a:lnTo>
                  <a:lnTo>
                    <a:pt x="2870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6247867" y="2951333"/>
              <a:ext cx="908950" cy="79585"/>
            </a:xfrm>
            <a:custGeom>
              <a:avLst/>
              <a:gdLst/>
              <a:ahLst/>
              <a:cxnLst/>
              <a:rect l="l" t="t" r="r" b="b"/>
              <a:pathLst>
                <a:path w="32927" h="2883" extrusionOk="0">
                  <a:moveTo>
                    <a:pt x="1228" y="0"/>
                  </a:moveTo>
                  <a:cubicBezTo>
                    <a:pt x="543" y="0"/>
                    <a:pt x="1" y="542"/>
                    <a:pt x="1" y="1227"/>
                  </a:cubicBezTo>
                  <a:lnTo>
                    <a:pt x="1" y="1684"/>
                  </a:lnTo>
                  <a:cubicBezTo>
                    <a:pt x="1" y="2368"/>
                    <a:pt x="543" y="2882"/>
                    <a:pt x="1228" y="2882"/>
                  </a:cubicBezTo>
                  <a:lnTo>
                    <a:pt x="31729" y="2882"/>
                  </a:lnTo>
                  <a:cubicBezTo>
                    <a:pt x="32385" y="2882"/>
                    <a:pt x="32927" y="2368"/>
                    <a:pt x="32927" y="1684"/>
                  </a:cubicBezTo>
                  <a:lnTo>
                    <a:pt x="32927" y="1227"/>
                  </a:lnTo>
                  <a:cubicBezTo>
                    <a:pt x="32927" y="542"/>
                    <a:pt x="32385" y="0"/>
                    <a:pt x="317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6247867" y="2743384"/>
              <a:ext cx="908950" cy="80386"/>
            </a:xfrm>
            <a:custGeom>
              <a:avLst/>
              <a:gdLst/>
              <a:ahLst/>
              <a:cxnLst/>
              <a:rect l="l" t="t" r="r" b="b"/>
              <a:pathLst>
                <a:path w="32927" h="2912" extrusionOk="0">
                  <a:moveTo>
                    <a:pt x="1228" y="1"/>
                  </a:moveTo>
                  <a:cubicBezTo>
                    <a:pt x="543" y="1"/>
                    <a:pt x="1" y="543"/>
                    <a:pt x="1" y="1228"/>
                  </a:cubicBezTo>
                  <a:lnTo>
                    <a:pt x="1" y="1684"/>
                  </a:lnTo>
                  <a:cubicBezTo>
                    <a:pt x="1" y="2369"/>
                    <a:pt x="543" y="2911"/>
                    <a:pt x="1228" y="2911"/>
                  </a:cubicBezTo>
                  <a:lnTo>
                    <a:pt x="31729" y="2911"/>
                  </a:lnTo>
                  <a:cubicBezTo>
                    <a:pt x="32385" y="2911"/>
                    <a:pt x="32927" y="2340"/>
                    <a:pt x="32927" y="1684"/>
                  </a:cubicBezTo>
                  <a:lnTo>
                    <a:pt x="32927" y="1228"/>
                  </a:lnTo>
                  <a:cubicBezTo>
                    <a:pt x="32927" y="543"/>
                    <a:pt x="32385" y="1"/>
                    <a:pt x="317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6831520" y="2257923"/>
              <a:ext cx="854596" cy="769959"/>
            </a:xfrm>
            <a:custGeom>
              <a:avLst/>
              <a:gdLst/>
              <a:ahLst/>
              <a:cxnLst/>
              <a:rect l="l" t="t" r="r" b="b"/>
              <a:pathLst>
                <a:path w="30958" h="27892" extrusionOk="0">
                  <a:moveTo>
                    <a:pt x="3759" y="0"/>
                  </a:moveTo>
                  <a:cubicBezTo>
                    <a:pt x="2877" y="0"/>
                    <a:pt x="2001" y="335"/>
                    <a:pt x="1341" y="1010"/>
                  </a:cubicBezTo>
                  <a:cubicBezTo>
                    <a:pt x="0" y="2379"/>
                    <a:pt x="0" y="4548"/>
                    <a:pt x="1370" y="5860"/>
                  </a:cubicBezTo>
                  <a:cubicBezTo>
                    <a:pt x="2053" y="6516"/>
                    <a:pt x="2947" y="6832"/>
                    <a:pt x="3823" y="6832"/>
                  </a:cubicBezTo>
                  <a:cubicBezTo>
                    <a:pt x="3862" y="6832"/>
                    <a:pt x="3900" y="6831"/>
                    <a:pt x="3938" y="6830"/>
                  </a:cubicBezTo>
                  <a:cubicBezTo>
                    <a:pt x="4080" y="7115"/>
                    <a:pt x="4251" y="7372"/>
                    <a:pt x="4480" y="7601"/>
                  </a:cubicBezTo>
                  <a:cubicBezTo>
                    <a:pt x="4976" y="8078"/>
                    <a:pt x="5626" y="8325"/>
                    <a:pt x="6267" y="8325"/>
                  </a:cubicBezTo>
                  <a:cubicBezTo>
                    <a:pt x="6584" y="8325"/>
                    <a:pt x="6898" y="8265"/>
                    <a:pt x="7190" y="8143"/>
                  </a:cubicBezTo>
                  <a:cubicBezTo>
                    <a:pt x="10043" y="11367"/>
                    <a:pt x="15436" y="17444"/>
                    <a:pt x="19944" y="22666"/>
                  </a:cubicBezTo>
                  <a:cubicBezTo>
                    <a:pt x="23715" y="26980"/>
                    <a:pt x="25917" y="27892"/>
                    <a:pt x="27106" y="27892"/>
                  </a:cubicBezTo>
                  <a:cubicBezTo>
                    <a:pt x="27977" y="27892"/>
                    <a:pt x="28304" y="27402"/>
                    <a:pt x="28304" y="27402"/>
                  </a:cubicBezTo>
                  <a:cubicBezTo>
                    <a:pt x="28304" y="27402"/>
                    <a:pt x="30957" y="25576"/>
                    <a:pt x="23368" y="19242"/>
                  </a:cubicBezTo>
                  <a:cubicBezTo>
                    <a:pt x="18061" y="14819"/>
                    <a:pt x="11898" y="9541"/>
                    <a:pt x="8617" y="6745"/>
                  </a:cubicBezTo>
                  <a:cubicBezTo>
                    <a:pt x="8959" y="5832"/>
                    <a:pt x="8759" y="4804"/>
                    <a:pt x="8018" y="4034"/>
                  </a:cubicBezTo>
                  <a:cubicBezTo>
                    <a:pt x="7761" y="3834"/>
                    <a:pt x="7504" y="3635"/>
                    <a:pt x="7219" y="3520"/>
                  </a:cubicBezTo>
                  <a:cubicBezTo>
                    <a:pt x="7247" y="2579"/>
                    <a:pt x="6905" y="1666"/>
                    <a:pt x="6192" y="981"/>
                  </a:cubicBezTo>
                  <a:cubicBezTo>
                    <a:pt x="5510" y="328"/>
                    <a:pt x="4632" y="0"/>
                    <a:pt x="37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6472351" y="1856712"/>
              <a:ext cx="849875" cy="842505"/>
            </a:xfrm>
            <a:custGeom>
              <a:avLst/>
              <a:gdLst/>
              <a:ahLst/>
              <a:cxnLst/>
              <a:rect l="l" t="t" r="r" b="b"/>
              <a:pathLst>
                <a:path w="30787" h="30520" extrusionOk="0">
                  <a:moveTo>
                    <a:pt x="20048" y="1"/>
                  </a:moveTo>
                  <a:cubicBezTo>
                    <a:pt x="19492" y="1"/>
                    <a:pt x="18939" y="214"/>
                    <a:pt x="18518" y="650"/>
                  </a:cubicBezTo>
                  <a:lnTo>
                    <a:pt x="828" y="18682"/>
                  </a:lnTo>
                  <a:cubicBezTo>
                    <a:pt x="0" y="19538"/>
                    <a:pt x="0" y="20908"/>
                    <a:pt x="856" y="21707"/>
                  </a:cubicBezTo>
                  <a:lnTo>
                    <a:pt x="9245" y="29924"/>
                  </a:lnTo>
                  <a:cubicBezTo>
                    <a:pt x="9669" y="30320"/>
                    <a:pt x="10219" y="30519"/>
                    <a:pt x="10764" y="30519"/>
                  </a:cubicBezTo>
                  <a:cubicBezTo>
                    <a:pt x="11318" y="30519"/>
                    <a:pt x="11866" y="30313"/>
                    <a:pt x="12269" y="29895"/>
                  </a:cubicBezTo>
                  <a:lnTo>
                    <a:pt x="29959" y="11834"/>
                  </a:lnTo>
                  <a:cubicBezTo>
                    <a:pt x="30787" y="10978"/>
                    <a:pt x="30787" y="9637"/>
                    <a:pt x="29931" y="8810"/>
                  </a:cubicBezTo>
                  <a:lnTo>
                    <a:pt x="21542" y="593"/>
                  </a:lnTo>
                  <a:cubicBezTo>
                    <a:pt x="21122" y="200"/>
                    <a:pt x="20584" y="1"/>
                    <a:pt x="20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6509369" y="1889589"/>
              <a:ext cx="774265" cy="774293"/>
            </a:xfrm>
            <a:custGeom>
              <a:avLst/>
              <a:gdLst/>
              <a:ahLst/>
              <a:cxnLst/>
              <a:rect l="l" t="t" r="r" b="b"/>
              <a:pathLst>
                <a:path w="28048" h="28049" extrusionOk="0">
                  <a:moveTo>
                    <a:pt x="14266" y="1"/>
                  </a:moveTo>
                  <a:lnTo>
                    <a:pt x="0" y="14552"/>
                  </a:lnTo>
                  <a:lnTo>
                    <a:pt x="13810" y="28048"/>
                  </a:lnTo>
                  <a:lnTo>
                    <a:pt x="28048" y="13497"/>
                  </a:lnTo>
                  <a:lnTo>
                    <a:pt x="1426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6547961" y="2231422"/>
              <a:ext cx="401708" cy="393841"/>
            </a:xfrm>
            <a:custGeom>
              <a:avLst/>
              <a:gdLst/>
              <a:ahLst/>
              <a:cxnLst/>
              <a:rect l="l" t="t" r="r" b="b"/>
              <a:pathLst>
                <a:path w="14552" h="14267" extrusionOk="0">
                  <a:moveTo>
                    <a:pt x="771" y="1"/>
                  </a:moveTo>
                  <a:lnTo>
                    <a:pt x="0" y="771"/>
                  </a:lnTo>
                  <a:lnTo>
                    <a:pt x="13810" y="14267"/>
                  </a:lnTo>
                  <a:lnTo>
                    <a:pt x="14552" y="13497"/>
                  </a:lnTo>
                  <a:lnTo>
                    <a:pt x="77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6844908" y="1928982"/>
              <a:ext cx="400907" cy="393841"/>
            </a:xfrm>
            <a:custGeom>
              <a:avLst/>
              <a:gdLst/>
              <a:ahLst/>
              <a:cxnLst/>
              <a:rect l="l" t="t" r="r" b="b"/>
              <a:pathLst>
                <a:path w="14523" h="14267" extrusionOk="0">
                  <a:moveTo>
                    <a:pt x="742" y="1"/>
                  </a:moveTo>
                  <a:lnTo>
                    <a:pt x="0" y="771"/>
                  </a:lnTo>
                  <a:lnTo>
                    <a:pt x="13781" y="14267"/>
                  </a:lnTo>
                  <a:lnTo>
                    <a:pt x="14523" y="13525"/>
                  </a:lnTo>
                  <a:lnTo>
                    <a:pt x="74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6965404" y="1801391"/>
              <a:ext cx="412750" cy="402315"/>
            </a:xfrm>
            <a:custGeom>
              <a:avLst/>
              <a:gdLst/>
              <a:ahLst/>
              <a:cxnLst/>
              <a:rect l="l" t="t" r="r" b="b"/>
              <a:pathLst>
                <a:path w="14952" h="14574" extrusionOk="0">
                  <a:moveTo>
                    <a:pt x="1345" y="0"/>
                  </a:moveTo>
                  <a:cubicBezTo>
                    <a:pt x="1185" y="0"/>
                    <a:pt x="1028" y="57"/>
                    <a:pt x="914" y="172"/>
                  </a:cubicBezTo>
                  <a:lnTo>
                    <a:pt x="257" y="856"/>
                  </a:lnTo>
                  <a:cubicBezTo>
                    <a:pt x="1" y="1113"/>
                    <a:pt x="1" y="1513"/>
                    <a:pt x="257" y="1741"/>
                  </a:cubicBezTo>
                  <a:lnTo>
                    <a:pt x="13182" y="14381"/>
                  </a:lnTo>
                  <a:cubicBezTo>
                    <a:pt x="13311" y="14509"/>
                    <a:pt x="13468" y="14573"/>
                    <a:pt x="13625" y="14573"/>
                  </a:cubicBezTo>
                  <a:cubicBezTo>
                    <a:pt x="13782" y="14573"/>
                    <a:pt x="13939" y="14509"/>
                    <a:pt x="14067" y="14381"/>
                  </a:cubicBezTo>
                  <a:lnTo>
                    <a:pt x="14695" y="13696"/>
                  </a:lnTo>
                  <a:cubicBezTo>
                    <a:pt x="14951" y="13439"/>
                    <a:pt x="14951" y="13040"/>
                    <a:pt x="14695" y="12811"/>
                  </a:cubicBezTo>
                  <a:lnTo>
                    <a:pt x="1798" y="172"/>
                  </a:lnTo>
                  <a:cubicBezTo>
                    <a:pt x="1670" y="57"/>
                    <a:pt x="1506" y="0"/>
                    <a:pt x="13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6424291" y="2347418"/>
              <a:ext cx="412750" cy="402315"/>
            </a:xfrm>
            <a:custGeom>
              <a:avLst/>
              <a:gdLst/>
              <a:ahLst/>
              <a:cxnLst/>
              <a:rect l="l" t="t" r="r" b="b"/>
              <a:pathLst>
                <a:path w="14952" h="14574" extrusionOk="0">
                  <a:moveTo>
                    <a:pt x="1342" y="0"/>
                  </a:moveTo>
                  <a:cubicBezTo>
                    <a:pt x="1178" y="0"/>
                    <a:pt x="1014" y="64"/>
                    <a:pt x="885" y="193"/>
                  </a:cubicBezTo>
                  <a:lnTo>
                    <a:pt x="258" y="878"/>
                  </a:lnTo>
                  <a:cubicBezTo>
                    <a:pt x="1" y="1134"/>
                    <a:pt x="1" y="1505"/>
                    <a:pt x="258" y="1762"/>
                  </a:cubicBezTo>
                  <a:lnTo>
                    <a:pt x="13154" y="14402"/>
                  </a:lnTo>
                  <a:cubicBezTo>
                    <a:pt x="13283" y="14516"/>
                    <a:pt x="13447" y="14573"/>
                    <a:pt x="13611" y="14573"/>
                  </a:cubicBezTo>
                  <a:cubicBezTo>
                    <a:pt x="13775" y="14573"/>
                    <a:pt x="13939" y="14516"/>
                    <a:pt x="14067" y="14402"/>
                  </a:cubicBezTo>
                  <a:lnTo>
                    <a:pt x="14695" y="13717"/>
                  </a:lnTo>
                  <a:cubicBezTo>
                    <a:pt x="14952" y="13460"/>
                    <a:pt x="14952" y="13061"/>
                    <a:pt x="14695" y="12833"/>
                  </a:cubicBezTo>
                  <a:lnTo>
                    <a:pt x="1798" y="193"/>
                  </a:lnTo>
                  <a:cubicBezTo>
                    <a:pt x="1670" y="64"/>
                    <a:pt x="1506" y="0"/>
                    <a:pt x="134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4824636" y="3696419"/>
              <a:ext cx="3572722" cy="68543"/>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8287849" y="2108552"/>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7712091" y="12461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8164179" y="13358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
            <p:cNvSpPr/>
            <p:nvPr/>
          </p:nvSpPr>
          <p:spPr>
            <a:xfrm>
              <a:off x="7960178" y="2397632"/>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a:off x="8342176" y="2729223"/>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a:off x="8183088" y="3112794"/>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a:off x="6340013" y="1623394"/>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a:off x="6805516" y="1489482"/>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a:off x="6266776" y="20683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a:off x="4827783" y="2966295"/>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a:off x="4739557" y="3341198"/>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7" name="Google Shape;167;p1"/>
          <p:cNvSpPr txBox="1">
            <a:spLocks noGrp="1"/>
          </p:cNvSpPr>
          <p:nvPr>
            <p:ph type="ctrTitle"/>
          </p:nvPr>
        </p:nvSpPr>
        <p:spPr>
          <a:xfrm>
            <a:off x="391054" y="1560056"/>
            <a:ext cx="7834884" cy="1629735"/>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4800">
                <a:solidFill>
                  <a:schemeClr val="accent6"/>
                </a:solidFill>
                <a:latin typeface="Times New Roman" panose="02020603050405020304" pitchFamily="18" charset="0"/>
                <a:ea typeface="Arial"/>
                <a:cs typeface="Times New Roman" panose="02020603050405020304" pitchFamily="18" charset="0"/>
                <a:sym typeface="Arial"/>
              </a:rPr>
              <a:t>VI PHẠM PHÁP LUẬT VÀ TRÁCH NHIỆM PHÁP LÍ</a:t>
            </a:r>
            <a:endParaRPr sz="5400">
              <a:solidFill>
                <a:schemeClr val="accent6"/>
              </a:solidFill>
              <a:latin typeface="Times New Roman" panose="02020603050405020304" pitchFamily="18" charset="0"/>
              <a:ea typeface="Arial"/>
              <a:cs typeface="Times New Roman" panose="02020603050405020304" pitchFamily="18" charset="0"/>
              <a:sym typeface="Arial"/>
            </a:endParaRPr>
          </a:p>
        </p:txBody>
      </p:sp>
      <p:sp>
        <p:nvSpPr>
          <p:cNvPr id="168" name="Google Shape;168;p1"/>
          <p:cNvSpPr txBox="1">
            <a:spLocks noGrp="1"/>
          </p:cNvSpPr>
          <p:nvPr>
            <p:ph type="subTitle" idx="1"/>
          </p:nvPr>
        </p:nvSpPr>
        <p:spPr>
          <a:xfrm>
            <a:off x="877654" y="3823963"/>
            <a:ext cx="3983103" cy="399600"/>
          </a:xfrm>
          <a:prstGeom prst="rect">
            <a:avLst/>
          </a:prstGeom>
          <a:solidFill>
            <a:srgbClr val="FFE4B9"/>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800">
                <a:solidFill>
                  <a:srgbClr val="002060"/>
                </a:solidFill>
                <a:latin typeface="Times New Roman" panose="02020603050405020304" pitchFamily="18" charset="0"/>
                <a:cs typeface="Times New Roman" panose="02020603050405020304" pitchFamily="18" charset="0"/>
              </a:rPr>
              <a:t>GIÁO VIÊN: Nguyễn Thị Thu Hằng</a:t>
            </a:r>
            <a:endParaRPr sz="1800">
              <a:solidFill>
                <a:srgbClr val="002060"/>
              </a:solidFill>
              <a:latin typeface="Times New Roman" panose="02020603050405020304" pitchFamily="18" charset="0"/>
              <a:cs typeface="Times New Roman" panose="02020603050405020304" pitchFamily="18" charset="0"/>
            </a:endParaRPr>
          </a:p>
        </p:txBody>
      </p:sp>
      <p:pic>
        <p:nvPicPr>
          <p:cNvPr id="169" name="Google Shape;169;p1" descr="Logo&#10;&#10;Description automatically generated"/>
          <p:cNvPicPr preferRelativeResize="0"/>
          <p:nvPr/>
        </p:nvPicPr>
        <p:blipFill rotWithShape="1">
          <a:blip r:embed="rId3">
            <a:alphaModFix/>
          </a:blip>
          <a:srcRect/>
          <a:stretch/>
        </p:blipFill>
        <p:spPr>
          <a:xfrm>
            <a:off x="4092443" y="55592"/>
            <a:ext cx="897227" cy="712504"/>
          </a:xfrm>
          <a:prstGeom prst="rect">
            <a:avLst/>
          </a:prstGeom>
          <a:noFill/>
          <a:ln>
            <a:noFill/>
          </a:ln>
        </p:spPr>
      </p:pic>
      <p:sp>
        <p:nvSpPr>
          <p:cNvPr id="170" name="Google Shape;170;p1"/>
          <p:cNvSpPr txBox="1"/>
          <p:nvPr/>
        </p:nvSpPr>
        <p:spPr>
          <a:xfrm>
            <a:off x="3051578" y="666426"/>
            <a:ext cx="304084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2060"/>
                </a:solidFill>
                <a:latin typeface="Times New Roman" panose="02020603050405020304" pitchFamily="18" charset="0"/>
                <a:ea typeface="Inter"/>
                <a:cs typeface="Times New Roman" panose="02020603050405020304" pitchFamily="18" charset="0"/>
                <a:sym typeface="Inter"/>
              </a:rPr>
              <a:t>GIÁO DỤC CÔNG DÂN 9</a:t>
            </a:r>
            <a:endParaRPr>
              <a:solidFill>
                <a:srgbClr val="002060"/>
              </a:solidFill>
              <a:latin typeface="Times New Roman" panose="02020603050405020304" pitchFamily="18" charset="0"/>
              <a:cs typeface="Times New Roman" panose="02020603050405020304" pitchFamily="18" charset="0"/>
            </a:endParaRPr>
          </a:p>
        </p:txBody>
      </p:sp>
      <p:sp>
        <p:nvSpPr>
          <p:cNvPr id="171" name="Google Shape;171;p1"/>
          <p:cNvSpPr txBox="1"/>
          <p:nvPr/>
        </p:nvSpPr>
        <p:spPr>
          <a:xfrm>
            <a:off x="511164" y="975321"/>
            <a:ext cx="161133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2060"/>
                </a:solidFill>
                <a:latin typeface="Times New Roman" panose="02020603050405020304" pitchFamily="18" charset="0"/>
                <a:cs typeface="Times New Roman" panose="02020603050405020304" pitchFamily="18" charset="0"/>
                <a:sym typeface="Arial"/>
              </a:rPr>
              <a:t>Bài 9:</a:t>
            </a:r>
            <a:endParaRPr sz="3200"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10" descr="Pastel background Vectors &amp; Illustrations for Free Download | Freepik"/>
          <p:cNvPicPr preferRelativeResize="0"/>
          <p:nvPr/>
        </p:nvPicPr>
        <p:blipFill rotWithShape="1">
          <a:blip r:embed="rId3">
            <a:alphaModFix/>
          </a:blip>
          <a:srcRect/>
          <a:stretch/>
        </p:blipFill>
        <p:spPr>
          <a:xfrm>
            <a:off x="0" y="-11485"/>
            <a:ext cx="9144000" cy="5166471"/>
          </a:xfrm>
          <a:prstGeom prst="rect">
            <a:avLst/>
          </a:prstGeom>
          <a:noFill/>
          <a:ln>
            <a:noFill/>
          </a:ln>
        </p:spPr>
      </p:pic>
      <p:sp>
        <p:nvSpPr>
          <p:cNvPr id="406" name="Google Shape;406;p10"/>
          <p:cNvSpPr/>
          <p:nvPr/>
        </p:nvSpPr>
        <p:spPr>
          <a:xfrm>
            <a:off x="217714" y="174174"/>
            <a:ext cx="7235372" cy="1634445"/>
          </a:xfrm>
          <a:prstGeom prst="round2DiagRect">
            <a:avLst>
              <a:gd name="adj1" fmla="val 16667"/>
              <a:gd name="adj2" fmla="val 0"/>
            </a:avLst>
          </a:prstGeom>
          <a:solidFill>
            <a:srgbClr val="FFE4B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0" u="none" strike="noStrike" cap="none">
                <a:solidFill>
                  <a:srgbClr val="002060"/>
                </a:solidFill>
                <a:latin typeface="Times New Roman" panose="02020603050405020304" pitchFamily="18" charset="0"/>
                <a:cs typeface="Times New Roman" panose="02020603050405020304" pitchFamily="18" charset="0"/>
                <a:sym typeface="Arial"/>
              </a:rPr>
              <a:t>Trường hợp 1.</a:t>
            </a:r>
            <a:endParaRPr sz="1800" b="1">
              <a:solidFill>
                <a:srgbClr val="002060"/>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en-US" sz="1800" b="0" i="0" u="none" strike="noStrike" cap="none">
                <a:solidFill>
                  <a:srgbClr val="000000"/>
                </a:solidFill>
                <a:latin typeface="Times New Roman" panose="02020603050405020304" pitchFamily="18" charset="0"/>
                <a:cs typeface="Times New Roman" panose="02020603050405020304" pitchFamily="18" charset="0"/>
                <a:sym typeface="Arial"/>
              </a:rPr>
              <a:t>Bạn D (14 tuổi) thường trốn học để đi chơi điện tử. Tại tiệm Internet, bạn D bị anh T (20 tuổi) dụ dỗ sử dụng ma tuý. Trong một lần sử dụng ma tuý, bạn D và anh T bị công an bắt quả tang, lập biên bản, đưa về trụ sở công an cùng tang vật.</a:t>
            </a:r>
            <a:endParaRPr sz="1800">
              <a:latin typeface="Times New Roman" panose="02020603050405020304" pitchFamily="18" charset="0"/>
              <a:cs typeface="Times New Roman" panose="02020603050405020304" pitchFamily="18" charset="0"/>
            </a:endParaRPr>
          </a:p>
        </p:txBody>
      </p:sp>
      <p:sp>
        <p:nvSpPr>
          <p:cNvPr id="407" name="Google Shape;407;p10"/>
          <p:cNvSpPr/>
          <p:nvPr/>
        </p:nvSpPr>
        <p:spPr>
          <a:xfrm>
            <a:off x="954314" y="2006453"/>
            <a:ext cx="7235372" cy="1327978"/>
          </a:xfrm>
          <a:prstGeom prst="round2DiagRect">
            <a:avLst>
              <a:gd name="adj1" fmla="val 16667"/>
              <a:gd name="adj2" fmla="val 0"/>
            </a:avLst>
          </a:prstGeom>
          <a:solidFill>
            <a:srgbClr val="FFADAD"/>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0" u="none" strike="noStrike" cap="none">
                <a:solidFill>
                  <a:srgbClr val="002060"/>
                </a:solidFill>
                <a:latin typeface="Times New Roman" panose="02020603050405020304" pitchFamily="18" charset="0"/>
                <a:cs typeface="Times New Roman" panose="02020603050405020304" pitchFamily="18" charset="0"/>
                <a:sym typeface="Arial"/>
              </a:rPr>
              <a:t>Trường hợp 2.</a:t>
            </a:r>
            <a:endParaRPr sz="1800" b="1">
              <a:solidFill>
                <a:srgbClr val="002060"/>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en-US" sz="1800" b="0" i="0" u="none" strike="noStrike" cap="none">
                <a:solidFill>
                  <a:srgbClr val="000000"/>
                </a:solidFill>
                <a:latin typeface="Times New Roman" panose="02020603050405020304" pitchFamily="18" charset="0"/>
                <a:cs typeface="Times New Roman" panose="02020603050405020304" pitchFamily="18" charset="0"/>
                <a:sym typeface="Arial"/>
              </a:rPr>
              <a:t>Anh G (16 tuổi) điều khiển xe máy trên 50 phân khối và chạy quá tốc độ quy định. Sau đó, anh G đã gây tai nạn cho chị M, khiến chị bị thương với tỉ lệ thương tật dưới 11%.</a:t>
            </a:r>
            <a:endParaRPr sz="1800">
              <a:latin typeface="Times New Roman" panose="02020603050405020304" pitchFamily="18" charset="0"/>
              <a:cs typeface="Times New Roman" panose="02020603050405020304" pitchFamily="18" charset="0"/>
            </a:endParaRPr>
          </a:p>
        </p:txBody>
      </p:sp>
      <p:sp>
        <p:nvSpPr>
          <p:cNvPr id="408" name="Google Shape;408;p10"/>
          <p:cNvSpPr/>
          <p:nvPr/>
        </p:nvSpPr>
        <p:spPr>
          <a:xfrm>
            <a:off x="3026226" y="3551518"/>
            <a:ext cx="5609773" cy="1327978"/>
          </a:xfrm>
          <a:prstGeom prst="round2DiagRect">
            <a:avLst>
              <a:gd name="adj1" fmla="val 16667"/>
              <a:gd name="adj2" fmla="val 0"/>
            </a:avLst>
          </a:prstGeom>
          <a:solidFill>
            <a:srgbClr val="B9DAF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0" u="none" strike="noStrike" cap="none">
                <a:solidFill>
                  <a:srgbClr val="002060"/>
                </a:solidFill>
                <a:latin typeface="Times New Roman" panose="02020603050405020304" pitchFamily="18" charset="0"/>
                <a:cs typeface="Times New Roman" panose="02020603050405020304" pitchFamily="18" charset="0"/>
                <a:sym typeface="Arial"/>
              </a:rPr>
              <a:t>Trường hợp 3. </a:t>
            </a:r>
            <a:endParaRPr sz="1800" b="1">
              <a:solidFill>
                <a:srgbClr val="002060"/>
              </a:solidFill>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r>
              <a:rPr lang="en-US" sz="1800" b="0" i="0" u="none" strike="noStrike" cap="none">
                <a:solidFill>
                  <a:srgbClr val="000000"/>
                </a:solidFill>
                <a:latin typeface="Times New Roman" panose="02020603050405020304" pitchFamily="18" charset="0"/>
                <a:cs typeface="Times New Roman" panose="02020603050405020304" pitchFamily="18" charset="0"/>
                <a:sym typeface="Arial"/>
              </a:rPr>
              <a:t>Ông V là công chức nhà nước. Trong giờ làm việc, ông V đã sử dụng xe của cơ quan ra ngoài để giải quyết việc riêng.</a:t>
            </a:r>
            <a:endParaRPr sz="1800">
              <a:latin typeface="Times New Roman" panose="02020603050405020304" pitchFamily="18" charset="0"/>
              <a:cs typeface="Times New Roman" panose="02020603050405020304" pitchFamily="18" charset="0"/>
            </a:endParaRPr>
          </a:p>
        </p:txBody>
      </p:sp>
      <p:pic>
        <p:nvPicPr>
          <p:cNvPr id="409" name="Google Shape;409;p10" descr="Law Firm Services with Justice, Legal Advice, Judgement and Lawyer  Consultant in Flat Cartoon Poster Hand Drawn Templates Illustration  16006577 Vector Art at Vecteezy"/>
          <p:cNvPicPr preferRelativeResize="0"/>
          <p:nvPr/>
        </p:nvPicPr>
        <p:blipFill rotWithShape="1">
          <a:blip r:embed="rId4">
            <a:alphaModFix/>
          </a:blip>
          <a:srcRect/>
          <a:stretch/>
        </p:blipFill>
        <p:spPr>
          <a:xfrm>
            <a:off x="217714" y="3368260"/>
            <a:ext cx="2518225" cy="163444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500"/>
                                        <p:tgtEl>
                                          <p:spTgt spid="4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7"/>
                                        </p:tgtEl>
                                        <p:attrNameLst>
                                          <p:attrName>style.visibility</p:attrName>
                                        </p:attrNameLst>
                                      </p:cBhvr>
                                      <p:to>
                                        <p:strVal val="visible"/>
                                      </p:to>
                                    </p:set>
                                    <p:animEffect transition="in" filter="fade">
                                      <p:cBhvr>
                                        <p:cTn id="12" dur="500"/>
                                        <p:tgtEl>
                                          <p:spTgt spid="4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
                                        </p:tgtEl>
                                        <p:attrNameLst>
                                          <p:attrName>style.visibility</p:attrName>
                                        </p:attrNameLst>
                                      </p:cBhvr>
                                      <p:to>
                                        <p:strVal val="visible"/>
                                      </p:to>
                                    </p:set>
                                    <p:animEffect transition="in" filter="fade">
                                      <p:cBhvr>
                                        <p:cTn id="17"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1"/>
          <p:cNvSpPr/>
          <p:nvPr/>
        </p:nvSpPr>
        <p:spPr>
          <a:xfrm>
            <a:off x="4393960" y="1130968"/>
            <a:ext cx="4423469" cy="3669632"/>
          </a:xfrm>
          <a:custGeom>
            <a:avLst/>
            <a:gdLst/>
            <a:ahLst/>
            <a:cxnLst/>
            <a:rect l="l" t="t" r="r" b="b"/>
            <a:pathLst>
              <a:path w="3859945" h="2568472" extrusionOk="0">
                <a:moveTo>
                  <a:pt x="0" y="0"/>
                </a:moveTo>
                <a:lnTo>
                  <a:pt x="3859945" y="0"/>
                </a:lnTo>
                <a:lnTo>
                  <a:pt x="3859945" y="2568472"/>
                </a:lnTo>
                <a:lnTo>
                  <a:pt x="0" y="25684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11"/>
          <p:cNvSpPr txBox="1"/>
          <p:nvPr/>
        </p:nvSpPr>
        <p:spPr>
          <a:xfrm>
            <a:off x="1953580" y="134143"/>
            <a:ext cx="523684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accent6"/>
                </a:solidFill>
                <a:latin typeface="Times New Roman" panose="02020603050405020304" pitchFamily="18" charset="0"/>
                <a:cs typeface="Times New Roman" panose="02020603050405020304" pitchFamily="18" charset="0"/>
                <a:sym typeface="Arial"/>
              </a:rPr>
              <a:t>Phân tích trường hợp 1</a:t>
            </a:r>
            <a:endParaRPr sz="2800" b="1">
              <a:latin typeface="Times New Roman" panose="02020603050405020304" pitchFamily="18" charset="0"/>
              <a:cs typeface="Times New Roman" panose="02020603050405020304" pitchFamily="18" charset="0"/>
            </a:endParaRPr>
          </a:p>
        </p:txBody>
      </p:sp>
      <p:sp>
        <p:nvSpPr>
          <p:cNvPr id="416" name="Google Shape;416;p11"/>
          <p:cNvSpPr/>
          <p:nvPr/>
        </p:nvSpPr>
        <p:spPr>
          <a:xfrm>
            <a:off x="399142" y="776959"/>
            <a:ext cx="3853543" cy="2247379"/>
          </a:xfrm>
          <a:prstGeom prst="round2DiagRect">
            <a:avLst>
              <a:gd name="adj1" fmla="val 16667"/>
              <a:gd name="adj2" fmla="val 0"/>
            </a:avLst>
          </a:prstGeom>
          <a:solidFill>
            <a:srgbClr val="FFE4B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none" strike="noStrike" cap="none">
                <a:solidFill>
                  <a:srgbClr val="000000"/>
                </a:solidFill>
                <a:latin typeface="Times New Roman" panose="02020603050405020304" pitchFamily="18" charset="0"/>
                <a:cs typeface="Times New Roman" panose="02020603050405020304" pitchFamily="18" charset="0"/>
                <a:sym typeface="Arial"/>
              </a:rPr>
              <a:t>Bạn D (14 tuổi) thường trốn học để đi chơi điện tử. Tại tiệm Internet, bạn D bị anh T (20 tuổi) dụ dỗ sử dụng ma tuý. Trong một lần sử dụng ma tuý, bạn D và anh T bị công an bắt quả tang, lập biên bản, đưa về trụ sở công an cùng tang vật.</a:t>
            </a:r>
            <a:endParaRPr sz="1800">
              <a:latin typeface="Times New Roman" panose="02020603050405020304" pitchFamily="18" charset="0"/>
              <a:cs typeface="Times New Roman" panose="02020603050405020304" pitchFamily="18" charset="0"/>
            </a:endParaRPr>
          </a:p>
        </p:txBody>
      </p:sp>
      <p:sp>
        <p:nvSpPr>
          <p:cNvPr id="417" name="Google Shape;417;p11"/>
          <p:cNvSpPr txBox="1"/>
          <p:nvPr/>
        </p:nvSpPr>
        <p:spPr>
          <a:xfrm>
            <a:off x="4729865" y="1351402"/>
            <a:ext cx="3751657" cy="32931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 Hành vi trái pháp luật: Bạn D và anh T sử dụng ma túy. </a:t>
            </a:r>
            <a:endParaRPr sz="1600" b="0" i="0" u="none" strike="noStrike" cap="none">
              <a:solidFill>
                <a:srgbClr val="093760"/>
              </a:solidFill>
              <a:latin typeface="Times New Roman" panose="02020603050405020304" pitchFamily="18" charset="0"/>
              <a:cs typeface="Times New Roman" panose="02020603050405020304" pitchFamily="18" charset="0"/>
              <a:sym typeface="Arial"/>
            </a:endParaRPr>
          </a:p>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 Hành vi có lỗi: Cố ý. </a:t>
            </a:r>
            <a:endParaRPr sz="1600" b="0" i="0" u="none" strike="noStrike" cap="none">
              <a:solidFill>
                <a:srgbClr val="093760"/>
              </a:solidFill>
              <a:latin typeface="Times New Roman" panose="02020603050405020304" pitchFamily="18" charset="0"/>
              <a:cs typeface="Times New Roman" panose="02020603050405020304" pitchFamily="18" charset="0"/>
              <a:sym typeface="Arial"/>
            </a:endParaRPr>
          </a:p>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 Hành vi của chủ thể có năng lực trách nhiệm pháp lí: </a:t>
            </a:r>
            <a:endParaRPr sz="1600" b="0" i="0" u="none" strike="noStrike" cap="none">
              <a:solidFill>
                <a:srgbClr val="093760"/>
              </a:solidFill>
              <a:latin typeface="Times New Roman" panose="02020603050405020304" pitchFamily="18" charset="0"/>
              <a:cs typeface="Times New Roman" panose="02020603050405020304" pitchFamily="18" charset="0"/>
              <a:sym typeface="Arial"/>
            </a:endParaRPr>
          </a:p>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 Độ tuổi: Bạn D 14 tuổi; anh T 20 tuổi. </a:t>
            </a:r>
            <a:endParaRPr sz="1600" b="0" i="0" u="none" strike="noStrike" cap="none">
              <a:solidFill>
                <a:srgbClr val="093760"/>
              </a:solidFill>
              <a:latin typeface="Times New Roman" panose="02020603050405020304" pitchFamily="18" charset="0"/>
              <a:cs typeface="Times New Roman" panose="02020603050405020304" pitchFamily="18" charset="0"/>
              <a:sym typeface="Arial"/>
            </a:endParaRPr>
          </a:p>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 Khả năng nhận thức: Cả hai không bị mất năng lực hành vi dân sự. </a:t>
            </a:r>
            <a:endParaRPr sz="1600" b="0" i="0" u="none" strike="noStrike" cap="none">
              <a:solidFill>
                <a:srgbClr val="093760"/>
              </a:solidFill>
              <a:latin typeface="Times New Roman" panose="02020603050405020304" pitchFamily="18" charset="0"/>
              <a:cs typeface="Times New Roman" panose="02020603050405020304" pitchFamily="18" charset="0"/>
              <a:sym typeface="Arial"/>
            </a:endParaRPr>
          </a:p>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 Khả năng điều khiển hành vi: Không bị rối loạn điều khiển hành vi. </a:t>
            </a:r>
            <a:endParaRPr sz="1600" b="0" i="0" u="none" strike="noStrike" cap="none">
              <a:solidFill>
                <a:srgbClr val="093760"/>
              </a:solidFill>
              <a:latin typeface="Times New Roman" panose="02020603050405020304" pitchFamily="18" charset="0"/>
              <a:cs typeface="Times New Roman" panose="02020603050405020304" pitchFamily="18" charset="0"/>
              <a:sym typeface="Arial"/>
            </a:endParaRPr>
          </a:p>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 Hành vi nguy hiểm cho xã hội: Đây là hành vi gây ra thiệt hại và nguy hiểm cho </a:t>
            </a:r>
            <a:endParaRPr sz="1600" b="0" i="0" u="none" strike="noStrike" cap="none">
              <a:solidFill>
                <a:srgbClr val="093760"/>
              </a:solidFill>
              <a:latin typeface="Times New Roman" panose="02020603050405020304" pitchFamily="18" charset="0"/>
              <a:cs typeface="Times New Roman" panose="02020603050405020304" pitchFamily="18" charset="0"/>
              <a:sym typeface="Arial"/>
            </a:endParaRPr>
          </a:p>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xã hội. </a:t>
            </a:r>
            <a:endParaRPr sz="1600" b="0" i="0" u="none" strike="noStrike" cap="none">
              <a:solidFill>
                <a:srgbClr val="093760"/>
              </a:solidFill>
              <a:latin typeface="Times New Roman" panose="02020603050405020304" pitchFamily="18" charset="0"/>
              <a:cs typeface="Times New Roman" panose="02020603050405020304" pitchFamily="18" charset="0"/>
              <a:sym typeface="Arial"/>
            </a:endParaRPr>
          </a:p>
        </p:txBody>
      </p:sp>
      <p:pic>
        <p:nvPicPr>
          <p:cNvPr id="418" name="Google Shape;418;p11" descr="Addiction Vectors &amp; Illustrations for Free Download | Freepik"/>
          <p:cNvPicPr preferRelativeResize="0"/>
          <p:nvPr/>
        </p:nvPicPr>
        <p:blipFill rotWithShape="1">
          <a:blip r:embed="rId4">
            <a:alphaModFix/>
          </a:blip>
          <a:srcRect/>
          <a:stretch/>
        </p:blipFill>
        <p:spPr>
          <a:xfrm>
            <a:off x="79827" y="2571750"/>
            <a:ext cx="3994818" cy="2756807"/>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4"/>
                                        </p:tgtEl>
                                        <p:attrNameLst>
                                          <p:attrName>style.visibility</p:attrName>
                                        </p:attrNameLst>
                                      </p:cBhvr>
                                      <p:to>
                                        <p:strVal val="visible"/>
                                      </p:to>
                                    </p:set>
                                    <p:animEffect transition="in" filter="fade">
                                      <p:cBhvr>
                                        <p:cTn id="12" dur="500"/>
                                        <p:tgtEl>
                                          <p:spTgt spid="414"/>
                                        </p:tgtEl>
                                      </p:cBhvr>
                                    </p:animEffect>
                                  </p:childTnLst>
                                </p:cTn>
                              </p:par>
                              <p:par>
                                <p:cTn id="13" presetID="10" presetClass="entr" presetSubtype="0" fill="hold" nodeType="withEffect">
                                  <p:stCondLst>
                                    <p:cond delay="0"/>
                                  </p:stCondLst>
                                  <p:childTnLst>
                                    <p:set>
                                      <p:cBhvr>
                                        <p:cTn id="14" dur="1" fill="hold">
                                          <p:stCondLst>
                                            <p:cond delay="0"/>
                                          </p:stCondLst>
                                        </p:cTn>
                                        <p:tgtEl>
                                          <p:spTgt spid="417"/>
                                        </p:tgtEl>
                                        <p:attrNameLst>
                                          <p:attrName>style.visibility</p:attrName>
                                        </p:attrNameLst>
                                      </p:cBhvr>
                                      <p:to>
                                        <p:strVal val="visible"/>
                                      </p:to>
                                    </p:set>
                                    <p:animEffect transition="in" filter="fade">
                                      <p:cBhvr>
                                        <p:cTn id="15" dur="5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2"/>
          <p:cNvSpPr/>
          <p:nvPr/>
        </p:nvSpPr>
        <p:spPr>
          <a:xfrm>
            <a:off x="3926114" y="721938"/>
            <a:ext cx="4953191" cy="3946315"/>
          </a:xfrm>
          <a:custGeom>
            <a:avLst/>
            <a:gdLst/>
            <a:ahLst/>
            <a:cxnLst/>
            <a:rect l="l" t="t" r="r" b="b"/>
            <a:pathLst>
              <a:path w="3859945" h="2568472" extrusionOk="0">
                <a:moveTo>
                  <a:pt x="0" y="0"/>
                </a:moveTo>
                <a:lnTo>
                  <a:pt x="3859945" y="0"/>
                </a:lnTo>
                <a:lnTo>
                  <a:pt x="3859945" y="2568472"/>
                </a:lnTo>
                <a:lnTo>
                  <a:pt x="0" y="25684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12"/>
          <p:cNvSpPr txBox="1"/>
          <p:nvPr/>
        </p:nvSpPr>
        <p:spPr>
          <a:xfrm>
            <a:off x="1953580" y="126569"/>
            <a:ext cx="523684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accent6"/>
                </a:solidFill>
                <a:latin typeface="Times New Roman" panose="02020603050405020304" pitchFamily="18" charset="0"/>
                <a:cs typeface="Times New Roman" panose="02020603050405020304" pitchFamily="18" charset="0"/>
                <a:sym typeface="Arial"/>
              </a:rPr>
              <a:t>Phân tích trường hợp 2</a:t>
            </a:r>
            <a:endParaRPr sz="2800" b="1">
              <a:latin typeface="Times New Roman" panose="02020603050405020304" pitchFamily="18" charset="0"/>
              <a:cs typeface="Times New Roman" panose="02020603050405020304" pitchFamily="18" charset="0"/>
            </a:endParaRPr>
          </a:p>
        </p:txBody>
      </p:sp>
      <p:sp>
        <p:nvSpPr>
          <p:cNvPr id="425" name="Google Shape;425;p12"/>
          <p:cNvSpPr txBox="1"/>
          <p:nvPr/>
        </p:nvSpPr>
        <p:spPr>
          <a:xfrm>
            <a:off x="4245429" y="1027694"/>
            <a:ext cx="4408714" cy="35393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 Hành vi trái pháp luật: Anh G chưa đủ 18 tuổi nhưng điều khiển xe máy trên 50 cm3</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và chạy quá tốc độ quy định.</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 Hành vi có lỗi: Cố ý.</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 Hành vi của chủ thể có năng lực trách nhiệm pháp lí: </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a:solidFill>
                  <a:srgbClr val="093760"/>
                </a:solidFill>
                <a:latin typeface="Times New Roman" panose="02020603050405020304" pitchFamily="18" charset="0"/>
                <a:cs typeface="Times New Roman" panose="02020603050405020304" pitchFamily="18" charset="0"/>
              </a:rPr>
              <a:t>- </a:t>
            </a: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Độ tuổi: Anh G 16 tuổi.</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a:solidFill>
                  <a:srgbClr val="093760"/>
                </a:solidFill>
                <a:latin typeface="Times New Roman" panose="02020603050405020304" pitchFamily="18" charset="0"/>
                <a:cs typeface="Times New Roman" panose="02020603050405020304" pitchFamily="18" charset="0"/>
              </a:rPr>
              <a:t>- </a:t>
            </a: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Khả năng nhận thức: Anh G không bị mất năng lực hành vi dân sự. </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a:solidFill>
                  <a:srgbClr val="093760"/>
                </a:solidFill>
                <a:latin typeface="Times New Roman" panose="02020603050405020304" pitchFamily="18" charset="0"/>
                <a:cs typeface="Times New Roman" panose="02020603050405020304" pitchFamily="18" charset="0"/>
              </a:rPr>
              <a:t>- </a:t>
            </a: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Khả năng điều khiển hành vi: Anh G không bị rối loạn điều khiển hành vi. </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 Hành vi nguy hiểm cho xã hội: Đây là hành vi gây ra thiệt hại và nguy hiểm cho </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b="0" i="0" u="none" strike="noStrike" cap="none">
                <a:solidFill>
                  <a:srgbClr val="093760"/>
                </a:solidFill>
                <a:latin typeface="Times New Roman" panose="02020603050405020304" pitchFamily="18" charset="0"/>
                <a:cs typeface="Times New Roman" panose="02020603050405020304" pitchFamily="18" charset="0"/>
                <a:sym typeface="Arial"/>
              </a:rPr>
              <a:t>xã hội.</a:t>
            </a:r>
            <a:endParaRPr sz="1600" b="0" i="0" u="none" strike="noStrike" cap="none">
              <a:solidFill>
                <a:srgbClr val="093760"/>
              </a:solidFill>
              <a:latin typeface="Times New Roman" panose="02020603050405020304" pitchFamily="18" charset="0"/>
              <a:cs typeface="Times New Roman" panose="02020603050405020304" pitchFamily="18" charset="0"/>
              <a:sym typeface="Arial"/>
            </a:endParaRPr>
          </a:p>
        </p:txBody>
      </p:sp>
      <p:sp>
        <p:nvSpPr>
          <p:cNvPr id="426" name="Google Shape;426;p12"/>
          <p:cNvSpPr/>
          <p:nvPr/>
        </p:nvSpPr>
        <p:spPr>
          <a:xfrm>
            <a:off x="489857" y="721938"/>
            <a:ext cx="3080657" cy="2247379"/>
          </a:xfrm>
          <a:prstGeom prst="round2DiagRect">
            <a:avLst>
              <a:gd name="adj1" fmla="val 16667"/>
              <a:gd name="adj2" fmla="val 0"/>
            </a:avLst>
          </a:prstGeom>
          <a:solidFill>
            <a:schemeClr val="accent3">
              <a:lumMod val="20000"/>
              <a:lumOff val="80000"/>
            </a:schemeClr>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en-US" sz="1800" b="0" i="0" u="none" strike="noStrike" cap="none">
                <a:solidFill>
                  <a:srgbClr val="000000"/>
                </a:solidFill>
                <a:latin typeface="Times New Roman" panose="02020603050405020304" pitchFamily="18" charset="0"/>
                <a:cs typeface="Times New Roman" panose="02020603050405020304" pitchFamily="18" charset="0"/>
                <a:sym typeface="Arial"/>
              </a:rPr>
              <a:t>Anh G (16 tuổi) điều khiển xe máy trên 50 phân khối và chạy quá tốc độ quy định. Sau đó, anh G đã gây tai nạn cho chị M, khiến chị bị thương với tỉ lệ thương tật dưới 11%.</a:t>
            </a:r>
            <a:endParaRPr sz="1800">
              <a:latin typeface="Times New Roman" panose="02020603050405020304" pitchFamily="18" charset="0"/>
              <a:cs typeface="Times New Roman" panose="02020603050405020304" pitchFamily="18" charset="0"/>
            </a:endParaRPr>
          </a:p>
        </p:txBody>
      </p:sp>
      <p:pic>
        <p:nvPicPr>
          <p:cNvPr id="427" name="Google Shape;427;p12"/>
          <p:cNvPicPr preferRelativeResize="0"/>
          <p:nvPr/>
        </p:nvPicPr>
        <p:blipFill rotWithShape="1">
          <a:blip r:embed="rId4">
            <a:alphaModFix/>
          </a:blip>
          <a:srcRect/>
          <a:stretch/>
        </p:blipFill>
        <p:spPr>
          <a:xfrm>
            <a:off x="558800" y="2206131"/>
            <a:ext cx="3421743" cy="3421743"/>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3"/>
                                        </p:tgtEl>
                                        <p:attrNameLst>
                                          <p:attrName>style.visibility</p:attrName>
                                        </p:attrNameLst>
                                      </p:cBhvr>
                                      <p:to>
                                        <p:strVal val="visible"/>
                                      </p:to>
                                    </p:set>
                                    <p:animEffect transition="in" filter="fade">
                                      <p:cBhvr>
                                        <p:cTn id="12" dur="1000"/>
                                        <p:tgtEl>
                                          <p:spTgt spid="423"/>
                                        </p:tgtEl>
                                      </p:cBhvr>
                                    </p:animEffect>
                                  </p:childTnLst>
                                </p:cTn>
                              </p:par>
                              <p:par>
                                <p:cTn id="13" presetID="10" presetClass="entr" presetSubtype="0" fill="hold" nodeType="withEffect">
                                  <p:stCondLst>
                                    <p:cond delay="0"/>
                                  </p:stCondLst>
                                  <p:childTnLst>
                                    <p:set>
                                      <p:cBhvr>
                                        <p:cTn id="14" dur="1" fill="hold">
                                          <p:stCondLst>
                                            <p:cond delay="0"/>
                                          </p:stCondLst>
                                        </p:cTn>
                                        <p:tgtEl>
                                          <p:spTgt spid="425"/>
                                        </p:tgtEl>
                                        <p:attrNameLst>
                                          <p:attrName>style.visibility</p:attrName>
                                        </p:attrNameLst>
                                      </p:cBhvr>
                                      <p:to>
                                        <p:strVal val="visible"/>
                                      </p:to>
                                    </p:set>
                                    <p:animEffect transition="in" filter="fade">
                                      <p:cBhvr>
                                        <p:cTn id="15" dur="1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3"/>
          <p:cNvSpPr/>
          <p:nvPr/>
        </p:nvSpPr>
        <p:spPr>
          <a:xfrm>
            <a:off x="3929503" y="655986"/>
            <a:ext cx="4796303" cy="4091571"/>
          </a:xfrm>
          <a:custGeom>
            <a:avLst/>
            <a:gdLst/>
            <a:ahLst/>
            <a:cxnLst/>
            <a:rect l="l" t="t" r="r" b="b"/>
            <a:pathLst>
              <a:path w="3859945" h="2568472" extrusionOk="0">
                <a:moveTo>
                  <a:pt x="0" y="0"/>
                </a:moveTo>
                <a:lnTo>
                  <a:pt x="3859945" y="0"/>
                </a:lnTo>
                <a:lnTo>
                  <a:pt x="3859945" y="2568472"/>
                </a:lnTo>
                <a:lnTo>
                  <a:pt x="0" y="25684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13"/>
          <p:cNvSpPr txBox="1"/>
          <p:nvPr/>
        </p:nvSpPr>
        <p:spPr>
          <a:xfrm>
            <a:off x="1953580" y="132806"/>
            <a:ext cx="523684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accent6"/>
                </a:solidFill>
                <a:latin typeface="Times New Roman" panose="02020603050405020304" pitchFamily="18" charset="0"/>
                <a:cs typeface="Times New Roman" panose="02020603050405020304" pitchFamily="18" charset="0"/>
                <a:sym typeface="Arial"/>
              </a:rPr>
              <a:t>Phân tích trường hợp 3</a:t>
            </a:r>
            <a:endParaRPr sz="2800" b="1">
              <a:latin typeface="Times New Roman" panose="02020603050405020304" pitchFamily="18" charset="0"/>
              <a:cs typeface="Times New Roman" panose="02020603050405020304" pitchFamily="18" charset="0"/>
            </a:endParaRPr>
          </a:p>
        </p:txBody>
      </p:sp>
      <p:sp>
        <p:nvSpPr>
          <p:cNvPr id="434" name="Google Shape;434;p13"/>
          <p:cNvSpPr txBox="1"/>
          <p:nvPr/>
        </p:nvSpPr>
        <p:spPr>
          <a:xfrm>
            <a:off x="4269682" y="932076"/>
            <a:ext cx="4303486" cy="32931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0" i="0" u="none" strike="noStrike" cap="none">
                <a:solidFill>
                  <a:srgbClr val="020304"/>
                </a:solidFill>
                <a:latin typeface="Times New Roman" panose="02020603050405020304" pitchFamily="18" charset="0"/>
                <a:cs typeface="Times New Roman" panose="02020603050405020304" pitchFamily="18" charset="0"/>
                <a:sym typeface="Arial"/>
              </a:rPr>
              <a:t>+ Hành vi trái pháp luật: Ông V sử dụng xe của cơ quan ra ngoài để giải quyết </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b="0" i="0" u="none" strike="noStrike" cap="none">
                <a:solidFill>
                  <a:srgbClr val="020304"/>
                </a:solidFill>
                <a:latin typeface="Times New Roman" panose="02020603050405020304" pitchFamily="18" charset="0"/>
                <a:cs typeface="Times New Roman" panose="02020603050405020304" pitchFamily="18" charset="0"/>
                <a:sym typeface="Arial"/>
              </a:rPr>
              <a:t>việc riêng.</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b="0" i="0" u="none" strike="noStrike" cap="none">
                <a:solidFill>
                  <a:srgbClr val="020304"/>
                </a:solidFill>
                <a:latin typeface="Times New Roman" panose="02020603050405020304" pitchFamily="18" charset="0"/>
                <a:cs typeface="Times New Roman" panose="02020603050405020304" pitchFamily="18" charset="0"/>
                <a:sym typeface="Arial"/>
              </a:rPr>
              <a:t>+ Hành vi có lỗi: Cố ý.</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b="0" i="0" u="none" strike="noStrike" cap="none">
                <a:solidFill>
                  <a:srgbClr val="020304"/>
                </a:solidFill>
                <a:latin typeface="Times New Roman" panose="02020603050405020304" pitchFamily="18" charset="0"/>
                <a:cs typeface="Times New Roman" panose="02020603050405020304" pitchFamily="18" charset="0"/>
                <a:sym typeface="Arial"/>
              </a:rPr>
              <a:t>+ Hành vi của chủ thể có năng lực trách nhiệm pháp lí: </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a:solidFill>
                  <a:srgbClr val="020304"/>
                </a:solidFill>
                <a:latin typeface="Times New Roman" panose="02020603050405020304" pitchFamily="18" charset="0"/>
                <a:cs typeface="Times New Roman" panose="02020603050405020304" pitchFamily="18" charset="0"/>
              </a:rPr>
              <a:t>- </a:t>
            </a:r>
            <a:r>
              <a:rPr lang="en-US" sz="1600" b="0" i="0" u="none" strike="noStrike" cap="none">
                <a:solidFill>
                  <a:srgbClr val="020304"/>
                </a:solidFill>
                <a:latin typeface="Times New Roman" panose="02020603050405020304" pitchFamily="18" charset="0"/>
                <a:cs typeface="Times New Roman" panose="02020603050405020304" pitchFamily="18" charset="0"/>
                <a:sym typeface="Arial"/>
              </a:rPr>
              <a:t>Độ tuổi: Ông V là công chức, trên 18 tuổi.</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a:solidFill>
                  <a:srgbClr val="020304"/>
                </a:solidFill>
                <a:latin typeface="Times New Roman" panose="02020603050405020304" pitchFamily="18" charset="0"/>
                <a:cs typeface="Times New Roman" panose="02020603050405020304" pitchFamily="18" charset="0"/>
              </a:rPr>
              <a:t>- </a:t>
            </a:r>
            <a:r>
              <a:rPr lang="en-US" sz="1600" b="0" i="0" u="none" strike="noStrike" cap="none">
                <a:solidFill>
                  <a:srgbClr val="020304"/>
                </a:solidFill>
                <a:latin typeface="Times New Roman" panose="02020603050405020304" pitchFamily="18" charset="0"/>
                <a:cs typeface="Times New Roman" panose="02020603050405020304" pitchFamily="18" charset="0"/>
                <a:sym typeface="Arial"/>
              </a:rPr>
              <a:t>Khả năng nhận thức: Ông V không bị mất năng lực hành vi dân sự. </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a:solidFill>
                  <a:srgbClr val="020304"/>
                </a:solidFill>
                <a:latin typeface="Times New Roman" panose="02020603050405020304" pitchFamily="18" charset="0"/>
                <a:cs typeface="Times New Roman" panose="02020603050405020304" pitchFamily="18" charset="0"/>
              </a:rPr>
              <a:t>- </a:t>
            </a:r>
            <a:r>
              <a:rPr lang="en-US" sz="1600" b="0" i="0" u="none" strike="noStrike" cap="none">
                <a:solidFill>
                  <a:srgbClr val="020304"/>
                </a:solidFill>
                <a:latin typeface="Times New Roman" panose="02020603050405020304" pitchFamily="18" charset="0"/>
                <a:cs typeface="Times New Roman" panose="02020603050405020304" pitchFamily="18" charset="0"/>
                <a:sym typeface="Arial"/>
              </a:rPr>
              <a:t>Khả năng điều khiển hành vi: Ông V không bị rối loạn điều khiển hành vi. </a:t>
            </a:r>
            <a:endParaRPr sz="160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en-US" sz="1600" b="0" i="0" u="none" strike="noStrike" cap="none">
                <a:solidFill>
                  <a:srgbClr val="020304"/>
                </a:solidFill>
                <a:latin typeface="Times New Roman" panose="02020603050405020304" pitchFamily="18" charset="0"/>
                <a:cs typeface="Times New Roman" panose="02020603050405020304" pitchFamily="18" charset="0"/>
                <a:sym typeface="Arial"/>
              </a:rPr>
              <a:t>+ Hành vi nguy hiểm cho xã hội: Đây là hành vi sử dụng tài sản công vào việc tư.</a:t>
            </a:r>
            <a:endParaRPr sz="16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35" name="Google Shape;435;p13"/>
          <p:cNvSpPr/>
          <p:nvPr/>
        </p:nvSpPr>
        <p:spPr>
          <a:xfrm>
            <a:off x="478970" y="1208167"/>
            <a:ext cx="3004460" cy="1634445"/>
          </a:xfrm>
          <a:prstGeom prst="round2DiagRect">
            <a:avLst>
              <a:gd name="adj1" fmla="val 16667"/>
              <a:gd name="adj2" fmla="val 0"/>
            </a:avLst>
          </a:prstGeom>
          <a:solidFill>
            <a:srgbClr val="B9DAF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en-US" sz="1800" b="0" i="0" u="none" strike="noStrike" cap="none">
                <a:solidFill>
                  <a:srgbClr val="000000"/>
                </a:solidFill>
                <a:latin typeface="Times New Roman" panose="02020603050405020304" pitchFamily="18" charset="0"/>
                <a:cs typeface="Times New Roman" panose="02020603050405020304" pitchFamily="18" charset="0"/>
                <a:sym typeface="Arial"/>
              </a:rPr>
              <a:t>Ông V là công chức nhà nước. Trong giờ làm việc, ông V đã sử dụng xe của cơ quan ra ngoài để giải quyết việc riêng.</a:t>
            </a:r>
            <a:endParaRPr sz="1800">
              <a:latin typeface="Times New Roman" panose="02020603050405020304" pitchFamily="18" charset="0"/>
              <a:cs typeface="Times New Roman" panose="02020603050405020304" pitchFamily="18" charset="0"/>
            </a:endParaRPr>
          </a:p>
        </p:txBody>
      </p:sp>
      <p:pic>
        <p:nvPicPr>
          <p:cNvPr id="436" name="Google Shape;436;p13" descr="Businessman driving car Stock Vector by ©den0909 89456476"/>
          <p:cNvPicPr preferRelativeResize="0"/>
          <p:nvPr/>
        </p:nvPicPr>
        <p:blipFill rotWithShape="1">
          <a:blip r:embed="rId4">
            <a:alphaModFix/>
          </a:blip>
          <a:srcRect/>
          <a:stretch/>
        </p:blipFill>
        <p:spPr>
          <a:xfrm>
            <a:off x="418194" y="2571750"/>
            <a:ext cx="3319235" cy="2346568"/>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animEffect transition="in" filter="fade">
                                      <p:cBhvr>
                                        <p:cTn id="7" dur="500"/>
                                        <p:tgtEl>
                                          <p:spTgt spid="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2"/>
                                        </p:tgtEl>
                                        <p:attrNameLst>
                                          <p:attrName>style.visibility</p:attrName>
                                        </p:attrNameLst>
                                      </p:cBhvr>
                                      <p:to>
                                        <p:strVal val="visible"/>
                                      </p:to>
                                    </p:set>
                                    <p:animEffect transition="in" filter="fade">
                                      <p:cBhvr>
                                        <p:cTn id="12" dur="500"/>
                                        <p:tgtEl>
                                          <p:spTgt spid="432"/>
                                        </p:tgtEl>
                                      </p:cBhvr>
                                    </p:animEffect>
                                  </p:childTnLst>
                                </p:cTn>
                              </p:par>
                              <p:par>
                                <p:cTn id="13" presetID="10" presetClass="entr" presetSubtype="0" fill="hold" nodeType="withEffect">
                                  <p:stCondLst>
                                    <p:cond delay="0"/>
                                  </p:stCondLst>
                                  <p:childTnLst>
                                    <p:set>
                                      <p:cBhvr>
                                        <p:cTn id="14" dur="1" fill="hold">
                                          <p:stCondLst>
                                            <p:cond delay="0"/>
                                          </p:stCondLst>
                                        </p:cTn>
                                        <p:tgtEl>
                                          <p:spTgt spid="434"/>
                                        </p:tgtEl>
                                        <p:attrNameLst>
                                          <p:attrName>style.visibility</p:attrName>
                                        </p:attrNameLst>
                                      </p:cBhvr>
                                      <p:to>
                                        <p:strVal val="visible"/>
                                      </p:to>
                                    </p:set>
                                    <p:animEffect transition="in" filter="fade">
                                      <p:cBhvr>
                                        <p:cTn id="15"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94FBF6-74E1-460D-AC3E-44C10F28315A}"/>
              </a:ext>
            </a:extLst>
          </p:cNvPr>
          <p:cNvSpPr txBox="1"/>
          <p:nvPr/>
        </p:nvSpPr>
        <p:spPr>
          <a:xfrm>
            <a:off x="673769" y="1119782"/>
            <a:ext cx="5952006" cy="3290644"/>
          </a:xfrm>
          <a:prstGeom prst="rect">
            <a:avLst/>
          </a:prstGeom>
          <a:noFill/>
        </p:spPr>
        <p:txBody>
          <a:bodyPr wrap="square">
            <a:spAutoFit/>
          </a:bodyPr>
          <a:lstStyle/>
          <a:p>
            <a:pPr marL="0" marR="0">
              <a:spcAft>
                <a:spcPts val="800"/>
              </a:spcAft>
            </a:pPr>
            <a:r>
              <a:rPr lang="en-US" sz="2400" b="1">
                <a:solidFill>
                  <a:srgbClr val="C00000"/>
                </a:solidFill>
                <a:effectLst/>
                <a:latin typeface="Times New Roman" panose="02020603050405020304" pitchFamily="18" charset="0"/>
                <a:ea typeface="Aptos" panose="020B0004020202020204" pitchFamily="34" charset="0"/>
                <a:cs typeface="Times New Roman" panose="02020603050405020304" pitchFamily="18" charset="0"/>
              </a:rPr>
              <a:t>1. Vi phạm pháp luật</a:t>
            </a:r>
            <a:endParaRPr lang="en-US" sz="240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0" marR="0">
              <a:spcAft>
                <a:spcPts val="800"/>
              </a:spcAft>
            </a:pPr>
            <a:r>
              <a:rPr lang="en-US" sz="2400" b="1">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rPr>
              <a:t>a. Khái niệm: </a:t>
            </a:r>
            <a:r>
              <a:rPr lang="en-US" sz="2400">
                <a:effectLst/>
                <a:latin typeface="Times New Roman" panose="02020603050405020304" pitchFamily="18" charset="0"/>
                <a:ea typeface="Aptos" panose="020B0004020202020204" pitchFamily="34" charset="0"/>
                <a:cs typeface="Times New Roman" panose="02020603050405020304" pitchFamily="18" charset="0"/>
              </a:rPr>
              <a:t>Vi phạm pháp luật là hành vi trái pháp luật, có lỗi do</a:t>
            </a:r>
            <a:r>
              <a:rPr lang="en-US" sz="2400" spc="200">
                <a:effectLst/>
                <a:latin typeface="Times New Roman" panose="02020603050405020304" pitchFamily="18" charset="0"/>
                <a:ea typeface="Aptos" panose="020B0004020202020204" pitchFamily="34" charset="0"/>
                <a:cs typeface="Times New Roman" panose="02020603050405020304" pitchFamily="18" charset="0"/>
              </a:rPr>
              <a:t> </a:t>
            </a:r>
            <a:r>
              <a:rPr lang="en-US" sz="2400">
                <a:effectLst/>
                <a:latin typeface="Times New Roman" panose="02020603050405020304" pitchFamily="18" charset="0"/>
                <a:ea typeface="Aptos" panose="020B0004020202020204" pitchFamily="34" charset="0"/>
                <a:cs typeface="Times New Roman" panose="02020603050405020304" pitchFamily="18" charset="0"/>
              </a:rPr>
              <a:t>người</a:t>
            </a:r>
            <a:r>
              <a:rPr lang="en-US" sz="2400" spc="-30">
                <a:effectLst/>
                <a:latin typeface="Times New Roman" panose="02020603050405020304" pitchFamily="18" charset="0"/>
                <a:ea typeface="Aptos" panose="020B0004020202020204" pitchFamily="34" charset="0"/>
                <a:cs typeface="Times New Roman" panose="02020603050405020304" pitchFamily="18" charset="0"/>
              </a:rPr>
              <a:t> </a:t>
            </a:r>
            <a:r>
              <a:rPr lang="en-US" sz="2400">
                <a:effectLst/>
                <a:latin typeface="Times New Roman" panose="02020603050405020304" pitchFamily="18" charset="0"/>
                <a:ea typeface="Aptos" panose="020B0004020202020204" pitchFamily="34" charset="0"/>
                <a:cs typeface="Times New Roman" panose="02020603050405020304" pitchFamily="18" charset="0"/>
              </a:rPr>
              <a:t>có</a:t>
            </a:r>
            <a:r>
              <a:rPr lang="en-US" sz="2400" spc="-30">
                <a:effectLst/>
                <a:latin typeface="Times New Roman" panose="02020603050405020304" pitchFamily="18" charset="0"/>
                <a:ea typeface="Aptos" panose="020B0004020202020204" pitchFamily="34" charset="0"/>
                <a:cs typeface="Times New Roman" panose="02020603050405020304" pitchFamily="18" charset="0"/>
              </a:rPr>
              <a:t> </a:t>
            </a:r>
            <a:r>
              <a:rPr lang="en-US" sz="2400">
                <a:effectLst/>
                <a:latin typeface="Times New Roman" panose="02020603050405020304" pitchFamily="18" charset="0"/>
                <a:ea typeface="Aptos" panose="020B0004020202020204" pitchFamily="34" charset="0"/>
                <a:cs typeface="Times New Roman" panose="02020603050405020304" pitchFamily="18" charset="0"/>
              </a:rPr>
              <a:t>năng</a:t>
            </a:r>
            <a:r>
              <a:rPr lang="en-US" sz="2400" spc="-30">
                <a:effectLst/>
                <a:latin typeface="Times New Roman" panose="02020603050405020304" pitchFamily="18" charset="0"/>
                <a:ea typeface="Aptos" panose="020B0004020202020204" pitchFamily="34" charset="0"/>
                <a:cs typeface="Times New Roman" panose="02020603050405020304" pitchFamily="18" charset="0"/>
              </a:rPr>
              <a:t> </a:t>
            </a:r>
            <a:r>
              <a:rPr lang="en-US" sz="2400">
                <a:effectLst/>
                <a:latin typeface="Times New Roman" panose="02020603050405020304" pitchFamily="18" charset="0"/>
                <a:ea typeface="Aptos" panose="020B0004020202020204" pitchFamily="34" charset="0"/>
                <a:cs typeface="Times New Roman" panose="02020603050405020304" pitchFamily="18" charset="0"/>
              </a:rPr>
              <a:t>lực</a:t>
            </a:r>
            <a:r>
              <a:rPr lang="en-US" sz="2400" spc="-30">
                <a:effectLst/>
                <a:latin typeface="Times New Roman" panose="02020603050405020304" pitchFamily="18" charset="0"/>
                <a:ea typeface="Aptos" panose="020B0004020202020204" pitchFamily="34" charset="0"/>
                <a:cs typeface="Times New Roman" panose="02020603050405020304" pitchFamily="18" charset="0"/>
              </a:rPr>
              <a:t> </a:t>
            </a:r>
            <a:r>
              <a:rPr lang="en-US" sz="2400">
                <a:effectLst/>
                <a:latin typeface="Times New Roman" panose="02020603050405020304" pitchFamily="18" charset="0"/>
                <a:ea typeface="Aptos" panose="020B0004020202020204" pitchFamily="34" charset="0"/>
                <a:cs typeface="Times New Roman" panose="02020603050405020304" pitchFamily="18" charset="0"/>
              </a:rPr>
              <a:t>trách</a:t>
            </a:r>
            <a:r>
              <a:rPr lang="en-US" sz="2400" spc="-30">
                <a:effectLst/>
                <a:latin typeface="Times New Roman" panose="02020603050405020304" pitchFamily="18" charset="0"/>
                <a:ea typeface="Aptos" panose="020B0004020202020204" pitchFamily="34" charset="0"/>
                <a:cs typeface="Times New Roman" panose="02020603050405020304" pitchFamily="18" charset="0"/>
              </a:rPr>
              <a:t> </a:t>
            </a:r>
            <a:r>
              <a:rPr lang="en-US" sz="2400">
                <a:effectLst/>
                <a:latin typeface="Times New Roman" panose="02020603050405020304" pitchFamily="18" charset="0"/>
                <a:ea typeface="Aptos" panose="020B0004020202020204" pitchFamily="34" charset="0"/>
                <a:cs typeface="Times New Roman" panose="02020603050405020304" pitchFamily="18" charset="0"/>
              </a:rPr>
              <a:t>nhiệm</a:t>
            </a:r>
            <a:r>
              <a:rPr lang="en-US" sz="2400" spc="-30">
                <a:effectLst/>
                <a:latin typeface="Times New Roman" panose="02020603050405020304" pitchFamily="18" charset="0"/>
                <a:ea typeface="Aptos" panose="020B0004020202020204" pitchFamily="34" charset="0"/>
                <a:cs typeface="Times New Roman" panose="02020603050405020304" pitchFamily="18" charset="0"/>
              </a:rPr>
              <a:t> </a:t>
            </a:r>
            <a:r>
              <a:rPr lang="en-US" sz="2400">
                <a:effectLst/>
                <a:latin typeface="Times New Roman" panose="02020603050405020304" pitchFamily="18" charset="0"/>
                <a:ea typeface="Aptos" panose="020B0004020202020204" pitchFamily="34" charset="0"/>
                <a:cs typeface="Times New Roman" panose="02020603050405020304" pitchFamily="18" charset="0"/>
              </a:rPr>
              <a:t>pháp</a:t>
            </a:r>
            <a:r>
              <a:rPr lang="en-US" sz="2400" spc="-30">
                <a:effectLst/>
                <a:latin typeface="Times New Roman" panose="02020603050405020304" pitchFamily="18" charset="0"/>
                <a:ea typeface="Aptos" panose="020B0004020202020204" pitchFamily="34" charset="0"/>
                <a:cs typeface="Times New Roman" panose="02020603050405020304" pitchFamily="18" charset="0"/>
              </a:rPr>
              <a:t> </a:t>
            </a:r>
            <a:r>
              <a:rPr lang="en-US" sz="2400">
                <a:effectLst/>
                <a:latin typeface="Times New Roman" panose="02020603050405020304" pitchFamily="18" charset="0"/>
                <a:ea typeface="Aptos" panose="020B0004020202020204" pitchFamily="34" charset="0"/>
                <a:cs typeface="Times New Roman" panose="02020603050405020304" pitchFamily="18" charset="0"/>
              </a:rPr>
              <a:t>lí</a:t>
            </a:r>
            <a:r>
              <a:rPr lang="en-US" sz="2400" spc="-30">
                <a:effectLst/>
                <a:latin typeface="Times New Roman" panose="02020603050405020304" pitchFamily="18" charset="0"/>
                <a:ea typeface="Aptos" panose="020B0004020202020204" pitchFamily="34" charset="0"/>
                <a:cs typeface="Times New Roman" panose="02020603050405020304" pitchFamily="18" charset="0"/>
              </a:rPr>
              <a:t> </a:t>
            </a:r>
            <a:r>
              <a:rPr lang="en-US" sz="2400">
                <a:effectLst/>
                <a:latin typeface="Times New Roman" panose="02020603050405020304" pitchFamily="18" charset="0"/>
                <a:ea typeface="Aptos" panose="020B0004020202020204" pitchFamily="34" charset="0"/>
                <a:cs typeface="Times New Roman" panose="02020603050405020304" pitchFamily="18" charset="0"/>
              </a:rPr>
              <a:t>thực</a:t>
            </a:r>
            <a:r>
              <a:rPr lang="en-US" sz="2400" spc="-30">
                <a:effectLst/>
                <a:latin typeface="Times New Roman" panose="02020603050405020304" pitchFamily="18" charset="0"/>
                <a:ea typeface="Aptos" panose="020B0004020202020204" pitchFamily="34" charset="0"/>
                <a:cs typeface="Times New Roman" panose="02020603050405020304" pitchFamily="18" charset="0"/>
              </a:rPr>
              <a:t> </a:t>
            </a:r>
            <a:r>
              <a:rPr lang="en-US" sz="2400">
                <a:effectLst/>
                <a:latin typeface="Times New Roman" panose="02020603050405020304" pitchFamily="18" charset="0"/>
                <a:ea typeface="Aptos" panose="020B0004020202020204" pitchFamily="34" charset="0"/>
                <a:cs typeface="Times New Roman" panose="02020603050405020304" pitchFamily="18" charset="0"/>
              </a:rPr>
              <a:t>hiện,</a:t>
            </a:r>
            <a:r>
              <a:rPr lang="en-US" sz="2400" spc="-30">
                <a:effectLst/>
                <a:latin typeface="Times New Roman" panose="02020603050405020304" pitchFamily="18" charset="0"/>
                <a:ea typeface="Aptos" panose="020B0004020202020204" pitchFamily="34" charset="0"/>
                <a:cs typeface="Times New Roman" panose="02020603050405020304" pitchFamily="18" charset="0"/>
              </a:rPr>
              <a:t> </a:t>
            </a:r>
            <a:r>
              <a:rPr lang="en-US" sz="2400">
                <a:effectLst/>
                <a:latin typeface="Times New Roman" panose="02020603050405020304" pitchFamily="18" charset="0"/>
                <a:ea typeface="Aptos" panose="020B0004020202020204" pitchFamily="34" charset="0"/>
                <a:cs typeface="Times New Roman" panose="02020603050405020304" pitchFamily="18" charset="0"/>
              </a:rPr>
              <a:t>xâm</a:t>
            </a:r>
            <a:r>
              <a:rPr lang="en-US" sz="2400" spc="-30">
                <a:effectLst/>
                <a:latin typeface="Times New Roman" panose="02020603050405020304" pitchFamily="18" charset="0"/>
                <a:ea typeface="Aptos" panose="020B0004020202020204" pitchFamily="34" charset="0"/>
                <a:cs typeface="Times New Roman" panose="02020603050405020304" pitchFamily="18" charset="0"/>
              </a:rPr>
              <a:t> </a:t>
            </a:r>
            <a:r>
              <a:rPr lang="en-US" sz="2400">
                <a:effectLst/>
                <a:latin typeface="Times New Roman" panose="02020603050405020304" pitchFamily="18" charset="0"/>
                <a:ea typeface="Aptos" panose="020B0004020202020204" pitchFamily="34" charset="0"/>
                <a:cs typeface="Times New Roman" panose="02020603050405020304" pitchFamily="18" charset="0"/>
              </a:rPr>
              <a:t>hại</a:t>
            </a:r>
            <a:r>
              <a:rPr lang="en-US" sz="2400" spc="200">
                <a:effectLst/>
                <a:latin typeface="Times New Roman" panose="02020603050405020304" pitchFamily="18" charset="0"/>
                <a:ea typeface="Aptos" panose="020B0004020202020204" pitchFamily="34" charset="0"/>
                <a:cs typeface="Times New Roman" panose="02020603050405020304" pitchFamily="18" charset="0"/>
              </a:rPr>
              <a:t> </a:t>
            </a:r>
            <a:r>
              <a:rPr lang="en-US" sz="2400">
                <a:effectLst/>
                <a:latin typeface="Times New Roman" panose="02020603050405020304" pitchFamily="18" charset="0"/>
                <a:ea typeface="Aptos" panose="020B0004020202020204" pitchFamily="34" charset="0"/>
                <a:cs typeface="Times New Roman" panose="02020603050405020304" pitchFamily="18" charset="0"/>
              </a:rPr>
              <a:t>các quan hệ xã hội được pháp luật bảo vệ.</a:t>
            </a:r>
            <a:endParaRPr lang="en-US" sz="2400">
              <a:effectLst/>
              <a:latin typeface="Aptos" panose="020B0004020202020204" pitchFamily="34" charset="0"/>
              <a:ea typeface="Aptos" panose="020B0004020202020204" pitchFamily="34" charset="0"/>
              <a:cs typeface="Times New Roman" panose="02020603050405020304" pitchFamily="18" charset="0"/>
            </a:endParaRPr>
          </a:p>
          <a:p>
            <a:pPr marL="0" marR="78740">
              <a:spcBef>
                <a:spcPts val="305"/>
              </a:spcBef>
            </a:pPr>
            <a:r>
              <a:rPr lang="vi-VN" sz="2400" b="1">
                <a:solidFill>
                  <a:srgbClr val="002060"/>
                </a:solidFill>
                <a:effectLst/>
                <a:latin typeface="Times New Roman" panose="02020603050405020304" pitchFamily="18" charset="0"/>
                <a:ea typeface="Myriad Pro Cond"/>
                <a:cs typeface="Myriad Pro Cond"/>
              </a:rPr>
              <a:t>b. Các loại vi phạm pháp luật</a:t>
            </a:r>
            <a:r>
              <a:rPr lang="vi-VN" sz="2400">
                <a:effectLst/>
                <a:latin typeface="Times New Roman" panose="02020603050405020304" pitchFamily="18" charset="0"/>
                <a:ea typeface="Myriad Pro Cond"/>
                <a:cs typeface="Myriad Pro Cond"/>
              </a:rPr>
              <a:t> bao gồm: vi phạm hình sự,</a:t>
            </a:r>
            <a:r>
              <a:rPr lang="vi-VN" sz="2400" spc="200">
                <a:effectLst/>
                <a:latin typeface="Times New Roman" panose="02020603050405020304" pitchFamily="18" charset="0"/>
                <a:ea typeface="Myriad Pro Cond"/>
                <a:cs typeface="Myriad Pro Cond"/>
              </a:rPr>
              <a:t> </a:t>
            </a:r>
            <a:r>
              <a:rPr lang="vi-VN" sz="2400">
                <a:effectLst/>
                <a:latin typeface="Times New Roman" panose="02020603050405020304" pitchFamily="18" charset="0"/>
                <a:ea typeface="Myriad Pro Cond"/>
                <a:cs typeface="Myriad Pro Cond"/>
              </a:rPr>
              <a:t>vi phạm hành chính, vi phạm dân sự, vi phạm kỉ luật.</a:t>
            </a:r>
            <a:endParaRPr lang="en-US" sz="2400">
              <a:effectLst/>
              <a:latin typeface="Myriad Pro Cond"/>
              <a:ea typeface="Myriad Pro Cond"/>
              <a:cs typeface="Myriad Pro Cond"/>
            </a:endParaRPr>
          </a:p>
        </p:txBody>
      </p:sp>
      <p:sp>
        <p:nvSpPr>
          <p:cNvPr id="9" name="Google Shape;350;p6">
            <a:extLst>
              <a:ext uri="{FF2B5EF4-FFF2-40B4-BE49-F238E27FC236}">
                <a16:creationId xmlns:a16="http://schemas.microsoft.com/office/drawing/2014/main" id="{423E5AD0-2E58-CC95-6E57-85D2DC2C72E3}"/>
              </a:ext>
            </a:extLst>
          </p:cNvPr>
          <p:cNvSpPr txBox="1"/>
          <p:nvPr/>
        </p:nvSpPr>
        <p:spPr>
          <a:xfrm>
            <a:off x="673769" y="473492"/>
            <a:ext cx="465657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3600" b="1" i="0" u="none" strike="noStrike" cap="none">
                <a:solidFill>
                  <a:srgbClr val="C00000"/>
                </a:solidFill>
                <a:latin typeface="Times New Roman" panose="02020603050405020304" pitchFamily="18" charset="0"/>
                <a:cs typeface="Times New Roman" panose="02020603050405020304" pitchFamily="18" charset="0"/>
                <a:sym typeface="Arial"/>
              </a:rPr>
              <a:t>I. KHÁM PHÁ</a:t>
            </a:r>
            <a:endParaRPr sz="3600">
              <a:solidFill>
                <a:srgbClr val="C00000"/>
              </a:solidFill>
              <a:latin typeface="Times New Roman" panose="02020603050405020304" pitchFamily="18" charset="0"/>
              <a:cs typeface="Times New Roman" panose="02020603050405020304" pitchFamily="18" charset="0"/>
            </a:endParaRPr>
          </a:p>
        </p:txBody>
      </p:sp>
      <p:pic>
        <p:nvPicPr>
          <p:cNvPr id="10" name="Google Shape;409;p10" descr="Law Firm Services with Justice, Legal Advice, Judgement and Lawyer  Consultant in Flat Cartoon Poster Hand Drawn Templates Illustration  16006577 Vector Art at Vecteezy">
            <a:extLst>
              <a:ext uri="{FF2B5EF4-FFF2-40B4-BE49-F238E27FC236}">
                <a16:creationId xmlns:a16="http://schemas.microsoft.com/office/drawing/2014/main" id="{620FE9C7-922F-ABDD-FDCC-49D2347DB002}"/>
              </a:ext>
            </a:extLst>
          </p:cNvPr>
          <p:cNvPicPr preferRelativeResize="0"/>
          <p:nvPr/>
        </p:nvPicPr>
        <p:blipFill rotWithShape="1">
          <a:blip r:embed="rId2">
            <a:alphaModFix/>
          </a:blip>
          <a:srcRect/>
          <a:stretch/>
        </p:blipFill>
        <p:spPr>
          <a:xfrm>
            <a:off x="6397175" y="2934197"/>
            <a:ext cx="2518225" cy="1634445"/>
          </a:xfrm>
          <a:prstGeom prst="rect">
            <a:avLst/>
          </a:prstGeom>
          <a:noFill/>
          <a:ln>
            <a:noFill/>
          </a:ln>
        </p:spPr>
      </p:pic>
    </p:spTree>
    <p:extLst>
      <p:ext uri="{BB962C8B-B14F-4D97-AF65-F5344CB8AC3E}">
        <p14:creationId xmlns:p14="http://schemas.microsoft.com/office/powerpoint/2010/main" val="4097087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anim calcmode="lin" valueType="num">
                                      <p:cBhvr>
                                        <p:cTn id="1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pSp>
        <p:nvGrpSpPr>
          <p:cNvPr id="441" name="Google Shape;441;p14"/>
          <p:cNvGrpSpPr/>
          <p:nvPr/>
        </p:nvGrpSpPr>
        <p:grpSpPr>
          <a:xfrm>
            <a:off x="5497688" y="855596"/>
            <a:ext cx="3387809" cy="3133950"/>
            <a:chOff x="5033399" y="789424"/>
            <a:chExt cx="3682801" cy="3406838"/>
          </a:xfrm>
        </p:grpSpPr>
        <p:sp>
          <p:nvSpPr>
            <p:cNvPr id="442" name="Google Shape;442;p14"/>
            <p:cNvSpPr/>
            <p:nvPr/>
          </p:nvSpPr>
          <p:spPr>
            <a:xfrm>
              <a:off x="5448717" y="1699038"/>
              <a:ext cx="3206679" cy="2455208"/>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4"/>
            <p:cNvSpPr/>
            <p:nvPr/>
          </p:nvSpPr>
          <p:spPr>
            <a:xfrm>
              <a:off x="5081328" y="1761449"/>
              <a:ext cx="3539235" cy="237697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4" name="Google Shape;444;p14"/>
            <p:cNvSpPr/>
            <p:nvPr/>
          </p:nvSpPr>
          <p:spPr>
            <a:xfrm flipH="1">
              <a:off x="5033399" y="4138358"/>
              <a:ext cx="3539395" cy="57904"/>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4"/>
            <p:cNvSpPr/>
            <p:nvPr/>
          </p:nvSpPr>
          <p:spPr>
            <a:xfrm>
              <a:off x="5699070" y="3087304"/>
              <a:ext cx="92748" cy="92750"/>
            </a:xfrm>
            <a:custGeom>
              <a:avLst/>
              <a:gdLst/>
              <a:ahLst/>
              <a:cxnLst/>
              <a:rect l="l" t="t" r="r" b="b"/>
              <a:pathLst>
                <a:path w="918" h="918" extrusionOk="0">
                  <a:moveTo>
                    <a:pt x="463" y="1"/>
                  </a:moveTo>
                  <a:cubicBezTo>
                    <a:pt x="210" y="1"/>
                    <a:pt x="1" y="210"/>
                    <a:pt x="1" y="464"/>
                  </a:cubicBezTo>
                  <a:cubicBezTo>
                    <a:pt x="1" y="708"/>
                    <a:pt x="210" y="918"/>
                    <a:pt x="463" y="918"/>
                  </a:cubicBezTo>
                  <a:cubicBezTo>
                    <a:pt x="708" y="918"/>
                    <a:pt x="918" y="708"/>
                    <a:pt x="918" y="464"/>
                  </a:cubicBezTo>
                  <a:cubicBezTo>
                    <a:pt x="918" y="210"/>
                    <a:pt x="708" y="1"/>
                    <a:pt x="4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4"/>
            <p:cNvSpPr/>
            <p:nvPr/>
          </p:nvSpPr>
          <p:spPr>
            <a:xfrm>
              <a:off x="86234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7" name="Google Shape;447;p14"/>
            <p:cNvGrpSpPr/>
            <p:nvPr/>
          </p:nvGrpSpPr>
          <p:grpSpPr>
            <a:xfrm>
              <a:off x="5759084" y="1419124"/>
              <a:ext cx="2896313" cy="2725205"/>
              <a:chOff x="5759084" y="1419124"/>
              <a:chExt cx="2896313" cy="2725205"/>
            </a:xfrm>
          </p:grpSpPr>
          <p:sp>
            <p:nvSpPr>
              <p:cNvPr id="448" name="Google Shape;448;p14"/>
              <p:cNvSpPr/>
              <p:nvPr/>
            </p:nvSpPr>
            <p:spPr>
              <a:xfrm>
                <a:off x="6192213" y="1569969"/>
                <a:ext cx="2030854" cy="655616"/>
              </a:xfrm>
              <a:custGeom>
                <a:avLst/>
                <a:gdLst/>
                <a:ahLst/>
                <a:cxnLst/>
                <a:rect l="l" t="t" r="r" b="b"/>
                <a:pathLst>
                  <a:path w="20101" h="6489" extrusionOk="0">
                    <a:moveTo>
                      <a:pt x="9020" y="0"/>
                    </a:moveTo>
                    <a:cubicBezTo>
                      <a:pt x="9020" y="0"/>
                      <a:pt x="8741" y="1668"/>
                      <a:pt x="8261" y="2524"/>
                    </a:cubicBezTo>
                    <a:cubicBezTo>
                      <a:pt x="7869" y="3203"/>
                      <a:pt x="5603" y="3270"/>
                      <a:pt x="4719" y="3270"/>
                    </a:cubicBezTo>
                    <a:cubicBezTo>
                      <a:pt x="4500" y="3270"/>
                      <a:pt x="4366" y="3266"/>
                      <a:pt x="4366" y="3266"/>
                    </a:cubicBezTo>
                    <a:lnTo>
                      <a:pt x="2707" y="4358"/>
                    </a:lnTo>
                    <a:lnTo>
                      <a:pt x="1" y="4358"/>
                    </a:lnTo>
                    <a:lnTo>
                      <a:pt x="1" y="5161"/>
                    </a:lnTo>
                    <a:lnTo>
                      <a:pt x="4855" y="5161"/>
                    </a:lnTo>
                    <a:cubicBezTo>
                      <a:pt x="7553" y="5161"/>
                      <a:pt x="8453" y="6488"/>
                      <a:pt x="8453" y="6488"/>
                    </a:cubicBezTo>
                    <a:lnTo>
                      <a:pt x="11640" y="6488"/>
                    </a:lnTo>
                    <a:cubicBezTo>
                      <a:pt x="11640" y="6488"/>
                      <a:pt x="12548" y="5161"/>
                      <a:pt x="15246" y="5161"/>
                    </a:cubicBezTo>
                    <a:lnTo>
                      <a:pt x="20101" y="5161"/>
                    </a:lnTo>
                    <a:lnTo>
                      <a:pt x="20101" y="4358"/>
                    </a:lnTo>
                    <a:lnTo>
                      <a:pt x="17420" y="4358"/>
                    </a:lnTo>
                    <a:lnTo>
                      <a:pt x="15761" y="3266"/>
                    </a:lnTo>
                    <a:cubicBezTo>
                      <a:pt x="15761" y="3266"/>
                      <a:pt x="15626" y="3270"/>
                      <a:pt x="15407" y="3270"/>
                    </a:cubicBezTo>
                    <a:cubicBezTo>
                      <a:pt x="14519" y="3270"/>
                      <a:pt x="12243" y="3203"/>
                      <a:pt x="11858" y="2524"/>
                    </a:cubicBezTo>
                    <a:cubicBezTo>
                      <a:pt x="11369" y="1659"/>
                      <a:pt x="11098" y="0"/>
                      <a:pt x="110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4"/>
              <p:cNvSpPr/>
              <p:nvPr/>
            </p:nvSpPr>
            <p:spPr>
              <a:xfrm>
                <a:off x="7207597" y="1569969"/>
                <a:ext cx="1015478" cy="655616"/>
              </a:xfrm>
              <a:custGeom>
                <a:avLst/>
                <a:gdLst/>
                <a:ahLst/>
                <a:cxnLst/>
                <a:rect l="l" t="t" r="r" b="b"/>
                <a:pathLst>
                  <a:path w="10051" h="6489" extrusionOk="0">
                    <a:moveTo>
                      <a:pt x="1" y="0"/>
                    </a:moveTo>
                    <a:lnTo>
                      <a:pt x="1" y="6488"/>
                    </a:lnTo>
                    <a:lnTo>
                      <a:pt x="1590" y="6488"/>
                    </a:lnTo>
                    <a:cubicBezTo>
                      <a:pt x="1590" y="6488"/>
                      <a:pt x="2498" y="5161"/>
                      <a:pt x="5196" y="5161"/>
                    </a:cubicBezTo>
                    <a:lnTo>
                      <a:pt x="10051" y="5161"/>
                    </a:lnTo>
                    <a:lnTo>
                      <a:pt x="10051" y="4358"/>
                    </a:lnTo>
                    <a:lnTo>
                      <a:pt x="7361" y="4358"/>
                    </a:lnTo>
                    <a:lnTo>
                      <a:pt x="5702" y="3266"/>
                    </a:lnTo>
                    <a:cubicBezTo>
                      <a:pt x="5702" y="3266"/>
                      <a:pt x="5568" y="3270"/>
                      <a:pt x="5348" y="3270"/>
                    </a:cubicBezTo>
                    <a:cubicBezTo>
                      <a:pt x="4460" y="3270"/>
                      <a:pt x="2184" y="3203"/>
                      <a:pt x="1799" y="2524"/>
                    </a:cubicBezTo>
                    <a:cubicBezTo>
                      <a:pt x="1310" y="1659"/>
                      <a:pt x="1040" y="0"/>
                      <a:pt x="10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4"/>
              <p:cNvSpPr/>
              <p:nvPr/>
            </p:nvSpPr>
            <p:spPr>
              <a:xfrm>
                <a:off x="6983505" y="2225480"/>
                <a:ext cx="448281" cy="1700924"/>
              </a:xfrm>
              <a:custGeom>
                <a:avLst/>
                <a:gdLst/>
                <a:ahLst/>
                <a:cxnLst/>
                <a:rect l="l" t="t" r="r" b="b"/>
                <a:pathLst>
                  <a:path w="4437" h="16835" extrusionOk="0">
                    <a:moveTo>
                      <a:pt x="1249" y="0"/>
                    </a:moveTo>
                    <a:cubicBezTo>
                      <a:pt x="1249" y="0"/>
                      <a:pt x="1389" y="10321"/>
                      <a:pt x="1" y="16835"/>
                    </a:cubicBezTo>
                    <a:lnTo>
                      <a:pt x="4436" y="16835"/>
                    </a:lnTo>
                    <a:cubicBezTo>
                      <a:pt x="3048" y="10321"/>
                      <a:pt x="3188" y="0"/>
                      <a:pt x="31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4"/>
              <p:cNvSpPr/>
              <p:nvPr/>
            </p:nvSpPr>
            <p:spPr>
              <a:xfrm>
                <a:off x="7158192" y="2225480"/>
                <a:ext cx="273596" cy="1700924"/>
              </a:xfrm>
              <a:custGeom>
                <a:avLst/>
                <a:gdLst/>
                <a:ahLst/>
                <a:cxnLst/>
                <a:rect l="l" t="t" r="r" b="b"/>
                <a:pathLst>
                  <a:path w="2708" h="16835" extrusionOk="0">
                    <a:moveTo>
                      <a:pt x="760" y="0"/>
                    </a:moveTo>
                    <a:cubicBezTo>
                      <a:pt x="760" y="0"/>
                      <a:pt x="839" y="10321"/>
                      <a:pt x="1" y="16835"/>
                    </a:cubicBezTo>
                    <a:lnTo>
                      <a:pt x="2707" y="16835"/>
                    </a:lnTo>
                    <a:cubicBezTo>
                      <a:pt x="1319" y="10321"/>
                      <a:pt x="1459" y="0"/>
                      <a:pt x="1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4"/>
              <p:cNvSpPr/>
              <p:nvPr/>
            </p:nvSpPr>
            <p:spPr>
              <a:xfrm>
                <a:off x="6670403" y="3926295"/>
                <a:ext cx="1072763" cy="218034"/>
              </a:xfrm>
              <a:custGeom>
                <a:avLst/>
                <a:gdLst/>
                <a:ahLst/>
                <a:cxnLst/>
                <a:rect l="l" t="t" r="r" b="b"/>
                <a:pathLst>
                  <a:path w="10618" h="2158" extrusionOk="0">
                    <a:moveTo>
                      <a:pt x="3091" y="1"/>
                    </a:moveTo>
                    <a:cubicBezTo>
                      <a:pt x="314" y="1"/>
                      <a:pt x="0" y="2157"/>
                      <a:pt x="0" y="2157"/>
                    </a:cubicBezTo>
                    <a:lnTo>
                      <a:pt x="10618" y="2157"/>
                    </a:lnTo>
                    <a:cubicBezTo>
                      <a:pt x="10618" y="2157"/>
                      <a:pt x="10303" y="1"/>
                      <a:pt x="752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4"/>
              <p:cNvSpPr/>
              <p:nvPr/>
            </p:nvSpPr>
            <p:spPr>
              <a:xfrm>
                <a:off x="7077062" y="1419124"/>
                <a:ext cx="261169" cy="242484"/>
              </a:xfrm>
              <a:custGeom>
                <a:avLst/>
                <a:gdLst/>
                <a:ahLst/>
                <a:cxnLst/>
                <a:rect l="l" t="t" r="r" b="b"/>
                <a:pathLst>
                  <a:path w="2585" h="2400" extrusionOk="0">
                    <a:moveTo>
                      <a:pt x="1305" y="0"/>
                    </a:moveTo>
                    <a:cubicBezTo>
                      <a:pt x="1238" y="0"/>
                      <a:pt x="1169" y="6"/>
                      <a:pt x="1101" y="18"/>
                    </a:cubicBezTo>
                    <a:cubicBezTo>
                      <a:pt x="446" y="123"/>
                      <a:pt x="0" y="734"/>
                      <a:pt x="114" y="1389"/>
                    </a:cubicBezTo>
                    <a:cubicBezTo>
                      <a:pt x="208" y="1979"/>
                      <a:pt x="715" y="2399"/>
                      <a:pt x="1293" y="2399"/>
                    </a:cubicBezTo>
                    <a:cubicBezTo>
                      <a:pt x="1357" y="2399"/>
                      <a:pt x="1420" y="2394"/>
                      <a:pt x="1485" y="2384"/>
                    </a:cubicBezTo>
                    <a:cubicBezTo>
                      <a:pt x="2140" y="2279"/>
                      <a:pt x="2585" y="1659"/>
                      <a:pt x="2480" y="1005"/>
                    </a:cubicBezTo>
                    <a:cubicBezTo>
                      <a:pt x="2386" y="418"/>
                      <a:pt x="1880" y="0"/>
                      <a:pt x="13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4"/>
              <p:cNvSpPr/>
              <p:nvPr/>
            </p:nvSpPr>
            <p:spPr>
              <a:xfrm>
                <a:off x="7010885" y="1824373"/>
                <a:ext cx="394431" cy="353218"/>
              </a:xfrm>
              <a:custGeom>
                <a:avLst/>
                <a:gdLst/>
                <a:ahLst/>
                <a:cxnLst/>
                <a:rect l="l" t="t" r="r" b="b"/>
                <a:pathLst>
                  <a:path w="3904" h="3496" extrusionOk="0">
                    <a:moveTo>
                      <a:pt x="1948" y="1"/>
                    </a:moveTo>
                    <a:cubicBezTo>
                      <a:pt x="1780" y="1"/>
                      <a:pt x="1610" y="25"/>
                      <a:pt x="1441" y="76"/>
                    </a:cubicBezTo>
                    <a:cubicBezTo>
                      <a:pt x="524" y="355"/>
                      <a:pt x="1" y="1333"/>
                      <a:pt x="280" y="2259"/>
                    </a:cubicBezTo>
                    <a:cubicBezTo>
                      <a:pt x="508" y="3008"/>
                      <a:pt x="1204" y="3495"/>
                      <a:pt x="1951" y="3495"/>
                    </a:cubicBezTo>
                    <a:cubicBezTo>
                      <a:pt x="2118" y="3495"/>
                      <a:pt x="2287" y="3471"/>
                      <a:pt x="2454" y="3420"/>
                    </a:cubicBezTo>
                    <a:cubicBezTo>
                      <a:pt x="3380" y="3141"/>
                      <a:pt x="3904" y="2163"/>
                      <a:pt x="3624" y="1246"/>
                    </a:cubicBezTo>
                    <a:cubicBezTo>
                      <a:pt x="3396" y="489"/>
                      <a:pt x="2700" y="1"/>
                      <a:pt x="19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4"/>
              <p:cNvSpPr/>
              <p:nvPr/>
            </p:nvSpPr>
            <p:spPr>
              <a:xfrm>
                <a:off x="7136167" y="1929045"/>
                <a:ext cx="142961" cy="143874"/>
              </a:xfrm>
              <a:custGeom>
                <a:avLst/>
                <a:gdLst/>
                <a:ahLst/>
                <a:cxnLst/>
                <a:rect l="l" t="t" r="r" b="b"/>
                <a:pathLst>
                  <a:path w="1415" h="1424" extrusionOk="0">
                    <a:moveTo>
                      <a:pt x="693" y="0"/>
                    </a:moveTo>
                    <a:cubicBezTo>
                      <a:pt x="307" y="0"/>
                      <a:pt x="0" y="328"/>
                      <a:pt x="0" y="716"/>
                    </a:cubicBezTo>
                    <a:cubicBezTo>
                      <a:pt x="0" y="1109"/>
                      <a:pt x="315" y="1423"/>
                      <a:pt x="708" y="1423"/>
                    </a:cubicBezTo>
                    <a:cubicBezTo>
                      <a:pt x="1101" y="1423"/>
                      <a:pt x="1415" y="1109"/>
                      <a:pt x="1415" y="716"/>
                    </a:cubicBezTo>
                    <a:cubicBezTo>
                      <a:pt x="1415" y="323"/>
                      <a:pt x="1101" y="0"/>
                      <a:pt x="708" y="0"/>
                    </a:cubicBezTo>
                    <a:cubicBezTo>
                      <a:pt x="703" y="0"/>
                      <a:pt x="698" y="0"/>
                      <a:pt x="6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4"/>
              <p:cNvSpPr/>
              <p:nvPr/>
            </p:nvSpPr>
            <p:spPr>
              <a:xfrm>
                <a:off x="5759993" y="2049882"/>
                <a:ext cx="808159" cy="1116942"/>
              </a:xfrm>
              <a:custGeom>
                <a:avLst/>
                <a:gdLst/>
                <a:ahLst/>
                <a:cxnLst/>
                <a:rect l="l" t="t" r="r" b="b"/>
                <a:pathLst>
                  <a:path w="7999" h="11055" fill="none" extrusionOk="0">
                    <a:moveTo>
                      <a:pt x="7998" y="11055"/>
                    </a:moveTo>
                    <a:lnTo>
                      <a:pt x="4008"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4"/>
              <p:cNvSpPr/>
              <p:nvPr/>
            </p:nvSpPr>
            <p:spPr>
              <a:xfrm>
                <a:off x="6043189" y="1928136"/>
                <a:ext cx="242680" cy="242686"/>
              </a:xfrm>
              <a:custGeom>
                <a:avLst/>
                <a:gdLst/>
                <a:ahLst/>
                <a:cxnLst/>
                <a:rect l="l" t="t" r="r" b="b"/>
                <a:pathLst>
                  <a:path w="2402" h="2402" extrusionOk="0">
                    <a:moveTo>
                      <a:pt x="1205" y="1"/>
                    </a:moveTo>
                    <a:cubicBezTo>
                      <a:pt x="541" y="1"/>
                      <a:pt x="0" y="542"/>
                      <a:pt x="0" y="1205"/>
                    </a:cubicBezTo>
                    <a:cubicBezTo>
                      <a:pt x="0" y="1869"/>
                      <a:pt x="541" y="2402"/>
                      <a:pt x="1205" y="2402"/>
                    </a:cubicBezTo>
                    <a:cubicBezTo>
                      <a:pt x="1860" y="2402"/>
                      <a:pt x="2401" y="1869"/>
                      <a:pt x="2401" y="1205"/>
                    </a:cubicBezTo>
                    <a:cubicBezTo>
                      <a:pt x="2401" y="542"/>
                      <a:pt x="1860" y="1"/>
                      <a:pt x="12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4"/>
              <p:cNvSpPr/>
              <p:nvPr/>
            </p:nvSpPr>
            <p:spPr>
              <a:xfrm>
                <a:off x="6114620" y="2000477"/>
                <a:ext cx="99719" cy="98913"/>
              </a:xfrm>
              <a:custGeom>
                <a:avLst/>
                <a:gdLst/>
                <a:ahLst/>
                <a:cxnLst/>
                <a:rect l="l" t="t" r="r" b="b"/>
                <a:pathLst>
                  <a:path w="987" h="979" extrusionOk="0">
                    <a:moveTo>
                      <a:pt x="498" y="0"/>
                    </a:moveTo>
                    <a:cubicBezTo>
                      <a:pt x="219" y="0"/>
                      <a:pt x="0" y="219"/>
                      <a:pt x="0" y="489"/>
                    </a:cubicBezTo>
                    <a:cubicBezTo>
                      <a:pt x="0" y="760"/>
                      <a:pt x="219" y="978"/>
                      <a:pt x="498" y="978"/>
                    </a:cubicBezTo>
                    <a:cubicBezTo>
                      <a:pt x="769" y="978"/>
                      <a:pt x="987" y="760"/>
                      <a:pt x="987" y="489"/>
                    </a:cubicBezTo>
                    <a:cubicBezTo>
                      <a:pt x="987" y="228"/>
                      <a:pt x="760" y="9"/>
                      <a:pt x="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4"/>
              <p:cNvSpPr/>
              <p:nvPr/>
            </p:nvSpPr>
            <p:spPr>
              <a:xfrm>
                <a:off x="5759084" y="3074978"/>
                <a:ext cx="809068" cy="414749"/>
              </a:xfrm>
              <a:custGeom>
                <a:avLst/>
                <a:gdLst/>
                <a:ahLst/>
                <a:cxnLst/>
                <a:rect l="l" t="t" r="r" b="b"/>
                <a:pathLst>
                  <a:path w="8008" h="4105" extrusionOk="0">
                    <a:moveTo>
                      <a:pt x="4000" y="1"/>
                    </a:moveTo>
                    <a:cubicBezTo>
                      <a:pt x="1790" y="1"/>
                      <a:pt x="0" y="332"/>
                      <a:pt x="0" y="743"/>
                    </a:cubicBezTo>
                    <a:cubicBezTo>
                      <a:pt x="0" y="1153"/>
                      <a:pt x="9" y="4104"/>
                      <a:pt x="4000" y="4104"/>
                    </a:cubicBezTo>
                    <a:cubicBezTo>
                      <a:pt x="7999" y="4104"/>
                      <a:pt x="8007" y="1162"/>
                      <a:pt x="8007" y="743"/>
                    </a:cubicBezTo>
                    <a:cubicBezTo>
                      <a:pt x="8007" y="341"/>
                      <a:pt x="6217" y="1"/>
                      <a:pt x="40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4"/>
              <p:cNvSpPr/>
              <p:nvPr/>
            </p:nvSpPr>
            <p:spPr>
              <a:xfrm>
                <a:off x="5805862"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4"/>
              <p:cNvSpPr/>
              <p:nvPr/>
            </p:nvSpPr>
            <p:spPr>
              <a:xfrm>
                <a:off x="7846329" y="2049882"/>
                <a:ext cx="809068" cy="1116942"/>
              </a:xfrm>
              <a:custGeom>
                <a:avLst/>
                <a:gdLst/>
                <a:ahLst/>
                <a:cxnLst/>
                <a:rect l="l" t="t" r="r" b="b"/>
                <a:pathLst>
                  <a:path w="8008" h="11055" fill="none" extrusionOk="0">
                    <a:moveTo>
                      <a:pt x="8007" y="11055"/>
                    </a:moveTo>
                    <a:lnTo>
                      <a:pt x="3999"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4"/>
              <p:cNvSpPr/>
              <p:nvPr/>
            </p:nvSpPr>
            <p:spPr>
              <a:xfrm>
                <a:off x="8129525" y="1928136"/>
                <a:ext cx="242680" cy="242686"/>
              </a:xfrm>
              <a:custGeom>
                <a:avLst/>
                <a:gdLst/>
                <a:ahLst/>
                <a:cxnLst/>
                <a:rect l="l" t="t" r="r" b="b"/>
                <a:pathLst>
                  <a:path w="2402" h="2402" extrusionOk="0">
                    <a:moveTo>
                      <a:pt x="1196" y="1"/>
                    </a:moveTo>
                    <a:cubicBezTo>
                      <a:pt x="541" y="1"/>
                      <a:pt x="0" y="542"/>
                      <a:pt x="0" y="1205"/>
                    </a:cubicBezTo>
                    <a:cubicBezTo>
                      <a:pt x="0" y="1869"/>
                      <a:pt x="541" y="2402"/>
                      <a:pt x="1196" y="2402"/>
                    </a:cubicBezTo>
                    <a:cubicBezTo>
                      <a:pt x="1860" y="2402"/>
                      <a:pt x="2401" y="1869"/>
                      <a:pt x="2401" y="1205"/>
                    </a:cubicBezTo>
                    <a:cubicBezTo>
                      <a:pt x="2401" y="542"/>
                      <a:pt x="1860" y="1"/>
                      <a:pt x="11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4"/>
              <p:cNvSpPr/>
              <p:nvPr/>
            </p:nvSpPr>
            <p:spPr>
              <a:xfrm>
                <a:off x="8200956" y="2000477"/>
                <a:ext cx="99820" cy="98913"/>
              </a:xfrm>
              <a:custGeom>
                <a:avLst/>
                <a:gdLst/>
                <a:ahLst/>
                <a:cxnLst/>
                <a:rect l="l" t="t" r="r" b="b"/>
                <a:pathLst>
                  <a:path w="988" h="979" extrusionOk="0">
                    <a:moveTo>
                      <a:pt x="489" y="0"/>
                    </a:moveTo>
                    <a:cubicBezTo>
                      <a:pt x="219" y="0"/>
                      <a:pt x="0" y="219"/>
                      <a:pt x="0" y="489"/>
                    </a:cubicBezTo>
                    <a:cubicBezTo>
                      <a:pt x="0" y="760"/>
                      <a:pt x="219" y="978"/>
                      <a:pt x="489" y="978"/>
                    </a:cubicBezTo>
                    <a:cubicBezTo>
                      <a:pt x="769" y="978"/>
                      <a:pt x="987" y="760"/>
                      <a:pt x="987" y="489"/>
                    </a:cubicBezTo>
                    <a:cubicBezTo>
                      <a:pt x="987" y="228"/>
                      <a:pt x="769"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4"/>
              <p:cNvSpPr/>
              <p:nvPr/>
            </p:nvSpPr>
            <p:spPr>
              <a:xfrm>
                <a:off x="7846329" y="3074978"/>
                <a:ext cx="809068" cy="414749"/>
              </a:xfrm>
              <a:custGeom>
                <a:avLst/>
                <a:gdLst/>
                <a:ahLst/>
                <a:cxnLst/>
                <a:rect l="l" t="t" r="r" b="b"/>
                <a:pathLst>
                  <a:path w="8008" h="4105" extrusionOk="0">
                    <a:moveTo>
                      <a:pt x="3999" y="1"/>
                    </a:moveTo>
                    <a:cubicBezTo>
                      <a:pt x="1790" y="1"/>
                      <a:pt x="0" y="332"/>
                      <a:pt x="0" y="743"/>
                    </a:cubicBezTo>
                    <a:cubicBezTo>
                      <a:pt x="0" y="1153"/>
                      <a:pt x="9" y="4104"/>
                      <a:pt x="3999" y="4104"/>
                    </a:cubicBezTo>
                    <a:cubicBezTo>
                      <a:pt x="7998" y="4104"/>
                      <a:pt x="8007" y="1162"/>
                      <a:pt x="8007" y="743"/>
                    </a:cubicBezTo>
                    <a:cubicBezTo>
                      <a:pt x="8007" y="341"/>
                      <a:pt x="6217" y="1"/>
                      <a:pt x="39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4"/>
              <p:cNvSpPr/>
              <p:nvPr/>
            </p:nvSpPr>
            <p:spPr>
              <a:xfrm>
                <a:off x="6546840" y="3087304"/>
                <a:ext cx="92748" cy="92750"/>
              </a:xfrm>
              <a:custGeom>
                <a:avLst/>
                <a:gdLst/>
                <a:ahLst/>
                <a:cxnLst/>
                <a:rect l="l" t="t" r="r" b="b"/>
                <a:pathLst>
                  <a:path w="918" h="918" extrusionOk="0">
                    <a:moveTo>
                      <a:pt x="464" y="1"/>
                    </a:moveTo>
                    <a:cubicBezTo>
                      <a:pt x="210" y="1"/>
                      <a:pt x="1" y="210"/>
                      <a:pt x="1" y="464"/>
                    </a:cubicBezTo>
                    <a:cubicBezTo>
                      <a:pt x="1" y="708"/>
                      <a:pt x="210" y="918"/>
                      <a:pt x="464" y="918"/>
                    </a:cubicBezTo>
                    <a:cubicBezTo>
                      <a:pt x="717" y="918"/>
                      <a:pt x="918" y="708"/>
                      <a:pt x="918" y="464"/>
                    </a:cubicBezTo>
                    <a:cubicBezTo>
                      <a:pt x="918" y="210"/>
                      <a:pt x="717" y="1"/>
                      <a:pt x="46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4"/>
              <p:cNvSpPr/>
              <p:nvPr/>
            </p:nvSpPr>
            <p:spPr>
              <a:xfrm>
                <a:off x="77801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14"/>
              <p:cNvSpPr/>
              <p:nvPr/>
            </p:nvSpPr>
            <p:spPr>
              <a:xfrm>
                <a:off x="7890875"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8" name="Google Shape;468;p14"/>
            <p:cNvSpPr/>
            <p:nvPr/>
          </p:nvSpPr>
          <p:spPr>
            <a:xfrm>
              <a:off x="5511449" y="257217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4"/>
            <p:cNvSpPr/>
            <p:nvPr/>
          </p:nvSpPr>
          <p:spPr>
            <a:xfrm>
              <a:off x="6306966" y="15716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4"/>
            <p:cNvSpPr/>
            <p:nvPr/>
          </p:nvSpPr>
          <p:spPr>
            <a:xfrm>
              <a:off x="8430779" y="1163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4"/>
            <p:cNvSpPr/>
            <p:nvPr/>
          </p:nvSpPr>
          <p:spPr>
            <a:xfrm>
              <a:off x="5183778" y="28612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4"/>
            <p:cNvSpPr/>
            <p:nvPr/>
          </p:nvSpPr>
          <p:spPr>
            <a:xfrm>
              <a:off x="7443638" y="112906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14"/>
            <p:cNvSpPr/>
            <p:nvPr/>
          </p:nvSpPr>
          <p:spPr>
            <a:xfrm>
              <a:off x="6172576" y="78942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4" name="Google Shape;474;p14"/>
          <p:cNvSpPr txBox="1"/>
          <p:nvPr/>
        </p:nvSpPr>
        <p:spPr>
          <a:xfrm>
            <a:off x="3130049" y="292772"/>
            <a:ext cx="336225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2060"/>
                </a:solidFill>
                <a:latin typeface="Times New Roman" panose="02020603050405020304" pitchFamily="18" charset="0"/>
                <a:cs typeface="Times New Roman" panose="02020603050405020304" pitchFamily="18" charset="0"/>
                <a:sym typeface="Arial"/>
              </a:rPr>
              <a:t>Nhiệm vụ 2</a:t>
            </a:r>
            <a:endParaRPr sz="3200" b="1">
              <a:solidFill>
                <a:srgbClr val="002060"/>
              </a:solidFill>
              <a:latin typeface="Times New Roman" panose="02020603050405020304" pitchFamily="18" charset="0"/>
              <a:cs typeface="Times New Roman" panose="02020603050405020304" pitchFamily="18" charset="0"/>
            </a:endParaRPr>
          </a:p>
        </p:txBody>
      </p:sp>
      <p:sp>
        <p:nvSpPr>
          <p:cNvPr id="475" name="Google Shape;475;p14"/>
          <p:cNvSpPr/>
          <p:nvPr/>
        </p:nvSpPr>
        <p:spPr>
          <a:xfrm>
            <a:off x="395233" y="954175"/>
            <a:ext cx="4918080" cy="3189988"/>
          </a:xfrm>
          <a:prstGeom prst="horizontalScroll">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rtl="0">
              <a:lnSpc>
                <a:spcPct val="150000"/>
              </a:lnSpc>
              <a:spcBef>
                <a:spcPts val="0"/>
              </a:spcBef>
              <a:spcAft>
                <a:spcPts val="0"/>
              </a:spcAft>
              <a:buNone/>
            </a:pPr>
            <a:r>
              <a:rPr lang="en-US" sz="2000" b="1" i="0" u="none" strike="noStrike" cap="none">
                <a:solidFill>
                  <a:srgbClr val="002060"/>
                </a:solidFill>
                <a:latin typeface="Times New Roman" panose="02020603050405020304" pitchFamily="18" charset="0"/>
                <a:cs typeface="Times New Roman" panose="02020603050405020304" pitchFamily="18" charset="0"/>
                <a:sym typeface="Arial"/>
              </a:rPr>
              <a:t> Dựa vào nội dung từ sơ đồ trong SGK tr.54, em hãy xác định các loại trách nhiệm pháp lí mà chủ thể trong các trường hợp 1, 2, 3 ở hoạt động 1 phải gánh chịu là gì.</a:t>
            </a:r>
            <a:endParaRPr>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5"/>
          <p:cNvSpPr txBox="1"/>
          <p:nvPr/>
        </p:nvSpPr>
        <p:spPr>
          <a:xfrm>
            <a:off x="495160" y="878457"/>
            <a:ext cx="7908611" cy="1754286"/>
          </a:xfrm>
          <a:prstGeom prst="rect">
            <a:avLst/>
          </a:prstGeom>
          <a:noFill/>
          <a:ln>
            <a:noFill/>
          </a:ln>
        </p:spPr>
        <p:txBody>
          <a:bodyPr spcFirstLastPara="1" wrap="square" lIns="91425" tIns="45700" rIns="91425" bIns="45700" anchor="t" anchorCtr="0">
            <a:spAutoFit/>
          </a:bodyPr>
          <a:lstStyle/>
          <a:p>
            <a:pPr marL="285750" marR="0" lvl="0" indent="-285750" rtl="0">
              <a:lnSpc>
                <a:spcPct val="100000"/>
              </a:lnSpc>
              <a:spcBef>
                <a:spcPts val="0"/>
              </a:spcBef>
              <a:spcAft>
                <a:spcPts val="0"/>
              </a:spcAft>
              <a:buClr>
                <a:srgbClr val="000000"/>
              </a:buClr>
              <a:buSzPts val="1600"/>
              <a:buFont typeface="Arial"/>
              <a:buChar char="•"/>
            </a:pPr>
            <a:r>
              <a:rPr lang="en-US" sz="1800" b="0" i="0" u="none" strike="noStrike" cap="none">
                <a:solidFill>
                  <a:srgbClr val="231F20"/>
                </a:solidFill>
                <a:latin typeface="Times New Roman" panose="02020603050405020304" pitchFamily="18" charset="0"/>
                <a:cs typeface="Times New Roman" panose="02020603050405020304" pitchFamily="18" charset="0"/>
                <a:sym typeface="Arial"/>
              </a:rPr>
              <a:t>Với hành vi của bạn D (14 tuổi) là </a:t>
            </a:r>
            <a:r>
              <a:rPr lang="en-US" sz="1800" b="0" i="0" u="none" strike="noStrike" cap="none">
                <a:solidFill>
                  <a:srgbClr val="FE0A0A"/>
                </a:solidFill>
                <a:latin typeface="Times New Roman" panose="02020603050405020304" pitchFamily="18" charset="0"/>
                <a:cs typeface="Times New Roman" panose="02020603050405020304" pitchFamily="18" charset="0"/>
                <a:sym typeface="Arial"/>
              </a:rPr>
              <a:t>sử dụng trái phép chất ma tuý</a:t>
            </a:r>
            <a:r>
              <a:rPr lang="en-US" sz="1800" b="0" i="0" u="none" strike="noStrike" cap="none">
                <a:solidFill>
                  <a:srgbClr val="231F20"/>
                </a:solidFill>
                <a:latin typeface="Times New Roman" panose="02020603050405020304" pitchFamily="18" charset="0"/>
                <a:cs typeface="Times New Roman" panose="02020603050405020304" pitchFamily="18" charset="0"/>
                <a:sym typeface="Arial"/>
              </a:rPr>
              <a:t> thì bị truy cứu </a:t>
            </a:r>
            <a:r>
              <a:rPr lang="en-US" sz="1800" b="0" i="0" u="none" strike="noStrike" cap="none">
                <a:solidFill>
                  <a:srgbClr val="FE0A0A"/>
                </a:solidFill>
                <a:latin typeface="Times New Roman" panose="02020603050405020304" pitchFamily="18" charset="0"/>
                <a:cs typeface="Times New Roman" panose="02020603050405020304" pitchFamily="18" charset="0"/>
                <a:sym typeface="Arial"/>
              </a:rPr>
              <a:t>trách nhiệm hành chính </a:t>
            </a:r>
            <a:r>
              <a:rPr lang="en-US" sz="1800" b="0" i="0" u="none" strike="noStrike" cap="none">
                <a:solidFill>
                  <a:srgbClr val="231F20"/>
                </a:solidFill>
                <a:latin typeface="Times New Roman" panose="02020603050405020304" pitchFamily="18" charset="0"/>
                <a:cs typeface="Times New Roman" panose="02020603050405020304" pitchFamily="18" charset="0"/>
                <a:sym typeface="Arial"/>
              </a:rPr>
              <a:t>vì theo quy định hiện hành của Bộ luật Hình sự năm 2015 sửa đổi, bổ sung năm 2017 thì các hành vi vi phạm pháp luật liên quan đến ma tuý bị truy cứu trách nhiệm hình sự hiện nay không bao gồm hành vi sử dụng ma túy trái phép. </a:t>
            </a:r>
            <a:endParaRPr sz="1800" b="0" i="0" u="none" strike="noStrike" cap="none">
              <a:solidFill>
                <a:srgbClr val="231F20"/>
              </a:solidFill>
              <a:latin typeface="Times New Roman" panose="02020603050405020304" pitchFamily="18" charset="0"/>
              <a:cs typeface="Times New Roman" panose="02020603050405020304" pitchFamily="18" charset="0"/>
              <a:sym typeface="Arial"/>
            </a:endParaRPr>
          </a:p>
          <a:p>
            <a:pPr marL="285750" marR="0" lvl="0" indent="-184150" rtl="0">
              <a:lnSpc>
                <a:spcPct val="100000"/>
              </a:lnSpc>
              <a:spcBef>
                <a:spcPts val="0"/>
              </a:spcBef>
              <a:spcAft>
                <a:spcPts val="0"/>
              </a:spcAft>
              <a:buClr>
                <a:srgbClr val="000000"/>
              </a:buClr>
              <a:buSzPts val="1600"/>
              <a:buFont typeface="Arial"/>
              <a:buNone/>
            </a:pPr>
            <a:endParaRPr sz="1800" b="0" i="0" u="none" strike="noStrike" cap="none">
              <a:solidFill>
                <a:srgbClr val="231F20"/>
              </a:solidFill>
              <a:latin typeface="Times New Roman" panose="02020603050405020304" pitchFamily="18" charset="0"/>
              <a:cs typeface="Times New Roman" panose="02020603050405020304" pitchFamily="18" charset="0"/>
              <a:sym typeface="Arial"/>
            </a:endParaRPr>
          </a:p>
        </p:txBody>
      </p:sp>
      <p:sp>
        <p:nvSpPr>
          <p:cNvPr id="481" name="Google Shape;481;p15"/>
          <p:cNvSpPr txBox="1"/>
          <p:nvPr/>
        </p:nvSpPr>
        <p:spPr>
          <a:xfrm>
            <a:off x="2768337" y="136979"/>
            <a:ext cx="336225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accent6"/>
                </a:solidFill>
                <a:latin typeface="Times New Roman" panose="02020603050405020304" pitchFamily="18" charset="0"/>
                <a:cs typeface="Times New Roman" panose="02020603050405020304" pitchFamily="18" charset="0"/>
                <a:sym typeface="Arial"/>
              </a:rPr>
              <a:t>Trường hợp 1</a:t>
            </a:r>
            <a:endParaRPr sz="3200" b="1">
              <a:latin typeface="Times New Roman" panose="02020603050405020304" pitchFamily="18" charset="0"/>
              <a:cs typeface="Times New Roman" panose="02020603050405020304" pitchFamily="18" charset="0"/>
            </a:endParaRPr>
          </a:p>
        </p:txBody>
      </p:sp>
      <p:sp>
        <p:nvSpPr>
          <p:cNvPr id="482" name="Google Shape;482;p15"/>
          <p:cNvSpPr txBox="1"/>
          <p:nvPr/>
        </p:nvSpPr>
        <p:spPr>
          <a:xfrm>
            <a:off x="491244" y="2580424"/>
            <a:ext cx="5259851" cy="1754286"/>
          </a:xfrm>
          <a:prstGeom prst="rect">
            <a:avLst/>
          </a:prstGeom>
          <a:noFill/>
          <a:ln>
            <a:noFill/>
          </a:ln>
        </p:spPr>
        <p:txBody>
          <a:bodyPr spcFirstLastPara="1" wrap="square" lIns="91425" tIns="45700" rIns="91425" bIns="45700" anchor="t" anchorCtr="0">
            <a:spAutoFit/>
          </a:bodyPr>
          <a:lstStyle/>
          <a:p>
            <a:pPr marL="171450" marR="0" lvl="0" indent="-171450" rtl="0">
              <a:lnSpc>
                <a:spcPct val="100000"/>
              </a:lnSpc>
              <a:spcBef>
                <a:spcPts val="0"/>
              </a:spcBef>
              <a:spcAft>
                <a:spcPts val="0"/>
              </a:spcAft>
              <a:buClr>
                <a:srgbClr val="000000"/>
              </a:buClr>
              <a:buSzPts val="1600"/>
              <a:buFont typeface="Arial"/>
              <a:buChar char="•"/>
            </a:pPr>
            <a:r>
              <a:rPr lang="en-US" sz="1800" b="0" i="0" u="none" strike="noStrike" cap="none">
                <a:solidFill>
                  <a:srgbClr val="231F20"/>
                </a:solidFill>
                <a:latin typeface="Times New Roman" panose="02020603050405020304" pitchFamily="18" charset="0"/>
                <a:cs typeface="Times New Roman" panose="02020603050405020304" pitchFamily="18" charset="0"/>
                <a:sym typeface="Arial"/>
              </a:rPr>
              <a:t>Với hành vi của anh T (20 tuổi), theo quy định tại khoản 1 Điều 23 Nghị định 144/2021/NĐ-CP, hành vi sử dụng trái phép chất ma tuý sẽ bị phạt cảnh cáo hoặc bị phạt tiền từ 1 triệu đồng đến 2 triệu đồng. Biện pháp đưa vào cơ sở cai nghiện bắt buộc là biện pháp xử lí hành chính được áp dụng đối với anh T.</a:t>
            </a:r>
            <a:endParaRPr sz="18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pic>
        <p:nvPicPr>
          <p:cNvPr id="483" name="Google Shape;483;p15" descr="Addiction Vectors &amp; Illustrations for Free Download | Freepik"/>
          <p:cNvPicPr preferRelativeResize="0"/>
          <p:nvPr/>
        </p:nvPicPr>
        <p:blipFill rotWithShape="1">
          <a:blip r:embed="rId3">
            <a:alphaModFix/>
          </a:blip>
          <a:srcRect/>
          <a:stretch/>
        </p:blipFill>
        <p:spPr>
          <a:xfrm>
            <a:off x="5149182" y="2249714"/>
            <a:ext cx="3994818" cy="2756807"/>
          </a:xfrm>
          <a:prstGeom prst="rect">
            <a:avLst/>
          </a:prstGeom>
          <a:noFill/>
          <a:ln>
            <a:noFill/>
          </a:ln>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6"/>
          <p:cNvSpPr txBox="1"/>
          <p:nvPr/>
        </p:nvSpPr>
        <p:spPr>
          <a:xfrm>
            <a:off x="495160" y="878457"/>
            <a:ext cx="7914914" cy="1938952"/>
          </a:xfrm>
          <a:prstGeom prst="rect">
            <a:avLst/>
          </a:prstGeom>
          <a:noFill/>
          <a:ln>
            <a:noFill/>
          </a:ln>
        </p:spPr>
        <p:txBody>
          <a:bodyPr spcFirstLastPara="1" wrap="square" lIns="91425" tIns="45700" rIns="91425" bIns="45700" anchor="t" anchorCtr="0">
            <a:spAutoFit/>
          </a:bodyPr>
          <a:lstStyle/>
          <a:p>
            <a:pPr marL="285750" marR="0" lvl="0" indent="-285750" rtl="0">
              <a:lnSpc>
                <a:spcPct val="100000"/>
              </a:lnSpc>
              <a:spcBef>
                <a:spcPts val="0"/>
              </a:spcBef>
              <a:spcAft>
                <a:spcPts val="0"/>
              </a:spcAft>
              <a:buClr>
                <a:srgbClr val="000000"/>
              </a:buClr>
              <a:buSzPts val="2000"/>
              <a:buFont typeface="Arial"/>
              <a:buChar char="•"/>
            </a:pPr>
            <a:r>
              <a:rPr lang="en-US" sz="2000" b="0" i="0" u="none" strike="noStrike" cap="none">
                <a:solidFill>
                  <a:srgbClr val="231F20"/>
                </a:solidFill>
                <a:latin typeface="Times New Roman" panose="02020603050405020304" pitchFamily="18" charset="0"/>
                <a:cs typeface="Times New Roman" panose="02020603050405020304" pitchFamily="18" charset="0"/>
                <a:sym typeface="Arial"/>
              </a:rPr>
              <a:t>Hành vi của anh G (16 tuổi) sẽ bị truy cứu trách nhiệm hành chính và dân sự vì:</a:t>
            </a:r>
            <a:endParaRPr sz="2000" b="0" i="0" u="none" strike="noStrike" cap="none">
              <a:solidFill>
                <a:srgbClr val="231F20"/>
              </a:solidFill>
              <a:latin typeface="Times New Roman" panose="02020603050405020304" pitchFamily="18" charset="0"/>
              <a:cs typeface="Times New Roman" panose="02020603050405020304" pitchFamily="18" charset="0"/>
              <a:sym typeface="Arial"/>
            </a:endParaRPr>
          </a:p>
          <a:p>
            <a:pPr marL="0" marR="0" lvl="0" indent="0" rtl="0">
              <a:lnSpc>
                <a:spcPct val="100000"/>
              </a:lnSpc>
              <a:spcBef>
                <a:spcPts val="0"/>
              </a:spcBef>
              <a:spcAft>
                <a:spcPts val="0"/>
              </a:spcAft>
              <a:buNone/>
            </a:pPr>
            <a:r>
              <a:rPr lang="en-US" sz="2000" b="0" i="0" u="none" strike="noStrike" cap="none">
                <a:solidFill>
                  <a:srgbClr val="231F20"/>
                </a:solidFill>
                <a:latin typeface="Times New Roman" panose="02020603050405020304" pitchFamily="18" charset="0"/>
                <a:cs typeface="Times New Roman" panose="02020603050405020304" pitchFamily="18" charset="0"/>
                <a:sym typeface="Arial"/>
              </a:rPr>
              <a:t>+ Vi phạm hành chính: Điểm a khoản 4 Điều 21 Nghị định 100/2019/NĐ-CP được sửa đổi, bổ sung bởi Nghị định số 123/2021/NĐ-CP.</a:t>
            </a:r>
            <a:endParaRPr sz="2000">
              <a:latin typeface="Times New Roman" panose="02020603050405020304" pitchFamily="18" charset="0"/>
              <a:cs typeface="Times New Roman" panose="02020603050405020304" pitchFamily="18" charset="0"/>
            </a:endParaRPr>
          </a:p>
          <a:p>
            <a:pPr marL="0" marR="0" lvl="0" indent="0" rtl="0">
              <a:lnSpc>
                <a:spcPct val="100000"/>
              </a:lnSpc>
              <a:spcBef>
                <a:spcPts val="0"/>
              </a:spcBef>
              <a:spcAft>
                <a:spcPts val="0"/>
              </a:spcAft>
              <a:buNone/>
            </a:pPr>
            <a:r>
              <a:rPr lang="en-US" sz="2000" b="0" i="0" u="none" strike="noStrike" cap="none">
                <a:solidFill>
                  <a:srgbClr val="231F20"/>
                </a:solidFill>
                <a:latin typeface="Times New Roman" panose="02020603050405020304" pitchFamily="18" charset="0"/>
                <a:cs typeface="Times New Roman" panose="02020603050405020304" pitchFamily="18" charset="0"/>
                <a:sym typeface="Arial"/>
              </a:rPr>
              <a:t>+ Dân sự: Theo quy định tại khoản 1 Điều 584 Bộ luật Dân sự năm 2015 về căn cứ phát sinh trách nhiệm bồi thường.</a:t>
            </a:r>
            <a:endParaRPr sz="2000" b="0" i="0" u="none" strike="noStrike" cap="none">
              <a:solidFill>
                <a:srgbClr val="231F20"/>
              </a:solidFill>
              <a:latin typeface="Times New Roman" panose="02020603050405020304" pitchFamily="18" charset="0"/>
              <a:cs typeface="Times New Roman" panose="02020603050405020304" pitchFamily="18" charset="0"/>
              <a:sym typeface="Arial"/>
            </a:endParaRPr>
          </a:p>
        </p:txBody>
      </p:sp>
      <p:sp>
        <p:nvSpPr>
          <p:cNvPr id="489" name="Google Shape;489;p16"/>
          <p:cNvSpPr txBox="1"/>
          <p:nvPr/>
        </p:nvSpPr>
        <p:spPr>
          <a:xfrm>
            <a:off x="2800446" y="168442"/>
            <a:ext cx="336225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accent6"/>
                </a:solidFill>
                <a:latin typeface="Times New Roman" panose="02020603050405020304" pitchFamily="18" charset="0"/>
                <a:cs typeface="Times New Roman" panose="02020603050405020304" pitchFamily="18" charset="0"/>
                <a:sym typeface="Arial"/>
              </a:rPr>
              <a:t>Trường hợp 2</a:t>
            </a:r>
            <a:endParaRPr sz="3200" b="1">
              <a:latin typeface="Times New Roman" panose="02020603050405020304" pitchFamily="18" charset="0"/>
              <a:cs typeface="Times New Roman" panose="02020603050405020304" pitchFamily="18" charset="0"/>
            </a:endParaRPr>
          </a:p>
        </p:txBody>
      </p:sp>
      <p:pic>
        <p:nvPicPr>
          <p:cNvPr id="490" name="Google Shape;490;p16"/>
          <p:cNvPicPr preferRelativeResize="0"/>
          <p:nvPr/>
        </p:nvPicPr>
        <p:blipFill rotWithShape="1">
          <a:blip r:embed="rId3">
            <a:alphaModFix/>
          </a:blip>
          <a:srcRect/>
          <a:stretch/>
        </p:blipFill>
        <p:spPr>
          <a:xfrm>
            <a:off x="5287735" y="1995714"/>
            <a:ext cx="3631294" cy="3631294"/>
          </a:xfrm>
          <a:prstGeom prst="rect">
            <a:avLst/>
          </a:prstGeom>
          <a:noFill/>
          <a:ln>
            <a:noFill/>
          </a:ln>
        </p:spPr>
      </p:pic>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17" descr="Businessman driving car Stock Vector by ©den0909 89456476"/>
          <p:cNvPicPr preferRelativeResize="0"/>
          <p:nvPr/>
        </p:nvPicPr>
        <p:blipFill rotWithShape="1">
          <a:blip r:embed="rId3">
            <a:alphaModFix amt="20000"/>
          </a:blip>
          <a:srcRect/>
          <a:stretch/>
        </p:blipFill>
        <p:spPr>
          <a:xfrm>
            <a:off x="4187372" y="1120321"/>
            <a:ext cx="5290458" cy="3740145"/>
          </a:xfrm>
          <a:prstGeom prst="rect">
            <a:avLst/>
          </a:prstGeom>
          <a:noFill/>
          <a:ln>
            <a:noFill/>
          </a:ln>
        </p:spPr>
      </p:pic>
      <p:sp>
        <p:nvSpPr>
          <p:cNvPr id="496" name="Google Shape;496;p17"/>
          <p:cNvSpPr txBox="1"/>
          <p:nvPr/>
        </p:nvSpPr>
        <p:spPr>
          <a:xfrm>
            <a:off x="1106905" y="874345"/>
            <a:ext cx="7405724" cy="3416279"/>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buClr>
                <a:srgbClr val="000000"/>
              </a:buClr>
              <a:buSzPts val="1400"/>
            </a:pPr>
            <a:r>
              <a:rPr lang="en-US" sz="1800" b="0" i="0" u="none" strike="noStrike" cap="none">
                <a:solidFill>
                  <a:srgbClr val="231F20"/>
                </a:solidFill>
                <a:latin typeface="Times New Roman" panose="02020603050405020304" pitchFamily="18" charset="0"/>
                <a:cs typeface="Times New Roman" panose="02020603050405020304" pitchFamily="18" charset="0"/>
                <a:sym typeface="Arial"/>
              </a:rPr>
              <a:t>Với hành vi của ông V thì sẽ bị truy cứu trách nhiệm kỉ luật vì quy định tại Điều 78, 79 Luật Cán bộ, công chức năm 2008. </a:t>
            </a:r>
            <a:endParaRPr sz="1800" b="0" i="0" u="none" strike="noStrike" cap="none">
              <a:solidFill>
                <a:srgbClr val="231F20"/>
              </a:solidFill>
              <a:latin typeface="Times New Roman" panose="02020603050405020304" pitchFamily="18" charset="0"/>
              <a:cs typeface="Times New Roman" panose="02020603050405020304" pitchFamily="18" charset="0"/>
              <a:sym typeface="Arial"/>
            </a:endParaRPr>
          </a:p>
          <a:p>
            <a:pPr marR="0" lvl="0" algn="just" rtl="0">
              <a:spcBef>
                <a:spcPts val="0"/>
              </a:spcBef>
              <a:spcAft>
                <a:spcPts val="0"/>
              </a:spcAft>
              <a:buClr>
                <a:srgbClr val="000000"/>
              </a:buClr>
              <a:buSzPts val="1400"/>
            </a:pPr>
            <a:r>
              <a:rPr lang="en-US" sz="1800" b="0" i="0" u="none" strike="noStrike" cap="none">
                <a:solidFill>
                  <a:srgbClr val="231F20"/>
                </a:solidFill>
                <a:latin typeface="Times New Roman" panose="02020603050405020304" pitchFamily="18" charset="0"/>
                <a:cs typeface="Times New Roman" panose="02020603050405020304" pitchFamily="18" charset="0"/>
                <a:sym typeface="Arial"/>
              </a:rPr>
              <a:t>Đối với hành vi sử dụng xe của cơ quan (tài sản công) vào việc riêng (vi phạm chế độ sử dụng tài sản công). Việc quản lí và sử dụng xe công sẽ chịu sự điều chỉnh của Luật Quản lí sử dụng tài sản công năm 2017. </a:t>
            </a:r>
            <a:endParaRPr sz="1800" b="0" i="0" u="none" strike="noStrike" cap="none">
              <a:solidFill>
                <a:srgbClr val="231F20"/>
              </a:solidFill>
              <a:latin typeface="Times New Roman" panose="02020603050405020304" pitchFamily="18" charset="0"/>
              <a:cs typeface="Times New Roman" panose="02020603050405020304" pitchFamily="18" charset="0"/>
              <a:sym typeface="Arial"/>
            </a:endParaRPr>
          </a:p>
          <a:p>
            <a:pPr marR="0" lvl="0" algn="just" rtl="0">
              <a:spcBef>
                <a:spcPts val="0"/>
              </a:spcBef>
              <a:spcAft>
                <a:spcPts val="0"/>
              </a:spcAft>
              <a:buClr>
                <a:srgbClr val="000000"/>
              </a:buClr>
              <a:buSzPts val="1400"/>
            </a:pPr>
            <a:r>
              <a:rPr lang="en-US" sz="1800" b="0" i="0" u="none" strike="noStrike" cap="none">
                <a:solidFill>
                  <a:srgbClr val="231F20"/>
                </a:solidFill>
                <a:latin typeface="Times New Roman" panose="02020603050405020304" pitchFamily="18" charset="0"/>
                <a:cs typeface="Times New Roman" panose="02020603050405020304" pitchFamily="18" charset="0"/>
                <a:sym typeface="Arial"/>
              </a:rPr>
              <a:t>Tại khoản 4, Điều 10 của Luật này đã nêu rõ về các hành vi bị nghiêm cấm trong quản lí, sử dụng tài sản công. Hành vi sử dụng xe công sai mục đích, chế độ, vượt tiêu chuẩn, định mức sẽ bị xử phạt hành chính theo Nghị định 63/2019/NĐ-CP quy định xử phạt vi phạm hành chính trong lĩnh vực quản lí, sử dụng tài sản công.</a:t>
            </a:r>
            <a:endParaRPr sz="1800">
              <a:latin typeface="Times New Roman" panose="02020603050405020304" pitchFamily="18" charset="0"/>
              <a:cs typeface="Times New Roman" panose="02020603050405020304" pitchFamily="18" charset="0"/>
            </a:endParaRPr>
          </a:p>
          <a:p>
            <a:pPr marR="0" lvl="0" algn="just" rtl="0">
              <a:spcBef>
                <a:spcPts val="0"/>
              </a:spcBef>
              <a:spcAft>
                <a:spcPts val="0"/>
              </a:spcAft>
              <a:buClr>
                <a:srgbClr val="000000"/>
              </a:buClr>
              <a:buSzPts val="1400"/>
            </a:pPr>
            <a:r>
              <a:rPr lang="en-US" sz="1800" b="0" i="0" u="none" strike="noStrike" cap="none">
                <a:solidFill>
                  <a:srgbClr val="231F20"/>
                </a:solidFill>
                <a:latin typeface="Times New Roman" panose="02020603050405020304" pitchFamily="18" charset="0"/>
                <a:cs typeface="Times New Roman" panose="02020603050405020304" pitchFamily="18" charset="0"/>
                <a:sym typeface="Arial"/>
              </a:rPr>
              <a:t>Tại điểm c, khoản 2, Điều 8 Mục 1 Chương II Nghị định này quy định: Phạt tiền đối với hành vi giao, sử dụng tài sản công không đúng mục đích. </a:t>
            </a:r>
            <a:endParaRPr sz="1800" b="0" i="0" u="none" strike="noStrike" cap="none">
              <a:solidFill>
                <a:srgbClr val="231F20"/>
              </a:solidFill>
              <a:latin typeface="Times New Roman" panose="02020603050405020304" pitchFamily="18" charset="0"/>
              <a:cs typeface="Times New Roman" panose="02020603050405020304" pitchFamily="18" charset="0"/>
              <a:sym typeface="Arial"/>
            </a:endParaRPr>
          </a:p>
        </p:txBody>
      </p:sp>
      <p:sp>
        <p:nvSpPr>
          <p:cNvPr id="497" name="Google Shape;497;p17"/>
          <p:cNvSpPr txBox="1"/>
          <p:nvPr/>
        </p:nvSpPr>
        <p:spPr>
          <a:xfrm>
            <a:off x="2890872" y="166622"/>
            <a:ext cx="336225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accent6"/>
                </a:solidFill>
                <a:latin typeface="Times New Roman" panose="02020603050405020304" pitchFamily="18" charset="0"/>
                <a:cs typeface="Times New Roman" panose="02020603050405020304" pitchFamily="18" charset="0"/>
                <a:sym typeface="Arial"/>
              </a:rPr>
              <a:t>Trường hợp 3</a:t>
            </a:r>
            <a:endParaRPr sz="3200" b="1">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4F445B-5600-5B33-FF60-5A3F87504B4E}"/>
              </a:ext>
            </a:extLst>
          </p:cNvPr>
          <p:cNvSpPr>
            <a:spLocks noGrp="1"/>
          </p:cNvSpPr>
          <p:nvPr>
            <p:ph type="subTitle" idx="1"/>
          </p:nvPr>
        </p:nvSpPr>
        <p:spPr/>
        <p:txBody>
          <a:bodyPr/>
          <a:lstStyle/>
          <a:p>
            <a:endParaRPr lang="en-US"/>
          </a:p>
        </p:txBody>
      </p:sp>
      <p:sp>
        <p:nvSpPr>
          <p:cNvPr id="4" name="Subtitle 3">
            <a:extLst>
              <a:ext uri="{FF2B5EF4-FFF2-40B4-BE49-F238E27FC236}">
                <a16:creationId xmlns:a16="http://schemas.microsoft.com/office/drawing/2014/main" id="{AEB99B60-E846-6942-7AD6-B3EBB21D88AA}"/>
              </a:ext>
            </a:extLst>
          </p:cNvPr>
          <p:cNvSpPr>
            <a:spLocks noGrp="1"/>
          </p:cNvSpPr>
          <p:nvPr>
            <p:ph type="subTitle" idx="2"/>
          </p:nvPr>
        </p:nvSpPr>
        <p:spPr/>
        <p:txBody>
          <a:bodyPr/>
          <a:lstStyle/>
          <a:p>
            <a:endParaRPr lang="en-US"/>
          </a:p>
        </p:txBody>
      </p:sp>
      <p:sp>
        <p:nvSpPr>
          <p:cNvPr id="5" name="Title 4">
            <a:extLst>
              <a:ext uri="{FF2B5EF4-FFF2-40B4-BE49-F238E27FC236}">
                <a16:creationId xmlns:a16="http://schemas.microsoft.com/office/drawing/2014/main" id="{E67E24CD-FD30-8687-6A34-4726382AE136}"/>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9DBC9916-63FD-3DA4-20FF-A7CB4B4CC701}"/>
              </a:ext>
            </a:extLst>
          </p:cNvPr>
          <p:cNvSpPr>
            <a:spLocks noGrp="1"/>
          </p:cNvSpPr>
          <p:nvPr>
            <p:ph type="subTitle" idx="4"/>
          </p:nvPr>
        </p:nvSpPr>
        <p:spPr/>
        <p:txBody>
          <a:bodyPr/>
          <a:lstStyle/>
          <a:p>
            <a:endParaRPr lang="en-US"/>
          </a:p>
        </p:txBody>
      </p:sp>
      <p:sp>
        <p:nvSpPr>
          <p:cNvPr id="7" name="Subtitle 6">
            <a:extLst>
              <a:ext uri="{FF2B5EF4-FFF2-40B4-BE49-F238E27FC236}">
                <a16:creationId xmlns:a16="http://schemas.microsoft.com/office/drawing/2014/main" id="{B65477F5-DECF-6C3C-421B-CDA76717F5D2}"/>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id="{ABAEB037-283A-BC17-4CDB-6A32284B740A}"/>
              </a:ext>
            </a:extLst>
          </p:cNvPr>
          <p:cNvSpPr>
            <a:spLocks noGrp="1"/>
          </p:cNvSpPr>
          <p:nvPr>
            <p:ph type="title" idx="6"/>
          </p:nvPr>
        </p:nvSpPr>
        <p:spPr/>
        <p:txBody>
          <a:bodyPr/>
          <a:lstStyle/>
          <a:p>
            <a:endParaRPr lang="en-US"/>
          </a:p>
        </p:txBody>
      </p:sp>
      <p:sp>
        <p:nvSpPr>
          <p:cNvPr id="9" name="Subtitle 8">
            <a:extLst>
              <a:ext uri="{FF2B5EF4-FFF2-40B4-BE49-F238E27FC236}">
                <a16:creationId xmlns:a16="http://schemas.microsoft.com/office/drawing/2014/main" id="{152BE432-FA82-402C-B1F7-94817A17FCF0}"/>
              </a:ext>
            </a:extLst>
          </p:cNvPr>
          <p:cNvSpPr>
            <a:spLocks noGrp="1"/>
          </p:cNvSpPr>
          <p:nvPr>
            <p:ph type="subTitle" idx="7"/>
          </p:nvPr>
        </p:nvSpPr>
        <p:spPr/>
        <p:txBody>
          <a:bodyPr/>
          <a:lstStyle/>
          <a:p>
            <a:endParaRPr lang="en-US"/>
          </a:p>
        </p:txBody>
      </p:sp>
      <p:sp>
        <p:nvSpPr>
          <p:cNvPr id="10" name="Subtitle 9">
            <a:extLst>
              <a:ext uri="{FF2B5EF4-FFF2-40B4-BE49-F238E27FC236}">
                <a16:creationId xmlns:a16="http://schemas.microsoft.com/office/drawing/2014/main" id="{E8D38ACE-7F73-AAA6-14FB-E2BC4F3769CD}"/>
              </a:ext>
            </a:extLst>
          </p:cNvPr>
          <p:cNvSpPr>
            <a:spLocks noGrp="1"/>
          </p:cNvSpPr>
          <p:nvPr>
            <p:ph type="subTitle" idx="8"/>
          </p:nvPr>
        </p:nvSpPr>
        <p:spPr/>
        <p:txBody>
          <a:bodyPr/>
          <a:lstStyle/>
          <a:p>
            <a:endParaRPr lang="en-US"/>
          </a:p>
        </p:txBody>
      </p:sp>
      <p:sp>
        <p:nvSpPr>
          <p:cNvPr id="11" name="Title 10">
            <a:extLst>
              <a:ext uri="{FF2B5EF4-FFF2-40B4-BE49-F238E27FC236}">
                <a16:creationId xmlns:a16="http://schemas.microsoft.com/office/drawing/2014/main" id="{A876616F-85FD-FE38-C0F0-196D5F660FE0}"/>
              </a:ext>
            </a:extLst>
          </p:cNvPr>
          <p:cNvSpPr>
            <a:spLocks noGrp="1"/>
          </p:cNvSpPr>
          <p:nvPr>
            <p:ph type="title" idx="9"/>
          </p:nvPr>
        </p:nvSpPr>
        <p:spPr/>
        <p:txBody>
          <a:bodyPr/>
          <a:lstStyle/>
          <a:p>
            <a:endParaRPr lang="en-US"/>
          </a:p>
        </p:txBody>
      </p:sp>
      <p:sp>
        <p:nvSpPr>
          <p:cNvPr id="12" name="Subtitle 11">
            <a:extLst>
              <a:ext uri="{FF2B5EF4-FFF2-40B4-BE49-F238E27FC236}">
                <a16:creationId xmlns:a16="http://schemas.microsoft.com/office/drawing/2014/main" id="{38D9D0A9-1D92-97C4-6034-8480C4F8B187}"/>
              </a:ext>
            </a:extLst>
          </p:cNvPr>
          <p:cNvSpPr>
            <a:spLocks noGrp="1"/>
          </p:cNvSpPr>
          <p:nvPr>
            <p:ph type="subTitle" idx="13"/>
          </p:nvPr>
        </p:nvSpPr>
        <p:spPr/>
        <p:txBody>
          <a:bodyPr/>
          <a:lstStyle/>
          <a:p>
            <a:endParaRPr lang="en-US"/>
          </a:p>
        </p:txBody>
      </p:sp>
      <p:sp>
        <p:nvSpPr>
          <p:cNvPr id="13" name="Subtitle 12">
            <a:extLst>
              <a:ext uri="{FF2B5EF4-FFF2-40B4-BE49-F238E27FC236}">
                <a16:creationId xmlns:a16="http://schemas.microsoft.com/office/drawing/2014/main" id="{EA810A7E-2B9E-D913-EF37-E270ACFB5CA1}"/>
              </a:ext>
            </a:extLst>
          </p:cNvPr>
          <p:cNvSpPr>
            <a:spLocks noGrp="1"/>
          </p:cNvSpPr>
          <p:nvPr>
            <p:ph type="subTitle" idx="14"/>
          </p:nvPr>
        </p:nvSpPr>
        <p:spPr/>
        <p:txBody>
          <a:bodyPr/>
          <a:lstStyle/>
          <a:p>
            <a:endParaRPr lang="en-US"/>
          </a:p>
        </p:txBody>
      </p:sp>
      <p:sp>
        <p:nvSpPr>
          <p:cNvPr id="14" name="Title 13">
            <a:extLst>
              <a:ext uri="{FF2B5EF4-FFF2-40B4-BE49-F238E27FC236}">
                <a16:creationId xmlns:a16="http://schemas.microsoft.com/office/drawing/2014/main" id="{75A29261-4F3E-96BF-DD47-C084BE6929F9}"/>
              </a:ext>
            </a:extLst>
          </p:cNvPr>
          <p:cNvSpPr>
            <a:spLocks noGrp="1"/>
          </p:cNvSpPr>
          <p:nvPr>
            <p:ph type="title" idx="15"/>
          </p:nvPr>
        </p:nvSpPr>
        <p:spPr/>
        <p:txBody>
          <a:bodyPr/>
          <a:lstStyle/>
          <a:p>
            <a:endParaRPr lang="en-US"/>
          </a:p>
        </p:txBody>
      </p:sp>
      <p:pic>
        <p:nvPicPr>
          <p:cNvPr id="15" name="Picture 14">
            <a:extLst>
              <a:ext uri="{FF2B5EF4-FFF2-40B4-BE49-F238E27FC236}">
                <a16:creationId xmlns:a16="http://schemas.microsoft.com/office/drawing/2014/main" id="{4BE5C002-2135-2D24-0098-E6D0E3CF1647}"/>
              </a:ext>
            </a:extLst>
          </p:cNvPr>
          <p:cNvPicPr>
            <a:picLocks noChangeAspect="1"/>
          </p:cNvPicPr>
          <p:nvPr/>
        </p:nvPicPr>
        <p:blipFill>
          <a:blip r:embed="rId2"/>
          <a:stretch>
            <a:fillRect/>
          </a:stretch>
        </p:blipFill>
        <p:spPr>
          <a:xfrm>
            <a:off x="900844" y="998620"/>
            <a:ext cx="7340979" cy="3723691"/>
          </a:xfrm>
          <a:prstGeom prst="rect">
            <a:avLst/>
          </a:prstGeom>
        </p:spPr>
      </p:pic>
      <p:sp>
        <p:nvSpPr>
          <p:cNvPr id="17" name="TextBox 16">
            <a:extLst>
              <a:ext uri="{FF2B5EF4-FFF2-40B4-BE49-F238E27FC236}">
                <a16:creationId xmlns:a16="http://schemas.microsoft.com/office/drawing/2014/main" id="{E53618CF-05CC-A698-BE04-C85DE488D4EC}"/>
              </a:ext>
            </a:extLst>
          </p:cNvPr>
          <p:cNvSpPr txBox="1"/>
          <p:nvPr/>
        </p:nvSpPr>
        <p:spPr>
          <a:xfrm>
            <a:off x="921823" y="580264"/>
            <a:ext cx="7342311" cy="400110"/>
          </a:xfrm>
          <a:prstGeom prst="rect">
            <a:avLst/>
          </a:prstGeom>
          <a:noFill/>
        </p:spPr>
        <p:txBody>
          <a:bodyPr wrap="square">
            <a:spAutoFit/>
          </a:bodyPr>
          <a:lstStyle/>
          <a:p>
            <a:r>
              <a:rPr lang="vi-VN" sz="2000" b="0" i="0">
                <a:solidFill>
                  <a:srgbClr val="002060"/>
                </a:solidFill>
                <a:effectLst/>
                <a:latin typeface="+mj-lt"/>
              </a:rPr>
              <a:t>Em hãy quan sát sơ đồ và đọc thông tin sau để thực hiện yêu cầu</a:t>
            </a:r>
            <a:endParaRPr lang="en-US" sz="2000">
              <a:solidFill>
                <a:srgbClr val="002060"/>
              </a:solidFill>
              <a:latin typeface="+mj-lt"/>
            </a:endParaRPr>
          </a:p>
        </p:txBody>
      </p:sp>
      <p:sp>
        <p:nvSpPr>
          <p:cNvPr id="18" name="Google Shape;474;p14">
            <a:extLst>
              <a:ext uri="{FF2B5EF4-FFF2-40B4-BE49-F238E27FC236}">
                <a16:creationId xmlns:a16="http://schemas.microsoft.com/office/drawing/2014/main" id="{B2CAB1E1-DD24-F952-C35F-60F130B87186}"/>
              </a:ext>
            </a:extLst>
          </p:cNvPr>
          <p:cNvSpPr txBox="1"/>
          <p:nvPr/>
        </p:nvSpPr>
        <p:spPr>
          <a:xfrm>
            <a:off x="3034840" y="161908"/>
            <a:ext cx="3362255"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002060"/>
                </a:solidFill>
                <a:latin typeface="Times New Roman" panose="02020603050405020304" pitchFamily="18" charset="0"/>
                <a:cs typeface="Times New Roman" panose="02020603050405020304" pitchFamily="18" charset="0"/>
                <a:sym typeface="Arial"/>
              </a:rPr>
              <a:t>Nhiệm vụ 3</a:t>
            </a:r>
            <a:endParaRPr sz="28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96466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p:nvPr/>
        </p:nvSpPr>
        <p:spPr>
          <a:xfrm>
            <a:off x="6113747" y="3144113"/>
            <a:ext cx="976200" cy="486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a:off x="2328694" y="3144038"/>
            <a:ext cx="865800" cy="486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5924381" y="1191267"/>
            <a:ext cx="976200" cy="486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a:off x="2139328" y="1191192"/>
            <a:ext cx="865800" cy="486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
          <p:cNvSpPr txBox="1">
            <a:spLocks noGrp="1"/>
          </p:cNvSpPr>
          <p:nvPr>
            <p:ph type="title" idx="3"/>
          </p:nvPr>
        </p:nvSpPr>
        <p:spPr>
          <a:xfrm>
            <a:off x="2307928" y="1291629"/>
            <a:ext cx="528600" cy="286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0"/>
              <a:buNone/>
            </a:pPr>
            <a:r>
              <a:rPr lang="en-US"/>
              <a:t>01</a:t>
            </a:r>
            <a:endParaRPr/>
          </a:p>
        </p:txBody>
      </p:sp>
      <p:sp>
        <p:nvSpPr>
          <p:cNvPr id="181" name="Google Shape;181;p2"/>
          <p:cNvSpPr txBox="1">
            <a:spLocks noGrp="1"/>
          </p:cNvSpPr>
          <p:nvPr>
            <p:ph type="title" idx="6"/>
          </p:nvPr>
        </p:nvSpPr>
        <p:spPr>
          <a:xfrm>
            <a:off x="2497294" y="3246120"/>
            <a:ext cx="528600" cy="286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0"/>
              <a:buNone/>
            </a:pPr>
            <a:r>
              <a:rPr lang="en-US"/>
              <a:t>03</a:t>
            </a:r>
            <a:endParaRPr/>
          </a:p>
        </p:txBody>
      </p:sp>
      <p:sp>
        <p:nvSpPr>
          <p:cNvPr id="182" name="Google Shape;182;p2"/>
          <p:cNvSpPr txBox="1">
            <a:spLocks noGrp="1"/>
          </p:cNvSpPr>
          <p:nvPr>
            <p:ph type="title" idx="9"/>
          </p:nvPr>
        </p:nvSpPr>
        <p:spPr>
          <a:xfrm>
            <a:off x="6114458" y="1291629"/>
            <a:ext cx="595800" cy="286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0"/>
              <a:buNone/>
            </a:pPr>
            <a:r>
              <a:rPr lang="en-US"/>
              <a:t>02</a:t>
            </a:r>
            <a:endParaRPr/>
          </a:p>
        </p:txBody>
      </p:sp>
      <p:sp>
        <p:nvSpPr>
          <p:cNvPr id="183" name="Google Shape;183;p2"/>
          <p:cNvSpPr txBox="1">
            <a:spLocks noGrp="1"/>
          </p:cNvSpPr>
          <p:nvPr>
            <p:ph type="title" idx="15"/>
          </p:nvPr>
        </p:nvSpPr>
        <p:spPr>
          <a:xfrm>
            <a:off x="6303824" y="3244437"/>
            <a:ext cx="595800" cy="286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0"/>
              <a:buNone/>
            </a:pPr>
            <a:r>
              <a:rPr lang="en-US"/>
              <a:t>04</a:t>
            </a:r>
            <a:endParaRPr/>
          </a:p>
        </p:txBody>
      </p:sp>
      <p:sp>
        <p:nvSpPr>
          <p:cNvPr id="184" name="Google Shape;184;p2"/>
          <p:cNvSpPr/>
          <p:nvPr/>
        </p:nvSpPr>
        <p:spPr>
          <a:xfrm>
            <a:off x="6820758" y="139134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5855318" y="151166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2938308" y="309804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2328708" y="3487108"/>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2060036" y="1497209"/>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6113758" y="3167859"/>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p2"/>
          <p:cNvPicPr preferRelativeResize="0"/>
          <p:nvPr/>
        </p:nvPicPr>
        <p:blipFill rotWithShape="1">
          <a:blip r:embed="rId3">
            <a:alphaModFix/>
          </a:blip>
          <a:srcRect/>
          <a:stretch/>
        </p:blipFill>
        <p:spPr>
          <a:xfrm>
            <a:off x="2103758" y="288383"/>
            <a:ext cx="751464" cy="751464"/>
          </a:xfrm>
          <a:prstGeom prst="rect">
            <a:avLst/>
          </a:prstGeom>
          <a:noFill/>
          <a:ln>
            <a:noFill/>
          </a:ln>
        </p:spPr>
      </p:pic>
      <p:sp>
        <p:nvSpPr>
          <p:cNvPr id="191" name="Google Shape;191;p2"/>
          <p:cNvSpPr txBox="1"/>
          <p:nvPr/>
        </p:nvSpPr>
        <p:spPr>
          <a:xfrm>
            <a:off x="2855222" y="262624"/>
            <a:ext cx="37497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chemeClr val="dk1"/>
                </a:solidFill>
                <a:latin typeface="Times New Roman" panose="02020603050405020304" pitchFamily="18" charset="0"/>
                <a:cs typeface="Times New Roman" panose="02020603050405020304" pitchFamily="18" charset="0"/>
                <a:sym typeface="Arial"/>
              </a:rPr>
              <a:t>Mục tiêu bài học</a:t>
            </a:r>
            <a:endParaRPr sz="3600" b="0" i="0" u="none" strike="noStrike" cap="none">
              <a:solidFill>
                <a:schemeClr val="dk1"/>
              </a:solidFill>
              <a:latin typeface="Times New Roman" panose="02020603050405020304" pitchFamily="18" charset="0"/>
              <a:cs typeface="Times New Roman" panose="02020603050405020304" pitchFamily="18" charset="0"/>
              <a:sym typeface="Arial"/>
            </a:endParaRPr>
          </a:p>
        </p:txBody>
      </p:sp>
      <p:sp>
        <p:nvSpPr>
          <p:cNvPr id="192" name="Google Shape;192;p2"/>
          <p:cNvSpPr txBox="1"/>
          <p:nvPr/>
        </p:nvSpPr>
        <p:spPr>
          <a:xfrm>
            <a:off x="3481937" y="3590065"/>
            <a:ext cx="4884887" cy="1200329"/>
          </a:xfrm>
          <a:prstGeom prst="rect">
            <a:avLst/>
          </a:prstGeom>
          <a:noFill/>
          <a:ln>
            <a:noFill/>
          </a:ln>
        </p:spPr>
        <p:txBody>
          <a:bodyPr spcFirstLastPara="1" wrap="square" lIns="91425" tIns="45700" rIns="91425" bIns="45700" anchor="t" anchorCtr="0">
            <a:spAutoFit/>
          </a:bodyPr>
          <a:lstStyle/>
          <a:p>
            <a:pPr marL="1710677" marR="314782" lvl="0" indent="-1372" rtl="0">
              <a:lnSpc>
                <a:spcPct val="100000"/>
              </a:lnSpc>
              <a:spcBef>
                <a:spcPts val="0"/>
              </a:spcBef>
              <a:spcAft>
                <a:spcPts val="0"/>
              </a:spcAft>
              <a:buNone/>
            </a:pPr>
            <a:r>
              <a:rPr lang="en-US" sz="1800" b="0" i="0" u="none" strike="noStrike" cap="none">
                <a:solidFill>
                  <a:srgbClr val="002060"/>
                </a:solidFill>
                <a:latin typeface="Times New Roman" panose="02020603050405020304" pitchFamily="18" charset="0"/>
                <a:cs typeface="Times New Roman" panose="02020603050405020304" pitchFamily="18" charset="0"/>
                <a:sym typeface="Arial"/>
              </a:rPr>
              <a:t>Nghiêm chỉnh chấp hành pháp luật; tích cực ngăn ngừa và đấu tranh với các hành vi vi phạm pháp luật.</a:t>
            </a:r>
            <a:endParaRPr sz="1800" b="0" i="0" u="none" strike="noStrike" cap="none">
              <a:solidFill>
                <a:srgbClr val="002060"/>
              </a:solidFill>
              <a:latin typeface="Times New Roman" panose="02020603050405020304" pitchFamily="18" charset="0"/>
              <a:cs typeface="Times New Roman" panose="02020603050405020304" pitchFamily="18" charset="0"/>
              <a:sym typeface="Arial"/>
            </a:endParaRPr>
          </a:p>
        </p:txBody>
      </p:sp>
      <p:sp>
        <p:nvSpPr>
          <p:cNvPr id="193" name="Google Shape;193;p2"/>
          <p:cNvSpPr txBox="1"/>
          <p:nvPr/>
        </p:nvSpPr>
        <p:spPr>
          <a:xfrm>
            <a:off x="3194494" y="1717971"/>
            <a:ext cx="4932997" cy="646331"/>
          </a:xfrm>
          <a:prstGeom prst="rect">
            <a:avLst/>
          </a:prstGeom>
          <a:noFill/>
          <a:ln>
            <a:noFill/>
          </a:ln>
        </p:spPr>
        <p:txBody>
          <a:bodyPr spcFirstLastPara="1" wrap="square" lIns="91425" tIns="45700" rIns="91425" bIns="45700" anchor="t" anchorCtr="0">
            <a:spAutoFit/>
          </a:bodyPr>
          <a:lstStyle/>
          <a:p>
            <a:pPr marL="1715707" marR="315087" lvl="0" indent="5943" rtl="0">
              <a:lnSpc>
                <a:spcPct val="100000"/>
              </a:lnSpc>
              <a:spcBef>
                <a:spcPts val="0"/>
              </a:spcBef>
              <a:spcAft>
                <a:spcPts val="0"/>
              </a:spcAft>
              <a:buNone/>
            </a:pPr>
            <a:r>
              <a:rPr lang="en-US" sz="1800" b="0" i="0" u="none" strike="noStrike" cap="none">
                <a:solidFill>
                  <a:srgbClr val="002060"/>
                </a:solidFill>
                <a:latin typeface="Times New Roman" panose="02020603050405020304" pitchFamily="18" charset="0"/>
                <a:cs typeface="Times New Roman" panose="02020603050405020304" pitchFamily="18" charset="0"/>
                <a:sym typeface="Arial"/>
              </a:rPr>
              <a:t>Nêu được ý nghĩa của trách nhiệm pháp lí.</a:t>
            </a:r>
            <a:endParaRPr sz="1800" b="0" i="0" u="none" strike="noStrike" cap="none">
              <a:solidFill>
                <a:srgbClr val="002060"/>
              </a:solidFill>
              <a:latin typeface="Times New Roman" panose="02020603050405020304" pitchFamily="18" charset="0"/>
              <a:cs typeface="Times New Roman" panose="02020603050405020304" pitchFamily="18" charset="0"/>
              <a:sym typeface="Arial"/>
            </a:endParaRPr>
          </a:p>
        </p:txBody>
      </p:sp>
      <p:sp>
        <p:nvSpPr>
          <p:cNvPr id="194" name="Google Shape;194;p2"/>
          <p:cNvSpPr txBox="1"/>
          <p:nvPr/>
        </p:nvSpPr>
        <p:spPr>
          <a:xfrm>
            <a:off x="-796204" y="3630938"/>
            <a:ext cx="5290457" cy="1200329"/>
          </a:xfrm>
          <a:prstGeom prst="rect">
            <a:avLst/>
          </a:prstGeom>
          <a:noFill/>
          <a:ln>
            <a:noFill/>
          </a:ln>
        </p:spPr>
        <p:txBody>
          <a:bodyPr spcFirstLastPara="1" wrap="square" lIns="91425" tIns="45700" rIns="91425" bIns="45700" anchor="t" anchorCtr="0">
            <a:spAutoFit/>
          </a:bodyPr>
          <a:lstStyle/>
          <a:p>
            <a:pPr marL="1715859" marR="315087" lvl="0" indent="5790" rtl="0">
              <a:lnSpc>
                <a:spcPct val="100000"/>
              </a:lnSpc>
              <a:spcBef>
                <a:spcPts val="0"/>
              </a:spcBef>
              <a:spcAft>
                <a:spcPts val="0"/>
              </a:spcAft>
              <a:buNone/>
            </a:pPr>
            <a:r>
              <a:rPr lang="en-US" sz="1800" b="0" i="0" u="none" strike="noStrike" cap="none">
                <a:solidFill>
                  <a:srgbClr val="002060"/>
                </a:solidFill>
                <a:latin typeface="Times New Roman" panose="02020603050405020304" pitchFamily="18" charset="0"/>
                <a:cs typeface="Times New Roman" panose="02020603050405020304" pitchFamily="18" charset="0"/>
                <a:sym typeface="Arial"/>
              </a:rPr>
              <a:t>Phân tích, đánh giá được các hành vi vi phạm pháp luật và trách nhiệm pháp lí trong một số tình huống cụ thể.</a:t>
            </a:r>
            <a:endParaRPr>
              <a:solidFill>
                <a:srgbClr val="002060"/>
              </a:solidFill>
              <a:latin typeface="Times New Roman" panose="02020603050405020304" pitchFamily="18" charset="0"/>
              <a:cs typeface="Times New Roman" panose="02020603050405020304" pitchFamily="18" charset="0"/>
            </a:endParaRPr>
          </a:p>
        </p:txBody>
      </p:sp>
      <p:sp>
        <p:nvSpPr>
          <p:cNvPr id="195" name="Google Shape;195;p2"/>
          <p:cNvSpPr txBox="1"/>
          <p:nvPr/>
        </p:nvSpPr>
        <p:spPr>
          <a:xfrm>
            <a:off x="-796204" y="1744390"/>
            <a:ext cx="5171208" cy="1200288"/>
          </a:xfrm>
          <a:prstGeom prst="rect">
            <a:avLst/>
          </a:prstGeom>
          <a:noFill/>
          <a:ln>
            <a:noFill/>
          </a:ln>
        </p:spPr>
        <p:txBody>
          <a:bodyPr spcFirstLastPara="1" wrap="square" lIns="91425" tIns="45700" rIns="91425" bIns="45700" anchor="t" anchorCtr="0">
            <a:spAutoFit/>
          </a:bodyPr>
          <a:lstStyle/>
          <a:p>
            <a:pPr marL="1712049" marR="316128" lvl="0" indent="0" algn="just" rtl="0">
              <a:lnSpc>
                <a:spcPct val="100000"/>
              </a:lnSpc>
              <a:spcBef>
                <a:spcPts val="0"/>
              </a:spcBef>
              <a:spcAft>
                <a:spcPts val="0"/>
              </a:spcAft>
              <a:buNone/>
            </a:pPr>
            <a:r>
              <a:rPr lang="en-US" sz="1800" b="0" i="0" u="none" strike="noStrike" cap="none">
                <a:solidFill>
                  <a:srgbClr val="002060"/>
                </a:solidFill>
                <a:latin typeface="Times New Roman" panose="02020603050405020304" pitchFamily="18" charset="0"/>
                <a:cs typeface="Times New Roman" panose="02020603050405020304" pitchFamily="18" charset="0"/>
                <a:sym typeface="Arial"/>
              </a:rPr>
              <a:t>Nêu được khái niệm vi phạm pháp luật và trách nhiệm pháp lí; các loại vi phạm pháp luật và trách nhiệm pháp lí.</a:t>
            </a:r>
            <a:endParaRPr sz="1800" b="0" i="0" u="none" strike="noStrike" cap="none">
              <a:solidFill>
                <a:srgbClr val="002060"/>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par>
                                <p:cTn id="8" presetID="10" presetClass="entr" presetSubtype="0" fill="hold" nodeType="withEffect">
                                  <p:stCondLst>
                                    <p:cond delay="0"/>
                                  </p:stCondLst>
                                  <p:childTnLst>
                                    <p:set>
                                      <p:cBhvr>
                                        <p:cTn id="9" dur="1" fill="hold">
                                          <p:stCondLst>
                                            <p:cond delay="0"/>
                                          </p:stCondLst>
                                        </p:cTn>
                                        <p:tgtEl>
                                          <p:spTgt spid="194"/>
                                        </p:tgtEl>
                                        <p:attrNameLst>
                                          <p:attrName>style.visibility</p:attrName>
                                        </p:attrNameLst>
                                      </p:cBhvr>
                                      <p:to>
                                        <p:strVal val="visible"/>
                                      </p:to>
                                    </p:set>
                                    <p:animEffect transition="in" filter="fade">
                                      <p:cBhvr>
                                        <p:cTn id="10" dur="500"/>
                                        <p:tgtEl>
                                          <p:spTgt spid="194"/>
                                        </p:tgtEl>
                                      </p:cBhvr>
                                    </p:animEffect>
                                  </p:childTnLst>
                                </p:cTn>
                              </p:par>
                              <p:par>
                                <p:cTn id="11" presetID="10" presetClass="entr" presetSubtype="0" fill="hold" nodeType="withEffect">
                                  <p:stCondLst>
                                    <p:cond delay="0"/>
                                  </p:stCondLst>
                                  <p:childTnLst>
                                    <p:set>
                                      <p:cBhvr>
                                        <p:cTn id="12" dur="1" fill="hold">
                                          <p:stCondLst>
                                            <p:cond delay="0"/>
                                          </p:stCondLst>
                                        </p:cTn>
                                        <p:tgtEl>
                                          <p:spTgt spid="193"/>
                                        </p:tgtEl>
                                        <p:attrNameLst>
                                          <p:attrName>style.visibility</p:attrName>
                                        </p:attrNameLst>
                                      </p:cBhvr>
                                      <p:to>
                                        <p:strVal val="visible"/>
                                      </p:to>
                                    </p:set>
                                    <p:animEffect transition="in" filter="fade">
                                      <p:cBhvr>
                                        <p:cTn id="13" dur="500"/>
                                        <p:tgtEl>
                                          <p:spTgt spid="193"/>
                                        </p:tgtEl>
                                      </p:cBhvr>
                                    </p:animEffect>
                                  </p:childTnLst>
                                </p:cTn>
                              </p:par>
                              <p:par>
                                <p:cTn id="14" presetID="10" presetClass="entr" presetSubtype="0" fill="hold" nodeType="withEffect">
                                  <p:stCondLst>
                                    <p:cond delay="0"/>
                                  </p:stCondLst>
                                  <p:childTnLst>
                                    <p:set>
                                      <p:cBhvr>
                                        <p:cTn id="15" dur="1" fill="hold">
                                          <p:stCondLst>
                                            <p:cond delay="0"/>
                                          </p:stCondLst>
                                        </p:cTn>
                                        <p:tgtEl>
                                          <p:spTgt spid="192"/>
                                        </p:tgtEl>
                                        <p:attrNameLst>
                                          <p:attrName>style.visibility</p:attrName>
                                        </p:attrNameLst>
                                      </p:cBhvr>
                                      <p:to>
                                        <p:strVal val="visible"/>
                                      </p:to>
                                    </p:set>
                                    <p:animEffect transition="in" filter="fade">
                                      <p:cBhvr>
                                        <p:cTn id="16"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8"/>
          <p:cNvSpPr txBox="1"/>
          <p:nvPr/>
        </p:nvSpPr>
        <p:spPr>
          <a:xfrm>
            <a:off x="1386321" y="320693"/>
            <a:ext cx="6856989" cy="830956"/>
          </a:xfrm>
          <a:prstGeom prst="rect">
            <a:avLst/>
          </a:prstGeom>
          <a:solidFill>
            <a:srgbClr val="B9DAF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231F20"/>
                </a:solidFill>
                <a:latin typeface="Times New Roman" panose="02020603050405020304" pitchFamily="18" charset="0"/>
                <a:cs typeface="Times New Roman" panose="02020603050405020304" pitchFamily="18" charset="0"/>
                <a:sym typeface="Arial"/>
              </a:rPr>
              <a:t>Từ thông tin trên, em hãy cho biết mục đích, ý nghĩa của trách nhiệm pháp lí.</a:t>
            </a:r>
            <a:endParaRPr sz="2400" b="1"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503" name="Google Shape;503;p18"/>
          <p:cNvSpPr txBox="1"/>
          <p:nvPr/>
        </p:nvSpPr>
        <p:spPr>
          <a:xfrm>
            <a:off x="656464" y="1853123"/>
            <a:ext cx="2510325" cy="1938952"/>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en-US" sz="2400" b="0" i="0" u="none" strike="noStrike" cap="none">
                <a:solidFill>
                  <a:srgbClr val="002060"/>
                </a:solidFill>
                <a:latin typeface="Times New Roman" panose="02020603050405020304" pitchFamily="18" charset="0"/>
                <a:cs typeface="Times New Roman" panose="02020603050405020304" pitchFamily="18" charset="0"/>
                <a:sym typeface="Arial"/>
              </a:rPr>
              <a:t> Giúp ngăn ngừa, giáo dục, cải tạo đối với những hành vi vi phạm pháp luật.</a:t>
            </a:r>
            <a:endParaRPr>
              <a:solidFill>
                <a:srgbClr val="002060"/>
              </a:solidFill>
              <a:latin typeface="Times New Roman" panose="02020603050405020304" pitchFamily="18" charset="0"/>
              <a:cs typeface="Times New Roman" panose="02020603050405020304" pitchFamily="18" charset="0"/>
            </a:endParaRPr>
          </a:p>
        </p:txBody>
      </p:sp>
      <p:sp>
        <p:nvSpPr>
          <p:cNvPr id="504" name="Google Shape;504;p18"/>
          <p:cNvSpPr txBox="1"/>
          <p:nvPr/>
        </p:nvSpPr>
        <p:spPr>
          <a:xfrm>
            <a:off x="5792629" y="1551577"/>
            <a:ext cx="2411331" cy="2308284"/>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en-US" sz="2400" b="0" i="0" u="none" strike="noStrike" cap="none">
                <a:solidFill>
                  <a:srgbClr val="002060"/>
                </a:solidFill>
                <a:latin typeface="Times New Roman" panose="02020603050405020304" pitchFamily="18" charset="0"/>
                <a:cs typeface="Times New Roman" panose="02020603050405020304" pitchFamily="18" charset="0"/>
                <a:sym typeface="Arial"/>
              </a:rPr>
              <a:t> Giúp giáo dục mọi người có ý thức tôn trọng, chấp hành đúng theo quy định của pháp luật.</a:t>
            </a:r>
            <a:endParaRPr sz="2400" b="0" i="0" u="none" strike="noStrike" cap="none">
              <a:solidFill>
                <a:srgbClr val="002060"/>
              </a:solidFill>
              <a:latin typeface="Times New Roman" panose="02020603050405020304" pitchFamily="18" charset="0"/>
              <a:cs typeface="Times New Roman" panose="02020603050405020304" pitchFamily="18" charset="0"/>
              <a:sym typeface="Arial"/>
            </a:endParaRPr>
          </a:p>
        </p:txBody>
      </p:sp>
      <p:grpSp>
        <p:nvGrpSpPr>
          <p:cNvPr id="505" name="Google Shape;505;p18"/>
          <p:cNvGrpSpPr/>
          <p:nvPr/>
        </p:nvGrpSpPr>
        <p:grpSpPr>
          <a:xfrm>
            <a:off x="3346554" y="1335296"/>
            <a:ext cx="2450892" cy="2860145"/>
            <a:chOff x="609125" y="1148050"/>
            <a:chExt cx="3409125" cy="4302150"/>
          </a:xfrm>
        </p:grpSpPr>
        <p:grpSp>
          <p:nvGrpSpPr>
            <p:cNvPr id="506" name="Google Shape;506;p18"/>
            <p:cNvGrpSpPr/>
            <p:nvPr/>
          </p:nvGrpSpPr>
          <p:grpSpPr>
            <a:xfrm>
              <a:off x="1009400" y="1148050"/>
              <a:ext cx="2246625" cy="2303625"/>
              <a:chOff x="1009400" y="1148050"/>
              <a:chExt cx="2246625" cy="2303625"/>
            </a:xfrm>
          </p:grpSpPr>
          <p:sp>
            <p:nvSpPr>
              <p:cNvPr id="507" name="Google Shape;507;p18"/>
              <p:cNvSpPr/>
              <p:nvPr/>
            </p:nvSpPr>
            <p:spPr>
              <a:xfrm>
                <a:off x="1009400" y="1785350"/>
                <a:ext cx="1134175" cy="1666325"/>
              </a:xfrm>
              <a:custGeom>
                <a:avLst/>
                <a:gdLst/>
                <a:ahLst/>
                <a:cxnLst/>
                <a:rect l="l" t="t" r="r" b="b"/>
                <a:pathLst>
                  <a:path w="45367" h="66653" extrusionOk="0">
                    <a:moveTo>
                      <a:pt x="41443" y="0"/>
                    </a:moveTo>
                    <a:cubicBezTo>
                      <a:pt x="41414" y="0"/>
                      <a:pt x="41397" y="8"/>
                      <a:pt x="41397" y="22"/>
                    </a:cubicBezTo>
                    <a:lnTo>
                      <a:pt x="41330" y="155"/>
                    </a:lnTo>
                    <a:lnTo>
                      <a:pt x="41163" y="389"/>
                    </a:lnTo>
                    <a:lnTo>
                      <a:pt x="40830" y="856"/>
                    </a:lnTo>
                    <a:lnTo>
                      <a:pt x="40196" y="1823"/>
                    </a:lnTo>
                    <a:lnTo>
                      <a:pt x="38895" y="3691"/>
                    </a:lnTo>
                    <a:lnTo>
                      <a:pt x="36360" y="7461"/>
                    </a:lnTo>
                    <a:lnTo>
                      <a:pt x="31223" y="14999"/>
                    </a:lnTo>
                    <a:cubicBezTo>
                      <a:pt x="27854" y="20036"/>
                      <a:pt x="24451" y="25040"/>
                      <a:pt x="21116" y="30077"/>
                    </a:cubicBezTo>
                    <a:cubicBezTo>
                      <a:pt x="17713" y="35147"/>
                      <a:pt x="14377" y="40184"/>
                      <a:pt x="11042" y="45254"/>
                    </a:cubicBezTo>
                    <a:lnTo>
                      <a:pt x="6105" y="52893"/>
                    </a:lnTo>
                    <a:lnTo>
                      <a:pt x="3636" y="56729"/>
                    </a:lnTo>
                    <a:lnTo>
                      <a:pt x="1168" y="60565"/>
                    </a:lnTo>
                    <a:cubicBezTo>
                      <a:pt x="0" y="62400"/>
                      <a:pt x="534" y="64868"/>
                      <a:pt x="2369" y="66036"/>
                    </a:cubicBezTo>
                    <a:cubicBezTo>
                      <a:pt x="3024" y="66453"/>
                      <a:pt x="3759" y="66653"/>
                      <a:pt x="4487" y="66653"/>
                    </a:cubicBezTo>
                    <a:cubicBezTo>
                      <a:pt x="5800" y="66653"/>
                      <a:pt x="7089" y="66003"/>
                      <a:pt x="7839" y="64802"/>
                    </a:cubicBezTo>
                    <a:lnTo>
                      <a:pt x="10274" y="60966"/>
                    </a:lnTo>
                    <a:lnTo>
                      <a:pt x="12643" y="57063"/>
                    </a:lnTo>
                    <a:lnTo>
                      <a:pt x="17446" y="49324"/>
                    </a:lnTo>
                    <a:cubicBezTo>
                      <a:pt x="20615" y="44154"/>
                      <a:pt x="23717" y="38983"/>
                      <a:pt x="26853" y="33746"/>
                    </a:cubicBezTo>
                    <a:cubicBezTo>
                      <a:pt x="29989" y="28576"/>
                      <a:pt x="33057" y="23339"/>
                      <a:pt x="36193" y="18135"/>
                    </a:cubicBezTo>
                    <a:lnTo>
                      <a:pt x="40830" y="10296"/>
                    </a:lnTo>
                    <a:lnTo>
                      <a:pt x="43131" y="6360"/>
                    </a:lnTo>
                    <a:lnTo>
                      <a:pt x="44299" y="4392"/>
                    </a:lnTo>
                    <a:lnTo>
                      <a:pt x="44866" y="3391"/>
                    </a:lnTo>
                    <a:lnTo>
                      <a:pt x="45166" y="2891"/>
                    </a:lnTo>
                    <a:lnTo>
                      <a:pt x="45299" y="2657"/>
                    </a:lnTo>
                    <a:lnTo>
                      <a:pt x="45366" y="2524"/>
                    </a:lnTo>
                    <a:cubicBezTo>
                      <a:pt x="45366" y="2524"/>
                      <a:pt x="45333" y="2457"/>
                      <a:pt x="45233" y="2357"/>
                    </a:cubicBezTo>
                    <a:lnTo>
                      <a:pt x="45033" y="2190"/>
                    </a:lnTo>
                    <a:lnTo>
                      <a:pt x="44666" y="1890"/>
                    </a:lnTo>
                    <a:cubicBezTo>
                      <a:pt x="43898" y="1356"/>
                      <a:pt x="43065" y="823"/>
                      <a:pt x="42297" y="389"/>
                    </a:cubicBezTo>
                    <a:lnTo>
                      <a:pt x="41864" y="189"/>
                    </a:lnTo>
                    <a:lnTo>
                      <a:pt x="41630" y="55"/>
                    </a:lnTo>
                    <a:cubicBezTo>
                      <a:pt x="41552" y="16"/>
                      <a:pt x="41485" y="0"/>
                      <a:pt x="4144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8"/>
              <p:cNvSpPr/>
              <p:nvPr/>
            </p:nvSpPr>
            <p:spPr>
              <a:xfrm>
                <a:off x="1920050" y="1148050"/>
                <a:ext cx="1335975" cy="1174200"/>
              </a:xfrm>
              <a:custGeom>
                <a:avLst/>
                <a:gdLst/>
                <a:ahLst/>
                <a:cxnLst/>
                <a:rect l="l" t="t" r="r" b="b"/>
                <a:pathLst>
                  <a:path w="53439" h="46968" extrusionOk="0">
                    <a:moveTo>
                      <a:pt x="26693" y="1"/>
                    </a:moveTo>
                    <a:cubicBezTo>
                      <a:pt x="22172" y="1"/>
                      <a:pt x="17603" y="1306"/>
                      <a:pt x="13577" y="4032"/>
                    </a:cubicBezTo>
                    <a:cubicBezTo>
                      <a:pt x="2836" y="11270"/>
                      <a:pt x="0" y="25881"/>
                      <a:pt x="7239" y="36622"/>
                    </a:cubicBezTo>
                    <a:cubicBezTo>
                      <a:pt x="11789" y="43342"/>
                      <a:pt x="19198" y="46968"/>
                      <a:pt x="26738" y="46968"/>
                    </a:cubicBezTo>
                    <a:cubicBezTo>
                      <a:pt x="31249" y="46968"/>
                      <a:pt x="35808" y="45670"/>
                      <a:pt x="39829" y="42960"/>
                    </a:cubicBezTo>
                    <a:cubicBezTo>
                      <a:pt x="50603" y="35688"/>
                      <a:pt x="53439" y="21111"/>
                      <a:pt x="46167" y="10370"/>
                    </a:cubicBezTo>
                    <a:cubicBezTo>
                      <a:pt x="41641" y="3634"/>
                      <a:pt x="34234" y="1"/>
                      <a:pt x="26693" y="1"/>
                    </a:cubicBezTo>
                    <a:close/>
                  </a:path>
                </a:pathLst>
              </a:custGeom>
              <a:solidFill>
                <a:schemeClr val="accent6"/>
              </a:solidFill>
              <a:ln w="30850" cap="flat"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8"/>
              <p:cNvSpPr/>
              <p:nvPr/>
            </p:nvSpPr>
            <p:spPr>
              <a:xfrm>
                <a:off x="2002600" y="1206625"/>
                <a:ext cx="1165875" cy="1052625"/>
              </a:xfrm>
              <a:custGeom>
                <a:avLst/>
                <a:gdLst/>
                <a:ahLst/>
                <a:cxnLst/>
                <a:rect l="l" t="t" r="r" b="b"/>
                <a:pathLst>
                  <a:path w="46635" h="42105" extrusionOk="0">
                    <a:moveTo>
                      <a:pt x="23342" y="1"/>
                    </a:moveTo>
                    <a:cubicBezTo>
                      <a:pt x="21582" y="1"/>
                      <a:pt x="19795" y="223"/>
                      <a:pt x="18014" y="688"/>
                    </a:cubicBezTo>
                    <a:cubicBezTo>
                      <a:pt x="6739" y="3624"/>
                      <a:pt x="1" y="15099"/>
                      <a:pt x="2936" y="26373"/>
                    </a:cubicBezTo>
                    <a:cubicBezTo>
                      <a:pt x="5407" y="35834"/>
                      <a:pt x="13949" y="42105"/>
                      <a:pt x="23293" y="42105"/>
                    </a:cubicBezTo>
                    <a:cubicBezTo>
                      <a:pt x="25053" y="42105"/>
                      <a:pt x="26840" y="41882"/>
                      <a:pt x="28621" y="41417"/>
                    </a:cubicBezTo>
                    <a:cubicBezTo>
                      <a:pt x="39896" y="38482"/>
                      <a:pt x="46634" y="27007"/>
                      <a:pt x="43699" y="15732"/>
                    </a:cubicBezTo>
                    <a:cubicBezTo>
                      <a:pt x="41228" y="6272"/>
                      <a:pt x="32686" y="1"/>
                      <a:pt x="233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8"/>
              <p:cNvSpPr/>
              <p:nvPr/>
            </p:nvSpPr>
            <p:spPr>
              <a:xfrm>
                <a:off x="1875850" y="1825700"/>
                <a:ext cx="297750" cy="202500"/>
              </a:xfrm>
              <a:custGeom>
                <a:avLst/>
                <a:gdLst/>
                <a:ahLst/>
                <a:cxnLst/>
                <a:rect l="l" t="t" r="r" b="b"/>
                <a:pathLst>
                  <a:path w="11910" h="8100" extrusionOk="0">
                    <a:moveTo>
                      <a:pt x="1052" y="1"/>
                    </a:moveTo>
                    <a:cubicBezTo>
                      <a:pt x="814" y="1"/>
                      <a:pt x="594" y="132"/>
                      <a:pt x="468" y="343"/>
                    </a:cubicBezTo>
                    <a:lnTo>
                      <a:pt x="234" y="643"/>
                    </a:lnTo>
                    <a:cubicBezTo>
                      <a:pt x="1" y="976"/>
                      <a:pt x="134" y="1410"/>
                      <a:pt x="468" y="1644"/>
                    </a:cubicBezTo>
                    <a:lnTo>
                      <a:pt x="10475" y="7982"/>
                    </a:lnTo>
                    <a:cubicBezTo>
                      <a:pt x="10590" y="8062"/>
                      <a:pt x="10717" y="8099"/>
                      <a:pt x="10844" y="8099"/>
                    </a:cubicBezTo>
                    <a:cubicBezTo>
                      <a:pt x="11084" y="8099"/>
                      <a:pt x="11323" y="7966"/>
                      <a:pt x="11475" y="7748"/>
                    </a:cubicBezTo>
                    <a:lnTo>
                      <a:pt x="11676" y="7481"/>
                    </a:lnTo>
                    <a:cubicBezTo>
                      <a:pt x="11909" y="7148"/>
                      <a:pt x="11809" y="6681"/>
                      <a:pt x="11475" y="6480"/>
                    </a:cubicBezTo>
                    <a:lnTo>
                      <a:pt x="1468" y="143"/>
                    </a:lnTo>
                    <a:cubicBezTo>
                      <a:pt x="1334" y="45"/>
                      <a:pt x="1190" y="1"/>
                      <a:pt x="10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8"/>
              <p:cNvSpPr/>
              <p:nvPr/>
            </p:nvSpPr>
            <p:spPr>
              <a:xfrm>
                <a:off x="1795800" y="1952825"/>
                <a:ext cx="297725" cy="202000"/>
              </a:xfrm>
              <a:custGeom>
                <a:avLst/>
                <a:gdLst/>
                <a:ahLst/>
                <a:cxnLst/>
                <a:rect l="l" t="t" r="r" b="b"/>
                <a:pathLst>
                  <a:path w="11909" h="8080" extrusionOk="0">
                    <a:moveTo>
                      <a:pt x="1038" y="1"/>
                    </a:moveTo>
                    <a:cubicBezTo>
                      <a:pt x="807" y="1"/>
                      <a:pt x="581" y="118"/>
                      <a:pt x="434" y="328"/>
                    </a:cubicBezTo>
                    <a:lnTo>
                      <a:pt x="234" y="628"/>
                    </a:lnTo>
                    <a:cubicBezTo>
                      <a:pt x="0" y="962"/>
                      <a:pt x="100" y="1429"/>
                      <a:pt x="434" y="1629"/>
                    </a:cubicBezTo>
                    <a:lnTo>
                      <a:pt x="10441" y="7967"/>
                    </a:lnTo>
                    <a:cubicBezTo>
                      <a:pt x="10566" y="8042"/>
                      <a:pt x="10710" y="8079"/>
                      <a:pt x="10851" y="8079"/>
                    </a:cubicBezTo>
                    <a:cubicBezTo>
                      <a:pt x="11087" y="8079"/>
                      <a:pt x="11317" y="7975"/>
                      <a:pt x="11442" y="7767"/>
                    </a:cubicBezTo>
                    <a:lnTo>
                      <a:pt x="11675" y="7466"/>
                    </a:lnTo>
                    <a:cubicBezTo>
                      <a:pt x="11909" y="7133"/>
                      <a:pt x="11775" y="6666"/>
                      <a:pt x="11442" y="6466"/>
                    </a:cubicBezTo>
                    <a:lnTo>
                      <a:pt x="1435" y="128"/>
                    </a:lnTo>
                    <a:cubicBezTo>
                      <a:pt x="1311" y="41"/>
                      <a:pt x="1174" y="1"/>
                      <a:pt x="10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8"/>
              <p:cNvSpPr/>
              <p:nvPr/>
            </p:nvSpPr>
            <p:spPr>
              <a:xfrm>
                <a:off x="1834150" y="1870875"/>
                <a:ext cx="301075" cy="238950"/>
              </a:xfrm>
              <a:custGeom>
                <a:avLst/>
                <a:gdLst/>
                <a:ahLst/>
                <a:cxnLst/>
                <a:rect l="l" t="t" r="r" b="b"/>
                <a:pathLst>
                  <a:path w="12043" h="9558" extrusionOk="0">
                    <a:moveTo>
                      <a:pt x="2274" y="1"/>
                    </a:moveTo>
                    <a:cubicBezTo>
                      <a:pt x="2130" y="1"/>
                      <a:pt x="1988" y="74"/>
                      <a:pt x="1902" y="204"/>
                    </a:cubicBezTo>
                    <a:lnTo>
                      <a:pt x="134" y="3039"/>
                    </a:lnTo>
                    <a:cubicBezTo>
                      <a:pt x="1" y="3239"/>
                      <a:pt x="34" y="3506"/>
                      <a:pt x="234" y="3606"/>
                    </a:cubicBezTo>
                    <a:lnTo>
                      <a:pt x="9541" y="9510"/>
                    </a:lnTo>
                    <a:cubicBezTo>
                      <a:pt x="9605" y="9542"/>
                      <a:pt x="9676" y="9557"/>
                      <a:pt x="9747" y="9557"/>
                    </a:cubicBezTo>
                    <a:cubicBezTo>
                      <a:pt x="9898" y="9557"/>
                      <a:pt x="10051" y="9490"/>
                      <a:pt x="10141" y="9377"/>
                    </a:cubicBezTo>
                    <a:lnTo>
                      <a:pt x="11909" y="6541"/>
                    </a:lnTo>
                    <a:cubicBezTo>
                      <a:pt x="12043" y="6341"/>
                      <a:pt x="12009" y="6074"/>
                      <a:pt x="11809" y="5941"/>
                    </a:cubicBezTo>
                    <a:lnTo>
                      <a:pt x="2502" y="70"/>
                    </a:lnTo>
                    <a:cubicBezTo>
                      <a:pt x="2432" y="23"/>
                      <a:pt x="2352" y="1"/>
                      <a:pt x="22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8"/>
              <p:cNvSpPr/>
              <p:nvPr/>
            </p:nvSpPr>
            <p:spPr>
              <a:xfrm>
                <a:off x="1809975" y="1272175"/>
                <a:ext cx="778900" cy="756400"/>
              </a:xfrm>
              <a:custGeom>
                <a:avLst/>
                <a:gdLst/>
                <a:ahLst/>
                <a:cxnLst/>
                <a:rect l="l" t="t" r="r" b="b"/>
                <a:pathLst>
                  <a:path w="31156" h="30256" extrusionOk="0">
                    <a:moveTo>
                      <a:pt x="11142" y="1"/>
                    </a:moveTo>
                    <a:lnTo>
                      <a:pt x="0" y="17580"/>
                    </a:lnTo>
                    <a:lnTo>
                      <a:pt x="20015" y="30256"/>
                    </a:lnTo>
                    <a:lnTo>
                      <a:pt x="31156" y="12677"/>
                    </a:lnTo>
                    <a:lnTo>
                      <a:pt x="111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8"/>
              <p:cNvSpPr/>
              <p:nvPr/>
            </p:nvSpPr>
            <p:spPr>
              <a:xfrm>
                <a:off x="1886275" y="1302025"/>
                <a:ext cx="626300" cy="696700"/>
              </a:xfrm>
              <a:custGeom>
                <a:avLst/>
                <a:gdLst/>
                <a:ahLst/>
                <a:cxnLst/>
                <a:rect l="l" t="t" r="r" b="b"/>
                <a:pathLst>
                  <a:path w="25052" h="27868" extrusionOk="0">
                    <a:moveTo>
                      <a:pt x="13121" y="1"/>
                    </a:moveTo>
                    <a:cubicBezTo>
                      <a:pt x="12846" y="1"/>
                      <a:pt x="12580" y="140"/>
                      <a:pt x="12409" y="374"/>
                    </a:cubicBezTo>
                    <a:lnTo>
                      <a:pt x="234" y="19621"/>
                    </a:lnTo>
                    <a:cubicBezTo>
                      <a:pt x="1" y="20022"/>
                      <a:pt x="101" y="20522"/>
                      <a:pt x="501" y="20789"/>
                    </a:cubicBezTo>
                    <a:lnTo>
                      <a:pt x="11442" y="27727"/>
                    </a:lnTo>
                    <a:cubicBezTo>
                      <a:pt x="11586" y="27823"/>
                      <a:pt x="11748" y="27868"/>
                      <a:pt x="11906" y="27868"/>
                    </a:cubicBezTo>
                    <a:cubicBezTo>
                      <a:pt x="12188" y="27868"/>
                      <a:pt x="12460" y="27728"/>
                      <a:pt x="12610" y="27494"/>
                    </a:cubicBezTo>
                    <a:lnTo>
                      <a:pt x="24785" y="8280"/>
                    </a:lnTo>
                    <a:cubicBezTo>
                      <a:pt x="25052" y="7846"/>
                      <a:pt x="24918" y="7346"/>
                      <a:pt x="24551" y="7113"/>
                    </a:cubicBezTo>
                    <a:lnTo>
                      <a:pt x="13577" y="141"/>
                    </a:lnTo>
                    <a:cubicBezTo>
                      <a:pt x="13433" y="45"/>
                      <a:pt x="13275" y="1"/>
                      <a:pt x="131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8"/>
              <p:cNvSpPr/>
              <p:nvPr/>
            </p:nvSpPr>
            <p:spPr>
              <a:xfrm>
                <a:off x="2440425" y="1675800"/>
                <a:ext cx="288550" cy="430150"/>
              </a:xfrm>
              <a:custGeom>
                <a:avLst/>
                <a:gdLst/>
                <a:ahLst/>
                <a:cxnLst/>
                <a:rect l="l" t="t" r="r" b="b"/>
                <a:pathLst>
                  <a:path w="11542" h="17206" extrusionOk="0">
                    <a:moveTo>
                      <a:pt x="10708" y="1"/>
                    </a:moveTo>
                    <a:lnTo>
                      <a:pt x="0" y="16913"/>
                    </a:lnTo>
                    <a:lnTo>
                      <a:pt x="234" y="17046"/>
                    </a:lnTo>
                    <a:cubicBezTo>
                      <a:pt x="412" y="17153"/>
                      <a:pt x="603" y="17205"/>
                      <a:pt x="790" y="17205"/>
                    </a:cubicBezTo>
                    <a:cubicBezTo>
                      <a:pt x="1128" y="17205"/>
                      <a:pt x="1453" y="17035"/>
                      <a:pt x="1668" y="16713"/>
                    </a:cubicBezTo>
                    <a:lnTo>
                      <a:pt x="11275" y="1569"/>
                    </a:lnTo>
                    <a:cubicBezTo>
                      <a:pt x="11542" y="1068"/>
                      <a:pt x="11442" y="468"/>
                      <a:pt x="10941" y="134"/>
                    </a:cubicBezTo>
                    <a:lnTo>
                      <a:pt x="1070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8"/>
              <p:cNvSpPr/>
              <p:nvPr/>
            </p:nvSpPr>
            <p:spPr>
              <a:xfrm>
                <a:off x="2280300" y="1550550"/>
                <a:ext cx="452025" cy="586025"/>
              </a:xfrm>
              <a:custGeom>
                <a:avLst/>
                <a:gdLst/>
                <a:ahLst/>
                <a:cxnLst/>
                <a:rect l="l" t="t" r="r" b="b"/>
                <a:pathLst>
                  <a:path w="18081" h="23441" extrusionOk="0">
                    <a:moveTo>
                      <a:pt x="13121" y="0"/>
                    </a:moveTo>
                    <a:cubicBezTo>
                      <a:pt x="12846" y="0"/>
                      <a:pt x="12580" y="139"/>
                      <a:pt x="12410" y="374"/>
                    </a:cubicBezTo>
                    <a:lnTo>
                      <a:pt x="234" y="19588"/>
                    </a:lnTo>
                    <a:cubicBezTo>
                      <a:pt x="1" y="20022"/>
                      <a:pt x="134" y="20522"/>
                      <a:pt x="501" y="20755"/>
                    </a:cubicBezTo>
                    <a:lnTo>
                      <a:pt x="4504" y="23324"/>
                    </a:lnTo>
                    <a:cubicBezTo>
                      <a:pt x="4640" y="23403"/>
                      <a:pt x="4787" y="23440"/>
                      <a:pt x="4933" y="23440"/>
                    </a:cubicBezTo>
                    <a:cubicBezTo>
                      <a:pt x="5217" y="23440"/>
                      <a:pt x="5495" y="23300"/>
                      <a:pt x="5671" y="23057"/>
                    </a:cubicBezTo>
                    <a:lnTo>
                      <a:pt x="17847" y="3843"/>
                    </a:lnTo>
                    <a:cubicBezTo>
                      <a:pt x="18080" y="3410"/>
                      <a:pt x="17980" y="2909"/>
                      <a:pt x="17580" y="2676"/>
                    </a:cubicBezTo>
                    <a:lnTo>
                      <a:pt x="13577" y="141"/>
                    </a:lnTo>
                    <a:cubicBezTo>
                      <a:pt x="13433" y="45"/>
                      <a:pt x="13276" y="0"/>
                      <a:pt x="131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8"/>
              <p:cNvSpPr/>
              <p:nvPr/>
            </p:nvSpPr>
            <p:spPr>
              <a:xfrm>
                <a:off x="1671550" y="1194375"/>
                <a:ext cx="288550" cy="430600"/>
              </a:xfrm>
              <a:custGeom>
                <a:avLst/>
                <a:gdLst/>
                <a:ahLst/>
                <a:cxnLst/>
                <a:rect l="l" t="t" r="r" b="b"/>
                <a:pathLst>
                  <a:path w="11542" h="17224" extrusionOk="0">
                    <a:moveTo>
                      <a:pt x="10773" y="0"/>
                    </a:moveTo>
                    <a:cubicBezTo>
                      <a:pt x="10426" y="0"/>
                      <a:pt x="10088" y="156"/>
                      <a:pt x="9874" y="478"/>
                    </a:cubicBezTo>
                    <a:lnTo>
                      <a:pt x="300" y="15622"/>
                    </a:lnTo>
                    <a:cubicBezTo>
                      <a:pt x="0" y="16122"/>
                      <a:pt x="133" y="16756"/>
                      <a:pt x="634" y="17090"/>
                    </a:cubicBezTo>
                    <a:lnTo>
                      <a:pt x="834" y="17223"/>
                    </a:lnTo>
                    <a:lnTo>
                      <a:pt x="11542" y="278"/>
                    </a:lnTo>
                    <a:lnTo>
                      <a:pt x="11341" y="144"/>
                    </a:lnTo>
                    <a:cubicBezTo>
                      <a:pt x="11162" y="49"/>
                      <a:pt x="10966" y="0"/>
                      <a:pt x="1077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8"/>
              <p:cNvSpPr/>
              <p:nvPr/>
            </p:nvSpPr>
            <p:spPr>
              <a:xfrm>
                <a:off x="1667375" y="1162775"/>
                <a:ext cx="452000" cy="586000"/>
              </a:xfrm>
              <a:custGeom>
                <a:avLst/>
                <a:gdLst/>
                <a:ahLst/>
                <a:cxnLst/>
                <a:rect l="l" t="t" r="r" b="b"/>
                <a:pathLst>
                  <a:path w="18080" h="23440" extrusionOk="0">
                    <a:moveTo>
                      <a:pt x="13120" y="0"/>
                    </a:moveTo>
                    <a:cubicBezTo>
                      <a:pt x="12846" y="0"/>
                      <a:pt x="12580" y="139"/>
                      <a:pt x="12409" y="374"/>
                    </a:cubicBezTo>
                    <a:lnTo>
                      <a:pt x="234" y="19588"/>
                    </a:lnTo>
                    <a:cubicBezTo>
                      <a:pt x="0" y="20021"/>
                      <a:pt x="134" y="20522"/>
                      <a:pt x="501" y="20755"/>
                    </a:cubicBezTo>
                    <a:lnTo>
                      <a:pt x="4503" y="23324"/>
                    </a:lnTo>
                    <a:cubicBezTo>
                      <a:pt x="4639" y="23403"/>
                      <a:pt x="4786" y="23440"/>
                      <a:pt x="4932" y="23440"/>
                    </a:cubicBezTo>
                    <a:cubicBezTo>
                      <a:pt x="5216" y="23440"/>
                      <a:pt x="5495" y="23299"/>
                      <a:pt x="5671" y="23057"/>
                    </a:cubicBezTo>
                    <a:lnTo>
                      <a:pt x="17846" y="3843"/>
                    </a:lnTo>
                    <a:cubicBezTo>
                      <a:pt x="18080" y="3410"/>
                      <a:pt x="17980" y="2909"/>
                      <a:pt x="17579" y="2676"/>
                    </a:cubicBezTo>
                    <a:lnTo>
                      <a:pt x="13577" y="141"/>
                    </a:lnTo>
                    <a:cubicBezTo>
                      <a:pt x="13432" y="44"/>
                      <a:pt x="13275" y="0"/>
                      <a:pt x="131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9" name="Google Shape;519;p18"/>
            <p:cNvSpPr/>
            <p:nvPr/>
          </p:nvSpPr>
          <p:spPr>
            <a:xfrm>
              <a:off x="3718971"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8"/>
            <p:cNvSpPr/>
            <p:nvPr/>
          </p:nvSpPr>
          <p:spPr>
            <a:xfrm>
              <a:off x="2482125" y="2637325"/>
              <a:ext cx="1536125" cy="1987275"/>
            </a:xfrm>
            <a:custGeom>
              <a:avLst/>
              <a:gdLst/>
              <a:ahLst/>
              <a:cxnLst/>
              <a:rect l="l" t="t" r="r" b="b"/>
              <a:pathLst>
                <a:path w="61445" h="79491" extrusionOk="0">
                  <a:moveTo>
                    <a:pt x="0" y="1"/>
                  </a:moveTo>
                  <a:lnTo>
                    <a:pt x="0" y="79491"/>
                  </a:lnTo>
                  <a:lnTo>
                    <a:pt x="61444" y="79491"/>
                  </a:lnTo>
                  <a:lnTo>
                    <a:pt x="6144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8"/>
            <p:cNvSpPr/>
            <p:nvPr/>
          </p:nvSpPr>
          <p:spPr>
            <a:xfrm>
              <a:off x="3584575" y="2968400"/>
              <a:ext cx="289400" cy="289400"/>
            </a:xfrm>
            <a:custGeom>
              <a:avLst/>
              <a:gdLst/>
              <a:ahLst/>
              <a:cxnLst/>
              <a:rect l="l" t="t" r="r" b="b"/>
              <a:pathLst>
                <a:path w="11576" h="11576" extrusionOk="0">
                  <a:moveTo>
                    <a:pt x="5771" y="1068"/>
                  </a:moveTo>
                  <a:cubicBezTo>
                    <a:pt x="8373" y="1068"/>
                    <a:pt x="10508" y="3203"/>
                    <a:pt x="10508" y="5805"/>
                  </a:cubicBezTo>
                  <a:cubicBezTo>
                    <a:pt x="10508" y="8373"/>
                    <a:pt x="8373" y="10508"/>
                    <a:pt x="5771" y="10508"/>
                  </a:cubicBezTo>
                  <a:cubicBezTo>
                    <a:pt x="3203" y="10508"/>
                    <a:pt x="1068" y="8373"/>
                    <a:pt x="1068" y="5805"/>
                  </a:cubicBezTo>
                  <a:cubicBezTo>
                    <a:pt x="1068" y="3203"/>
                    <a:pt x="3203" y="1068"/>
                    <a:pt x="5771" y="1068"/>
                  </a:cubicBezTo>
                  <a:close/>
                  <a:moveTo>
                    <a:pt x="5771" y="1"/>
                  </a:moveTo>
                  <a:cubicBezTo>
                    <a:pt x="2602" y="1"/>
                    <a:pt x="0" y="2569"/>
                    <a:pt x="0" y="5771"/>
                  </a:cubicBezTo>
                  <a:cubicBezTo>
                    <a:pt x="0" y="9007"/>
                    <a:pt x="2569" y="11575"/>
                    <a:pt x="5771" y="11575"/>
                  </a:cubicBezTo>
                  <a:cubicBezTo>
                    <a:pt x="8940" y="11575"/>
                    <a:pt x="11575" y="9007"/>
                    <a:pt x="11575" y="5771"/>
                  </a:cubicBezTo>
                  <a:cubicBezTo>
                    <a:pt x="11575" y="2569"/>
                    <a:pt x="9007" y="1"/>
                    <a:pt x="57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8"/>
            <p:cNvSpPr/>
            <p:nvPr/>
          </p:nvSpPr>
          <p:spPr>
            <a:xfrm>
              <a:off x="3652125" y="3067425"/>
              <a:ext cx="155125" cy="108650"/>
            </a:xfrm>
            <a:custGeom>
              <a:avLst/>
              <a:gdLst/>
              <a:ahLst/>
              <a:cxnLst/>
              <a:rect l="l" t="t" r="r" b="b"/>
              <a:pathLst>
                <a:path w="6205" h="4346" extrusionOk="0">
                  <a:moveTo>
                    <a:pt x="5633" y="1"/>
                  </a:moveTo>
                  <a:cubicBezTo>
                    <a:pt x="5496" y="1"/>
                    <a:pt x="5354" y="59"/>
                    <a:pt x="5237" y="176"/>
                  </a:cubicBezTo>
                  <a:lnTo>
                    <a:pt x="2569" y="2844"/>
                  </a:lnTo>
                  <a:lnTo>
                    <a:pt x="968" y="1210"/>
                  </a:lnTo>
                  <a:cubicBezTo>
                    <a:pt x="851" y="1110"/>
                    <a:pt x="709" y="1060"/>
                    <a:pt x="572" y="1060"/>
                  </a:cubicBezTo>
                  <a:cubicBezTo>
                    <a:pt x="434" y="1060"/>
                    <a:pt x="300" y="1110"/>
                    <a:pt x="200" y="1210"/>
                  </a:cubicBezTo>
                  <a:cubicBezTo>
                    <a:pt x="0" y="1410"/>
                    <a:pt x="0" y="1744"/>
                    <a:pt x="200" y="1944"/>
                  </a:cubicBezTo>
                  <a:lnTo>
                    <a:pt x="2569" y="4345"/>
                  </a:lnTo>
                  <a:lnTo>
                    <a:pt x="6005" y="910"/>
                  </a:lnTo>
                  <a:cubicBezTo>
                    <a:pt x="6205" y="710"/>
                    <a:pt x="6205" y="376"/>
                    <a:pt x="6005" y="176"/>
                  </a:cubicBezTo>
                  <a:cubicBezTo>
                    <a:pt x="5904" y="59"/>
                    <a:pt x="5771" y="1"/>
                    <a:pt x="56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18"/>
            <p:cNvSpPr/>
            <p:nvPr/>
          </p:nvSpPr>
          <p:spPr>
            <a:xfrm>
              <a:off x="2697275" y="3122675"/>
              <a:ext cx="592950" cy="25"/>
            </a:xfrm>
            <a:custGeom>
              <a:avLst/>
              <a:gdLst/>
              <a:ahLst/>
              <a:cxnLst/>
              <a:rect l="l" t="t" r="r" b="b"/>
              <a:pathLst>
                <a:path w="23718" h="1" fill="none" extrusionOk="0">
                  <a:moveTo>
                    <a:pt x="0" y="1"/>
                  </a:moveTo>
                  <a:lnTo>
                    <a:pt x="23717"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8"/>
            <p:cNvSpPr/>
            <p:nvPr/>
          </p:nvSpPr>
          <p:spPr>
            <a:xfrm>
              <a:off x="2697275" y="322357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8"/>
            <p:cNvSpPr/>
            <p:nvPr/>
          </p:nvSpPr>
          <p:spPr>
            <a:xfrm>
              <a:off x="2697275" y="3324500"/>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8"/>
            <p:cNvSpPr/>
            <p:nvPr/>
          </p:nvSpPr>
          <p:spPr>
            <a:xfrm>
              <a:off x="2697275" y="3425400"/>
              <a:ext cx="577100" cy="25"/>
            </a:xfrm>
            <a:custGeom>
              <a:avLst/>
              <a:gdLst/>
              <a:ahLst/>
              <a:cxnLst/>
              <a:rect l="l" t="t" r="r" b="b"/>
              <a:pathLst>
                <a:path w="23084" h="1" fill="none" extrusionOk="0">
                  <a:moveTo>
                    <a:pt x="0" y="0"/>
                  </a:moveTo>
                  <a:lnTo>
                    <a:pt x="23083"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8"/>
            <p:cNvSpPr/>
            <p:nvPr/>
          </p:nvSpPr>
          <p:spPr>
            <a:xfrm>
              <a:off x="2697275" y="352712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8"/>
            <p:cNvSpPr/>
            <p:nvPr/>
          </p:nvSpPr>
          <p:spPr>
            <a:xfrm>
              <a:off x="2697275" y="362887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8"/>
            <p:cNvSpPr/>
            <p:nvPr/>
          </p:nvSpPr>
          <p:spPr>
            <a:xfrm>
              <a:off x="2697275" y="3730625"/>
              <a:ext cx="489525" cy="0"/>
            </a:xfrm>
            <a:custGeom>
              <a:avLst/>
              <a:gdLst/>
              <a:ahLst/>
              <a:cxnLst/>
              <a:rect l="l" t="t" r="r" b="b"/>
              <a:pathLst>
                <a:path w="19581" h="120000" fill="none" extrusionOk="0">
                  <a:moveTo>
                    <a:pt x="0" y="0"/>
                  </a:moveTo>
                  <a:lnTo>
                    <a:pt x="1958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8"/>
            <p:cNvSpPr/>
            <p:nvPr/>
          </p:nvSpPr>
          <p:spPr>
            <a:xfrm>
              <a:off x="2697275" y="38315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8"/>
            <p:cNvSpPr/>
            <p:nvPr/>
          </p:nvSpPr>
          <p:spPr>
            <a:xfrm>
              <a:off x="2697275" y="39324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8"/>
            <p:cNvSpPr/>
            <p:nvPr/>
          </p:nvSpPr>
          <p:spPr>
            <a:xfrm>
              <a:off x="2697275" y="4033325"/>
              <a:ext cx="746375" cy="25"/>
            </a:xfrm>
            <a:custGeom>
              <a:avLst/>
              <a:gdLst/>
              <a:ahLst/>
              <a:cxnLst/>
              <a:rect l="l" t="t" r="r" b="b"/>
              <a:pathLst>
                <a:path w="29855" h="1" fill="none" extrusionOk="0">
                  <a:moveTo>
                    <a:pt x="0" y="1"/>
                  </a:moveTo>
                  <a:lnTo>
                    <a:pt x="29855"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8"/>
            <p:cNvSpPr/>
            <p:nvPr/>
          </p:nvSpPr>
          <p:spPr>
            <a:xfrm>
              <a:off x="2697275" y="4285175"/>
              <a:ext cx="608800" cy="25"/>
            </a:xfrm>
            <a:custGeom>
              <a:avLst/>
              <a:gdLst/>
              <a:ahLst/>
              <a:cxnLst/>
              <a:rect l="l" t="t" r="r" b="b"/>
              <a:pathLst>
                <a:path w="24352" h="1" fill="none" extrusionOk="0">
                  <a:moveTo>
                    <a:pt x="0" y="1"/>
                  </a:moveTo>
                  <a:lnTo>
                    <a:pt x="2435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8"/>
            <p:cNvSpPr/>
            <p:nvPr/>
          </p:nvSpPr>
          <p:spPr>
            <a:xfrm>
              <a:off x="2697275" y="4384425"/>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8"/>
            <p:cNvSpPr/>
            <p:nvPr/>
          </p:nvSpPr>
          <p:spPr>
            <a:xfrm>
              <a:off x="3644625" y="4053350"/>
              <a:ext cx="167350" cy="285125"/>
            </a:xfrm>
            <a:custGeom>
              <a:avLst/>
              <a:gdLst/>
              <a:ahLst/>
              <a:cxnLst/>
              <a:rect l="l" t="t" r="r" b="b"/>
              <a:pathLst>
                <a:path w="6694" h="11405" extrusionOk="0">
                  <a:moveTo>
                    <a:pt x="0" y="0"/>
                  </a:moveTo>
                  <a:lnTo>
                    <a:pt x="0" y="11108"/>
                  </a:lnTo>
                  <a:cubicBezTo>
                    <a:pt x="0" y="11286"/>
                    <a:pt x="148" y="11405"/>
                    <a:pt x="306" y="11405"/>
                  </a:cubicBezTo>
                  <a:cubicBezTo>
                    <a:pt x="386" y="11405"/>
                    <a:pt x="467" y="11375"/>
                    <a:pt x="534" y="11308"/>
                  </a:cubicBezTo>
                  <a:lnTo>
                    <a:pt x="3136" y="8606"/>
                  </a:lnTo>
                  <a:cubicBezTo>
                    <a:pt x="3202" y="8540"/>
                    <a:pt x="3286" y="8506"/>
                    <a:pt x="3369" y="8506"/>
                  </a:cubicBezTo>
                  <a:cubicBezTo>
                    <a:pt x="3453" y="8506"/>
                    <a:pt x="3536" y="8540"/>
                    <a:pt x="3603" y="8606"/>
                  </a:cubicBezTo>
                  <a:lnTo>
                    <a:pt x="6171" y="11308"/>
                  </a:lnTo>
                  <a:cubicBezTo>
                    <a:pt x="6238" y="11375"/>
                    <a:pt x="6319" y="11405"/>
                    <a:pt x="6397" y="11405"/>
                  </a:cubicBezTo>
                  <a:cubicBezTo>
                    <a:pt x="6553" y="11405"/>
                    <a:pt x="6694" y="11286"/>
                    <a:pt x="6671" y="11108"/>
                  </a:cubicBezTo>
                  <a:lnTo>
                    <a:pt x="66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8"/>
            <p:cNvSpPr/>
            <p:nvPr/>
          </p:nvSpPr>
          <p:spPr>
            <a:xfrm>
              <a:off x="3596250" y="3961825"/>
              <a:ext cx="265200" cy="241650"/>
            </a:xfrm>
            <a:custGeom>
              <a:avLst/>
              <a:gdLst/>
              <a:ahLst/>
              <a:cxnLst/>
              <a:rect l="l" t="t" r="r" b="b"/>
              <a:pathLst>
                <a:path w="10608" h="9666" extrusionOk="0">
                  <a:moveTo>
                    <a:pt x="5308" y="0"/>
                  </a:moveTo>
                  <a:cubicBezTo>
                    <a:pt x="4070" y="0"/>
                    <a:pt x="2836" y="476"/>
                    <a:pt x="1902" y="1426"/>
                  </a:cubicBezTo>
                  <a:cubicBezTo>
                    <a:pt x="0" y="3294"/>
                    <a:pt x="0" y="6363"/>
                    <a:pt x="1902" y="8265"/>
                  </a:cubicBezTo>
                  <a:cubicBezTo>
                    <a:pt x="2836" y="9199"/>
                    <a:pt x="4070" y="9666"/>
                    <a:pt x="5308" y="9666"/>
                  </a:cubicBezTo>
                  <a:cubicBezTo>
                    <a:pt x="6547" y="9666"/>
                    <a:pt x="7789" y="9199"/>
                    <a:pt x="8740" y="8265"/>
                  </a:cubicBezTo>
                  <a:cubicBezTo>
                    <a:pt x="10608" y="6363"/>
                    <a:pt x="10608" y="3294"/>
                    <a:pt x="8740" y="1426"/>
                  </a:cubicBezTo>
                  <a:cubicBezTo>
                    <a:pt x="7789" y="476"/>
                    <a:pt x="6547" y="0"/>
                    <a:pt x="53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8"/>
            <p:cNvSpPr/>
            <p:nvPr/>
          </p:nvSpPr>
          <p:spPr>
            <a:xfrm>
              <a:off x="3656300" y="4012475"/>
              <a:ext cx="146775" cy="140125"/>
            </a:xfrm>
            <a:custGeom>
              <a:avLst/>
              <a:gdLst/>
              <a:ahLst/>
              <a:cxnLst/>
              <a:rect l="l" t="t" r="r" b="b"/>
              <a:pathLst>
                <a:path w="5871" h="5605" extrusionOk="0">
                  <a:moveTo>
                    <a:pt x="2902" y="1"/>
                  </a:moveTo>
                  <a:lnTo>
                    <a:pt x="2001" y="1835"/>
                  </a:lnTo>
                  <a:lnTo>
                    <a:pt x="0" y="2136"/>
                  </a:lnTo>
                  <a:lnTo>
                    <a:pt x="1468" y="3570"/>
                  </a:lnTo>
                  <a:lnTo>
                    <a:pt x="1134" y="5605"/>
                  </a:lnTo>
                  <a:lnTo>
                    <a:pt x="2902" y="4637"/>
                  </a:lnTo>
                  <a:lnTo>
                    <a:pt x="4737" y="5605"/>
                  </a:lnTo>
                  <a:lnTo>
                    <a:pt x="4370" y="3570"/>
                  </a:lnTo>
                  <a:lnTo>
                    <a:pt x="5871" y="2136"/>
                  </a:lnTo>
                  <a:lnTo>
                    <a:pt x="3836" y="1835"/>
                  </a:lnTo>
                  <a:lnTo>
                    <a:pt x="290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8"/>
            <p:cNvSpPr/>
            <p:nvPr/>
          </p:nvSpPr>
          <p:spPr>
            <a:xfrm>
              <a:off x="1022750" y="4403600"/>
              <a:ext cx="1109975" cy="1007400"/>
            </a:xfrm>
            <a:custGeom>
              <a:avLst/>
              <a:gdLst/>
              <a:ahLst/>
              <a:cxnLst/>
              <a:rect l="l" t="t" r="r" b="b"/>
              <a:pathLst>
                <a:path w="44399" h="40296" extrusionOk="0">
                  <a:moveTo>
                    <a:pt x="44399" y="0"/>
                  </a:moveTo>
                  <a:lnTo>
                    <a:pt x="31823" y="5171"/>
                  </a:lnTo>
                  <a:lnTo>
                    <a:pt x="0" y="40296"/>
                  </a:lnTo>
                  <a:lnTo>
                    <a:pt x="0" y="40296"/>
                  </a:lnTo>
                  <a:lnTo>
                    <a:pt x="15611" y="29988"/>
                  </a:lnTo>
                  <a:lnTo>
                    <a:pt x="21882" y="27320"/>
                  </a:lnTo>
                  <a:cubicBezTo>
                    <a:pt x="28154" y="27053"/>
                    <a:pt x="33891" y="23851"/>
                    <a:pt x="37394" y="18680"/>
                  </a:cubicBezTo>
                  <a:lnTo>
                    <a:pt x="42864" y="10641"/>
                  </a:lnTo>
                  <a:lnTo>
                    <a:pt x="44399" y="0"/>
                  </a:lnTo>
                  <a:close/>
                </a:path>
              </a:pathLst>
            </a:custGeom>
            <a:solidFill>
              <a:srgbClr val="DD8F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8"/>
            <p:cNvSpPr/>
            <p:nvPr/>
          </p:nvSpPr>
          <p:spPr>
            <a:xfrm>
              <a:off x="2069325" y="4277675"/>
              <a:ext cx="281900" cy="275225"/>
            </a:xfrm>
            <a:custGeom>
              <a:avLst/>
              <a:gdLst/>
              <a:ahLst/>
              <a:cxnLst/>
              <a:rect l="l" t="t" r="r" b="b"/>
              <a:pathLst>
                <a:path w="11276" h="11009" extrusionOk="0">
                  <a:moveTo>
                    <a:pt x="9340" y="0"/>
                  </a:moveTo>
                  <a:lnTo>
                    <a:pt x="8273" y="1235"/>
                  </a:lnTo>
                  <a:lnTo>
                    <a:pt x="5137" y="4971"/>
                  </a:lnTo>
                  <a:lnTo>
                    <a:pt x="4170" y="4904"/>
                  </a:lnTo>
                  <a:lnTo>
                    <a:pt x="3269" y="4870"/>
                  </a:lnTo>
                  <a:cubicBezTo>
                    <a:pt x="3213" y="4868"/>
                    <a:pt x="3158" y="4866"/>
                    <a:pt x="3102" y="4866"/>
                  </a:cubicBezTo>
                  <a:cubicBezTo>
                    <a:pt x="2497" y="4866"/>
                    <a:pt x="1926" y="5032"/>
                    <a:pt x="1468" y="5337"/>
                  </a:cubicBezTo>
                  <a:cubicBezTo>
                    <a:pt x="701" y="5804"/>
                    <a:pt x="167" y="6572"/>
                    <a:pt x="34" y="7506"/>
                  </a:cubicBezTo>
                  <a:cubicBezTo>
                    <a:pt x="0" y="7672"/>
                    <a:pt x="0" y="7773"/>
                    <a:pt x="0" y="7973"/>
                  </a:cubicBezTo>
                  <a:cubicBezTo>
                    <a:pt x="0" y="9541"/>
                    <a:pt x="1268" y="10908"/>
                    <a:pt x="2902" y="11008"/>
                  </a:cubicBezTo>
                  <a:lnTo>
                    <a:pt x="3303" y="11008"/>
                  </a:lnTo>
                  <a:cubicBezTo>
                    <a:pt x="3803" y="11008"/>
                    <a:pt x="4337" y="10942"/>
                    <a:pt x="4837" y="10841"/>
                  </a:cubicBezTo>
                  <a:cubicBezTo>
                    <a:pt x="5104" y="10808"/>
                    <a:pt x="5304" y="10708"/>
                    <a:pt x="5538" y="10641"/>
                  </a:cubicBezTo>
                  <a:lnTo>
                    <a:pt x="8540" y="9574"/>
                  </a:lnTo>
                  <a:cubicBezTo>
                    <a:pt x="9541" y="9240"/>
                    <a:pt x="10308" y="8406"/>
                    <a:pt x="10608" y="7406"/>
                  </a:cubicBezTo>
                  <a:lnTo>
                    <a:pt x="11008" y="5971"/>
                  </a:lnTo>
                  <a:cubicBezTo>
                    <a:pt x="11275" y="5204"/>
                    <a:pt x="11242" y="4470"/>
                    <a:pt x="10942" y="3803"/>
                  </a:cubicBezTo>
                  <a:lnTo>
                    <a:pt x="9340" y="0"/>
                  </a:ln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8"/>
            <p:cNvSpPr/>
            <p:nvPr/>
          </p:nvSpPr>
          <p:spPr>
            <a:xfrm>
              <a:off x="2331175" y="3984125"/>
              <a:ext cx="201000" cy="203500"/>
            </a:xfrm>
            <a:custGeom>
              <a:avLst/>
              <a:gdLst/>
              <a:ahLst/>
              <a:cxnLst/>
              <a:rect l="l" t="t" r="r" b="b"/>
              <a:pathLst>
                <a:path w="8040" h="8140" extrusionOk="0">
                  <a:moveTo>
                    <a:pt x="4537" y="1"/>
                  </a:moveTo>
                  <a:lnTo>
                    <a:pt x="4504" y="67"/>
                  </a:lnTo>
                  <a:lnTo>
                    <a:pt x="4370" y="167"/>
                  </a:lnTo>
                  <a:lnTo>
                    <a:pt x="4137" y="401"/>
                  </a:lnTo>
                  <a:lnTo>
                    <a:pt x="3636" y="868"/>
                  </a:lnTo>
                  <a:lnTo>
                    <a:pt x="2669" y="1769"/>
                  </a:lnTo>
                  <a:lnTo>
                    <a:pt x="701" y="3603"/>
                  </a:lnTo>
                  <a:lnTo>
                    <a:pt x="1" y="4270"/>
                  </a:lnTo>
                  <a:lnTo>
                    <a:pt x="4037" y="8140"/>
                  </a:lnTo>
                  <a:lnTo>
                    <a:pt x="4604" y="7406"/>
                  </a:lnTo>
                  <a:lnTo>
                    <a:pt x="6338" y="5338"/>
                  </a:lnTo>
                  <a:lnTo>
                    <a:pt x="7206" y="4337"/>
                  </a:lnTo>
                  <a:lnTo>
                    <a:pt x="7639" y="3837"/>
                  </a:lnTo>
                  <a:lnTo>
                    <a:pt x="7839" y="3603"/>
                  </a:lnTo>
                  <a:lnTo>
                    <a:pt x="7973" y="3470"/>
                  </a:lnTo>
                  <a:lnTo>
                    <a:pt x="8006" y="3403"/>
                  </a:lnTo>
                  <a:cubicBezTo>
                    <a:pt x="8040" y="3403"/>
                    <a:pt x="8006" y="3336"/>
                    <a:pt x="7873" y="3236"/>
                  </a:cubicBezTo>
                  <a:lnTo>
                    <a:pt x="7706" y="3003"/>
                  </a:lnTo>
                  <a:lnTo>
                    <a:pt x="7372" y="2636"/>
                  </a:lnTo>
                  <a:cubicBezTo>
                    <a:pt x="6705" y="1969"/>
                    <a:pt x="6005" y="1268"/>
                    <a:pt x="5304" y="634"/>
                  </a:cubicBezTo>
                  <a:lnTo>
                    <a:pt x="4937" y="301"/>
                  </a:lnTo>
                  <a:lnTo>
                    <a:pt x="4704" y="134"/>
                  </a:lnTo>
                  <a:cubicBezTo>
                    <a:pt x="4604" y="1"/>
                    <a:pt x="4537" y="1"/>
                    <a:pt x="45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8"/>
            <p:cNvSpPr/>
            <p:nvPr/>
          </p:nvSpPr>
          <p:spPr>
            <a:xfrm>
              <a:off x="1641525" y="4091700"/>
              <a:ext cx="791425" cy="808975"/>
            </a:xfrm>
            <a:custGeom>
              <a:avLst/>
              <a:gdLst/>
              <a:ahLst/>
              <a:cxnLst/>
              <a:rect l="l" t="t" r="r" b="b"/>
              <a:pathLst>
                <a:path w="31657" h="32359" extrusionOk="0">
                  <a:moveTo>
                    <a:pt x="27620" y="1"/>
                  </a:moveTo>
                  <a:lnTo>
                    <a:pt x="24418" y="3003"/>
                  </a:lnTo>
                  <a:cubicBezTo>
                    <a:pt x="21849" y="5471"/>
                    <a:pt x="19247" y="7906"/>
                    <a:pt x="16712" y="10408"/>
                  </a:cubicBezTo>
                  <a:cubicBezTo>
                    <a:pt x="14177" y="12843"/>
                    <a:pt x="11608" y="15345"/>
                    <a:pt x="9073" y="17847"/>
                  </a:cubicBezTo>
                  <a:cubicBezTo>
                    <a:pt x="6538" y="20415"/>
                    <a:pt x="4036" y="22917"/>
                    <a:pt x="1568" y="25486"/>
                  </a:cubicBezTo>
                  <a:cubicBezTo>
                    <a:pt x="0" y="27120"/>
                    <a:pt x="67" y="29689"/>
                    <a:pt x="1701" y="31256"/>
                  </a:cubicBezTo>
                  <a:cubicBezTo>
                    <a:pt x="2492" y="31999"/>
                    <a:pt x="3501" y="32358"/>
                    <a:pt x="4510" y="32358"/>
                  </a:cubicBezTo>
                  <a:cubicBezTo>
                    <a:pt x="5587" y="32358"/>
                    <a:pt x="6663" y="31949"/>
                    <a:pt x="7472" y="31156"/>
                  </a:cubicBezTo>
                  <a:cubicBezTo>
                    <a:pt x="9941" y="28621"/>
                    <a:pt x="12376" y="25953"/>
                    <a:pt x="14744" y="23317"/>
                  </a:cubicBezTo>
                  <a:cubicBezTo>
                    <a:pt x="17112" y="20649"/>
                    <a:pt x="19481" y="17980"/>
                    <a:pt x="21816" y="15312"/>
                  </a:cubicBezTo>
                  <a:cubicBezTo>
                    <a:pt x="24217" y="12643"/>
                    <a:pt x="26486" y="9941"/>
                    <a:pt x="28821" y="7239"/>
                  </a:cubicBezTo>
                  <a:lnTo>
                    <a:pt x="31656" y="3903"/>
                  </a:lnTo>
                  <a:lnTo>
                    <a:pt x="2762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8"/>
            <p:cNvSpPr/>
            <p:nvPr/>
          </p:nvSpPr>
          <p:spPr>
            <a:xfrm>
              <a:off x="2254450" y="3040125"/>
              <a:ext cx="1204225" cy="1203375"/>
            </a:xfrm>
            <a:custGeom>
              <a:avLst/>
              <a:gdLst/>
              <a:ahLst/>
              <a:cxnLst/>
              <a:rect l="l" t="t" r="r" b="b"/>
              <a:pathLst>
                <a:path w="48169" h="48135" fill="none" extrusionOk="0">
                  <a:moveTo>
                    <a:pt x="39596" y="8573"/>
                  </a:moveTo>
                  <a:cubicBezTo>
                    <a:pt x="48168" y="17146"/>
                    <a:pt x="48168" y="31022"/>
                    <a:pt x="39596" y="39595"/>
                  </a:cubicBezTo>
                  <a:cubicBezTo>
                    <a:pt x="31023" y="48135"/>
                    <a:pt x="17146" y="48135"/>
                    <a:pt x="8573" y="39595"/>
                  </a:cubicBezTo>
                  <a:cubicBezTo>
                    <a:pt x="1" y="31022"/>
                    <a:pt x="1" y="17146"/>
                    <a:pt x="8573" y="8573"/>
                  </a:cubicBezTo>
                  <a:cubicBezTo>
                    <a:pt x="17146" y="0"/>
                    <a:pt x="31023" y="0"/>
                    <a:pt x="39596" y="8573"/>
                  </a:cubicBezTo>
                  <a:close/>
                </a:path>
              </a:pathLst>
            </a:custGeom>
            <a:solidFill>
              <a:schemeClr val="accent6"/>
            </a:solidFill>
            <a:ln w="30850" cap="flat"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8"/>
            <p:cNvSpPr/>
            <p:nvPr/>
          </p:nvSpPr>
          <p:spPr>
            <a:xfrm>
              <a:off x="1556450" y="4200125"/>
              <a:ext cx="650500" cy="238050"/>
            </a:xfrm>
            <a:custGeom>
              <a:avLst/>
              <a:gdLst/>
              <a:ahLst/>
              <a:cxnLst/>
              <a:rect l="l" t="t" r="r" b="b"/>
              <a:pathLst>
                <a:path w="26020" h="9522" extrusionOk="0">
                  <a:moveTo>
                    <a:pt x="26019" y="0"/>
                  </a:moveTo>
                  <a:lnTo>
                    <a:pt x="10442" y="334"/>
                  </a:lnTo>
                  <a:cubicBezTo>
                    <a:pt x="7740" y="667"/>
                    <a:pt x="5271" y="2102"/>
                    <a:pt x="3637" y="4270"/>
                  </a:cubicBezTo>
                  <a:lnTo>
                    <a:pt x="901" y="7906"/>
                  </a:lnTo>
                  <a:lnTo>
                    <a:pt x="1" y="9073"/>
                  </a:lnTo>
                  <a:lnTo>
                    <a:pt x="3603" y="9440"/>
                  </a:lnTo>
                  <a:lnTo>
                    <a:pt x="6939" y="9507"/>
                  </a:lnTo>
                  <a:cubicBezTo>
                    <a:pt x="7134" y="9517"/>
                    <a:pt x="7328" y="9521"/>
                    <a:pt x="7521" y="9521"/>
                  </a:cubicBezTo>
                  <a:cubicBezTo>
                    <a:pt x="8652" y="9521"/>
                    <a:pt x="9759" y="9358"/>
                    <a:pt x="10842" y="9073"/>
                  </a:cubicBezTo>
                  <a:cubicBezTo>
                    <a:pt x="12109" y="8673"/>
                    <a:pt x="13344" y="8173"/>
                    <a:pt x="14478" y="7472"/>
                  </a:cubicBezTo>
                  <a:cubicBezTo>
                    <a:pt x="14478" y="7472"/>
                    <a:pt x="18347" y="5404"/>
                    <a:pt x="19581" y="4403"/>
                  </a:cubicBezTo>
                  <a:lnTo>
                    <a:pt x="20148" y="3903"/>
                  </a:lnTo>
                  <a:lnTo>
                    <a:pt x="22750" y="1735"/>
                  </a:lnTo>
                  <a:cubicBezTo>
                    <a:pt x="23117" y="1434"/>
                    <a:pt x="25652" y="267"/>
                    <a:pt x="26019"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8"/>
            <p:cNvSpPr/>
            <p:nvPr/>
          </p:nvSpPr>
          <p:spPr>
            <a:xfrm>
              <a:off x="609125" y="4162125"/>
              <a:ext cx="1749600" cy="1288075"/>
            </a:xfrm>
            <a:custGeom>
              <a:avLst/>
              <a:gdLst/>
              <a:ahLst/>
              <a:cxnLst/>
              <a:rect l="l" t="t" r="r" b="b"/>
              <a:pathLst>
                <a:path w="69984" h="51523" extrusionOk="0">
                  <a:moveTo>
                    <a:pt x="67074" y="1"/>
                  </a:moveTo>
                  <a:cubicBezTo>
                    <a:pt x="66579" y="1"/>
                    <a:pt x="66077" y="121"/>
                    <a:pt x="65614" y="353"/>
                  </a:cubicBezTo>
                  <a:lnTo>
                    <a:pt x="65347" y="519"/>
                  </a:lnTo>
                  <a:lnTo>
                    <a:pt x="62745" y="1887"/>
                  </a:lnTo>
                  <a:cubicBezTo>
                    <a:pt x="62411" y="2054"/>
                    <a:pt x="62078" y="2287"/>
                    <a:pt x="61744" y="2487"/>
                  </a:cubicBezTo>
                  <a:cubicBezTo>
                    <a:pt x="61411" y="2721"/>
                    <a:pt x="61044" y="2988"/>
                    <a:pt x="60710" y="3288"/>
                  </a:cubicBezTo>
                  <a:lnTo>
                    <a:pt x="58142" y="5456"/>
                  </a:lnTo>
                  <a:lnTo>
                    <a:pt x="57541" y="5957"/>
                  </a:lnTo>
                  <a:lnTo>
                    <a:pt x="57408" y="6057"/>
                  </a:lnTo>
                  <a:cubicBezTo>
                    <a:pt x="56040" y="7124"/>
                    <a:pt x="52471" y="9059"/>
                    <a:pt x="52471" y="9059"/>
                  </a:cubicBezTo>
                  <a:cubicBezTo>
                    <a:pt x="51337" y="9793"/>
                    <a:pt x="50069" y="10326"/>
                    <a:pt x="48835" y="10660"/>
                  </a:cubicBezTo>
                  <a:cubicBezTo>
                    <a:pt x="47701" y="10960"/>
                    <a:pt x="46533" y="11127"/>
                    <a:pt x="45332" y="11127"/>
                  </a:cubicBezTo>
                  <a:lnTo>
                    <a:pt x="44899" y="11127"/>
                  </a:lnTo>
                  <a:lnTo>
                    <a:pt x="41563" y="11027"/>
                  </a:lnTo>
                  <a:lnTo>
                    <a:pt x="37994" y="10660"/>
                  </a:lnTo>
                  <a:lnTo>
                    <a:pt x="32557" y="17832"/>
                  </a:lnTo>
                  <a:cubicBezTo>
                    <a:pt x="31789" y="18866"/>
                    <a:pt x="30855" y="19800"/>
                    <a:pt x="29821" y="20567"/>
                  </a:cubicBezTo>
                  <a:cubicBezTo>
                    <a:pt x="29755" y="20634"/>
                    <a:pt x="29688" y="20667"/>
                    <a:pt x="29655" y="20701"/>
                  </a:cubicBezTo>
                  <a:lnTo>
                    <a:pt x="29221" y="21001"/>
                  </a:lnTo>
                  <a:lnTo>
                    <a:pt x="26919" y="22702"/>
                  </a:lnTo>
                  <a:lnTo>
                    <a:pt x="24117" y="24837"/>
                  </a:lnTo>
                  <a:lnTo>
                    <a:pt x="21982" y="26438"/>
                  </a:lnTo>
                  <a:lnTo>
                    <a:pt x="13676" y="32642"/>
                  </a:lnTo>
                  <a:lnTo>
                    <a:pt x="0" y="42116"/>
                  </a:lnTo>
                  <a:lnTo>
                    <a:pt x="0" y="51523"/>
                  </a:lnTo>
                  <a:lnTo>
                    <a:pt x="18046" y="51523"/>
                  </a:lnTo>
                  <a:lnTo>
                    <a:pt x="25018" y="44351"/>
                  </a:lnTo>
                  <a:lnTo>
                    <a:pt x="25051" y="44317"/>
                  </a:lnTo>
                  <a:lnTo>
                    <a:pt x="27320" y="42016"/>
                  </a:lnTo>
                  <a:lnTo>
                    <a:pt x="30555" y="38680"/>
                  </a:lnTo>
                  <a:lnTo>
                    <a:pt x="33357" y="36845"/>
                  </a:lnTo>
                  <a:lnTo>
                    <a:pt x="33691" y="36645"/>
                  </a:lnTo>
                  <a:cubicBezTo>
                    <a:pt x="34024" y="36378"/>
                    <a:pt x="34391" y="36178"/>
                    <a:pt x="34792" y="36011"/>
                  </a:cubicBezTo>
                  <a:cubicBezTo>
                    <a:pt x="34892" y="35911"/>
                    <a:pt x="35058" y="35845"/>
                    <a:pt x="35192" y="35811"/>
                  </a:cubicBezTo>
                  <a:cubicBezTo>
                    <a:pt x="35325" y="35745"/>
                    <a:pt x="35459" y="35678"/>
                    <a:pt x="35559" y="35645"/>
                  </a:cubicBezTo>
                  <a:cubicBezTo>
                    <a:pt x="35792" y="35544"/>
                    <a:pt x="36026" y="35478"/>
                    <a:pt x="36226" y="35378"/>
                  </a:cubicBezTo>
                  <a:cubicBezTo>
                    <a:pt x="36393" y="35311"/>
                    <a:pt x="36559" y="35244"/>
                    <a:pt x="36726" y="35211"/>
                  </a:cubicBezTo>
                  <a:lnTo>
                    <a:pt x="37360" y="35044"/>
                  </a:lnTo>
                  <a:lnTo>
                    <a:pt x="39195" y="34477"/>
                  </a:lnTo>
                  <a:cubicBezTo>
                    <a:pt x="39361" y="34377"/>
                    <a:pt x="39528" y="34344"/>
                    <a:pt x="39695" y="34310"/>
                  </a:cubicBezTo>
                  <a:cubicBezTo>
                    <a:pt x="40362" y="34077"/>
                    <a:pt x="41029" y="33810"/>
                    <a:pt x="41696" y="33510"/>
                  </a:cubicBezTo>
                  <a:lnTo>
                    <a:pt x="42464" y="33143"/>
                  </a:lnTo>
                  <a:cubicBezTo>
                    <a:pt x="44465" y="32109"/>
                    <a:pt x="46300" y="30641"/>
                    <a:pt x="47834" y="28906"/>
                  </a:cubicBezTo>
                  <a:cubicBezTo>
                    <a:pt x="47968" y="28806"/>
                    <a:pt x="48068" y="28673"/>
                    <a:pt x="48201" y="28506"/>
                  </a:cubicBezTo>
                  <a:cubicBezTo>
                    <a:pt x="48535" y="28139"/>
                    <a:pt x="48835" y="27739"/>
                    <a:pt x="49135" y="27339"/>
                  </a:cubicBezTo>
                  <a:cubicBezTo>
                    <a:pt x="49235" y="27205"/>
                    <a:pt x="49335" y="27038"/>
                    <a:pt x="49402" y="26905"/>
                  </a:cubicBezTo>
                  <a:cubicBezTo>
                    <a:pt x="49702" y="26505"/>
                    <a:pt x="49969" y="26038"/>
                    <a:pt x="50203" y="25637"/>
                  </a:cubicBezTo>
                  <a:cubicBezTo>
                    <a:pt x="50469" y="25204"/>
                    <a:pt x="50703" y="24737"/>
                    <a:pt x="50903" y="24303"/>
                  </a:cubicBezTo>
                  <a:lnTo>
                    <a:pt x="52871" y="20967"/>
                  </a:lnTo>
                  <a:lnTo>
                    <a:pt x="54372" y="18399"/>
                  </a:lnTo>
                  <a:lnTo>
                    <a:pt x="55073" y="17198"/>
                  </a:lnTo>
                  <a:cubicBezTo>
                    <a:pt x="55173" y="17131"/>
                    <a:pt x="55206" y="17031"/>
                    <a:pt x="55239" y="16965"/>
                  </a:cubicBezTo>
                  <a:cubicBezTo>
                    <a:pt x="55740" y="16164"/>
                    <a:pt x="56340" y="15397"/>
                    <a:pt x="57007" y="14730"/>
                  </a:cubicBezTo>
                  <a:cubicBezTo>
                    <a:pt x="57174" y="14630"/>
                    <a:pt x="57308" y="14463"/>
                    <a:pt x="57474" y="14329"/>
                  </a:cubicBezTo>
                  <a:cubicBezTo>
                    <a:pt x="57741" y="14029"/>
                    <a:pt x="58075" y="13796"/>
                    <a:pt x="58408" y="13529"/>
                  </a:cubicBezTo>
                  <a:lnTo>
                    <a:pt x="58508" y="13462"/>
                  </a:lnTo>
                  <a:lnTo>
                    <a:pt x="60577" y="11894"/>
                  </a:lnTo>
                  <a:lnTo>
                    <a:pt x="63145" y="10093"/>
                  </a:lnTo>
                  <a:cubicBezTo>
                    <a:pt x="63712" y="9659"/>
                    <a:pt x="64246" y="9192"/>
                    <a:pt x="64813" y="8692"/>
                  </a:cubicBezTo>
                  <a:lnTo>
                    <a:pt x="66981" y="6690"/>
                  </a:lnTo>
                  <a:lnTo>
                    <a:pt x="68149" y="5656"/>
                  </a:lnTo>
                  <a:lnTo>
                    <a:pt x="68215" y="5556"/>
                  </a:lnTo>
                  <a:lnTo>
                    <a:pt x="68983" y="4856"/>
                  </a:lnTo>
                  <a:lnTo>
                    <a:pt x="69016" y="4822"/>
                  </a:lnTo>
                  <a:cubicBezTo>
                    <a:pt x="69016" y="4789"/>
                    <a:pt x="69049" y="4789"/>
                    <a:pt x="69049" y="4789"/>
                  </a:cubicBezTo>
                  <a:cubicBezTo>
                    <a:pt x="69049" y="4722"/>
                    <a:pt x="69083" y="4722"/>
                    <a:pt x="69083" y="4689"/>
                  </a:cubicBezTo>
                  <a:lnTo>
                    <a:pt x="69216" y="4556"/>
                  </a:lnTo>
                  <a:cubicBezTo>
                    <a:pt x="69383" y="4389"/>
                    <a:pt x="69516" y="4189"/>
                    <a:pt x="69583" y="3989"/>
                  </a:cubicBezTo>
                  <a:cubicBezTo>
                    <a:pt x="69650" y="3955"/>
                    <a:pt x="69683" y="3855"/>
                    <a:pt x="69683" y="3822"/>
                  </a:cubicBezTo>
                  <a:cubicBezTo>
                    <a:pt x="69716" y="3788"/>
                    <a:pt x="69716" y="3688"/>
                    <a:pt x="69750" y="3655"/>
                  </a:cubicBezTo>
                  <a:cubicBezTo>
                    <a:pt x="69917" y="3255"/>
                    <a:pt x="69983" y="2788"/>
                    <a:pt x="69917" y="2387"/>
                  </a:cubicBezTo>
                  <a:cubicBezTo>
                    <a:pt x="69917" y="2354"/>
                    <a:pt x="69883" y="2287"/>
                    <a:pt x="69883" y="2221"/>
                  </a:cubicBezTo>
                  <a:cubicBezTo>
                    <a:pt x="69850" y="2121"/>
                    <a:pt x="69783" y="1954"/>
                    <a:pt x="69750" y="1820"/>
                  </a:cubicBezTo>
                  <a:cubicBezTo>
                    <a:pt x="69716" y="1720"/>
                    <a:pt x="69716" y="1687"/>
                    <a:pt x="69683" y="1620"/>
                  </a:cubicBezTo>
                  <a:cubicBezTo>
                    <a:pt x="69683" y="1553"/>
                    <a:pt x="69616" y="1487"/>
                    <a:pt x="69583" y="1453"/>
                  </a:cubicBezTo>
                  <a:cubicBezTo>
                    <a:pt x="69550" y="1387"/>
                    <a:pt x="69516" y="1320"/>
                    <a:pt x="69450" y="1287"/>
                  </a:cubicBezTo>
                  <a:cubicBezTo>
                    <a:pt x="69350" y="1120"/>
                    <a:pt x="69216" y="953"/>
                    <a:pt x="69049" y="786"/>
                  </a:cubicBezTo>
                  <a:cubicBezTo>
                    <a:pt x="68497" y="253"/>
                    <a:pt x="67792" y="1"/>
                    <a:pt x="67074" y="1"/>
                  </a:cubicBezTo>
                  <a:close/>
                </a:path>
              </a:pathLst>
            </a:custGeom>
            <a:solidFill>
              <a:srgbClr val="F5BB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8"/>
            <p:cNvSpPr/>
            <p:nvPr/>
          </p:nvSpPr>
          <p:spPr>
            <a:xfrm>
              <a:off x="2204425" y="4177500"/>
              <a:ext cx="144300" cy="131050"/>
            </a:xfrm>
            <a:custGeom>
              <a:avLst/>
              <a:gdLst/>
              <a:ahLst/>
              <a:cxnLst/>
              <a:rect l="l" t="t" r="r" b="b"/>
              <a:pathLst>
                <a:path w="5772" h="5242" extrusionOk="0">
                  <a:moveTo>
                    <a:pt x="3384" y="0"/>
                  </a:moveTo>
                  <a:cubicBezTo>
                    <a:pt x="2944" y="0"/>
                    <a:pt x="2495" y="133"/>
                    <a:pt x="2102" y="405"/>
                  </a:cubicBezTo>
                  <a:lnTo>
                    <a:pt x="0" y="2006"/>
                  </a:lnTo>
                  <a:lnTo>
                    <a:pt x="2702" y="5242"/>
                  </a:lnTo>
                  <a:lnTo>
                    <a:pt x="4670" y="3807"/>
                  </a:lnTo>
                  <a:cubicBezTo>
                    <a:pt x="5571" y="3073"/>
                    <a:pt x="5771" y="1739"/>
                    <a:pt x="5071" y="838"/>
                  </a:cubicBezTo>
                  <a:cubicBezTo>
                    <a:pt x="4655" y="284"/>
                    <a:pt x="4028" y="0"/>
                    <a:pt x="3384" y="0"/>
                  </a:cubicBezTo>
                  <a:close/>
                </a:path>
              </a:pathLst>
            </a:custGeom>
            <a:solidFill>
              <a:srgbClr val="FCD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8"/>
            <p:cNvSpPr/>
            <p:nvPr/>
          </p:nvSpPr>
          <p:spPr>
            <a:xfrm>
              <a:off x="1962575" y="4532575"/>
              <a:ext cx="343600" cy="197600"/>
            </a:xfrm>
            <a:custGeom>
              <a:avLst/>
              <a:gdLst/>
              <a:ahLst/>
              <a:cxnLst/>
              <a:rect l="l" t="t" r="r" b="b"/>
              <a:pathLst>
                <a:path w="13744" h="7904" extrusionOk="0">
                  <a:moveTo>
                    <a:pt x="10597" y="1"/>
                  </a:moveTo>
                  <a:cubicBezTo>
                    <a:pt x="10436" y="1"/>
                    <a:pt x="10272" y="15"/>
                    <a:pt x="10108" y="45"/>
                  </a:cubicBezTo>
                  <a:lnTo>
                    <a:pt x="2436" y="1479"/>
                  </a:lnTo>
                  <a:cubicBezTo>
                    <a:pt x="968" y="1780"/>
                    <a:pt x="1" y="3181"/>
                    <a:pt x="268" y="4648"/>
                  </a:cubicBezTo>
                  <a:lnTo>
                    <a:pt x="501" y="5682"/>
                  </a:lnTo>
                  <a:cubicBezTo>
                    <a:pt x="736" y="6974"/>
                    <a:pt x="1875" y="7904"/>
                    <a:pt x="3145" y="7904"/>
                  </a:cubicBezTo>
                  <a:cubicBezTo>
                    <a:pt x="3318" y="7904"/>
                    <a:pt x="3494" y="7887"/>
                    <a:pt x="3670" y="7851"/>
                  </a:cubicBezTo>
                  <a:lnTo>
                    <a:pt x="11342" y="6450"/>
                  </a:lnTo>
                  <a:cubicBezTo>
                    <a:pt x="12776" y="6149"/>
                    <a:pt x="13744" y="4715"/>
                    <a:pt x="13477" y="3247"/>
                  </a:cubicBezTo>
                  <a:lnTo>
                    <a:pt x="13277" y="2213"/>
                  </a:lnTo>
                  <a:cubicBezTo>
                    <a:pt x="13040" y="910"/>
                    <a:pt x="11882" y="1"/>
                    <a:pt x="10597" y="1"/>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8"/>
            <p:cNvSpPr/>
            <p:nvPr/>
          </p:nvSpPr>
          <p:spPr>
            <a:xfrm>
              <a:off x="1910050" y="4708675"/>
              <a:ext cx="336925" cy="176375"/>
            </a:xfrm>
            <a:custGeom>
              <a:avLst/>
              <a:gdLst/>
              <a:ahLst/>
              <a:cxnLst/>
              <a:rect l="l" t="t" r="r" b="b"/>
              <a:pathLst>
                <a:path w="13477" h="7055" extrusionOk="0">
                  <a:moveTo>
                    <a:pt x="10331" y="0"/>
                  </a:moveTo>
                  <a:cubicBezTo>
                    <a:pt x="10268" y="0"/>
                    <a:pt x="10204" y="2"/>
                    <a:pt x="10141" y="6"/>
                  </a:cubicBezTo>
                  <a:lnTo>
                    <a:pt x="2836" y="606"/>
                  </a:lnTo>
                  <a:cubicBezTo>
                    <a:pt x="1201" y="740"/>
                    <a:pt x="0" y="2141"/>
                    <a:pt x="134" y="3775"/>
                  </a:cubicBezTo>
                  <a:lnTo>
                    <a:pt x="167" y="4342"/>
                  </a:lnTo>
                  <a:cubicBezTo>
                    <a:pt x="294" y="5894"/>
                    <a:pt x="1562" y="7055"/>
                    <a:pt x="3088" y="7055"/>
                  </a:cubicBezTo>
                  <a:cubicBezTo>
                    <a:pt x="3170" y="7055"/>
                    <a:pt x="3253" y="7051"/>
                    <a:pt x="3336" y="7044"/>
                  </a:cubicBezTo>
                  <a:lnTo>
                    <a:pt x="10641" y="6477"/>
                  </a:lnTo>
                  <a:cubicBezTo>
                    <a:pt x="12242" y="6344"/>
                    <a:pt x="13476" y="4943"/>
                    <a:pt x="13343" y="3308"/>
                  </a:cubicBezTo>
                  <a:lnTo>
                    <a:pt x="13310" y="2741"/>
                  </a:lnTo>
                  <a:cubicBezTo>
                    <a:pt x="13181" y="1170"/>
                    <a:pt x="11883" y="0"/>
                    <a:pt x="10331"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8"/>
            <p:cNvSpPr/>
            <p:nvPr/>
          </p:nvSpPr>
          <p:spPr>
            <a:xfrm>
              <a:off x="1272075" y="4667125"/>
              <a:ext cx="275225" cy="482025"/>
            </a:xfrm>
            <a:custGeom>
              <a:avLst/>
              <a:gdLst/>
              <a:ahLst/>
              <a:cxnLst/>
              <a:rect l="l" t="t" r="r" b="b"/>
              <a:pathLst>
                <a:path w="11009" h="19281" extrusionOk="0">
                  <a:moveTo>
                    <a:pt x="2303" y="0"/>
                  </a:moveTo>
                  <a:lnTo>
                    <a:pt x="1" y="1635"/>
                  </a:lnTo>
                  <a:lnTo>
                    <a:pt x="8173" y="19281"/>
                  </a:lnTo>
                  <a:lnTo>
                    <a:pt x="11009" y="17513"/>
                  </a:lnTo>
                  <a:lnTo>
                    <a:pt x="230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8"/>
            <p:cNvSpPr/>
            <p:nvPr/>
          </p:nvSpPr>
          <p:spPr>
            <a:xfrm>
              <a:off x="609125" y="4673800"/>
              <a:ext cx="873975" cy="773075"/>
            </a:xfrm>
            <a:custGeom>
              <a:avLst/>
              <a:gdLst/>
              <a:ahLst/>
              <a:cxnLst/>
              <a:rect l="l" t="t" r="r" b="b"/>
              <a:pathLst>
                <a:path w="34959" h="30923" extrusionOk="0">
                  <a:moveTo>
                    <a:pt x="25952" y="0"/>
                  </a:moveTo>
                  <a:lnTo>
                    <a:pt x="0" y="17980"/>
                  </a:lnTo>
                  <a:lnTo>
                    <a:pt x="0" y="30922"/>
                  </a:lnTo>
                  <a:lnTo>
                    <a:pt x="19681" y="30922"/>
                  </a:lnTo>
                  <a:lnTo>
                    <a:pt x="34958" y="19414"/>
                  </a:lnTo>
                  <a:lnTo>
                    <a:pt x="34691" y="18880"/>
                  </a:lnTo>
                  <a:lnTo>
                    <a:pt x="34358" y="18146"/>
                  </a:lnTo>
                  <a:lnTo>
                    <a:pt x="33457" y="16178"/>
                  </a:lnTo>
                  <a:lnTo>
                    <a:pt x="33124" y="15511"/>
                  </a:lnTo>
                  <a:lnTo>
                    <a:pt x="32457" y="14010"/>
                  </a:lnTo>
                  <a:lnTo>
                    <a:pt x="31789" y="12576"/>
                  </a:lnTo>
                  <a:lnTo>
                    <a:pt x="28520" y="5537"/>
                  </a:lnTo>
                  <a:lnTo>
                    <a:pt x="26886" y="2135"/>
                  </a:lnTo>
                  <a:lnTo>
                    <a:pt x="26519" y="1234"/>
                  </a:lnTo>
                  <a:lnTo>
                    <a:pt x="259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fade">
                                      <p:cBhvr>
                                        <p:cTn id="7" dur="2000"/>
                                        <p:tgtEl>
                                          <p:spTgt spid="5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4"/>
                                        </p:tgtEl>
                                        <p:attrNameLst>
                                          <p:attrName>style.visibility</p:attrName>
                                        </p:attrNameLst>
                                      </p:cBhvr>
                                      <p:to>
                                        <p:strVal val="visible"/>
                                      </p:to>
                                    </p:set>
                                    <p:animEffect transition="in" filter="fade">
                                      <p:cBhvr>
                                        <p:cTn id="12" dur="2000"/>
                                        <p:tgtEl>
                                          <p:spTgt spid="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B20AEC3-30FB-391C-CB94-5685B281B7CA}"/>
              </a:ext>
            </a:extLst>
          </p:cNvPr>
          <p:cNvSpPr txBox="1"/>
          <p:nvPr/>
        </p:nvSpPr>
        <p:spPr>
          <a:xfrm>
            <a:off x="605318" y="819831"/>
            <a:ext cx="6680129" cy="3693319"/>
          </a:xfrm>
          <a:prstGeom prst="rect">
            <a:avLst/>
          </a:prstGeom>
          <a:noFill/>
        </p:spPr>
        <p:txBody>
          <a:bodyPr wrap="square">
            <a:spAutoFit/>
          </a:bodyPr>
          <a:lstStyle/>
          <a:p>
            <a:pPr marL="0" marR="78105" algn="just"/>
            <a:r>
              <a:rPr lang="en-US" sz="1800" b="1">
                <a:effectLst/>
                <a:latin typeface="Times New Roman" panose="02020603050405020304" pitchFamily="18" charset="0"/>
                <a:ea typeface="Myriad Pro Cond"/>
                <a:cs typeface="Myriad Pro Cond"/>
              </a:rPr>
              <a:t>a. Khái niệm.</a:t>
            </a:r>
            <a:endParaRPr lang="en-US" sz="1800">
              <a:effectLst/>
              <a:latin typeface="Myriad Pro Cond"/>
              <a:ea typeface="Myriad Pro Cond"/>
              <a:cs typeface="Myriad Pro Cond"/>
            </a:endParaRPr>
          </a:p>
          <a:p>
            <a:pPr marL="0" marR="78105" algn="just"/>
            <a:r>
              <a:rPr lang="vi-VN" sz="1800">
                <a:effectLst/>
                <a:latin typeface="Times New Roman" panose="02020603050405020304" pitchFamily="18" charset="0"/>
                <a:ea typeface="Myriad Pro Cond"/>
                <a:cs typeface="Myriad Pro Cond"/>
              </a:rPr>
              <a:t>Trách nhiệm pháp lí là nghĩa vụ mà các cá nhân hoặc</a:t>
            </a:r>
            <a:r>
              <a:rPr lang="vi-VN" sz="1800" spc="20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tổ chức phải gánh chịu hậu quả bất lợi do Nhà nước quy</a:t>
            </a:r>
            <a:r>
              <a:rPr lang="vi-VN" sz="1800" spc="20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định từ hành vi vi phạm pháp luật của mình.</a:t>
            </a:r>
            <a:endParaRPr lang="en-US" sz="1800">
              <a:effectLst/>
              <a:latin typeface="Myriad Pro Cond"/>
              <a:ea typeface="Myriad Pro Cond"/>
              <a:cs typeface="Myriad Pro Cond"/>
            </a:endParaRPr>
          </a:p>
          <a:p>
            <a:pPr marL="0" marR="78105" algn="just"/>
            <a:r>
              <a:rPr lang="en-US" sz="1800" b="1">
                <a:effectLst/>
                <a:latin typeface="Times New Roman" panose="02020603050405020304" pitchFamily="18" charset="0"/>
                <a:ea typeface="Myriad Pro Cond"/>
                <a:cs typeface="Myriad Pro Cond"/>
              </a:rPr>
              <a:t>b. </a:t>
            </a:r>
            <a:r>
              <a:rPr lang="vi-VN" sz="1800" b="1">
                <a:effectLst/>
                <a:latin typeface="Times New Roman" panose="02020603050405020304" pitchFamily="18" charset="0"/>
                <a:ea typeface="Myriad Pro Cond"/>
                <a:cs typeface="Myriad Pro Cond"/>
              </a:rPr>
              <a:t>Các loại trách nhiệm pháp lí</a:t>
            </a:r>
            <a:r>
              <a:rPr lang="en-US" sz="1800" b="1">
                <a:effectLst/>
                <a:latin typeface="Times New Roman" panose="02020603050405020304" pitchFamily="18" charset="0"/>
                <a:ea typeface="Myriad Pro Cond"/>
                <a:cs typeface="Myriad Pro Cond"/>
              </a:rPr>
              <a:t>.</a:t>
            </a:r>
            <a:endParaRPr lang="en-US" sz="1800">
              <a:effectLst/>
              <a:latin typeface="Myriad Pro Cond"/>
              <a:ea typeface="Myriad Pro Cond"/>
              <a:cs typeface="Myriad Pro Cond"/>
            </a:endParaRPr>
          </a:p>
          <a:p>
            <a:pPr marL="0" marR="78740" algn="just"/>
            <a:r>
              <a:rPr lang="vi-VN" sz="1800">
                <a:effectLst/>
                <a:latin typeface="Times New Roman" panose="02020603050405020304" pitchFamily="18" charset="0"/>
                <a:ea typeface="Myriad Pro Cond"/>
                <a:cs typeface="Myriad Pro Cond"/>
              </a:rPr>
              <a:t>Các loại trách nhiệm pháp lí bao gồm: trách nhiệm</a:t>
            </a:r>
            <a:r>
              <a:rPr lang="vi-VN" sz="1800" spc="20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hình sự, trách nhiệm hành chính, trách nhiệm kỉ luật,</a:t>
            </a:r>
            <a:r>
              <a:rPr lang="vi-VN" sz="1800" spc="20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trách nhiệm dân sự.</a:t>
            </a:r>
            <a:endParaRPr lang="en-US" sz="1800">
              <a:effectLst/>
              <a:latin typeface="Myriad Pro Cond"/>
              <a:ea typeface="Myriad Pro Cond"/>
              <a:cs typeface="Myriad Pro Cond"/>
            </a:endParaRPr>
          </a:p>
          <a:p>
            <a:pPr marL="0" marR="0" algn="just"/>
            <a:r>
              <a:rPr lang="en-US" sz="1800">
                <a:effectLst/>
                <a:latin typeface="Times New Roman" panose="02020603050405020304" pitchFamily="18" charset="0"/>
                <a:ea typeface="Myriad Pro Cond"/>
                <a:cs typeface="Myriad Pro Cond"/>
              </a:rPr>
              <a:t>  </a:t>
            </a:r>
            <a:r>
              <a:rPr lang="vi-VN" sz="1800" b="1">
                <a:effectLst/>
                <a:latin typeface="Times New Roman" panose="02020603050405020304" pitchFamily="18" charset="0"/>
                <a:ea typeface="Myriad Pro Cond"/>
                <a:cs typeface="Myriad Pro Cond"/>
              </a:rPr>
              <a:t>c. Ý nghĩa của</a:t>
            </a:r>
            <a:r>
              <a:rPr lang="vi-VN" sz="1800" b="1" spc="-5">
                <a:effectLst/>
                <a:latin typeface="Times New Roman" panose="02020603050405020304" pitchFamily="18" charset="0"/>
                <a:ea typeface="Myriad Pro Cond"/>
                <a:cs typeface="Myriad Pro Cond"/>
              </a:rPr>
              <a:t> </a:t>
            </a:r>
            <a:r>
              <a:rPr lang="vi-VN" sz="1800" b="1">
                <a:effectLst/>
                <a:latin typeface="Times New Roman" panose="02020603050405020304" pitchFamily="18" charset="0"/>
                <a:ea typeface="Myriad Pro Cond"/>
                <a:cs typeface="Myriad Pro Cond"/>
              </a:rPr>
              <a:t>trách nhiệm pháp </a:t>
            </a:r>
            <a:r>
              <a:rPr lang="vi-VN" sz="1800" b="1" spc="-25">
                <a:effectLst/>
                <a:latin typeface="Times New Roman" panose="02020603050405020304" pitchFamily="18" charset="0"/>
                <a:ea typeface="Myriad Pro Cond"/>
                <a:cs typeface="Myriad Pro Cond"/>
              </a:rPr>
              <a:t>lí:</a:t>
            </a:r>
            <a:endParaRPr lang="en-US" sz="1800">
              <a:effectLst/>
              <a:latin typeface="Myriad Pro Cond"/>
              <a:ea typeface="Myriad Pro Cond"/>
              <a:cs typeface="Myriad Pro Cond"/>
            </a:endParaRPr>
          </a:p>
          <a:p>
            <a:pPr marL="0" marR="78105" algn="just">
              <a:tabLst>
                <a:tab pos="315595" algn="l"/>
              </a:tabLst>
            </a:pPr>
            <a:r>
              <a:rPr lang="en-US" sz="180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Giúp</a:t>
            </a:r>
            <a:r>
              <a:rPr lang="vi-VN" sz="1800" spc="14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ngăn</a:t>
            </a:r>
            <a:r>
              <a:rPr lang="vi-VN" sz="1800" spc="14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ngừa,</a:t>
            </a:r>
            <a:r>
              <a:rPr lang="vi-VN" sz="1800" spc="14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giáo</a:t>
            </a:r>
            <a:r>
              <a:rPr lang="vi-VN" sz="1800" spc="14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dục,</a:t>
            </a:r>
            <a:r>
              <a:rPr lang="vi-VN" sz="1800" spc="14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cải</a:t>
            </a:r>
            <a:r>
              <a:rPr lang="vi-VN" sz="1800" spc="14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tạo</a:t>
            </a:r>
            <a:r>
              <a:rPr lang="vi-VN" sz="1800" spc="14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đối</a:t>
            </a:r>
            <a:r>
              <a:rPr lang="vi-VN" sz="1800" spc="14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với</a:t>
            </a:r>
            <a:r>
              <a:rPr lang="vi-VN" sz="1800" spc="14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những</a:t>
            </a:r>
            <a:r>
              <a:rPr lang="vi-VN" sz="1800" spc="20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hành vi vi phạm pháp luật.</a:t>
            </a:r>
            <a:endParaRPr lang="en-US" sz="1800">
              <a:effectLst/>
              <a:latin typeface="Myriad Pro Cond"/>
              <a:ea typeface="Myriad Pro Cond"/>
              <a:cs typeface="Myriad Pro Cond"/>
            </a:endParaRPr>
          </a:p>
          <a:p>
            <a:pPr marL="0" marR="78740" algn="just">
              <a:tabLst>
                <a:tab pos="315595" algn="l"/>
              </a:tabLst>
            </a:pPr>
            <a:r>
              <a:rPr lang="en-US" sz="180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Giúp giáo dục mọi người có ý thức tôn trọng, chấp</a:t>
            </a:r>
            <a:r>
              <a:rPr lang="vi-VN" sz="1800" spc="20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hành đúng theo quy định pháp luật.</a:t>
            </a:r>
            <a:endParaRPr lang="en-US" sz="1800">
              <a:effectLst/>
              <a:latin typeface="Myriad Pro Cond"/>
              <a:ea typeface="Myriad Pro Cond"/>
              <a:cs typeface="Myriad Pro Cond"/>
            </a:endParaRPr>
          </a:p>
          <a:p>
            <a:pPr marL="0" marR="0" algn="just">
              <a:tabLst>
                <a:tab pos="314960" algn="l"/>
              </a:tabLst>
            </a:pPr>
            <a:r>
              <a:rPr lang="en-US" sz="1800">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Giúp</a:t>
            </a:r>
            <a:r>
              <a:rPr lang="vi-VN" sz="1800" spc="-15">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củng cố</a:t>
            </a:r>
            <a:r>
              <a:rPr lang="vi-VN" sz="1800" spc="-5">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niềm tin</a:t>
            </a:r>
            <a:r>
              <a:rPr lang="vi-VN" sz="1800" spc="-5">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của người</a:t>
            </a:r>
            <a:r>
              <a:rPr lang="vi-VN" sz="1800" spc="-5">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dân vào</a:t>
            </a:r>
            <a:r>
              <a:rPr lang="vi-VN" sz="1800" spc="-5">
                <a:effectLst/>
                <a:latin typeface="Times New Roman" panose="02020603050405020304" pitchFamily="18" charset="0"/>
                <a:ea typeface="Myriad Pro Cond"/>
                <a:cs typeface="Myriad Pro Cond"/>
              </a:rPr>
              <a:t> </a:t>
            </a:r>
            <a:r>
              <a:rPr lang="vi-VN" sz="1800">
                <a:effectLst/>
                <a:latin typeface="Times New Roman" panose="02020603050405020304" pitchFamily="18" charset="0"/>
                <a:ea typeface="Myriad Pro Cond"/>
                <a:cs typeface="Myriad Pro Cond"/>
              </a:rPr>
              <a:t>pháp </a:t>
            </a:r>
            <a:r>
              <a:rPr lang="vi-VN" sz="1800" spc="-10">
                <a:effectLst/>
                <a:latin typeface="Times New Roman" panose="02020603050405020304" pitchFamily="18" charset="0"/>
                <a:ea typeface="Myriad Pro Cond"/>
                <a:cs typeface="Myriad Pro Cond"/>
              </a:rPr>
              <a:t>luật.</a:t>
            </a:r>
            <a:endParaRPr lang="en-US" sz="1800">
              <a:effectLst/>
              <a:latin typeface="Myriad Pro Cond"/>
              <a:ea typeface="Myriad Pro Cond"/>
              <a:cs typeface="Myriad Pro Cond"/>
            </a:endParaRPr>
          </a:p>
        </p:txBody>
      </p:sp>
      <p:sp>
        <p:nvSpPr>
          <p:cNvPr id="20" name="TextBox 19">
            <a:extLst>
              <a:ext uri="{FF2B5EF4-FFF2-40B4-BE49-F238E27FC236}">
                <a16:creationId xmlns:a16="http://schemas.microsoft.com/office/drawing/2014/main" id="{5B7B4003-3F3A-DC7C-1E93-1D4C6D28D89C}"/>
              </a:ext>
            </a:extLst>
          </p:cNvPr>
          <p:cNvSpPr txBox="1"/>
          <p:nvPr/>
        </p:nvSpPr>
        <p:spPr>
          <a:xfrm>
            <a:off x="855455" y="331749"/>
            <a:ext cx="4572000" cy="523220"/>
          </a:xfrm>
          <a:prstGeom prst="rect">
            <a:avLst/>
          </a:prstGeom>
          <a:noFill/>
        </p:spPr>
        <p:txBody>
          <a:bodyPr wrap="square">
            <a:spAutoFit/>
          </a:bodyPr>
          <a:lstStyle/>
          <a:p>
            <a:pPr marL="0" marR="78105" algn="just"/>
            <a:r>
              <a:rPr lang="en-US" sz="2800" b="1">
                <a:solidFill>
                  <a:srgbClr val="C00000"/>
                </a:solidFill>
                <a:effectLst/>
                <a:latin typeface="Times New Roman" panose="02020603050405020304" pitchFamily="18" charset="0"/>
                <a:ea typeface="Myriad Pro Cond"/>
                <a:cs typeface="Myriad Pro Cond"/>
              </a:rPr>
              <a:t>2. Trách nhiệm pháp lí:</a:t>
            </a:r>
            <a:endParaRPr lang="en-US" sz="2800">
              <a:solidFill>
                <a:srgbClr val="C00000"/>
              </a:solidFill>
              <a:effectLst/>
              <a:latin typeface="Myriad Pro Cond"/>
              <a:ea typeface="Myriad Pro Cond"/>
              <a:cs typeface="Myriad Pro Cond"/>
            </a:endParaRPr>
          </a:p>
        </p:txBody>
      </p:sp>
      <p:grpSp>
        <p:nvGrpSpPr>
          <p:cNvPr id="21" name="Google Shape;505;p18">
            <a:extLst>
              <a:ext uri="{FF2B5EF4-FFF2-40B4-BE49-F238E27FC236}">
                <a16:creationId xmlns:a16="http://schemas.microsoft.com/office/drawing/2014/main" id="{ED11E0B5-22A7-2830-5E81-92A14FF3C19E}"/>
              </a:ext>
            </a:extLst>
          </p:cNvPr>
          <p:cNvGrpSpPr/>
          <p:nvPr/>
        </p:nvGrpSpPr>
        <p:grpSpPr>
          <a:xfrm>
            <a:off x="7019364" y="1353726"/>
            <a:ext cx="2124635" cy="2860145"/>
            <a:chOff x="609125" y="1148050"/>
            <a:chExt cx="3409125" cy="4302150"/>
          </a:xfrm>
        </p:grpSpPr>
        <p:grpSp>
          <p:nvGrpSpPr>
            <p:cNvPr id="22" name="Google Shape;506;p18">
              <a:extLst>
                <a:ext uri="{FF2B5EF4-FFF2-40B4-BE49-F238E27FC236}">
                  <a16:creationId xmlns:a16="http://schemas.microsoft.com/office/drawing/2014/main" id="{4961D8BC-CF89-B1E5-F0CA-127B5B784646}"/>
                </a:ext>
              </a:extLst>
            </p:cNvPr>
            <p:cNvGrpSpPr/>
            <p:nvPr/>
          </p:nvGrpSpPr>
          <p:grpSpPr>
            <a:xfrm>
              <a:off x="1009400" y="1148050"/>
              <a:ext cx="2246625" cy="2303625"/>
              <a:chOff x="1009400" y="1148050"/>
              <a:chExt cx="2246625" cy="2303625"/>
            </a:xfrm>
          </p:grpSpPr>
          <p:sp>
            <p:nvSpPr>
              <p:cNvPr id="54" name="Google Shape;507;p18">
                <a:extLst>
                  <a:ext uri="{FF2B5EF4-FFF2-40B4-BE49-F238E27FC236}">
                    <a16:creationId xmlns:a16="http://schemas.microsoft.com/office/drawing/2014/main" id="{1B7FB9A4-EAD5-A091-9C1E-5BC339112450}"/>
                  </a:ext>
                </a:extLst>
              </p:cNvPr>
              <p:cNvSpPr/>
              <p:nvPr/>
            </p:nvSpPr>
            <p:spPr>
              <a:xfrm>
                <a:off x="1009400" y="1785350"/>
                <a:ext cx="1134175" cy="1666325"/>
              </a:xfrm>
              <a:custGeom>
                <a:avLst/>
                <a:gdLst/>
                <a:ahLst/>
                <a:cxnLst/>
                <a:rect l="l" t="t" r="r" b="b"/>
                <a:pathLst>
                  <a:path w="45367" h="66653" extrusionOk="0">
                    <a:moveTo>
                      <a:pt x="41443" y="0"/>
                    </a:moveTo>
                    <a:cubicBezTo>
                      <a:pt x="41414" y="0"/>
                      <a:pt x="41397" y="8"/>
                      <a:pt x="41397" y="22"/>
                    </a:cubicBezTo>
                    <a:lnTo>
                      <a:pt x="41330" y="155"/>
                    </a:lnTo>
                    <a:lnTo>
                      <a:pt x="41163" y="389"/>
                    </a:lnTo>
                    <a:lnTo>
                      <a:pt x="40830" y="856"/>
                    </a:lnTo>
                    <a:lnTo>
                      <a:pt x="40196" y="1823"/>
                    </a:lnTo>
                    <a:lnTo>
                      <a:pt x="38895" y="3691"/>
                    </a:lnTo>
                    <a:lnTo>
                      <a:pt x="36360" y="7461"/>
                    </a:lnTo>
                    <a:lnTo>
                      <a:pt x="31223" y="14999"/>
                    </a:lnTo>
                    <a:cubicBezTo>
                      <a:pt x="27854" y="20036"/>
                      <a:pt x="24451" y="25040"/>
                      <a:pt x="21116" y="30077"/>
                    </a:cubicBezTo>
                    <a:cubicBezTo>
                      <a:pt x="17713" y="35147"/>
                      <a:pt x="14377" y="40184"/>
                      <a:pt x="11042" y="45254"/>
                    </a:cubicBezTo>
                    <a:lnTo>
                      <a:pt x="6105" y="52893"/>
                    </a:lnTo>
                    <a:lnTo>
                      <a:pt x="3636" y="56729"/>
                    </a:lnTo>
                    <a:lnTo>
                      <a:pt x="1168" y="60565"/>
                    </a:lnTo>
                    <a:cubicBezTo>
                      <a:pt x="0" y="62400"/>
                      <a:pt x="534" y="64868"/>
                      <a:pt x="2369" y="66036"/>
                    </a:cubicBezTo>
                    <a:cubicBezTo>
                      <a:pt x="3024" y="66453"/>
                      <a:pt x="3759" y="66653"/>
                      <a:pt x="4487" y="66653"/>
                    </a:cubicBezTo>
                    <a:cubicBezTo>
                      <a:pt x="5800" y="66653"/>
                      <a:pt x="7089" y="66003"/>
                      <a:pt x="7839" y="64802"/>
                    </a:cubicBezTo>
                    <a:lnTo>
                      <a:pt x="10274" y="60966"/>
                    </a:lnTo>
                    <a:lnTo>
                      <a:pt x="12643" y="57063"/>
                    </a:lnTo>
                    <a:lnTo>
                      <a:pt x="17446" y="49324"/>
                    </a:lnTo>
                    <a:cubicBezTo>
                      <a:pt x="20615" y="44154"/>
                      <a:pt x="23717" y="38983"/>
                      <a:pt x="26853" y="33746"/>
                    </a:cubicBezTo>
                    <a:cubicBezTo>
                      <a:pt x="29989" y="28576"/>
                      <a:pt x="33057" y="23339"/>
                      <a:pt x="36193" y="18135"/>
                    </a:cubicBezTo>
                    <a:lnTo>
                      <a:pt x="40830" y="10296"/>
                    </a:lnTo>
                    <a:lnTo>
                      <a:pt x="43131" y="6360"/>
                    </a:lnTo>
                    <a:lnTo>
                      <a:pt x="44299" y="4392"/>
                    </a:lnTo>
                    <a:lnTo>
                      <a:pt x="44866" y="3391"/>
                    </a:lnTo>
                    <a:lnTo>
                      <a:pt x="45166" y="2891"/>
                    </a:lnTo>
                    <a:lnTo>
                      <a:pt x="45299" y="2657"/>
                    </a:lnTo>
                    <a:lnTo>
                      <a:pt x="45366" y="2524"/>
                    </a:lnTo>
                    <a:cubicBezTo>
                      <a:pt x="45366" y="2524"/>
                      <a:pt x="45333" y="2457"/>
                      <a:pt x="45233" y="2357"/>
                    </a:cubicBezTo>
                    <a:lnTo>
                      <a:pt x="45033" y="2190"/>
                    </a:lnTo>
                    <a:lnTo>
                      <a:pt x="44666" y="1890"/>
                    </a:lnTo>
                    <a:cubicBezTo>
                      <a:pt x="43898" y="1356"/>
                      <a:pt x="43065" y="823"/>
                      <a:pt x="42297" y="389"/>
                    </a:cubicBezTo>
                    <a:lnTo>
                      <a:pt x="41864" y="189"/>
                    </a:lnTo>
                    <a:lnTo>
                      <a:pt x="41630" y="55"/>
                    </a:lnTo>
                    <a:cubicBezTo>
                      <a:pt x="41552" y="16"/>
                      <a:pt x="41485" y="0"/>
                      <a:pt x="4144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08;p18">
                <a:extLst>
                  <a:ext uri="{FF2B5EF4-FFF2-40B4-BE49-F238E27FC236}">
                    <a16:creationId xmlns:a16="http://schemas.microsoft.com/office/drawing/2014/main" id="{E0667AD1-FA18-F200-E959-02E6B4E914C2}"/>
                  </a:ext>
                </a:extLst>
              </p:cNvPr>
              <p:cNvSpPr/>
              <p:nvPr/>
            </p:nvSpPr>
            <p:spPr>
              <a:xfrm>
                <a:off x="1920050" y="1148050"/>
                <a:ext cx="1335975" cy="1174200"/>
              </a:xfrm>
              <a:custGeom>
                <a:avLst/>
                <a:gdLst/>
                <a:ahLst/>
                <a:cxnLst/>
                <a:rect l="l" t="t" r="r" b="b"/>
                <a:pathLst>
                  <a:path w="53439" h="46968" extrusionOk="0">
                    <a:moveTo>
                      <a:pt x="26693" y="1"/>
                    </a:moveTo>
                    <a:cubicBezTo>
                      <a:pt x="22172" y="1"/>
                      <a:pt x="17603" y="1306"/>
                      <a:pt x="13577" y="4032"/>
                    </a:cubicBezTo>
                    <a:cubicBezTo>
                      <a:pt x="2836" y="11270"/>
                      <a:pt x="0" y="25881"/>
                      <a:pt x="7239" y="36622"/>
                    </a:cubicBezTo>
                    <a:cubicBezTo>
                      <a:pt x="11789" y="43342"/>
                      <a:pt x="19198" y="46968"/>
                      <a:pt x="26738" y="46968"/>
                    </a:cubicBezTo>
                    <a:cubicBezTo>
                      <a:pt x="31249" y="46968"/>
                      <a:pt x="35808" y="45670"/>
                      <a:pt x="39829" y="42960"/>
                    </a:cubicBezTo>
                    <a:cubicBezTo>
                      <a:pt x="50603" y="35688"/>
                      <a:pt x="53439" y="21111"/>
                      <a:pt x="46167" y="10370"/>
                    </a:cubicBezTo>
                    <a:cubicBezTo>
                      <a:pt x="41641" y="3634"/>
                      <a:pt x="34234" y="1"/>
                      <a:pt x="26693" y="1"/>
                    </a:cubicBezTo>
                    <a:close/>
                  </a:path>
                </a:pathLst>
              </a:custGeom>
              <a:solidFill>
                <a:schemeClr val="accent6"/>
              </a:solidFill>
              <a:ln w="30850" cap="flat"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09;p18">
                <a:extLst>
                  <a:ext uri="{FF2B5EF4-FFF2-40B4-BE49-F238E27FC236}">
                    <a16:creationId xmlns:a16="http://schemas.microsoft.com/office/drawing/2014/main" id="{DD7F7FF3-205C-EAEA-E6EF-4C8DCBE70105}"/>
                  </a:ext>
                </a:extLst>
              </p:cNvPr>
              <p:cNvSpPr/>
              <p:nvPr/>
            </p:nvSpPr>
            <p:spPr>
              <a:xfrm>
                <a:off x="2002600" y="1206625"/>
                <a:ext cx="1165875" cy="1052625"/>
              </a:xfrm>
              <a:custGeom>
                <a:avLst/>
                <a:gdLst/>
                <a:ahLst/>
                <a:cxnLst/>
                <a:rect l="l" t="t" r="r" b="b"/>
                <a:pathLst>
                  <a:path w="46635" h="42105" extrusionOk="0">
                    <a:moveTo>
                      <a:pt x="23342" y="1"/>
                    </a:moveTo>
                    <a:cubicBezTo>
                      <a:pt x="21582" y="1"/>
                      <a:pt x="19795" y="223"/>
                      <a:pt x="18014" y="688"/>
                    </a:cubicBezTo>
                    <a:cubicBezTo>
                      <a:pt x="6739" y="3624"/>
                      <a:pt x="1" y="15099"/>
                      <a:pt x="2936" y="26373"/>
                    </a:cubicBezTo>
                    <a:cubicBezTo>
                      <a:pt x="5407" y="35834"/>
                      <a:pt x="13949" y="42105"/>
                      <a:pt x="23293" y="42105"/>
                    </a:cubicBezTo>
                    <a:cubicBezTo>
                      <a:pt x="25053" y="42105"/>
                      <a:pt x="26840" y="41882"/>
                      <a:pt x="28621" y="41417"/>
                    </a:cubicBezTo>
                    <a:cubicBezTo>
                      <a:pt x="39896" y="38482"/>
                      <a:pt x="46634" y="27007"/>
                      <a:pt x="43699" y="15732"/>
                    </a:cubicBezTo>
                    <a:cubicBezTo>
                      <a:pt x="41228" y="6272"/>
                      <a:pt x="32686" y="1"/>
                      <a:pt x="233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10;p18">
                <a:extLst>
                  <a:ext uri="{FF2B5EF4-FFF2-40B4-BE49-F238E27FC236}">
                    <a16:creationId xmlns:a16="http://schemas.microsoft.com/office/drawing/2014/main" id="{FFA8F1F3-4F54-46E4-1CDA-1C650CD4AC54}"/>
                  </a:ext>
                </a:extLst>
              </p:cNvPr>
              <p:cNvSpPr/>
              <p:nvPr/>
            </p:nvSpPr>
            <p:spPr>
              <a:xfrm>
                <a:off x="1875850" y="1825700"/>
                <a:ext cx="297750" cy="202500"/>
              </a:xfrm>
              <a:custGeom>
                <a:avLst/>
                <a:gdLst/>
                <a:ahLst/>
                <a:cxnLst/>
                <a:rect l="l" t="t" r="r" b="b"/>
                <a:pathLst>
                  <a:path w="11910" h="8100" extrusionOk="0">
                    <a:moveTo>
                      <a:pt x="1052" y="1"/>
                    </a:moveTo>
                    <a:cubicBezTo>
                      <a:pt x="814" y="1"/>
                      <a:pt x="594" y="132"/>
                      <a:pt x="468" y="343"/>
                    </a:cubicBezTo>
                    <a:lnTo>
                      <a:pt x="234" y="643"/>
                    </a:lnTo>
                    <a:cubicBezTo>
                      <a:pt x="1" y="976"/>
                      <a:pt x="134" y="1410"/>
                      <a:pt x="468" y="1644"/>
                    </a:cubicBezTo>
                    <a:lnTo>
                      <a:pt x="10475" y="7982"/>
                    </a:lnTo>
                    <a:cubicBezTo>
                      <a:pt x="10590" y="8062"/>
                      <a:pt x="10717" y="8099"/>
                      <a:pt x="10844" y="8099"/>
                    </a:cubicBezTo>
                    <a:cubicBezTo>
                      <a:pt x="11084" y="8099"/>
                      <a:pt x="11323" y="7966"/>
                      <a:pt x="11475" y="7748"/>
                    </a:cubicBezTo>
                    <a:lnTo>
                      <a:pt x="11676" y="7481"/>
                    </a:lnTo>
                    <a:cubicBezTo>
                      <a:pt x="11909" y="7148"/>
                      <a:pt x="11809" y="6681"/>
                      <a:pt x="11475" y="6480"/>
                    </a:cubicBezTo>
                    <a:lnTo>
                      <a:pt x="1468" y="143"/>
                    </a:lnTo>
                    <a:cubicBezTo>
                      <a:pt x="1334" y="45"/>
                      <a:pt x="1190" y="1"/>
                      <a:pt x="10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11;p18">
                <a:extLst>
                  <a:ext uri="{FF2B5EF4-FFF2-40B4-BE49-F238E27FC236}">
                    <a16:creationId xmlns:a16="http://schemas.microsoft.com/office/drawing/2014/main" id="{FA0D54C2-B694-4DBD-7BA4-5A0E1FD02AD9}"/>
                  </a:ext>
                </a:extLst>
              </p:cNvPr>
              <p:cNvSpPr/>
              <p:nvPr/>
            </p:nvSpPr>
            <p:spPr>
              <a:xfrm>
                <a:off x="1795800" y="1952825"/>
                <a:ext cx="297725" cy="202000"/>
              </a:xfrm>
              <a:custGeom>
                <a:avLst/>
                <a:gdLst/>
                <a:ahLst/>
                <a:cxnLst/>
                <a:rect l="l" t="t" r="r" b="b"/>
                <a:pathLst>
                  <a:path w="11909" h="8080" extrusionOk="0">
                    <a:moveTo>
                      <a:pt x="1038" y="1"/>
                    </a:moveTo>
                    <a:cubicBezTo>
                      <a:pt x="807" y="1"/>
                      <a:pt x="581" y="118"/>
                      <a:pt x="434" y="328"/>
                    </a:cubicBezTo>
                    <a:lnTo>
                      <a:pt x="234" y="628"/>
                    </a:lnTo>
                    <a:cubicBezTo>
                      <a:pt x="0" y="962"/>
                      <a:pt x="100" y="1429"/>
                      <a:pt x="434" y="1629"/>
                    </a:cubicBezTo>
                    <a:lnTo>
                      <a:pt x="10441" y="7967"/>
                    </a:lnTo>
                    <a:cubicBezTo>
                      <a:pt x="10566" y="8042"/>
                      <a:pt x="10710" y="8079"/>
                      <a:pt x="10851" y="8079"/>
                    </a:cubicBezTo>
                    <a:cubicBezTo>
                      <a:pt x="11087" y="8079"/>
                      <a:pt x="11317" y="7975"/>
                      <a:pt x="11442" y="7767"/>
                    </a:cubicBezTo>
                    <a:lnTo>
                      <a:pt x="11675" y="7466"/>
                    </a:lnTo>
                    <a:cubicBezTo>
                      <a:pt x="11909" y="7133"/>
                      <a:pt x="11775" y="6666"/>
                      <a:pt x="11442" y="6466"/>
                    </a:cubicBezTo>
                    <a:lnTo>
                      <a:pt x="1435" y="128"/>
                    </a:lnTo>
                    <a:cubicBezTo>
                      <a:pt x="1311" y="41"/>
                      <a:pt x="1174" y="1"/>
                      <a:pt x="10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12;p18">
                <a:extLst>
                  <a:ext uri="{FF2B5EF4-FFF2-40B4-BE49-F238E27FC236}">
                    <a16:creationId xmlns:a16="http://schemas.microsoft.com/office/drawing/2014/main" id="{1C84E388-5792-91D8-D040-604A67C5C8F0}"/>
                  </a:ext>
                </a:extLst>
              </p:cNvPr>
              <p:cNvSpPr/>
              <p:nvPr/>
            </p:nvSpPr>
            <p:spPr>
              <a:xfrm>
                <a:off x="1834150" y="1870875"/>
                <a:ext cx="301075" cy="238950"/>
              </a:xfrm>
              <a:custGeom>
                <a:avLst/>
                <a:gdLst/>
                <a:ahLst/>
                <a:cxnLst/>
                <a:rect l="l" t="t" r="r" b="b"/>
                <a:pathLst>
                  <a:path w="12043" h="9558" extrusionOk="0">
                    <a:moveTo>
                      <a:pt x="2274" y="1"/>
                    </a:moveTo>
                    <a:cubicBezTo>
                      <a:pt x="2130" y="1"/>
                      <a:pt x="1988" y="74"/>
                      <a:pt x="1902" y="204"/>
                    </a:cubicBezTo>
                    <a:lnTo>
                      <a:pt x="134" y="3039"/>
                    </a:lnTo>
                    <a:cubicBezTo>
                      <a:pt x="1" y="3239"/>
                      <a:pt x="34" y="3506"/>
                      <a:pt x="234" y="3606"/>
                    </a:cubicBezTo>
                    <a:lnTo>
                      <a:pt x="9541" y="9510"/>
                    </a:lnTo>
                    <a:cubicBezTo>
                      <a:pt x="9605" y="9542"/>
                      <a:pt x="9676" y="9557"/>
                      <a:pt x="9747" y="9557"/>
                    </a:cubicBezTo>
                    <a:cubicBezTo>
                      <a:pt x="9898" y="9557"/>
                      <a:pt x="10051" y="9490"/>
                      <a:pt x="10141" y="9377"/>
                    </a:cubicBezTo>
                    <a:lnTo>
                      <a:pt x="11909" y="6541"/>
                    </a:lnTo>
                    <a:cubicBezTo>
                      <a:pt x="12043" y="6341"/>
                      <a:pt x="12009" y="6074"/>
                      <a:pt x="11809" y="5941"/>
                    </a:cubicBezTo>
                    <a:lnTo>
                      <a:pt x="2502" y="70"/>
                    </a:lnTo>
                    <a:cubicBezTo>
                      <a:pt x="2432" y="23"/>
                      <a:pt x="2352" y="1"/>
                      <a:pt x="22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513;p18">
                <a:extLst>
                  <a:ext uri="{FF2B5EF4-FFF2-40B4-BE49-F238E27FC236}">
                    <a16:creationId xmlns:a16="http://schemas.microsoft.com/office/drawing/2014/main" id="{72945E88-A0DF-1F0D-A712-47583A3E7469}"/>
                  </a:ext>
                </a:extLst>
              </p:cNvPr>
              <p:cNvSpPr/>
              <p:nvPr/>
            </p:nvSpPr>
            <p:spPr>
              <a:xfrm>
                <a:off x="1809975" y="1272175"/>
                <a:ext cx="778900" cy="756400"/>
              </a:xfrm>
              <a:custGeom>
                <a:avLst/>
                <a:gdLst/>
                <a:ahLst/>
                <a:cxnLst/>
                <a:rect l="l" t="t" r="r" b="b"/>
                <a:pathLst>
                  <a:path w="31156" h="30256" extrusionOk="0">
                    <a:moveTo>
                      <a:pt x="11142" y="1"/>
                    </a:moveTo>
                    <a:lnTo>
                      <a:pt x="0" y="17580"/>
                    </a:lnTo>
                    <a:lnTo>
                      <a:pt x="20015" y="30256"/>
                    </a:lnTo>
                    <a:lnTo>
                      <a:pt x="31156" y="12677"/>
                    </a:lnTo>
                    <a:lnTo>
                      <a:pt x="111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514;p18">
                <a:extLst>
                  <a:ext uri="{FF2B5EF4-FFF2-40B4-BE49-F238E27FC236}">
                    <a16:creationId xmlns:a16="http://schemas.microsoft.com/office/drawing/2014/main" id="{22EDA422-5B19-EFC9-135D-5694F132FD59}"/>
                  </a:ext>
                </a:extLst>
              </p:cNvPr>
              <p:cNvSpPr/>
              <p:nvPr/>
            </p:nvSpPr>
            <p:spPr>
              <a:xfrm>
                <a:off x="1886275" y="1302025"/>
                <a:ext cx="626300" cy="696700"/>
              </a:xfrm>
              <a:custGeom>
                <a:avLst/>
                <a:gdLst/>
                <a:ahLst/>
                <a:cxnLst/>
                <a:rect l="l" t="t" r="r" b="b"/>
                <a:pathLst>
                  <a:path w="25052" h="27868" extrusionOk="0">
                    <a:moveTo>
                      <a:pt x="13121" y="1"/>
                    </a:moveTo>
                    <a:cubicBezTo>
                      <a:pt x="12846" y="1"/>
                      <a:pt x="12580" y="140"/>
                      <a:pt x="12409" y="374"/>
                    </a:cubicBezTo>
                    <a:lnTo>
                      <a:pt x="234" y="19621"/>
                    </a:lnTo>
                    <a:cubicBezTo>
                      <a:pt x="1" y="20022"/>
                      <a:pt x="101" y="20522"/>
                      <a:pt x="501" y="20789"/>
                    </a:cubicBezTo>
                    <a:lnTo>
                      <a:pt x="11442" y="27727"/>
                    </a:lnTo>
                    <a:cubicBezTo>
                      <a:pt x="11586" y="27823"/>
                      <a:pt x="11748" y="27868"/>
                      <a:pt x="11906" y="27868"/>
                    </a:cubicBezTo>
                    <a:cubicBezTo>
                      <a:pt x="12188" y="27868"/>
                      <a:pt x="12460" y="27728"/>
                      <a:pt x="12610" y="27494"/>
                    </a:cubicBezTo>
                    <a:lnTo>
                      <a:pt x="24785" y="8280"/>
                    </a:lnTo>
                    <a:cubicBezTo>
                      <a:pt x="25052" y="7846"/>
                      <a:pt x="24918" y="7346"/>
                      <a:pt x="24551" y="7113"/>
                    </a:cubicBezTo>
                    <a:lnTo>
                      <a:pt x="13577" y="141"/>
                    </a:lnTo>
                    <a:cubicBezTo>
                      <a:pt x="13433" y="45"/>
                      <a:pt x="13275" y="1"/>
                      <a:pt x="131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515;p18">
                <a:extLst>
                  <a:ext uri="{FF2B5EF4-FFF2-40B4-BE49-F238E27FC236}">
                    <a16:creationId xmlns:a16="http://schemas.microsoft.com/office/drawing/2014/main" id="{F80F81A5-81D4-9F1D-51F7-B9A739C711DF}"/>
                  </a:ext>
                </a:extLst>
              </p:cNvPr>
              <p:cNvSpPr/>
              <p:nvPr/>
            </p:nvSpPr>
            <p:spPr>
              <a:xfrm>
                <a:off x="2440425" y="1675800"/>
                <a:ext cx="288550" cy="430150"/>
              </a:xfrm>
              <a:custGeom>
                <a:avLst/>
                <a:gdLst/>
                <a:ahLst/>
                <a:cxnLst/>
                <a:rect l="l" t="t" r="r" b="b"/>
                <a:pathLst>
                  <a:path w="11542" h="17206" extrusionOk="0">
                    <a:moveTo>
                      <a:pt x="10708" y="1"/>
                    </a:moveTo>
                    <a:lnTo>
                      <a:pt x="0" y="16913"/>
                    </a:lnTo>
                    <a:lnTo>
                      <a:pt x="234" y="17046"/>
                    </a:lnTo>
                    <a:cubicBezTo>
                      <a:pt x="412" y="17153"/>
                      <a:pt x="603" y="17205"/>
                      <a:pt x="790" y="17205"/>
                    </a:cubicBezTo>
                    <a:cubicBezTo>
                      <a:pt x="1128" y="17205"/>
                      <a:pt x="1453" y="17035"/>
                      <a:pt x="1668" y="16713"/>
                    </a:cubicBezTo>
                    <a:lnTo>
                      <a:pt x="11275" y="1569"/>
                    </a:lnTo>
                    <a:cubicBezTo>
                      <a:pt x="11542" y="1068"/>
                      <a:pt x="11442" y="468"/>
                      <a:pt x="10941" y="134"/>
                    </a:cubicBezTo>
                    <a:lnTo>
                      <a:pt x="1070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516;p18">
                <a:extLst>
                  <a:ext uri="{FF2B5EF4-FFF2-40B4-BE49-F238E27FC236}">
                    <a16:creationId xmlns:a16="http://schemas.microsoft.com/office/drawing/2014/main" id="{144BBFFD-4101-4C67-1AF8-9ECBF933B8CF}"/>
                  </a:ext>
                </a:extLst>
              </p:cNvPr>
              <p:cNvSpPr/>
              <p:nvPr/>
            </p:nvSpPr>
            <p:spPr>
              <a:xfrm>
                <a:off x="2280300" y="1550550"/>
                <a:ext cx="452025" cy="586025"/>
              </a:xfrm>
              <a:custGeom>
                <a:avLst/>
                <a:gdLst/>
                <a:ahLst/>
                <a:cxnLst/>
                <a:rect l="l" t="t" r="r" b="b"/>
                <a:pathLst>
                  <a:path w="18081" h="23441" extrusionOk="0">
                    <a:moveTo>
                      <a:pt x="13121" y="0"/>
                    </a:moveTo>
                    <a:cubicBezTo>
                      <a:pt x="12846" y="0"/>
                      <a:pt x="12580" y="139"/>
                      <a:pt x="12410" y="374"/>
                    </a:cubicBezTo>
                    <a:lnTo>
                      <a:pt x="234" y="19588"/>
                    </a:lnTo>
                    <a:cubicBezTo>
                      <a:pt x="1" y="20022"/>
                      <a:pt x="134" y="20522"/>
                      <a:pt x="501" y="20755"/>
                    </a:cubicBezTo>
                    <a:lnTo>
                      <a:pt x="4504" y="23324"/>
                    </a:lnTo>
                    <a:cubicBezTo>
                      <a:pt x="4640" y="23403"/>
                      <a:pt x="4787" y="23440"/>
                      <a:pt x="4933" y="23440"/>
                    </a:cubicBezTo>
                    <a:cubicBezTo>
                      <a:pt x="5217" y="23440"/>
                      <a:pt x="5495" y="23300"/>
                      <a:pt x="5671" y="23057"/>
                    </a:cubicBezTo>
                    <a:lnTo>
                      <a:pt x="17847" y="3843"/>
                    </a:lnTo>
                    <a:cubicBezTo>
                      <a:pt x="18080" y="3410"/>
                      <a:pt x="17980" y="2909"/>
                      <a:pt x="17580" y="2676"/>
                    </a:cubicBezTo>
                    <a:lnTo>
                      <a:pt x="13577" y="141"/>
                    </a:lnTo>
                    <a:cubicBezTo>
                      <a:pt x="13433" y="45"/>
                      <a:pt x="13276" y="0"/>
                      <a:pt x="131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517;p18">
                <a:extLst>
                  <a:ext uri="{FF2B5EF4-FFF2-40B4-BE49-F238E27FC236}">
                    <a16:creationId xmlns:a16="http://schemas.microsoft.com/office/drawing/2014/main" id="{E53601AF-7C7D-E940-236D-DF3FAE8D591F}"/>
                  </a:ext>
                </a:extLst>
              </p:cNvPr>
              <p:cNvSpPr/>
              <p:nvPr/>
            </p:nvSpPr>
            <p:spPr>
              <a:xfrm>
                <a:off x="1671550" y="1194375"/>
                <a:ext cx="288550" cy="430600"/>
              </a:xfrm>
              <a:custGeom>
                <a:avLst/>
                <a:gdLst/>
                <a:ahLst/>
                <a:cxnLst/>
                <a:rect l="l" t="t" r="r" b="b"/>
                <a:pathLst>
                  <a:path w="11542" h="17224" extrusionOk="0">
                    <a:moveTo>
                      <a:pt x="10773" y="0"/>
                    </a:moveTo>
                    <a:cubicBezTo>
                      <a:pt x="10426" y="0"/>
                      <a:pt x="10088" y="156"/>
                      <a:pt x="9874" y="478"/>
                    </a:cubicBezTo>
                    <a:lnTo>
                      <a:pt x="300" y="15622"/>
                    </a:lnTo>
                    <a:cubicBezTo>
                      <a:pt x="0" y="16122"/>
                      <a:pt x="133" y="16756"/>
                      <a:pt x="634" y="17090"/>
                    </a:cubicBezTo>
                    <a:lnTo>
                      <a:pt x="834" y="17223"/>
                    </a:lnTo>
                    <a:lnTo>
                      <a:pt x="11542" y="278"/>
                    </a:lnTo>
                    <a:lnTo>
                      <a:pt x="11341" y="144"/>
                    </a:lnTo>
                    <a:cubicBezTo>
                      <a:pt x="11162" y="49"/>
                      <a:pt x="10966" y="0"/>
                      <a:pt x="1077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518;p18">
                <a:extLst>
                  <a:ext uri="{FF2B5EF4-FFF2-40B4-BE49-F238E27FC236}">
                    <a16:creationId xmlns:a16="http://schemas.microsoft.com/office/drawing/2014/main" id="{79E67BAE-A333-6C1F-8D6E-C20330549C47}"/>
                  </a:ext>
                </a:extLst>
              </p:cNvPr>
              <p:cNvSpPr/>
              <p:nvPr/>
            </p:nvSpPr>
            <p:spPr>
              <a:xfrm>
                <a:off x="1667375" y="1162775"/>
                <a:ext cx="452000" cy="586000"/>
              </a:xfrm>
              <a:custGeom>
                <a:avLst/>
                <a:gdLst/>
                <a:ahLst/>
                <a:cxnLst/>
                <a:rect l="l" t="t" r="r" b="b"/>
                <a:pathLst>
                  <a:path w="18080" h="23440" extrusionOk="0">
                    <a:moveTo>
                      <a:pt x="13120" y="0"/>
                    </a:moveTo>
                    <a:cubicBezTo>
                      <a:pt x="12846" y="0"/>
                      <a:pt x="12580" y="139"/>
                      <a:pt x="12409" y="374"/>
                    </a:cubicBezTo>
                    <a:lnTo>
                      <a:pt x="234" y="19588"/>
                    </a:lnTo>
                    <a:cubicBezTo>
                      <a:pt x="0" y="20021"/>
                      <a:pt x="134" y="20522"/>
                      <a:pt x="501" y="20755"/>
                    </a:cubicBezTo>
                    <a:lnTo>
                      <a:pt x="4503" y="23324"/>
                    </a:lnTo>
                    <a:cubicBezTo>
                      <a:pt x="4639" y="23403"/>
                      <a:pt x="4786" y="23440"/>
                      <a:pt x="4932" y="23440"/>
                    </a:cubicBezTo>
                    <a:cubicBezTo>
                      <a:pt x="5216" y="23440"/>
                      <a:pt x="5495" y="23299"/>
                      <a:pt x="5671" y="23057"/>
                    </a:cubicBezTo>
                    <a:lnTo>
                      <a:pt x="17846" y="3843"/>
                    </a:lnTo>
                    <a:cubicBezTo>
                      <a:pt x="18080" y="3410"/>
                      <a:pt x="17980" y="2909"/>
                      <a:pt x="17579" y="2676"/>
                    </a:cubicBezTo>
                    <a:lnTo>
                      <a:pt x="13577" y="141"/>
                    </a:lnTo>
                    <a:cubicBezTo>
                      <a:pt x="13432" y="44"/>
                      <a:pt x="13275" y="0"/>
                      <a:pt x="131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 name="Google Shape;519;p18">
              <a:extLst>
                <a:ext uri="{FF2B5EF4-FFF2-40B4-BE49-F238E27FC236}">
                  <a16:creationId xmlns:a16="http://schemas.microsoft.com/office/drawing/2014/main" id="{BD41E16B-0C83-20E8-7558-716FF77CA796}"/>
                </a:ext>
              </a:extLst>
            </p:cNvPr>
            <p:cNvSpPr/>
            <p:nvPr/>
          </p:nvSpPr>
          <p:spPr>
            <a:xfrm>
              <a:off x="3718971"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520;p18">
              <a:extLst>
                <a:ext uri="{FF2B5EF4-FFF2-40B4-BE49-F238E27FC236}">
                  <a16:creationId xmlns:a16="http://schemas.microsoft.com/office/drawing/2014/main" id="{74EF17DF-FEB8-0A5E-230C-17322F69CCD5}"/>
                </a:ext>
              </a:extLst>
            </p:cNvPr>
            <p:cNvSpPr/>
            <p:nvPr/>
          </p:nvSpPr>
          <p:spPr>
            <a:xfrm>
              <a:off x="2482125" y="2637325"/>
              <a:ext cx="1536125" cy="1987275"/>
            </a:xfrm>
            <a:custGeom>
              <a:avLst/>
              <a:gdLst/>
              <a:ahLst/>
              <a:cxnLst/>
              <a:rect l="l" t="t" r="r" b="b"/>
              <a:pathLst>
                <a:path w="61445" h="79491" extrusionOk="0">
                  <a:moveTo>
                    <a:pt x="0" y="1"/>
                  </a:moveTo>
                  <a:lnTo>
                    <a:pt x="0" y="79491"/>
                  </a:lnTo>
                  <a:lnTo>
                    <a:pt x="61444" y="79491"/>
                  </a:lnTo>
                  <a:lnTo>
                    <a:pt x="6144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521;p18">
              <a:extLst>
                <a:ext uri="{FF2B5EF4-FFF2-40B4-BE49-F238E27FC236}">
                  <a16:creationId xmlns:a16="http://schemas.microsoft.com/office/drawing/2014/main" id="{22B67597-D66E-5BC3-A000-31409E0498E0}"/>
                </a:ext>
              </a:extLst>
            </p:cNvPr>
            <p:cNvSpPr/>
            <p:nvPr/>
          </p:nvSpPr>
          <p:spPr>
            <a:xfrm>
              <a:off x="3584575" y="2968400"/>
              <a:ext cx="289400" cy="289400"/>
            </a:xfrm>
            <a:custGeom>
              <a:avLst/>
              <a:gdLst/>
              <a:ahLst/>
              <a:cxnLst/>
              <a:rect l="l" t="t" r="r" b="b"/>
              <a:pathLst>
                <a:path w="11576" h="11576" extrusionOk="0">
                  <a:moveTo>
                    <a:pt x="5771" y="1068"/>
                  </a:moveTo>
                  <a:cubicBezTo>
                    <a:pt x="8373" y="1068"/>
                    <a:pt x="10508" y="3203"/>
                    <a:pt x="10508" y="5805"/>
                  </a:cubicBezTo>
                  <a:cubicBezTo>
                    <a:pt x="10508" y="8373"/>
                    <a:pt x="8373" y="10508"/>
                    <a:pt x="5771" y="10508"/>
                  </a:cubicBezTo>
                  <a:cubicBezTo>
                    <a:pt x="3203" y="10508"/>
                    <a:pt x="1068" y="8373"/>
                    <a:pt x="1068" y="5805"/>
                  </a:cubicBezTo>
                  <a:cubicBezTo>
                    <a:pt x="1068" y="3203"/>
                    <a:pt x="3203" y="1068"/>
                    <a:pt x="5771" y="1068"/>
                  </a:cubicBezTo>
                  <a:close/>
                  <a:moveTo>
                    <a:pt x="5771" y="1"/>
                  </a:moveTo>
                  <a:cubicBezTo>
                    <a:pt x="2602" y="1"/>
                    <a:pt x="0" y="2569"/>
                    <a:pt x="0" y="5771"/>
                  </a:cubicBezTo>
                  <a:cubicBezTo>
                    <a:pt x="0" y="9007"/>
                    <a:pt x="2569" y="11575"/>
                    <a:pt x="5771" y="11575"/>
                  </a:cubicBezTo>
                  <a:cubicBezTo>
                    <a:pt x="8940" y="11575"/>
                    <a:pt x="11575" y="9007"/>
                    <a:pt x="11575" y="5771"/>
                  </a:cubicBezTo>
                  <a:cubicBezTo>
                    <a:pt x="11575" y="2569"/>
                    <a:pt x="9007" y="1"/>
                    <a:pt x="57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522;p18">
              <a:extLst>
                <a:ext uri="{FF2B5EF4-FFF2-40B4-BE49-F238E27FC236}">
                  <a16:creationId xmlns:a16="http://schemas.microsoft.com/office/drawing/2014/main" id="{23274B93-33FF-6ABD-A563-CD38C6A34C2A}"/>
                </a:ext>
              </a:extLst>
            </p:cNvPr>
            <p:cNvSpPr/>
            <p:nvPr/>
          </p:nvSpPr>
          <p:spPr>
            <a:xfrm>
              <a:off x="3652125" y="3067425"/>
              <a:ext cx="155125" cy="108650"/>
            </a:xfrm>
            <a:custGeom>
              <a:avLst/>
              <a:gdLst/>
              <a:ahLst/>
              <a:cxnLst/>
              <a:rect l="l" t="t" r="r" b="b"/>
              <a:pathLst>
                <a:path w="6205" h="4346" extrusionOk="0">
                  <a:moveTo>
                    <a:pt x="5633" y="1"/>
                  </a:moveTo>
                  <a:cubicBezTo>
                    <a:pt x="5496" y="1"/>
                    <a:pt x="5354" y="59"/>
                    <a:pt x="5237" y="176"/>
                  </a:cubicBezTo>
                  <a:lnTo>
                    <a:pt x="2569" y="2844"/>
                  </a:lnTo>
                  <a:lnTo>
                    <a:pt x="968" y="1210"/>
                  </a:lnTo>
                  <a:cubicBezTo>
                    <a:pt x="851" y="1110"/>
                    <a:pt x="709" y="1060"/>
                    <a:pt x="572" y="1060"/>
                  </a:cubicBezTo>
                  <a:cubicBezTo>
                    <a:pt x="434" y="1060"/>
                    <a:pt x="300" y="1110"/>
                    <a:pt x="200" y="1210"/>
                  </a:cubicBezTo>
                  <a:cubicBezTo>
                    <a:pt x="0" y="1410"/>
                    <a:pt x="0" y="1744"/>
                    <a:pt x="200" y="1944"/>
                  </a:cubicBezTo>
                  <a:lnTo>
                    <a:pt x="2569" y="4345"/>
                  </a:lnTo>
                  <a:lnTo>
                    <a:pt x="6005" y="910"/>
                  </a:lnTo>
                  <a:cubicBezTo>
                    <a:pt x="6205" y="710"/>
                    <a:pt x="6205" y="376"/>
                    <a:pt x="6005" y="176"/>
                  </a:cubicBezTo>
                  <a:cubicBezTo>
                    <a:pt x="5904" y="59"/>
                    <a:pt x="5771" y="1"/>
                    <a:pt x="56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523;p18">
              <a:extLst>
                <a:ext uri="{FF2B5EF4-FFF2-40B4-BE49-F238E27FC236}">
                  <a16:creationId xmlns:a16="http://schemas.microsoft.com/office/drawing/2014/main" id="{E6FAFAF8-AE37-54C6-BB18-E4A784A99DFA}"/>
                </a:ext>
              </a:extLst>
            </p:cNvPr>
            <p:cNvSpPr/>
            <p:nvPr/>
          </p:nvSpPr>
          <p:spPr>
            <a:xfrm>
              <a:off x="2697275" y="3122675"/>
              <a:ext cx="592950" cy="25"/>
            </a:xfrm>
            <a:custGeom>
              <a:avLst/>
              <a:gdLst/>
              <a:ahLst/>
              <a:cxnLst/>
              <a:rect l="l" t="t" r="r" b="b"/>
              <a:pathLst>
                <a:path w="23718" h="1" fill="none" extrusionOk="0">
                  <a:moveTo>
                    <a:pt x="0" y="1"/>
                  </a:moveTo>
                  <a:lnTo>
                    <a:pt x="23717"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524;p18">
              <a:extLst>
                <a:ext uri="{FF2B5EF4-FFF2-40B4-BE49-F238E27FC236}">
                  <a16:creationId xmlns:a16="http://schemas.microsoft.com/office/drawing/2014/main" id="{BE67D111-613C-666C-CB0B-945D3629B838}"/>
                </a:ext>
              </a:extLst>
            </p:cNvPr>
            <p:cNvSpPr/>
            <p:nvPr/>
          </p:nvSpPr>
          <p:spPr>
            <a:xfrm>
              <a:off x="2697275" y="322357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525;p18">
              <a:extLst>
                <a:ext uri="{FF2B5EF4-FFF2-40B4-BE49-F238E27FC236}">
                  <a16:creationId xmlns:a16="http://schemas.microsoft.com/office/drawing/2014/main" id="{CEB5390E-9930-76C7-8072-44BE75D4F9D2}"/>
                </a:ext>
              </a:extLst>
            </p:cNvPr>
            <p:cNvSpPr/>
            <p:nvPr/>
          </p:nvSpPr>
          <p:spPr>
            <a:xfrm>
              <a:off x="2697275" y="3324500"/>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526;p18">
              <a:extLst>
                <a:ext uri="{FF2B5EF4-FFF2-40B4-BE49-F238E27FC236}">
                  <a16:creationId xmlns:a16="http://schemas.microsoft.com/office/drawing/2014/main" id="{74FC28DB-E856-7C25-3537-70DA22C81489}"/>
                </a:ext>
              </a:extLst>
            </p:cNvPr>
            <p:cNvSpPr/>
            <p:nvPr/>
          </p:nvSpPr>
          <p:spPr>
            <a:xfrm>
              <a:off x="2697275" y="3425400"/>
              <a:ext cx="577100" cy="25"/>
            </a:xfrm>
            <a:custGeom>
              <a:avLst/>
              <a:gdLst/>
              <a:ahLst/>
              <a:cxnLst/>
              <a:rect l="l" t="t" r="r" b="b"/>
              <a:pathLst>
                <a:path w="23084" h="1" fill="none" extrusionOk="0">
                  <a:moveTo>
                    <a:pt x="0" y="0"/>
                  </a:moveTo>
                  <a:lnTo>
                    <a:pt x="23083"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527;p18">
              <a:extLst>
                <a:ext uri="{FF2B5EF4-FFF2-40B4-BE49-F238E27FC236}">
                  <a16:creationId xmlns:a16="http://schemas.microsoft.com/office/drawing/2014/main" id="{55CCA098-3A45-7FAD-BF7C-BDC21213A5BB}"/>
                </a:ext>
              </a:extLst>
            </p:cNvPr>
            <p:cNvSpPr/>
            <p:nvPr/>
          </p:nvSpPr>
          <p:spPr>
            <a:xfrm>
              <a:off x="2697275" y="352712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528;p18">
              <a:extLst>
                <a:ext uri="{FF2B5EF4-FFF2-40B4-BE49-F238E27FC236}">
                  <a16:creationId xmlns:a16="http://schemas.microsoft.com/office/drawing/2014/main" id="{2B5F27D6-143A-A9A4-2F95-51E497E3A6EB}"/>
                </a:ext>
              </a:extLst>
            </p:cNvPr>
            <p:cNvSpPr/>
            <p:nvPr/>
          </p:nvSpPr>
          <p:spPr>
            <a:xfrm>
              <a:off x="2697275" y="362887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529;p18">
              <a:extLst>
                <a:ext uri="{FF2B5EF4-FFF2-40B4-BE49-F238E27FC236}">
                  <a16:creationId xmlns:a16="http://schemas.microsoft.com/office/drawing/2014/main" id="{1A9F59AE-FA3F-01FC-7D7F-1097FC20ED3E}"/>
                </a:ext>
              </a:extLst>
            </p:cNvPr>
            <p:cNvSpPr/>
            <p:nvPr/>
          </p:nvSpPr>
          <p:spPr>
            <a:xfrm>
              <a:off x="2697275" y="3730625"/>
              <a:ext cx="489525" cy="0"/>
            </a:xfrm>
            <a:custGeom>
              <a:avLst/>
              <a:gdLst/>
              <a:ahLst/>
              <a:cxnLst/>
              <a:rect l="l" t="t" r="r" b="b"/>
              <a:pathLst>
                <a:path w="19581" h="120000" fill="none" extrusionOk="0">
                  <a:moveTo>
                    <a:pt x="0" y="0"/>
                  </a:moveTo>
                  <a:lnTo>
                    <a:pt x="1958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530;p18">
              <a:extLst>
                <a:ext uri="{FF2B5EF4-FFF2-40B4-BE49-F238E27FC236}">
                  <a16:creationId xmlns:a16="http://schemas.microsoft.com/office/drawing/2014/main" id="{81E76F22-0CAA-B090-96C9-77944803F4BD}"/>
                </a:ext>
              </a:extLst>
            </p:cNvPr>
            <p:cNvSpPr/>
            <p:nvPr/>
          </p:nvSpPr>
          <p:spPr>
            <a:xfrm>
              <a:off x="2697275" y="38315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531;p18">
              <a:extLst>
                <a:ext uri="{FF2B5EF4-FFF2-40B4-BE49-F238E27FC236}">
                  <a16:creationId xmlns:a16="http://schemas.microsoft.com/office/drawing/2014/main" id="{AE4DA48D-13E7-3615-DCB1-BE232BB27168}"/>
                </a:ext>
              </a:extLst>
            </p:cNvPr>
            <p:cNvSpPr/>
            <p:nvPr/>
          </p:nvSpPr>
          <p:spPr>
            <a:xfrm>
              <a:off x="2697275" y="39324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532;p18">
              <a:extLst>
                <a:ext uri="{FF2B5EF4-FFF2-40B4-BE49-F238E27FC236}">
                  <a16:creationId xmlns:a16="http://schemas.microsoft.com/office/drawing/2014/main" id="{CE30C446-7846-E6CD-8036-03DDA2007B4E}"/>
                </a:ext>
              </a:extLst>
            </p:cNvPr>
            <p:cNvSpPr/>
            <p:nvPr/>
          </p:nvSpPr>
          <p:spPr>
            <a:xfrm>
              <a:off x="2697275" y="4033325"/>
              <a:ext cx="746375" cy="25"/>
            </a:xfrm>
            <a:custGeom>
              <a:avLst/>
              <a:gdLst/>
              <a:ahLst/>
              <a:cxnLst/>
              <a:rect l="l" t="t" r="r" b="b"/>
              <a:pathLst>
                <a:path w="29855" h="1" fill="none" extrusionOk="0">
                  <a:moveTo>
                    <a:pt x="0" y="1"/>
                  </a:moveTo>
                  <a:lnTo>
                    <a:pt x="29855"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533;p18">
              <a:extLst>
                <a:ext uri="{FF2B5EF4-FFF2-40B4-BE49-F238E27FC236}">
                  <a16:creationId xmlns:a16="http://schemas.microsoft.com/office/drawing/2014/main" id="{D5E8B917-3CA3-343F-25BE-1162C7ECAA37}"/>
                </a:ext>
              </a:extLst>
            </p:cNvPr>
            <p:cNvSpPr/>
            <p:nvPr/>
          </p:nvSpPr>
          <p:spPr>
            <a:xfrm>
              <a:off x="2697275" y="4285175"/>
              <a:ext cx="608800" cy="25"/>
            </a:xfrm>
            <a:custGeom>
              <a:avLst/>
              <a:gdLst/>
              <a:ahLst/>
              <a:cxnLst/>
              <a:rect l="l" t="t" r="r" b="b"/>
              <a:pathLst>
                <a:path w="24352" h="1" fill="none" extrusionOk="0">
                  <a:moveTo>
                    <a:pt x="0" y="1"/>
                  </a:moveTo>
                  <a:lnTo>
                    <a:pt x="2435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534;p18">
              <a:extLst>
                <a:ext uri="{FF2B5EF4-FFF2-40B4-BE49-F238E27FC236}">
                  <a16:creationId xmlns:a16="http://schemas.microsoft.com/office/drawing/2014/main" id="{AB42ABA6-7CCF-466D-D693-EB13C9948C71}"/>
                </a:ext>
              </a:extLst>
            </p:cNvPr>
            <p:cNvSpPr/>
            <p:nvPr/>
          </p:nvSpPr>
          <p:spPr>
            <a:xfrm>
              <a:off x="2697275" y="4384425"/>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535;p18">
              <a:extLst>
                <a:ext uri="{FF2B5EF4-FFF2-40B4-BE49-F238E27FC236}">
                  <a16:creationId xmlns:a16="http://schemas.microsoft.com/office/drawing/2014/main" id="{2A24A3C2-767D-73F5-9207-1EB38ED249F4}"/>
                </a:ext>
              </a:extLst>
            </p:cNvPr>
            <p:cNvSpPr/>
            <p:nvPr/>
          </p:nvSpPr>
          <p:spPr>
            <a:xfrm>
              <a:off x="3644625" y="4053350"/>
              <a:ext cx="167350" cy="285125"/>
            </a:xfrm>
            <a:custGeom>
              <a:avLst/>
              <a:gdLst/>
              <a:ahLst/>
              <a:cxnLst/>
              <a:rect l="l" t="t" r="r" b="b"/>
              <a:pathLst>
                <a:path w="6694" h="11405" extrusionOk="0">
                  <a:moveTo>
                    <a:pt x="0" y="0"/>
                  </a:moveTo>
                  <a:lnTo>
                    <a:pt x="0" y="11108"/>
                  </a:lnTo>
                  <a:cubicBezTo>
                    <a:pt x="0" y="11286"/>
                    <a:pt x="148" y="11405"/>
                    <a:pt x="306" y="11405"/>
                  </a:cubicBezTo>
                  <a:cubicBezTo>
                    <a:pt x="386" y="11405"/>
                    <a:pt x="467" y="11375"/>
                    <a:pt x="534" y="11308"/>
                  </a:cubicBezTo>
                  <a:lnTo>
                    <a:pt x="3136" y="8606"/>
                  </a:lnTo>
                  <a:cubicBezTo>
                    <a:pt x="3202" y="8540"/>
                    <a:pt x="3286" y="8506"/>
                    <a:pt x="3369" y="8506"/>
                  </a:cubicBezTo>
                  <a:cubicBezTo>
                    <a:pt x="3453" y="8506"/>
                    <a:pt x="3536" y="8540"/>
                    <a:pt x="3603" y="8606"/>
                  </a:cubicBezTo>
                  <a:lnTo>
                    <a:pt x="6171" y="11308"/>
                  </a:lnTo>
                  <a:cubicBezTo>
                    <a:pt x="6238" y="11375"/>
                    <a:pt x="6319" y="11405"/>
                    <a:pt x="6397" y="11405"/>
                  </a:cubicBezTo>
                  <a:cubicBezTo>
                    <a:pt x="6553" y="11405"/>
                    <a:pt x="6694" y="11286"/>
                    <a:pt x="6671" y="11108"/>
                  </a:cubicBezTo>
                  <a:lnTo>
                    <a:pt x="66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536;p18">
              <a:extLst>
                <a:ext uri="{FF2B5EF4-FFF2-40B4-BE49-F238E27FC236}">
                  <a16:creationId xmlns:a16="http://schemas.microsoft.com/office/drawing/2014/main" id="{B01DC4B4-B283-FBFE-48C8-09C1A3BE19E5}"/>
                </a:ext>
              </a:extLst>
            </p:cNvPr>
            <p:cNvSpPr/>
            <p:nvPr/>
          </p:nvSpPr>
          <p:spPr>
            <a:xfrm>
              <a:off x="3596250" y="3961825"/>
              <a:ext cx="265200" cy="241650"/>
            </a:xfrm>
            <a:custGeom>
              <a:avLst/>
              <a:gdLst/>
              <a:ahLst/>
              <a:cxnLst/>
              <a:rect l="l" t="t" r="r" b="b"/>
              <a:pathLst>
                <a:path w="10608" h="9666" extrusionOk="0">
                  <a:moveTo>
                    <a:pt x="5308" y="0"/>
                  </a:moveTo>
                  <a:cubicBezTo>
                    <a:pt x="4070" y="0"/>
                    <a:pt x="2836" y="476"/>
                    <a:pt x="1902" y="1426"/>
                  </a:cubicBezTo>
                  <a:cubicBezTo>
                    <a:pt x="0" y="3294"/>
                    <a:pt x="0" y="6363"/>
                    <a:pt x="1902" y="8265"/>
                  </a:cubicBezTo>
                  <a:cubicBezTo>
                    <a:pt x="2836" y="9199"/>
                    <a:pt x="4070" y="9666"/>
                    <a:pt x="5308" y="9666"/>
                  </a:cubicBezTo>
                  <a:cubicBezTo>
                    <a:pt x="6547" y="9666"/>
                    <a:pt x="7789" y="9199"/>
                    <a:pt x="8740" y="8265"/>
                  </a:cubicBezTo>
                  <a:cubicBezTo>
                    <a:pt x="10608" y="6363"/>
                    <a:pt x="10608" y="3294"/>
                    <a:pt x="8740" y="1426"/>
                  </a:cubicBezTo>
                  <a:cubicBezTo>
                    <a:pt x="7789" y="476"/>
                    <a:pt x="6547" y="0"/>
                    <a:pt x="53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537;p18">
              <a:extLst>
                <a:ext uri="{FF2B5EF4-FFF2-40B4-BE49-F238E27FC236}">
                  <a16:creationId xmlns:a16="http://schemas.microsoft.com/office/drawing/2014/main" id="{BDCD997E-0FEF-078A-10AE-8764C3A3D0C4}"/>
                </a:ext>
              </a:extLst>
            </p:cNvPr>
            <p:cNvSpPr/>
            <p:nvPr/>
          </p:nvSpPr>
          <p:spPr>
            <a:xfrm>
              <a:off x="3656300" y="4012475"/>
              <a:ext cx="146775" cy="140125"/>
            </a:xfrm>
            <a:custGeom>
              <a:avLst/>
              <a:gdLst/>
              <a:ahLst/>
              <a:cxnLst/>
              <a:rect l="l" t="t" r="r" b="b"/>
              <a:pathLst>
                <a:path w="5871" h="5605" extrusionOk="0">
                  <a:moveTo>
                    <a:pt x="2902" y="1"/>
                  </a:moveTo>
                  <a:lnTo>
                    <a:pt x="2001" y="1835"/>
                  </a:lnTo>
                  <a:lnTo>
                    <a:pt x="0" y="2136"/>
                  </a:lnTo>
                  <a:lnTo>
                    <a:pt x="1468" y="3570"/>
                  </a:lnTo>
                  <a:lnTo>
                    <a:pt x="1134" y="5605"/>
                  </a:lnTo>
                  <a:lnTo>
                    <a:pt x="2902" y="4637"/>
                  </a:lnTo>
                  <a:lnTo>
                    <a:pt x="4737" y="5605"/>
                  </a:lnTo>
                  <a:lnTo>
                    <a:pt x="4370" y="3570"/>
                  </a:lnTo>
                  <a:lnTo>
                    <a:pt x="5871" y="2136"/>
                  </a:lnTo>
                  <a:lnTo>
                    <a:pt x="3836" y="1835"/>
                  </a:lnTo>
                  <a:lnTo>
                    <a:pt x="290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538;p18">
              <a:extLst>
                <a:ext uri="{FF2B5EF4-FFF2-40B4-BE49-F238E27FC236}">
                  <a16:creationId xmlns:a16="http://schemas.microsoft.com/office/drawing/2014/main" id="{9A030BA5-FF35-140B-2CA5-0C1E08BADB25}"/>
                </a:ext>
              </a:extLst>
            </p:cNvPr>
            <p:cNvSpPr/>
            <p:nvPr/>
          </p:nvSpPr>
          <p:spPr>
            <a:xfrm>
              <a:off x="1022750" y="4403600"/>
              <a:ext cx="1109975" cy="1007400"/>
            </a:xfrm>
            <a:custGeom>
              <a:avLst/>
              <a:gdLst/>
              <a:ahLst/>
              <a:cxnLst/>
              <a:rect l="l" t="t" r="r" b="b"/>
              <a:pathLst>
                <a:path w="44399" h="40296" extrusionOk="0">
                  <a:moveTo>
                    <a:pt x="44399" y="0"/>
                  </a:moveTo>
                  <a:lnTo>
                    <a:pt x="31823" y="5171"/>
                  </a:lnTo>
                  <a:lnTo>
                    <a:pt x="0" y="40296"/>
                  </a:lnTo>
                  <a:lnTo>
                    <a:pt x="0" y="40296"/>
                  </a:lnTo>
                  <a:lnTo>
                    <a:pt x="15611" y="29988"/>
                  </a:lnTo>
                  <a:lnTo>
                    <a:pt x="21882" y="27320"/>
                  </a:lnTo>
                  <a:cubicBezTo>
                    <a:pt x="28154" y="27053"/>
                    <a:pt x="33891" y="23851"/>
                    <a:pt x="37394" y="18680"/>
                  </a:cubicBezTo>
                  <a:lnTo>
                    <a:pt x="42864" y="10641"/>
                  </a:lnTo>
                  <a:lnTo>
                    <a:pt x="44399" y="0"/>
                  </a:lnTo>
                  <a:close/>
                </a:path>
              </a:pathLst>
            </a:custGeom>
            <a:solidFill>
              <a:srgbClr val="DD8F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539;p18">
              <a:extLst>
                <a:ext uri="{FF2B5EF4-FFF2-40B4-BE49-F238E27FC236}">
                  <a16:creationId xmlns:a16="http://schemas.microsoft.com/office/drawing/2014/main" id="{69D2EDE9-4D58-0A13-F7C2-E506FF720720}"/>
                </a:ext>
              </a:extLst>
            </p:cNvPr>
            <p:cNvSpPr/>
            <p:nvPr/>
          </p:nvSpPr>
          <p:spPr>
            <a:xfrm>
              <a:off x="2069325" y="4277675"/>
              <a:ext cx="281900" cy="275225"/>
            </a:xfrm>
            <a:custGeom>
              <a:avLst/>
              <a:gdLst/>
              <a:ahLst/>
              <a:cxnLst/>
              <a:rect l="l" t="t" r="r" b="b"/>
              <a:pathLst>
                <a:path w="11276" h="11009" extrusionOk="0">
                  <a:moveTo>
                    <a:pt x="9340" y="0"/>
                  </a:moveTo>
                  <a:lnTo>
                    <a:pt x="8273" y="1235"/>
                  </a:lnTo>
                  <a:lnTo>
                    <a:pt x="5137" y="4971"/>
                  </a:lnTo>
                  <a:lnTo>
                    <a:pt x="4170" y="4904"/>
                  </a:lnTo>
                  <a:lnTo>
                    <a:pt x="3269" y="4870"/>
                  </a:lnTo>
                  <a:cubicBezTo>
                    <a:pt x="3213" y="4868"/>
                    <a:pt x="3158" y="4866"/>
                    <a:pt x="3102" y="4866"/>
                  </a:cubicBezTo>
                  <a:cubicBezTo>
                    <a:pt x="2497" y="4866"/>
                    <a:pt x="1926" y="5032"/>
                    <a:pt x="1468" y="5337"/>
                  </a:cubicBezTo>
                  <a:cubicBezTo>
                    <a:pt x="701" y="5804"/>
                    <a:pt x="167" y="6572"/>
                    <a:pt x="34" y="7506"/>
                  </a:cubicBezTo>
                  <a:cubicBezTo>
                    <a:pt x="0" y="7672"/>
                    <a:pt x="0" y="7773"/>
                    <a:pt x="0" y="7973"/>
                  </a:cubicBezTo>
                  <a:cubicBezTo>
                    <a:pt x="0" y="9541"/>
                    <a:pt x="1268" y="10908"/>
                    <a:pt x="2902" y="11008"/>
                  </a:cubicBezTo>
                  <a:lnTo>
                    <a:pt x="3303" y="11008"/>
                  </a:lnTo>
                  <a:cubicBezTo>
                    <a:pt x="3803" y="11008"/>
                    <a:pt x="4337" y="10942"/>
                    <a:pt x="4837" y="10841"/>
                  </a:cubicBezTo>
                  <a:cubicBezTo>
                    <a:pt x="5104" y="10808"/>
                    <a:pt x="5304" y="10708"/>
                    <a:pt x="5538" y="10641"/>
                  </a:cubicBezTo>
                  <a:lnTo>
                    <a:pt x="8540" y="9574"/>
                  </a:lnTo>
                  <a:cubicBezTo>
                    <a:pt x="9541" y="9240"/>
                    <a:pt x="10308" y="8406"/>
                    <a:pt x="10608" y="7406"/>
                  </a:cubicBezTo>
                  <a:lnTo>
                    <a:pt x="11008" y="5971"/>
                  </a:lnTo>
                  <a:cubicBezTo>
                    <a:pt x="11275" y="5204"/>
                    <a:pt x="11242" y="4470"/>
                    <a:pt x="10942" y="3803"/>
                  </a:cubicBezTo>
                  <a:lnTo>
                    <a:pt x="9340" y="0"/>
                  </a:ln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540;p18">
              <a:extLst>
                <a:ext uri="{FF2B5EF4-FFF2-40B4-BE49-F238E27FC236}">
                  <a16:creationId xmlns:a16="http://schemas.microsoft.com/office/drawing/2014/main" id="{FDCC5D6C-16E1-5114-F03D-6C8B532146BF}"/>
                </a:ext>
              </a:extLst>
            </p:cNvPr>
            <p:cNvSpPr/>
            <p:nvPr/>
          </p:nvSpPr>
          <p:spPr>
            <a:xfrm>
              <a:off x="2331175" y="3984125"/>
              <a:ext cx="201000" cy="203500"/>
            </a:xfrm>
            <a:custGeom>
              <a:avLst/>
              <a:gdLst/>
              <a:ahLst/>
              <a:cxnLst/>
              <a:rect l="l" t="t" r="r" b="b"/>
              <a:pathLst>
                <a:path w="8040" h="8140" extrusionOk="0">
                  <a:moveTo>
                    <a:pt x="4537" y="1"/>
                  </a:moveTo>
                  <a:lnTo>
                    <a:pt x="4504" y="67"/>
                  </a:lnTo>
                  <a:lnTo>
                    <a:pt x="4370" y="167"/>
                  </a:lnTo>
                  <a:lnTo>
                    <a:pt x="4137" y="401"/>
                  </a:lnTo>
                  <a:lnTo>
                    <a:pt x="3636" y="868"/>
                  </a:lnTo>
                  <a:lnTo>
                    <a:pt x="2669" y="1769"/>
                  </a:lnTo>
                  <a:lnTo>
                    <a:pt x="701" y="3603"/>
                  </a:lnTo>
                  <a:lnTo>
                    <a:pt x="1" y="4270"/>
                  </a:lnTo>
                  <a:lnTo>
                    <a:pt x="4037" y="8140"/>
                  </a:lnTo>
                  <a:lnTo>
                    <a:pt x="4604" y="7406"/>
                  </a:lnTo>
                  <a:lnTo>
                    <a:pt x="6338" y="5338"/>
                  </a:lnTo>
                  <a:lnTo>
                    <a:pt x="7206" y="4337"/>
                  </a:lnTo>
                  <a:lnTo>
                    <a:pt x="7639" y="3837"/>
                  </a:lnTo>
                  <a:lnTo>
                    <a:pt x="7839" y="3603"/>
                  </a:lnTo>
                  <a:lnTo>
                    <a:pt x="7973" y="3470"/>
                  </a:lnTo>
                  <a:lnTo>
                    <a:pt x="8006" y="3403"/>
                  </a:lnTo>
                  <a:cubicBezTo>
                    <a:pt x="8040" y="3403"/>
                    <a:pt x="8006" y="3336"/>
                    <a:pt x="7873" y="3236"/>
                  </a:cubicBezTo>
                  <a:lnTo>
                    <a:pt x="7706" y="3003"/>
                  </a:lnTo>
                  <a:lnTo>
                    <a:pt x="7372" y="2636"/>
                  </a:lnTo>
                  <a:cubicBezTo>
                    <a:pt x="6705" y="1969"/>
                    <a:pt x="6005" y="1268"/>
                    <a:pt x="5304" y="634"/>
                  </a:cubicBezTo>
                  <a:lnTo>
                    <a:pt x="4937" y="301"/>
                  </a:lnTo>
                  <a:lnTo>
                    <a:pt x="4704" y="134"/>
                  </a:lnTo>
                  <a:cubicBezTo>
                    <a:pt x="4604" y="1"/>
                    <a:pt x="4537" y="1"/>
                    <a:pt x="45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541;p18">
              <a:extLst>
                <a:ext uri="{FF2B5EF4-FFF2-40B4-BE49-F238E27FC236}">
                  <a16:creationId xmlns:a16="http://schemas.microsoft.com/office/drawing/2014/main" id="{4399FF3C-8888-D108-F67F-342B94C5ED37}"/>
                </a:ext>
              </a:extLst>
            </p:cNvPr>
            <p:cNvSpPr/>
            <p:nvPr/>
          </p:nvSpPr>
          <p:spPr>
            <a:xfrm>
              <a:off x="1641525" y="4091700"/>
              <a:ext cx="791425" cy="808975"/>
            </a:xfrm>
            <a:custGeom>
              <a:avLst/>
              <a:gdLst/>
              <a:ahLst/>
              <a:cxnLst/>
              <a:rect l="l" t="t" r="r" b="b"/>
              <a:pathLst>
                <a:path w="31657" h="32359" extrusionOk="0">
                  <a:moveTo>
                    <a:pt x="27620" y="1"/>
                  </a:moveTo>
                  <a:lnTo>
                    <a:pt x="24418" y="3003"/>
                  </a:lnTo>
                  <a:cubicBezTo>
                    <a:pt x="21849" y="5471"/>
                    <a:pt x="19247" y="7906"/>
                    <a:pt x="16712" y="10408"/>
                  </a:cubicBezTo>
                  <a:cubicBezTo>
                    <a:pt x="14177" y="12843"/>
                    <a:pt x="11608" y="15345"/>
                    <a:pt x="9073" y="17847"/>
                  </a:cubicBezTo>
                  <a:cubicBezTo>
                    <a:pt x="6538" y="20415"/>
                    <a:pt x="4036" y="22917"/>
                    <a:pt x="1568" y="25486"/>
                  </a:cubicBezTo>
                  <a:cubicBezTo>
                    <a:pt x="0" y="27120"/>
                    <a:pt x="67" y="29689"/>
                    <a:pt x="1701" y="31256"/>
                  </a:cubicBezTo>
                  <a:cubicBezTo>
                    <a:pt x="2492" y="31999"/>
                    <a:pt x="3501" y="32358"/>
                    <a:pt x="4510" y="32358"/>
                  </a:cubicBezTo>
                  <a:cubicBezTo>
                    <a:pt x="5587" y="32358"/>
                    <a:pt x="6663" y="31949"/>
                    <a:pt x="7472" y="31156"/>
                  </a:cubicBezTo>
                  <a:cubicBezTo>
                    <a:pt x="9941" y="28621"/>
                    <a:pt x="12376" y="25953"/>
                    <a:pt x="14744" y="23317"/>
                  </a:cubicBezTo>
                  <a:cubicBezTo>
                    <a:pt x="17112" y="20649"/>
                    <a:pt x="19481" y="17980"/>
                    <a:pt x="21816" y="15312"/>
                  </a:cubicBezTo>
                  <a:cubicBezTo>
                    <a:pt x="24217" y="12643"/>
                    <a:pt x="26486" y="9941"/>
                    <a:pt x="28821" y="7239"/>
                  </a:cubicBezTo>
                  <a:lnTo>
                    <a:pt x="31656" y="3903"/>
                  </a:lnTo>
                  <a:lnTo>
                    <a:pt x="2762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542;p18">
              <a:extLst>
                <a:ext uri="{FF2B5EF4-FFF2-40B4-BE49-F238E27FC236}">
                  <a16:creationId xmlns:a16="http://schemas.microsoft.com/office/drawing/2014/main" id="{6DE7908A-0B1A-F3F1-3BB0-DFF22B4BF4BD}"/>
                </a:ext>
              </a:extLst>
            </p:cNvPr>
            <p:cNvSpPr/>
            <p:nvPr/>
          </p:nvSpPr>
          <p:spPr>
            <a:xfrm>
              <a:off x="2254450" y="3040125"/>
              <a:ext cx="1204225" cy="1203375"/>
            </a:xfrm>
            <a:custGeom>
              <a:avLst/>
              <a:gdLst/>
              <a:ahLst/>
              <a:cxnLst/>
              <a:rect l="l" t="t" r="r" b="b"/>
              <a:pathLst>
                <a:path w="48169" h="48135" fill="none" extrusionOk="0">
                  <a:moveTo>
                    <a:pt x="39596" y="8573"/>
                  </a:moveTo>
                  <a:cubicBezTo>
                    <a:pt x="48168" y="17146"/>
                    <a:pt x="48168" y="31022"/>
                    <a:pt x="39596" y="39595"/>
                  </a:cubicBezTo>
                  <a:cubicBezTo>
                    <a:pt x="31023" y="48135"/>
                    <a:pt x="17146" y="48135"/>
                    <a:pt x="8573" y="39595"/>
                  </a:cubicBezTo>
                  <a:cubicBezTo>
                    <a:pt x="1" y="31022"/>
                    <a:pt x="1" y="17146"/>
                    <a:pt x="8573" y="8573"/>
                  </a:cubicBezTo>
                  <a:cubicBezTo>
                    <a:pt x="17146" y="0"/>
                    <a:pt x="31023" y="0"/>
                    <a:pt x="39596" y="8573"/>
                  </a:cubicBezTo>
                  <a:close/>
                </a:path>
              </a:pathLst>
            </a:custGeom>
            <a:solidFill>
              <a:schemeClr val="accent6"/>
            </a:solidFill>
            <a:ln w="30850" cap="flat"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543;p18">
              <a:extLst>
                <a:ext uri="{FF2B5EF4-FFF2-40B4-BE49-F238E27FC236}">
                  <a16:creationId xmlns:a16="http://schemas.microsoft.com/office/drawing/2014/main" id="{9FC1F4D3-3EB2-CB88-EAC7-F6D6392941FA}"/>
                </a:ext>
              </a:extLst>
            </p:cNvPr>
            <p:cNvSpPr/>
            <p:nvPr/>
          </p:nvSpPr>
          <p:spPr>
            <a:xfrm>
              <a:off x="1556450" y="4200125"/>
              <a:ext cx="650500" cy="238050"/>
            </a:xfrm>
            <a:custGeom>
              <a:avLst/>
              <a:gdLst/>
              <a:ahLst/>
              <a:cxnLst/>
              <a:rect l="l" t="t" r="r" b="b"/>
              <a:pathLst>
                <a:path w="26020" h="9522" extrusionOk="0">
                  <a:moveTo>
                    <a:pt x="26019" y="0"/>
                  </a:moveTo>
                  <a:lnTo>
                    <a:pt x="10442" y="334"/>
                  </a:lnTo>
                  <a:cubicBezTo>
                    <a:pt x="7740" y="667"/>
                    <a:pt x="5271" y="2102"/>
                    <a:pt x="3637" y="4270"/>
                  </a:cubicBezTo>
                  <a:lnTo>
                    <a:pt x="901" y="7906"/>
                  </a:lnTo>
                  <a:lnTo>
                    <a:pt x="1" y="9073"/>
                  </a:lnTo>
                  <a:lnTo>
                    <a:pt x="3603" y="9440"/>
                  </a:lnTo>
                  <a:lnTo>
                    <a:pt x="6939" y="9507"/>
                  </a:lnTo>
                  <a:cubicBezTo>
                    <a:pt x="7134" y="9517"/>
                    <a:pt x="7328" y="9521"/>
                    <a:pt x="7521" y="9521"/>
                  </a:cubicBezTo>
                  <a:cubicBezTo>
                    <a:pt x="8652" y="9521"/>
                    <a:pt x="9759" y="9358"/>
                    <a:pt x="10842" y="9073"/>
                  </a:cubicBezTo>
                  <a:cubicBezTo>
                    <a:pt x="12109" y="8673"/>
                    <a:pt x="13344" y="8173"/>
                    <a:pt x="14478" y="7472"/>
                  </a:cubicBezTo>
                  <a:cubicBezTo>
                    <a:pt x="14478" y="7472"/>
                    <a:pt x="18347" y="5404"/>
                    <a:pt x="19581" y="4403"/>
                  </a:cubicBezTo>
                  <a:lnTo>
                    <a:pt x="20148" y="3903"/>
                  </a:lnTo>
                  <a:lnTo>
                    <a:pt x="22750" y="1735"/>
                  </a:lnTo>
                  <a:cubicBezTo>
                    <a:pt x="23117" y="1434"/>
                    <a:pt x="25652" y="267"/>
                    <a:pt x="26019"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44;p18">
              <a:extLst>
                <a:ext uri="{FF2B5EF4-FFF2-40B4-BE49-F238E27FC236}">
                  <a16:creationId xmlns:a16="http://schemas.microsoft.com/office/drawing/2014/main" id="{47EDDD72-7939-11CD-D1F9-4F4845FC6393}"/>
                </a:ext>
              </a:extLst>
            </p:cNvPr>
            <p:cNvSpPr/>
            <p:nvPr/>
          </p:nvSpPr>
          <p:spPr>
            <a:xfrm>
              <a:off x="609125" y="4162125"/>
              <a:ext cx="1749600" cy="1288075"/>
            </a:xfrm>
            <a:custGeom>
              <a:avLst/>
              <a:gdLst/>
              <a:ahLst/>
              <a:cxnLst/>
              <a:rect l="l" t="t" r="r" b="b"/>
              <a:pathLst>
                <a:path w="69984" h="51523" extrusionOk="0">
                  <a:moveTo>
                    <a:pt x="67074" y="1"/>
                  </a:moveTo>
                  <a:cubicBezTo>
                    <a:pt x="66579" y="1"/>
                    <a:pt x="66077" y="121"/>
                    <a:pt x="65614" y="353"/>
                  </a:cubicBezTo>
                  <a:lnTo>
                    <a:pt x="65347" y="519"/>
                  </a:lnTo>
                  <a:lnTo>
                    <a:pt x="62745" y="1887"/>
                  </a:lnTo>
                  <a:cubicBezTo>
                    <a:pt x="62411" y="2054"/>
                    <a:pt x="62078" y="2287"/>
                    <a:pt x="61744" y="2487"/>
                  </a:cubicBezTo>
                  <a:cubicBezTo>
                    <a:pt x="61411" y="2721"/>
                    <a:pt x="61044" y="2988"/>
                    <a:pt x="60710" y="3288"/>
                  </a:cubicBezTo>
                  <a:lnTo>
                    <a:pt x="58142" y="5456"/>
                  </a:lnTo>
                  <a:lnTo>
                    <a:pt x="57541" y="5957"/>
                  </a:lnTo>
                  <a:lnTo>
                    <a:pt x="57408" y="6057"/>
                  </a:lnTo>
                  <a:cubicBezTo>
                    <a:pt x="56040" y="7124"/>
                    <a:pt x="52471" y="9059"/>
                    <a:pt x="52471" y="9059"/>
                  </a:cubicBezTo>
                  <a:cubicBezTo>
                    <a:pt x="51337" y="9793"/>
                    <a:pt x="50069" y="10326"/>
                    <a:pt x="48835" y="10660"/>
                  </a:cubicBezTo>
                  <a:cubicBezTo>
                    <a:pt x="47701" y="10960"/>
                    <a:pt x="46533" y="11127"/>
                    <a:pt x="45332" y="11127"/>
                  </a:cubicBezTo>
                  <a:lnTo>
                    <a:pt x="44899" y="11127"/>
                  </a:lnTo>
                  <a:lnTo>
                    <a:pt x="41563" y="11027"/>
                  </a:lnTo>
                  <a:lnTo>
                    <a:pt x="37994" y="10660"/>
                  </a:lnTo>
                  <a:lnTo>
                    <a:pt x="32557" y="17832"/>
                  </a:lnTo>
                  <a:cubicBezTo>
                    <a:pt x="31789" y="18866"/>
                    <a:pt x="30855" y="19800"/>
                    <a:pt x="29821" y="20567"/>
                  </a:cubicBezTo>
                  <a:cubicBezTo>
                    <a:pt x="29755" y="20634"/>
                    <a:pt x="29688" y="20667"/>
                    <a:pt x="29655" y="20701"/>
                  </a:cubicBezTo>
                  <a:lnTo>
                    <a:pt x="29221" y="21001"/>
                  </a:lnTo>
                  <a:lnTo>
                    <a:pt x="26919" y="22702"/>
                  </a:lnTo>
                  <a:lnTo>
                    <a:pt x="24117" y="24837"/>
                  </a:lnTo>
                  <a:lnTo>
                    <a:pt x="21982" y="26438"/>
                  </a:lnTo>
                  <a:lnTo>
                    <a:pt x="13676" y="32642"/>
                  </a:lnTo>
                  <a:lnTo>
                    <a:pt x="0" y="42116"/>
                  </a:lnTo>
                  <a:lnTo>
                    <a:pt x="0" y="51523"/>
                  </a:lnTo>
                  <a:lnTo>
                    <a:pt x="18046" y="51523"/>
                  </a:lnTo>
                  <a:lnTo>
                    <a:pt x="25018" y="44351"/>
                  </a:lnTo>
                  <a:lnTo>
                    <a:pt x="25051" y="44317"/>
                  </a:lnTo>
                  <a:lnTo>
                    <a:pt x="27320" y="42016"/>
                  </a:lnTo>
                  <a:lnTo>
                    <a:pt x="30555" y="38680"/>
                  </a:lnTo>
                  <a:lnTo>
                    <a:pt x="33357" y="36845"/>
                  </a:lnTo>
                  <a:lnTo>
                    <a:pt x="33691" y="36645"/>
                  </a:lnTo>
                  <a:cubicBezTo>
                    <a:pt x="34024" y="36378"/>
                    <a:pt x="34391" y="36178"/>
                    <a:pt x="34792" y="36011"/>
                  </a:cubicBezTo>
                  <a:cubicBezTo>
                    <a:pt x="34892" y="35911"/>
                    <a:pt x="35058" y="35845"/>
                    <a:pt x="35192" y="35811"/>
                  </a:cubicBezTo>
                  <a:cubicBezTo>
                    <a:pt x="35325" y="35745"/>
                    <a:pt x="35459" y="35678"/>
                    <a:pt x="35559" y="35645"/>
                  </a:cubicBezTo>
                  <a:cubicBezTo>
                    <a:pt x="35792" y="35544"/>
                    <a:pt x="36026" y="35478"/>
                    <a:pt x="36226" y="35378"/>
                  </a:cubicBezTo>
                  <a:cubicBezTo>
                    <a:pt x="36393" y="35311"/>
                    <a:pt x="36559" y="35244"/>
                    <a:pt x="36726" y="35211"/>
                  </a:cubicBezTo>
                  <a:lnTo>
                    <a:pt x="37360" y="35044"/>
                  </a:lnTo>
                  <a:lnTo>
                    <a:pt x="39195" y="34477"/>
                  </a:lnTo>
                  <a:cubicBezTo>
                    <a:pt x="39361" y="34377"/>
                    <a:pt x="39528" y="34344"/>
                    <a:pt x="39695" y="34310"/>
                  </a:cubicBezTo>
                  <a:cubicBezTo>
                    <a:pt x="40362" y="34077"/>
                    <a:pt x="41029" y="33810"/>
                    <a:pt x="41696" y="33510"/>
                  </a:cubicBezTo>
                  <a:lnTo>
                    <a:pt x="42464" y="33143"/>
                  </a:lnTo>
                  <a:cubicBezTo>
                    <a:pt x="44465" y="32109"/>
                    <a:pt x="46300" y="30641"/>
                    <a:pt x="47834" y="28906"/>
                  </a:cubicBezTo>
                  <a:cubicBezTo>
                    <a:pt x="47968" y="28806"/>
                    <a:pt x="48068" y="28673"/>
                    <a:pt x="48201" y="28506"/>
                  </a:cubicBezTo>
                  <a:cubicBezTo>
                    <a:pt x="48535" y="28139"/>
                    <a:pt x="48835" y="27739"/>
                    <a:pt x="49135" y="27339"/>
                  </a:cubicBezTo>
                  <a:cubicBezTo>
                    <a:pt x="49235" y="27205"/>
                    <a:pt x="49335" y="27038"/>
                    <a:pt x="49402" y="26905"/>
                  </a:cubicBezTo>
                  <a:cubicBezTo>
                    <a:pt x="49702" y="26505"/>
                    <a:pt x="49969" y="26038"/>
                    <a:pt x="50203" y="25637"/>
                  </a:cubicBezTo>
                  <a:cubicBezTo>
                    <a:pt x="50469" y="25204"/>
                    <a:pt x="50703" y="24737"/>
                    <a:pt x="50903" y="24303"/>
                  </a:cubicBezTo>
                  <a:lnTo>
                    <a:pt x="52871" y="20967"/>
                  </a:lnTo>
                  <a:lnTo>
                    <a:pt x="54372" y="18399"/>
                  </a:lnTo>
                  <a:lnTo>
                    <a:pt x="55073" y="17198"/>
                  </a:lnTo>
                  <a:cubicBezTo>
                    <a:pt x="55173" y="17131"/>
                    <a:pt x="55206" y="17031"/>
                    <a:pt x="55239" y="16965"/>
                  </a:cubicBezTo>
                  <a:cubicBezTo>
                    <a:pt x="55740" y="16164"/>
                    <a:pt x="56340" y="15397"/>
                    <a:pt x="57007" y="14730"/>
                  </a:cubicBezTo>
                  <a:cubicBezTo>
                    <a:pt x="57174" y="14630"/>
                    <a:pt x="57308" y="14463"/>
                    <a:pt x="57474" y="14329"/>
                  </a:cubicBezTo>
                  <a:cubicBezTo>
                    <a:pt x="57741" y="14029"/>
                    <a:pt x="58075" y="13796"/>
                    <a:pt x="58408" y="13529"/>
                  </a:cubicBezTo>
                  <a:lnTo>
                    <a:pt x="58508" y="13462"/>
                  </a:lnTo>
                  <a:lnTo>
                    <a:pt x="60577" y="11894"/>
                  </a:lnTo>
                  <a:lnTo>
                    <a:pt x="63145" y="10093"/>
                  </a:lnTo>
                  <a:cubicBezTo>
                    <a:pt x="63712" y="9659"/>
                    <a:pt x="64246" y="9192"/>
                    <a:pt x="64813" y="8692"/>
                  </a:cubicBezTo>
                  <a:lnTo>
                    <a:pt x="66981" y="6690"/>
                  </a:lnTo>
                  <a:lnTo>
                    <a:pt x="68149" y="5656"/>
                  </a:lnTo>
                  <a:lnTo>
                    <a:pt x="68215" y="5556"/>
                  </a:lnTo>
                  <a:lnTo>
                    <a:pt x="68983" y="4856"/>
                  </a:lnTo>
                  <a:lnTo>
                    <a:pt x="69016" y="4822"/>
                  </a:lnTo>
                  <a:cubicBezTo>
                    <a:pt x="69016" y="4789"/>
                    <a:pt x="69049" y="4789"/>
                    <a:pt x="69049" y="4789"/>
                  </a:cubicBezTo>
                  <a:cubicBezTo>
                    <a:pt x="69049" y="4722"/>
                    <a:pt x="69083" y="4722"/>
                    <a:pt x="69083" y="4689"/>
                  </a:cubicBezTo>
                  <a:lnTo>
                    <a:pt x="69216" y="4556"/>
                  </a:lnTo>
                  <a:cubicBezTo>
                    <a:pt x="69383" y="4389"/>
                    <a:pt x="69516" y="4189"/>
                    <a:pt x="69583" y="3989"/>
                  </a:cubicBezTo>
                  <a:cubicBezTo>
                    <a:pt x="69650" y="3955"/>
                    <a:pt x="69683" y="3855"/>
                    <a:pt x="69683" y="3822"/>
                  </a:cubicBezTo>
                  <a:cubicBezTo>
                    <a:pt x="69716" y="3788"/>
                    <a:pt x="69716" y="3688"/>
                    <a:pt x="69750" y="3655"/>
                  </a:cubicBezTo>
                  <a:cubicBezTo>
                    <a:pt x="69917" y="3255"/>
                    <a:pt x="69983" y="2788"/>
                    <a:pt x="69917" y="2387"/>
                  </a:cubicBezTo>
                  <a:cubicBezTo>
                    <a:pt x="69917" y="2354"/>
                    <a:pt x="69883" y="2287"/>
                    <a:pt x="69883" y="2221"/>
                  </a:cubicBezTo>
                  <a:cubicBezTo>
                    <a:pt x="69850" y="2121"/>
                    <a:pt x="69783" y="1954"/>
                    <a:pt x="69750" y="1820"/>
                  </a:cubicBezTo>
                  <a:cubicBezTo>
                    <a:pt x="69716" y="1720"/>
                    <a:pt x="69716" y="1687"/>
                    <a:pt x="69683" y="1620"/>
                  </a:cubicBezTo>
                  <a:cubicBezTo>
                    <a:pt x="69683" y="1553"/>
                    <a:pt x="69616" y="1487"/>
                    <a:pt x="69583" y="1453"/>
                  </a:cubicBezTo>
                  <a:cubicBezTo>
                    <a:pt x="69550" y="1387"/>
                    <a:pt x="69516" y="1320"/>
                    <a:pt x="69450" y="1287"/>
                  </a:cubicBezTo>
                  <a:cubicBezTo>
                    <a:pt x="69350" y="1120"/>
                    <a:pt x="69216" y="953"/>
                    <a:pt x="69049" y="786"/>
                  </a:cubicBezTo>
                  <a:cubicBezTo>
                    <a:pt x="68497" y="253"/>
                    <a:pt x="67792" y="1"/>
                    <a:pt x="67074" y="1"/>
                  </a:cubicBezTo>
                  <a:close/>
                </a:path>
              </a:pathLst>
            </a:custGeom>
            <a:solidFill>
              <a:srgbClr val="F5BB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545;p18">
              <a:extLst>
                <a:ext uri="{FF2B5EF4-FFF2-40B4-BE49-F238E27FC236}">
                  <a16:creationId xmlns:a16="http://schemas.microsoft.com/office/drawing/2014/main" id="{ECE31D6F-BC1D-7848-6A6A-8625E14F0F9E}"/>
                </a:ext>
              </a:extLst>
            </p:cNvPr>
            <p:cNvSpPr/>
            <p:nvPr/>
          </p:nvSpPr>
          <p:spPr>
            <a:xfrm>
              <a:off x="2204425" y="4177500"/>
              <a:ext cx="144300" cy="131050"/>
            </a:xfrm>
            <a:custGeom>
              <a:avLst/>
              <a:gdLst/>
              <a:ahLst/>
              <a:cxnLst/>
              <a:rect l="l" t="t" r="r" b="b"/>
              <a:pathLst>
                <a:path w="5772" h="5242" extrusionOk="0">
                  <a:moveTo>
                    <a:pt x="3384" y="0"/>
                  </a:moveTo>
                  <a:cubicBezTo>
                    <a:pt x="2944" y="0"/>
                    <a:pt x="2495" y="133"/>
                    <a:pt x="2102" y="405"/>
                  </a:cubicBezTo>
                  <a:lnTo>
                    <a:pt x="0" y="2006"/>
                  </a:lnTo>
                  <a:lnTo>
                    <a:pt x="2702" y="5242"/>
                  </a:lnTo>
                  <a:lnTo>
                    <a:pt x="4670" y="3807"/>
                  </a:lnTo>
                  <a:cubicBezTo>
                    <a:pt x="5571" y="3073"/>
                    <a:pt x="5771" y="1739"/>
                    <a:pt x="5071" y="838"/>
                  </a:cubicBezTo>
                  <a:cubicBezTo>
                    <a:pt x="4655" y="284"/>
                    <a:pt x="4028" y="0"/>
                    <a:pt x="3384" y="0"/>
                  </a:cubicBezTo>
                  <a:close/>
                </a:path>
              </a:pathLst>
            </a:custGeom>
            <a:solidFill>
              <a:srgbClr val="FCD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46;p18">
              <a:extLst>
                <a:ext uri="{FF2B5EF4-FFF2-40B4-BE49-F238E27FC236}">
                  <a16:creationId xmlns:a16="http://schemas.microsoft.com/office/drawing/2014/main" id="{AEF32ED3-BB6A-442D-86FF-3DBA8C81BB71}"/>
                </a:ext>
              </a:extLst>
            </p:cNvPr>
            <p:cNvSpPr/>
            <p:nvPr/>
          </p:nvSpPr>
          <p:spPr>
            <a:xfrm>
              <a:off x="1962575" y="4532575"/>
              <a:ext cx="343600" cy="197600"/>
            </a:xfrm>
            <a:custGeom>
              <a:avLst/>
              <a:gdLst/>
              <a:ahLst/>
              <a:cxnLst/>
              <a:rect l="l" t="t" r="r" b="b"/>
              <a:pathLst>
                <a:path w="13744" h="7904" extrusionOk="0">
                  <a:moveTo>
                    <a:pt x="10597" y="1"/>
                  </a:moveTo>
                  <a:cubicBezTo>
                    <a:pt x="10436" y="1"/>
                    <a:pt x="10272" y="15"/>
                    <a:pt x="10108" y="45"/>
                  </a:cubicBezTo>
                  <a:lnTo>
                    <a:pt x="2436" y="1479"/>
                  </a:lnTo>
                  <a:cubicBezTo>
                    <a:pt x="968" y="1780"/>
                    <a:pt x="1" y="3181"/>
                    <a:pt x="268" y="4648"/>
                  </a:cubicBezTo>
                  <a:lnTo>
                    <a:pt x="501" y="5682"/>
                  </a:lnTo>
                  <a:cubicBezTo>
                    <a:pt x="736" y="6974"/>
                    <a:pt x="1875" y="7904"/>
                    <a:pt x="3145" y="7904"/>
                  </a:cubicBezTo>
                  <a:cubicBezTo>
                    <a:pt x="3318" y="7904"/>
                    <a:pt x="3494" y="7887"/>
                    <a:pt x="3670" y="7851"/>
                  </a:cubicBezTo>
                  <a:lnTo>
                    <a:pt x="11342" y="6450"/>
                  </a:lnTo>
                  <a:cubicBezTo>
                    <a:pt x="12776" y="6149"/>
                    <a:pt x="13744" y="4715"/>
                    <a:pt x="13477" y="3247"/>
                  </a:cubicBezTo>
                  <a:lnTo>
                    <a:pt x="13277" y="2213"/>
                  </a:lnTo>
                  <a:cubicBezTo>
                    <a:pt x="13040" y="910"/>
                    <a:pt x="11882" y="1"/>
                    <a:pt x="10597" y="1"/>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47;p18">
              <a:extLst>
                <a:ext uri="{FF2B5EF4-FFF2-40B4-BE49-F238E27FC236}">
                  <a16:creationId xmlns:a16="http://schemas.microsoft.com/office/drawing/2014/main" id="{91874997-7AF5-373C-DCAB-822594086D1F}"/>
                </a:ext>
              </a:extLst>
            </p:cNvPr>
            <p:cNvSpPr/>
            <p:nvPr/>
          </p:nvSpPr>
          <p:spPr>
            <a:xfrm>
              <a:off x="1910050" y="4708675"/>
              <a:ext cx="336925" cy="176375"/>
            </a:xfrm>
            <a:custGeom>
              <a:avLst/>
              <a:gdLst/>
              <a:ahLst/>
              <a:cxnLst/>
              <a:rect l="l" t="t" r="r" b="b"/>
              <a:pathLst>
                <a:path w="13477" h="7055" extrusionOk="0">
                  <a:moveTo>
                    <a:pt x="10331" y="0"/>
                  </a:moveTo>
                  <a:cubicBezTo>
                    <a:pt x="10268" y="0"/>
                    <a:pt x="10204" y="2"/>
                    <a:pt x="10141" y="6"/>
                  </a:cubicBezTo>
                  <a:lnTo>
                    <a:pt x="2836" y="606"/>
                  </a:lnTo>
                  <a:cubicBezTo>
                    <a:pt x="1201" y="740"/>
                    <a:pt x="0" y="2141"/>
                    <a:pt x="134" y="3775"/>
                  </a:cubicBezTo>
                  <a:lnTo>
                    <a:pt x="167" y="4342"/>
                  </a:lnTo>
                  <a:cubicBezTo>
                    <a:pt x="294" y="5894"/>
                    <a:pt x="1562" y="7055"/>
                    <a:pt x="3088" y="7055"/>
                  </a:cubicBezTo>
                  <a:cubicBezTo>
                    <a:pt x="3170" y="7055"/>
                    <a:pt x="3253" y="7051"/>
                    <a:pt x="3336" y="7044"/>
                  </a:cubicBezTo>
                  <a:lnTo>
                    <a:pt x="10641" y="6477"/>
                  </a:lnTo>
                  <a:cubicBezTo>
                    <a:pt x="12242" y="6344"/>
                    <a:pt x="13476" y="4943"/>
                    <a:pt x="13343" y="3308"/>
                  </a:cubicBezTo>
                  <a:lnTo>
                    <a:pt x="13310" y="2741"/>
                  </a:lnTo>
                  <a:cubicBezTo>
                    <a:pt x="13181" y="1170"/>
                    <a:pt x="11883" y="0"/>
                    <a:pt x="10331"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48;p18">
              <a:extLst>
                <a:ext uri="{FF2B5EF4-FFF2-40B4-BE49-F238E27FC236}">
                  <a16:creationId xmlns:a16="http://schemas.microsoft.com/office/drawing/2014/main" id="{895BC706-BF7E-7796-D2D5-2EACB98B1925}"/>
                </a:ext>
              </a:extLst>
            </p:cNvPr>
            <p:cNvSpPr/>
            <p:nvPr/>
          </p:nvSpPr>
          <p:spPr>
            <a:xfrm>
              <a:off x="1272075" y="4667125"/>
              <a:ext cx="275225" cy="482025"/>
            </a:xfrm>
            <a:custGeom>
              <a:avLst/>
              <a:gdLst/>
              <a:ahLst/>
              <a:cxnLst/>
              <a:rect l="l" t="t" r="r" b="b"/>
              <a:pathLst>
                <a:path w="11009" h="19281" extrusionOk="0">
                  <a:moveTo>
                    <a:pt x="2303" y="0"/>
                  </a:moveTo>
                  <a:lnTo>
                    <a:pt x="1" y="1635"/>
                  </a:lnTo>
                  <a:lnTo>
                    <a:pt x="8173" y="19281"/>
                  </a:lnTo>
                  <a:lnTo>
                    <a:pt x="11009" y="17513"/>
                  </a:lnTo>
                  <a:lnTo>
                    <a:pt x="230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49;p18">
              <a:extLst>
                <a:ext uri="{FF2B5EF4-FFF2-40B4-BE49-F238E27FC236}">
                  <a16:creationId xmlns:a16="http://schemas.microsoft.com/office/drawing/2014/main" id="{EE754FE0-AEB4-3EF1-5167-89B7605DD3F7}"/>
                </a:ext>
              </a:extLst>
            </p:cNvPr>
            <p:cNvSpPr/>
            <p:nvPr/>
          </p:nvSpPr>
          <p:spPr>
            <a:xfrm>
              <a:off x="609125" y="4673800"/>
              <a:ext cx="873975" cy="773075"/>
            </a:xfrm>
            <a:custGeom>
              <a:avLst/>
              <a:gdLst/>
              <a:ahLst/>
              <a:cxnLst/>
              <a:rect l="l" t="t" r="r" b="b"/>
              <a:pathLst>
                <a:path w="34959" h="30923" extrusionOk="0">
                  <a:moveTo>
                    <a:pt x="25952" y="0"/>
                  </a:moveTo>
                  <a:lnTo>
                    <a:pt x="0" y="17980"/>
                  </a:lnTo>
                  <a:lnTo>
                    <a:pt x="0" y="30922"/>
                  </a:lnTo>
                  <a:lnTo>
                    <a:pt x="19681" y="30922"/>
                  </a:lnTo>
                  <a:lnTo>
                    <a:pt x="34958" y="19414"/>
                  </a:lnTo>
                  <a:lnTo>
                    <a:pt x="34691" y="18880"/>
                  </a:lnTo>
                  <a:lnTo>
                    <a:pt x="34358" y="18146"/>
                  </a:lnTo>
                  <a:lnTo>
                    <a:pt x="33457" y="16178"/>
                  </a:lnTo>
                  <a:lnTo>
                    <a:pt x="33124" y="15511"/>
                  </a:lnTo>
                  <a:lnTo>
                    <a:pt x="32457" y="14010"/>
                  </a:lnTo>
                  <a:lnTo>
                    <a:pt x="31789" y="12576"/>
                  </a:lnTo>
                  <a:lnTo>
                    <a:pt x="28520" y="5537"/>
                  </a:lnTo>
                  <a:lnTo>
                    <a:pt x="26886" y="2135"/>
                  </a:lnTo>
                  <a:lnTo>
                    <a:pt x="26519" y="1234"/>
                  </a:lnTo>
                  <a:lnTo>
                    <a:pt x="259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91419137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D2B2036-18A9-2799-E679-C5F5EAA017FA}"/>
              </a:ext>
            </a:extLst>
          </p:cNvPr>
          <p:cNvSpPr txBox="1"/>
          <p:nvPr/>
        </p:nvSpPr>
        <p:spPr>
          <a:xfrm>
            <a:off x="803485" y="1367462"/>
            <a:ext cx="4923635" cy="1815882"/>
          </a:xfrm>
          <a:prstGeom prst="rect">
            <a:avLst/>
          </a:prstGeom>
          <a:noFill/>
        </p:spPr>
        <p:txBody>
          <a:bodyPr wrap="square">
            <a:spAutoFit/>
          </a:bodyPr>
          <a:lstStyle/>
          <a:p>
            <a:r>
              <a:rPr lang="en-US" sz="2800" kern="0">
                <a:effectLst/>
                <a:latin typeface="Times New Roman" panose="02020603050405020304" pitchFamily="18" charset="0"/>
                <a:ea typeface="Aptos" panose="020B0004020202020204" pitchFamily="34" charset="0"/>
              </a:rPr>
              <a:t>Mọi</a:t>
            </a:r>
            <a:r>
              <a:rPr lang="en-US" sz="2800" kern="0" spc="-45">
                <a:effectLst/>
                <a:latin typeface="Times New Roman" panose="02020603050405020304" pitchFamily="18" charset="0"/>
                <a:ea typeface="Aptos" panose="020B0004020202020204" pitchFamily="34" charset="0"/>
              </a:rPr>
              <a:t> </a:t>
            </a:r>
            <a:r>
              <a:rPr lang="en-US" sz="2800" kern="0">
                <a:effectLst/>
                <a:latin typeface="Times New Roman" panose="02020603050405020304" pitchFamily="18" charset="0"/>
                <a:ea typeface="Aptos" panose="020B0004020202020204" pitchFamily="34" charset="0"/>
              </a:rPr>
              <a:t>công</a:t>
            </a:r>
            <a:r>
              <a:rPr lang="en-US" sz="2800" kern="0" spc="-45">
                <a:effectLst/>
                <a:latin typeface="Times New Roman" panose="02020603050405020304" pitchFamily="18" charset="0"/>
                <a:ea typeface="Aptos" panose="020B0004020202020204" pitchFamily="34" charset="0"/>
              </a:rPr>
              <a:t> </a:t>
            </a:r>
            <a:r>
              <a:rPr lang="en-US" sz="2800" kern="0">
                <a:effectLst/>
                <a:latin typeface="Times New Roman" panose="02020603050405020304" pitchFamily="18" charset="0"/>
                <a:ea typeface="Aptos" panose="020B0004020202020204" pitchFamily="34" charset="0"/>
              </a:rPr>
              <a:t>dân</a:t>
            </a:r>
            <a:r>
              <a:rPr lang="en-US" sz="2800" kern="0" spc="-45">
                <a:effectLst/>
                <a:latin typeface="Times New Roman" panose="02020603050405020304" pitchFamily="18" charset="0"/>
                <a:ea typeface="Aptos" panose="020B0004020202020204" pitchFamily="34" charset="0"/>
              </a:rPr>
              <a:t> </a:t>
            </a:r>
            <a:r>
              <a:rPr lang="en-US" sz="2800" kern="0">
                <a:effectLst/>
                <a:latin typeface="Times New Roman" panose="02020603050405020304" pitchFamily="18" charset="0"/>
                <a:ea typeface="Aptos" panose="020B0004020202020204" pitchFamily="34" charset="0"/>
              </a:rPr>
              <a:t>phải</a:t>
            </a:r>
            <a:r>
              <a:rPr lang="en-US" sz="2800" kern="0" spc="-45">
                <a:effectLst/>
                <a:latin typeface="Times New Roman" panose="02020603050405020304" pitchFamily="18" charset="0"/>
                <a:ea typeface="Aptos" panose="020B0004020202020204" pitchFamily="34" charset="0"/>
              </a:rPr>
              <a:t> </a:t>
            </a:r>
            <a:r>
              <a:rPr lang="en-US" sz="2800" kern="0">
                <a:effectLst/>
                <a:latin typeface="Times New Roman" panose="02020603050405020304" pitchFamily="18" charset="0"/>
                <a:ea typeface="Aptos" panose="020B0004020202020204" pitchFamily="34" charset="0"/>
              </a:rPr>
              <a:t>nghiêm</a:t>
            </a:r>
            <a:r>
              <a:rPr lang="en-US" sz="2800" kern="0" spc="-45">
                <a:effectLst/>
                <a:latin typeface="Times New Roman" panose="02020603050405020304" pitchFamily="18" charset="0"/>
                <a:ea typeface="Aptos" panose="020B0004020202020204" pitchFamily="34" charset="0"/>
              </a:rPr>
              <a:t> </a:t>
            </a:r>
            <a:r>
              <a:rPr lang="en-US" sz="2800" kern="0">
                <a:effectLst/>
                <a:latin typeface="Times New Roman" panose="02020603050405020304" pitchFamily="18" charset="0"/>
                <a:ea typeface="Aptos" panose="020B0004020202020204" pitchFamily="34" charset="0"/>
              </a:rPr>
              <a:t>chỉnh</a:t>
            </a:r>
            <a:r>
              <a:rPr lang="en-US" sz="2800" kern="0" spc="-45">
                <a:effectLst/>
                <a:latin typeface="Times New Roman" panose="02020603050405020304" pitchFamily="18" charset="0"/>
                <a:ea typeface="Aptos" panose="020B0004020202020204" pitchFamily="34" charset="0"/>
              </a:rPr>
              <a:t> </a:t>
            </a:r>
            <a:r>
              <a:rPr lang="en-US" sz="2800" kern="0">
                <a:effectLst/>
                <a:latin typeface="Times New Roman" panose="02020603050405020304" pitchFamily="18" charset="0"/>
                <a:ea typeface="Aptos" panose="020B0004020202020204" pitchFamily="34" charset="0"/>
              </a:rPr>
              <a:t>chấp</a:t>
            </a:r>
            <a:r>
              <a:rPr lang="en-US" sz="2800" kern="0" spc="-45">
                <a:effectLst/>
                <a:latin typeface="Times New Roman" panose="02020603050405020304" pitchFamily="18" charset="0"/>
                <a:ea typeface="Aptos" panose="020B0004020202020204" pitchFamily="34" charset="0"/>
              </a:rPr>
              <a:t> </a:t>
            </a:r>
            <a:r>
              <a:rPr lang="en-US" sz="2800" kern="0">
                <a:effectLst/>
                <a:latin typeface="Times New Roman" panose="02020603050405020304" pitchFamily="18" charset="0"/>
                <a:ea typeface="Aptos" panose="020B0004020202020204" pitchFamily="34" charset="0"/>
              </a:rPr>
              <a:t>hành</a:t>
            </a:r>
            <a:r>
              <a:rPr lang="en-US" sz="2800" kern="0" spc="-45">
                <a:effectLst/>
                <a:latin typeface="Times New Roman" panose="02020603050405020304" pitchFamily="18" charset="0"/>
                <a:ea typeface="Aptos" panose="020B0004020202020204" pitchFamily="34" charset="0"/>
              </a:rPr>
              <a:t> </a:t>
            </a:r>
            <a:r>
              <a:rPr lang="en-US" sz="2800" kern="0">
                <a:effectLst/>
                <a:latin typeface="Times New Roman" panose="02020603050405020304" pitchFamily="18" charset="0"/>
                <a:ea typeface="Aptos" panose="020B0004020202020204" pitchFamily="34" charset="0"/>
              </a:rPr>
              <a:t>pháp</a:t>
            </a:r>
            <a:r>
              <a:rPr lang="en-US" sz="2800" kern="0" spc="-45">
                <a:effectLst/>
                <a:latin typeface="Times New Roman" panose="02020603050405020304" pitchFamily="18" charset="0"/>
                <a:ea typeface="Aptos" panose="020B0004020202020204" pitchFamily="34" charset="0"/>
              </a:rPr>
              <a:t> </a:t>
            </a:r>
            <a:r>
              <a:rPr lang="en-US" sz="2800" kern="0">
                <a:effectLst/>
                <a:latin typeface="Times New Roman" panose="02020603050405020304" pitchFamily="18" charset="0"/>
                <a:ea typeface="Aptos" panose="020B0004020202020204" pitchFamily="34" charset="0"/>
              </a:rPr>
              <a:t>luật,</a:t>
            </a:r>
            <a:r>
              <a:rPr lang="en-US" sz="2800" kern="0" spc="200">
                <a:effectLst/>
                <a:latin typeface="Times New Roman" panose="02020603050405020304" pitchFamily="18" charset="0"/>
                <a:ea typeface="Aptos" panose="020B0004020202020204" pitchFamily="34" charset="0"/>
              </a:rPr>
              <a:t> </a:t>
            </a:r>
            <a:r>
              <a:rPr lang="en-US" sz="2800" kern="0">
                <a:effectLst/>
                <a:latin typeface="Times New Roman" panose="02020603050405020304" pitchFamily="18" charset="0"/>
                <a:ea typeface="Aptos" panose="020B0004020202020204" pitchFamily="34" charset="0"/>
              </a:rPr>
              <a:t>tích cực ngăn ngừa và đấu tranh với các hành vi vi phạm</a:t>
            </a:r>
            <a:r>
              <a:rPr lang="en-US" sz="2800" kern="0" spc="200">
                <a:effectLst/>
                <a:latin typeface="Times New Roman" panose="02020603050405020304" pitchFamily="18" charset="0"/>
                <a:ea typeface="Aptos" panose="020B0004020202020204" pitchFamily="34" charset="0"/>
              </a:rPr>
              <a:t> </a:t>
            </a:r>
            <a:r>
              <a:rPr lang="en-US" sz="2800" kern="0">
                <a:effectLst/>
                <a:latin typeface="Times New Roman" panose="02020603050405020304" pitchFamily="18" charset="0"/>
                <a:ea typeface="Aptos" panose="020B0004020202020204" pitchFamily="34" charset="0"/>
              </a:rPr>
              <a:t>pháp</a:t>
            </a:r>
            <a:r>
              <a:rPr lang="en-US" sz="2800" kern="0" spc="-15">
                <a:effectLst/>
                <a:latin typeface="Times New Roman" panose="02020603050405020304" pitchFamily="18" charset="0"/>
                <a:ea typeface="Aptos" panose="020B0004020202020204" pitchFamily="34" charset="0"/>
              </a:rPr>
              <a:t> </a:t>
            </a:r>
            <a:r>
              <a:rPr lang="en-US" sz="2800" kern="0">
                <a:effectLst/>
                <a:latin typeface="Times New Roman" panose="02020603050405020304" pitchFamily="18" charset="0"/>
                <a:ea typeface="Aptos" panose="020B0004020202020204" pitchFamily="34" charset="0"/>
              </a:rPr>
              <a:t>luật.</a:t>
            </a:r>
            <a:endParaRPr lang="en-US" sz="2800"/>
          </a:p>
        </p:txBody>
      </p:sp>
      <p:sp>
        <p:nvSpPr>
          <p:cNvPr id="18" name="TextBox 17">
            <a:extLst>
              <a:ext uri="{FF2B5EF4-FFF2-40B4-BE49-F238E27FC236}">
                <a16:creationId xmlns:a16="http://schemas.microsoft.com/office/drawing/2014/main" id="{42F36DDB-1CDB-663C-799D-C5D5F5605532}"/>
              </a:ext>
            </a:extLst>
          </p:cNvPr>
          <p:cNvSpPr txBox="1"/>
          <p:nvPr/>
        </p:nvSpPr>
        <p:spPr>
          <a:xfrm>
            <a:off x="833702" y="818308"/>
            <a:ext cx="6441142" cy="523220"/>
          </a:xfrm>
          <a:prstGeom prst="rect">
            <a:avLst/>
          </a:prstGeom>
          <a:noFill/>
        </p:spPr>
        <p:txBody>
          <a:bodyPr wrap="square">
            <a:spAutoFit/>
          </a:bodyPr>
          <a:lstStyle/>
          <a:p>
            <a:pPr marL="0" marR="0" algn="just">
              <a:spcBef>
                <a:spcPts val="300"/>
              </a:spcBef>
              <a:tabLst>
                <a:tab pos="314960" algn="l"/>
              </a:tabLst>
            </a:pPr>
            <a:r>
              <a:rPr lang="en-US" sz="2800" b="1" spc="-10">
                <a:solidFill>
                  <a:srgbClr val="C00000"/>
                </a:solidFill>
                <a:effectLst/>
                <a:latin typeface="Times New Roman" panose="02020603050405020304" pitchFamily="18" charset="0"/>
                <a:ea typeface="Myriad Pro Cond"/>
                <a:cs typeface="Myriad Pro Cond"/>
              </a:rPr>
              <a:t>3. Trách nhiệm của công dân:</a:t>
            </a:r>
            <a:endParaRPr lang="en-US" sz="2800">
              <a:solidFill>
                <a:srgbClr val="C00000"/>
              </a:solidFill>
              <a:effectLst/>
              <a:latin typeface="Myriad Pro Cond"/>
              <a:ea typeface="Myriad Pro Cond"/>
              <a:cs typeface="Myriad Pro Cond"/>
            </a:endParaRPr>
          </a:p>
        </p:txBody>
      </p:sp>
      <p:grpSp>
        <p:nvGrpSpPr>
          <p:cNvPr id="19" name="Google Shape;554;p19">
            <a:extLst>
              <a:ext uri="{FF2B5EF4-FFF2-40B4-BE49-F238E27FC236}">
                <a16:creationId xmlns:a16="http://schemas.microsoft.com/office/drawing/2014/main" id="{BD43E4E8-1193-E6CC-10F2-2528C7D766A2}"/>
              </a:ext>
            </a:extLst>
          </p:cNvPr>
          <p:cNvGrpSpPr/>
          <p:nvPr/>
        </p:nvGrpSpPr>
        <p:grpSpPr>
          <a:xfrm>
            <a:off x="5557039" y="762124"/>
            <a:ext cx="4287475" cy="3619249"/>
            <a:chOff x="615496" y="854750"/>
            <a:chExt cx="4287475" cy="3619249"/>
          </a:xfrm>
        </p:grpSpPr>
        <p:sp>
          <p:nvSpPr>
            <p:cNvPr id="20" name="Google Shape;555;p19">
              <a:extLst>
                <a:ext uri="{FF2B5EF4-FFF2-40B4-BE49-F238E27FC236}">
                  <a16:creationId xmlns:a16="http://schemas.microsoft.com/office/drawing/2014/main" id="{AF4C509F-7A9E-8013-9995-DC041BDD75CE}"/>
                </a:ext>
              </a:extLst>
            </p:cNvPr>
            <p:cNvSpPr/>
            <p:nvPr/>
          </p:nvSpPr>
          <p:spPr>
            <a:xfrm>
              <a:off x="713225" y="4405450"/>
              <a:ext cx="4189746" cy="68549"/>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556;p19">
              <a:extLst>
                <a:ext uri="{FF2B5EF4-FFF2-40B4-BE49-F238E27FC236}">
                  <a16:creationId xmlns:a16="http://schemas.microsoft.com/office/drawing/2014/main" id="{35E9E76B-2453-4CCE-96E0-79134C760581}"/>
                </a:ext>
              </a:extLst>
            </p:cNvPr>
            <p:cNvSpPr/>
            <p:nvPr/>
          </p:nvSpPr>
          <p:spPr>
            <a:xfrm flipH="1">
              <a:off x="615496" y="1517771"/>
              <a:ext cx="3796015" cy="2906395"/>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557;p19">
              <a:extLst>
                <a:ext uri="{FF2B5EF4-FFF2-40B4-BE49-F238E27FC236}">
                  <a16:creationId xmlns:a16="http://schemas.microsoft.com/office/drawing/2014/main" id="{A938B50A-253F-E25D-1C79-C31AFDF2317C}"/>
                </a:ext>
              </a:extLst>
            </p:cNvPr>
            <p:cNvSpPr/>
            <p:nvPr/>
          </p:nvSpPr>
          <p:spPr>
            <a:xfrm flipH="1">
              <a:off x="656736" y="1591654"/>
              <a:ext cx="4189689" cy="281378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3" name="Google Shape;558;p19">
              <a:extLst>
                <a:ext uri="{FF2B5EF4-FFF2-40B4-BE49-F238E27FC236}">
                  <a16:creationId xmlns:a16="http://schemas.microsoft.com/office/drawing/2014/main" id="{D2A3FCAE-F340-116B-62E3-720BCD3B5985}"/>
                </a:ext>
              </a:extLst>
            </p:cNvPr>
            <p:cNvGrpSpPr/>
            <p:nvPr/>
          </p:nvGrpSpPr>
          <p:grpSpPr>
            <a:xfrm>
              <a:off x="1684725" y="854750"/>
              <a:ext cx="1331096" cy="3565198"/>
              <a:chOff x="1684725" y="854750"/>
              <a:chExt cx="1331096" cy="3565198"/>
            </a:xfrm>
          </p:grpSpPr>
          <p:sp>
            <p:nvSpPr>
              <p:cNvPr id="34" name="Google Shape;559;p19">
                <a:extLst>
                  <a:ext uri="{FF2B5EF4-FFF2-40B4-BE49-F238E27FC236}">
                    <a16:creationId xmlns:a16="http://schemas.microsoft.com/office/drawing/2014/main" id="{E4C54B4C-EE5F-C995-3274-69CDE0234869}"/>
                  </a:ext>
                </a:extLst>
              </p:cNvPr>
              <p:cNvSpPr/>
              <p:nvPr/>
            </p:nvSpPr>
            <p:spPr>
              <a:xfrm>
                <a:off x="1822486" y="3960450"/>
                <a:ext cx="285107" cy="10581"/>
              </a:xfrm>
              <a:custGeom>
                <a:avLst/>
                <a:gdLst/>
                <a:ahLst/>
                <a:cxnLst/>
                <a:rect l="l" t="t" r="r" b="b"/>
                <a:pathLst>
                  <a:path w="2856" h="106" extrusionOk="0">
                    <a:moveTo>
                      <a:pt x="716" y="1"/>
                    </a:moveTo>
                    <a:cubicBezTo>
                      <a:pt x="480" y="10"/>
                      <a:pt x="236" y="10"/>
                      <a:pt x="0" y="27"/>
                    </a:cubicBezTo>
                    <a:cubicBezTo>
                      <a:pt x="236" y="62"/>
                      <a:pt x="480" y="71"/>
                      <a:pt x="707" y="88"/>
                    </a:cubicBezTo>
                    <a:cubicBezTo>
                      <a:pt x="934" y="97"/>
                      <a:pt x="1179" y="97"/>
                      <a:pt x="1415" y="106"/>
                    </a:cubicBezTo>
                    <a:lnTo>
                      <a:pt x="2139" y="106"/>
                    </a:lnTo>
                    <a:cubicBezTo>
                      <a:pt x="2375" y="97"/>
                      <a:pt x="2620" y="97"/>
                      <a:pt x="2855" y="71"/>
                    </a:cubicBezTo>
                    <a:cubicBezTo>
                      <a:pt x="2628" y="53"/>
                      <a:pt x="2393" y="27"/>
                      <a:pt x="2148" y="18"/>
                    </a:cubicBezTo>
                    <a:cubicBezTo>
                      <a:pt x="1921" y="10"/>
                      <a:pt x="1677" y="10"/>
                      <a:pt x="1441" y="1"/>
                    </a:cubicBezTo>
                    <a:close/>
                  </a:path>
                </a:pathLst>
              </a:custGeom>
              <a:solidFill>
                <a:srgbClr val="7197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560;p19">
                <a:extLst>
                  <a:ext uri="{FF2B5EF4-FFF2-40B4-BE49-F238E27FC236}">
                    <a16:creationId xmlns:a16="http://schemas.microsoft.com/office/drawing/2014/main" id="{6C2FC1D1-3B8E-6347-DF4B-8A15EE4F3833}"/>
                  </a:ext>
                </a:extLst>
              </p:cNvPr>
              <p:cNvSpPr/>
              <p:nvPr/>
            </p:nvSpPr>
            <p:spPr>
              <a:xfrm>
                <a:off x="2409967" y="3963145"/>
                <a:ext cx="482067" cy="455901"/>
              </a:xfrm>
              <a:custGeom>
                <a:avLst/>
                <a:gdLst/>
                <a:ahLst/>
                <a:cxnLst/>
                <a:rect l="l" t="t" r="r" b="b"/>
                <a:pathLst>
                  <a:path w="4829" h="4567" extrusionOk="0">
                    <a:moveTo>
                      <a:pt x="437" y="0"/>
                    </a:moveTo>
                    <a:lnTo>
                      <a:pt x="437" y="2087"/>
                    </a:lnTo>
                    <a:cubicBezTo>
                      <a:pt x="437" y="2244"/>
                      <a:pt x="411" y="2384"/>
                      <a:pt x="358" y="2523"/>
                    </a:cubicBezTo>
                    <a:cubicBezTo>
                      <a:pt x="227" y="2873"/>
                      <a:pt x="0" y="3659"/>
                      <a:pt x="18" y="4567"/>
                    </a:cubicBezTo>
                    <a:lnTo>
                      <a:pt x="4829" y="4567"/>
                    </a:lnTo>
                    <a:cubicBezTo>
                      <a:pt x="4829" y="4567"/>
                      <a:pt x="4549" y="3929"/>
                      <a:pt x="3274" y="3536"/>
                    </a:cubicBezTo>
                    <a:cubicBezTo>
                      <a:pt x="3039" y="3475"/>
                      <a:pt x="2838" y="3353"/>
                      <a:pt x="2663" y="3205"/>
                    </a:cubicBezTo>
                    <a:lnTo>
                      <a:pt x="2192" y="2794"/>
                    </a:lnTo>
                    <a:cubicBezTo>
                      <a:pt x="1930" y="2576"/>
                      <a:pt x="1808" y="2227"/>
                      <a:pt x="1877" y="1904"/>
                    </a:cubicBezTo>
                    <a:lnTo>
                      <a:pt x="2209" y="18"/>
                    </a:lnTo>
                    <a:lnTo>
                      <a:pt x="437"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561;p19">
                <a:extLst>
                  <a:ext uri="{FF2B5EF4-FFF2-40B4-BE49-F238E27FC236}">
                    <a16:creationId xmlns:a16="http://schemas.microsoft.com/office/drawing/2014/main" id="{D105F391-E47D-2AD2-BF7A-EF3980508ED6}"/>
                  </a:ext>
                </a:extLst>
              </p:cNvPr>
              <p:cNvSpPr/>
              <p:nvPr/>
            </p:nvSpPr>
            <p:spPr>
              <a:xfrm>
                <a:off x="2410766" y="4248149"/>
                <a:ext cx="483864" cy="168305"/>
              </a:xfrm>
              <a:custGeom>
                <a:avLst/>
                <a:gdLst/>
                <a:ahLst/>
                <a:cxnLst/>
                <a:rect l="l" t="t" r="r" b="b"/>
                <a:pathLst>
                  <a:path w="4847" h="1686" extrusionOk="0">
                    <a:moveTo>
                      <a:pt x="2280" y="0"/>
                    </a:moveTo>
                    <a:lnTo>
                      <a:pt x="1415" y="568"/>
                    </a:lnTo>
                    <a:lnTo>
                      <a:pt x="254" y="9"/>
                    </a:lnTo>
                    <a:cubicBezTo>
                      <a:pt x="132" y="419"/>
                      <a:pt x="1" y="1031"/>
                      <a:pt x="36" y="1685"/>
                    </a:cubicBezTo>
                    <a:lnTo>
                      <a:pt x="4847" y="1685"/>
                    </a:lnTo>
                    <a:cubicBezTo>
                      <a:pt x="4847" y="1685"/>
                      <a:pt x="4559" y="1057"/>
                      <a:pt x="3284" y="664"/>
                    </a:cubicBezTo>
                    <a:cubicBezTo>
                      <a:pt x="3066" y="594"/>
                      <a:pt x="2856" y="481"/>
                      <a:pt x="2673" y="323"/>
                    </a:cubicBezTo>
                    <a:lnTo>
                      <a:pt x="228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562;p19">
                <a:extLst>
                  <a:ext uri="{FF2B5EF4-FFF2-40B4-BE49-F238E27FC236}">
                    <a16:creationId xmlns:a16="http://schemas.microsoft.com/office/drawing/2014/main" id="{878CFDBC-367F-D23B-245A-F427328B3DA0}"/>
                  </a:ext>
                </a:extLst>
              </p:cNvPr>
              <p:cNvSpPr/>
              <p:nvPr/>
            </p:nvSpPr>
            <p:spPr>
              <a:xfrm>
                <a:off x="1684725" y="3963145"/>
                <a:ext cx="381840" cy="455901"/>
              </a:xfrm>
              <a:custGeom>
                <a:avLst/>
                <a:gdLst/>
                <a:ahLst/>
                <a:cxnLst/>
                <a:rect l="l" t="t" r="r" b="b"/>
                <a:pathLst>
                  <a:path w="3825" h="4567" extrusionOk="0">
                    <a:moveTo>
                      <a:pt x="2070" y="0"/>
                    </a:moveTo>
                    <a:lnTo>
                      <a:pt x="1948" y="1904"/>
                    </a:lnTo>
                    <a:cubicBezTo>
                      <a:pt x="1939" y="2148"/>
                      <a:pt x="1834" y="2384"/>
                      <a:pt x="1659" y="2558"/>
                    </a:cubicBezTo>
                    <a:lnTo>
                      <a:pt x="909" y="3344"/>
                    </a:lnTo>
                    <a:cubicBezTo>
                      <a:pt x="909" y="3344"/>
                      <a:pt x="411" y="3711"/>
                      <a:pt x="236" y="3868"/>
                    </a:cubicBezTo>
                    <a:cubicBezTo>
                      <a:pt x="62" y="4008"/>
                      <a:pt x="0" y="4567"/>
                      <a:pt x="0" y="4567"/>
                    </a:cubicBezTo>
                    <a:lnTo>
                      <a:pt x="3685" y="4567"/>
                    </a:lnTo>
                    <a:lnTo>
                      <a:pt x="3406" y="2698"/>
                    </a:lnTo>
                    <a:cubicBezTo>
                      <a:pt x="3388" y="2593"/>
                      <a:pt x="3388" y="2471"/>
                      <a:pt x="3406" y="2349"/>
                    </a:cubicBezTo>
                    <a:lnTo>
                      <a:pt x="382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563;p19">
                <a:extLst>
                  <a:ext uri="{FF2B5EF4-FFF2-40B4-BE49-F238E27FC236}">
                    <a16:creationId xmlns:a16="http://schemas.microsoft.com/office/drawing/2014/main" id="{302CD738-F2FD-57CA-01F4-EC0FF8B83CD4}"/>
                  </a:ext>
                </a:extLst>
              </p:cNvPr>
              <p:cNvSpPr/>
              <p:nvPr/>
            </p:nvSpPr>
            <p:spPr>
              <a:xfrm>
                <a:off x="1684725" y="4221995"/>
                <a:ext cx="367964" cy="197953"/>
              </a:xfrm>
              <a:custGeom>
                <a:avLst/>
                <a:gdLst/>
                <a:ahLst/>
                <a:cxnLst/>
                <a:rect l="l" t="t" r="r" b="b"/>
                <a:pathLst>
                  <a:path w="3686" h="1983" extrusionOk="0">
                    <a:moveTo>
                      <a:pt x="1616" y="0"/>
                    </a:moveTo>
                    <a:lnTo>
                      <a:pt x="909" y="760"/>
                    </a:lnTo>
                    <a:cubicBezTo>
                      <a:pt x="909" y="760"/>
                      <a:pt x="411" y="1135"/>
                      <a:pt x="236" y="1284"/>
                    </a:cubicBezTo>
                    <a:cubicBezTo>
                      <a:pt x="62" y="1424"/>
                      <a:pt x="0" y="1982"/>
                      <a:pt x="0" y="1982"/>
                    </a:cubicBezTo>
                    <a:lnTo>
                      <a:pt x="3685" y="1982"/>
                    </a:lnTo>
                    <a:lnTo>
                      <a:pt x="3441" y="358"/>
                    </a:lnTo>
                    <a:lnTo>
                      <a:pt x="2899" y="638"/>
                    </a:lnTo>
                    <a:cubicBezTo>
                      <a:pt x="2899" y="638"/>
                      <a:pt x="2445" y="44"/>
                      <a:pt x="1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564;p19">
                <a:extLst>
                  <a:ext uri="{FF2B5EF4-FFF2-40B4-BE49-F238E27FC236}">
                    <a16:creationId xmlns:a16="http://schemas.microsoft.com/office/drawing/2014/main" id="{96E5A9B7-27D6-2D4E-35F4-DAB8BF7D14B9}"/>
                  </a:ext>
                </a:extLst>
              </p:cNvPr>
              <p:cNvSpPr/>
              <p:nvPr/>
            </p:nvSpPr>
            <p:spPr>
              <a:xfrm>
                <a:off x="2180665" y="1311556"/>
                <a:ext cx="456012" cy="734013"/>
              </a:xfrm>
              <a:custGeom>
                <a:avLst/>
                <a:gdLst/>
                <a:ahLst/>
                <a:cxnLst/>
                <a:rect l="l" t="t" r="r" b="b"/>
                <a:pathLst>
                  <a:path w="4568" h="7353" extrusionOk="0">
                    <a:moveTo>
                      <a:pt x="1075" y="0"/>
                    </a:moveTo>
                    <a:lnTo>
                      <a:pt x="1" y="1703"/>
                    </a:lnTo>
                    <a:lnTo>
                      <a:pt x="909" y="7353"/>
                    </a:lnTo>
                    <a:lnTo>
                      <a:pt x="4480" y="7344"/>
                    </a:lnTo>
                    <a:lnTo>
                      <a:pt x="4567" y="1703"/>
                    </a:lnTo>
                    <a:lnTo>
                      <a:pt x="2996" y="9"/>
                    </a:lnTo>
                    <a:lnTo>
                      <a:pt x="107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565;p19">
                <a:extLst>
                  <a:ext uri="{FF2B5EF4-FFF2-40B4-BE49-F238E27FC236}">
                    <a16:creationId xmlns:a16="http://schemas.microsoft.com/office/drawing/2014/main" id="{0F664439-8E5B-AFD5-0127-0AA5BE81B0F7}"/>
                  </a:ext>
                </a:extLst>
              </p:cNvPr>
              <p:cNvSpPr/>
              <p:nvPr/>
            </p:nvSpPr>
            <p:spPr>
              <a:xfrm>
                <a:off x="2274802" y="1408288"/>
                <a:ext cx="239786" cy="127377"/>
              </a:xfrm>
              <a:custGeom>
                <a:avLst/>
                <a:gdLst/>
                <a:ahLst/>
                <a:cxnLst/>
                <a:rect l="l" t="t" r="r" b="b"/>
                <a:pathLst>
                  <a:path w="2402" h="1276" fill="none" extrusionOk="0">
                    <a:moveTo>
                      <a:pt x="2402" y="909"/>
                    </a:moveTo>
                    <a:lnTo>
                      <a:pt x="1293" y="1"/>
                    </a:lnTo>
                    <a:lnTo>
                      <a:pt x="1" y="1276"/>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566;p19">
                <a:extLst>
                  <a:ext uri="{FF2B5EF4-FFF2-40B4-BE49-F238E27FC236}">
                    <a16:creationId xmlns:a16="http://schemas.microsoft.com/office/drawing/2014/main" id="{2CB4C879-9636-893C-ECD7-498669EE7FC1}"/>
                  </a:ext>
                </a:extLst>
              </p:cNvPr>
              <p:cNvSpPr/>
              <p:nvPr/>
            </p:nvSpPr>
            <p:spPr>
              <a:xfrm>
                <a:off x="2403878" y="1451013"/>
                <a:ext cx="71476" cy="540552"/>
              </a:xfrm>
              <a:custGeom>
                <a:avLst/>
                <a:gdLst/>
                <a:ahLst/>
                <a:cxnLst/>
                <a:rect l="l" t="t" r="r" b="b"/>
                <a:pathLst>
                  <a:path w="716" h="5415" fill="none" extrusionOk="0">
                    <a:moveTo>
                      <a:pt x="0" y="1"/>
                    </a:moveTo>
                    <a:lnTo>
                      <a:pt x="716" y="5414"/>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567;p19">
                <a:extLst>
                  <a:ext uri="{FF2B5EF4-FFF2-40B4-BE49-F238E27FC236}">
                    <a16:creationId xmlns:a16="http://schemas.microsoft.com/office/drawing/2014/main" id="{ADD5C768-8F91-69B8-1BF7-1C2D2035CEA9}"/>
                  </a:ext>
                </a:extLst>
              </p:cNvPr>
              <p:cNvSpPr/>
              <p:nvPr/>
            </p:nvSpPr>
            <p:spPr>
              <a:xfrm>
                <a:off x="1791041" y="2048075"/>
                <a:ext cx="1017342" cy="1960463"/>
              </a:xfrm>
              <a:custGeom>
                <a:avLst/>
                <a:gdLst/>
                <a:ahLst/>
                <a:cxnLst/>
                <a:rect l="l" t="t" r="r" b="b"/>
                <a:pathLst>
                  <a:path w="10191" h="19639" extrusionOk="0">
                    <a:moveTo>
                      <a:pt x="8628" y="1"/>
                    </a:moveTo>
                    <a:lnTo>
                      <a:pt x="3729" y="132"/>
                    </a:lnTo>
                    <a:lnTo>
                      <a:pt x="2952" y="2847"/>
                    </a:lnTo>
                    <a:lnTo>
                      <a:pt x="1" y="19446"/>
                    </a:lnTo>
                    <a:lnTo>
                      <a:pt x="3380" y="19446"/>
                    </a:lnTo>
                    <a:lnTo>
                      <a:pt x="6855" y="4559"/>
                    </a:lnTo>
                    <a:lnTo>
                      <a:pt x="5825" y="19638"/>
                    </a:lnTo>
                    <a:lnTo>
                      <a:pt x="9239" y="19638"/>
                    </a:lnTo>
                    <a:lnTo>
                      <a:pt x="10190" y="2140"/>
                    </a:lnTo>
                    <a:lnTo>
                      <a:pt x="862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568;p19">
                <a:extLst>
                  <a:ext uri="{FF2B5EF4-FFF2-40B4-BE49-F238E27FC236}">
                    <a16:creationId xmlns:a16="http://schemas.microsoft.com/office/drawing/2014/main" id="{29138AF8-834A-7251-9C27-D5664AE698FD}"/>
                  </a:ext>
                </a:extLst>
              </p:cNvPr>
              <p:cNvSpPr/>
              <p:nvPr/>
            </p:nvSpPr>
            <p:spPr>
              <a:xfrm>
                <a:off x="2068260" y="2048075"/>
                <a:ext cx="741020" cy="388818"/>
              </a:xfrm>
              <a:custGeom>
                <a:avLst/>
                <a:gdLst/>
                <a:ahLst/>
                <a:cxnLst/>
                <a:rect l="l" t="t" r="r" b="b"/>
                <a:pathLst>
                  <a:path w="7423" h="3895" extrusionOk="0">
                    <a:moveTo>
                      <a:pt x="5868" y="1"/>
                    </a:moveTo>
                    <a:lnTo>
                      <a:pt x="952" y="132"/>
                    </a:lnTo>
                    <a:lnTo>
                      <a:pt x="175" y="2847"/>
                    </a:lnTo>
                    <a:lnTo>
                      <a:pt x="0" y="3895"/>
                    </a:lnTo>
                    <a:cubicBezTo>
                      <a:pt x="2829" y="2760"/>
                      <a:pt x="6331" y="2594"/>
                      <a:pt x="7405" y="2577"/>
                    </a:cubicBezTo>
                    <a:lnTo>
                      <a:pt x="7422" y="2140"/>
                    </a:lnTo>
                    <a:lnTo>
                      <a:pt x="5868" y="1"/>
                    </a:lnTo>
                    <a:close/>
                  </a:path>
                </a:pathLst>
              </a:custGeom>
              <a:solidFill>
                <a:srgbClr val="000000">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569;p19">
                <a:extLst>
                  <a:ext uri="{FF2B5EF4-FFF2-40B4-BE49-F238E27FC236}">
                    <a16:creationId xmlns:a16="http://schemas.microsoft.com/office/drawing/2014/main" id="{5EBCB27C-2691-31BC-F8D6-2FD6AA67FEE0}"/>
                  </a:ext>
                </a:extLst>
              </p:cNvPr>
              <p:cNvSpPr/>
              <p:nvPr/>
            </p:nvSpPr>
            <p:spPr>
              <a:xfrm>
                <a:off x="2472659" y="2081217"/>
                <a:ext cx="41928" cy="423757"/>
              </a:xfrm>
              <a:custGeom>
                <a:avLst/>
                <a:gdLst/>
                <a:ahLst/>
                <a:cxnLst/>
                <a:rect l="l" t="t" r="r" b="b"/>
                <a:pathLst>
                  <a:path w="420" h="4245" extrusionOk="0">
                    <a:moveTo>
                      <a:pt x="167" y="0"/>
                    </a:moveTo>
                    <a:lnTo>
                      <a:pt x="97" y="18"/>
                    </a:lnTo>
                    <a:lnTo>
                      <a:pt x="359" y="2803"/>
                    </a:lnTo>
                    <a:lnTo>
                      <a:pt x="1" y="4218"/>
                    </a:lnTo>
                    <a:lnTo>
                      <a:pt x="53" y="4244"/>
                    </a:lnTo>
                    <a:lnTo>
                      <a:pt x="420" y="2803"/>
                    </a:lnTo>
                    <a:lnTo>
                      <a:pt x="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570;p19">
                <a:extLst>
                  <a:ext uri="{FF2B5EF4-FFF2-40B4-BE49-F238E27FC236}">
                    <a16:creationId xmlns:a16="http://schemas.microsoft.com/office/drawing/2014/main" id="{48F0A431-5C71-773F-6DD1-D6C9BD85F267}"/>
                  </a:ext>
                </a:extLst>
              </p:cNvPr>
              <p:cNvSpPr/>
              <p:nvPr/>
            </p:nvSpPr>
            <p:spPr>
              <a:xfrm>
                <a:off x="2299259" y="2388882"/>
                <a:ext cx="321744" cy="100"/>
              </a:xfrm>
              <a:custGeom>
                <a:avLst/>
                <a:gdLst/>
                <a:ahLst/>
                <a:cxnLst/>
                <a:rect l="l" t="t" r="r" b="b"/>
                <a:pathLst>
                  <a:path w="3223" h="1" fill="none" extrusionOk="0">
                    <a:moveTo>
                      <a:pt x="3222" y="1"/>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571;p19">
                <a:extLst>
                  <a:ext uri="{FF2B5EF4-FFF2-40B4-BE49-F238E27FC236}">
                    <a16:creationId xmlns:a16="http://schemas.microsoft.com/office/drawing/2014/main" id="{2F702B6D-60B6-C87A-FCF8-B41A1B2429EF}"/>
                  </a:ext>
                </a:extLst>
              </p:cNvPr>
              <p:cNvSpPr/>
              <p:nvPr/>
            </p:nvSpPr>
            <p:spPr>
              <a:xfrm>
                <a:off x="2505801" y="2081217"/>
                <a:ext cx="24558" cy="251160"/>
              </a:xfrm>
              <a:custGeom>
                <a:avLst/>
                <a:gdLst/>
                <a:ahLst/>
                <a:cxnLst/>
                <a:rect l="l" t="t" r="r" b="b"/>
                <a:pathLst>
                  <a:path w="246" h="2516" extrusionOk="0">
                    <a:moveTo>
                      <a:pt x="184" y="0"/>
                    </a:moveTo>
                    <a:lnTo>
                      <a:pt x="1" y="2515"/>
                    </a:lnTo>
                    <a:lnTo>
                      <a:pt x="62" y="2515"/>
                    </a:lnTo>
                    <a:lnTo>
                      <a:pt x="2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572;p19">
                <a:extLst>
                  <a:ext uri="{FF2B5EF4-FFF2-40B4-BE49-F238E27FC236}">
                    <a16:creationId xmlns:a16="http://schemas.microsoft.com/office/drawing/2014/main" id="{145EEDFA-44E1-D6BA-95EC-38CF4F878B1A}"/>
                  </a:ext>
                </a:extLst>
              </p:cNvPr>
              <p:cNvSpPr/>
              <p:nvPr/>
            </p:nvSpPr>
            <p:spPr>
              <a:xfrm>
                <a:off x="2606027" y="2189329"/>
                <a:ext cx="94237" cy="1819211"/>
              </a:xfrm>
              <a:custGeom>
                <a:avLst/>
                <a:gdLst/>
                <a:ahLst/>
                <a:cxnLst/>
                <a:rect l="l" t="t" r="r" b="b"/>
                <a:pathLst>
                  <a:path w="944" h="18224" extrusionOk="0">
                    <a:moveTo>
                      <a:pt x="883" y="0"/>
                    </a:moveTo>
                    <a:lnTo>
                      <a:pt x="1" y="18223"/>
                    </a:lnTo>
                    <a:lnTo>
                      <a:pt x="62" y="18223"/>
                    </a:lnTo>
                    <a:lnTo>
                      <a:pt x="94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573;p19">
                <a:extLst>
                  <a:ext uri="{FF2B5EF4-FFF2-40B4-BE49-F238E27FC236}">
                    <a16:creationId xmlns:a16="http://schemas.microsoft.com/office/drawing/2014/main" id="{15D4E860-5B8E-66C2-9528-A56F56C0423E}"/>
                  </a:ext>
                </a:extLst>
              </p:cNvPr>
              <p:cNvSpPr/>
              <p:nvPr/>
            </p:nvSpPr>
            <p:spPr>
              <a:xfrm>
                <a:off x="1941879" y="2189329"/>
                <a:ext cx="333025" cy="1799945"/>
              </a:xfrm>
              <a:custGeom>
                <a:avLst/>
                <a:gdLst/>
                <a:ahLst/>
                <a:cxnLst/>
                <a:rect l="l" t="t" r="r" b="b"/>
                <a:pathLst>
                  <a:path w="3336" h="18031" extrusionOk="0">
                    <a:moveTo>
                      <a:pt x="3275" y="0"/>
                    </a:moveTo>
                    <a:lnTo>
                      <a:pt x="0" y="18031"/>
                    </a:lnTo>
                    <a:lnTo>
                      <a:pt x="61" y="18031"/>
                    </a:lnTo>
                    <a:lnTo>
                      <a:pt x="3336" y="9"/>
                    </a:lnTo>
                    <a:lnTo>
                      <a:pt x="32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574;p19">
                <a:extLst>
                  <a:ext uri="{FF2B5EF4-FFF2-40B4-BE49-F238E27FC236}">
                    <a16:creationId xmlns:a16="http://schemas.microsoft.com/office/drawing/2014/main" id="{E8DBA8DC-0BB9-947B-6A63-58FF13C15FE3}"/>
                  </a:ext>
                </a:extLst>
              </p:cNvPr>
              <p:cNvSpPr/>
              <p:nvPr/>
            </p:nvSpPr>
            <p:spPr>
              <a:xfrm>
                <a:off x="2192045" y="2022819"/>
                <a:ext cx="469888" cy="75967"/>
              </a:xfrm>
              <a:custGeom>
                <a:avLst/>
                <a:gdLst/>
                <a:ahLst/>
                <a:cxnLst/>
                <a:rect l="l" t="t" r="r" b="b"/>
                <a:pathLst>
                  <a:path w="4707" h="761" extrusionOk="0">
                    <a:moveTo>
                      <a:pt x="4707" y="0"/>
                    </a:moveTo>
                    <a:lnTo>
                      <a:pt x="0" y="9"/>
                    </a:lnTo>
                    <a:lnTo>
                      <a:pt x="0" y="760"/>
                    </a:lnTo>
                    <a:lnTo>
                      <a:pt x="4707" y="760"/>
                    </a:lnTo>
                    <a:lnTo>
                      <a:pt x="470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75;p19">
                <a:extLst>
                  <a:ext uri="{FF2B5EF4-FFF2-40B4-BE49-F238E27FC236}">
                    <a16:creationId xmlns:a16="http://schemas.microsoft.com/office/drawing/2014/main" id="{BF479E7A-A4D9-8DCA-E498-0A4036A3C1CC}"/>
                  </a:ext>
                </a:extLst>
              </p:cNvPr>
              <p:cNvSpPr/>
              <p:nvPr/>
            </p:nvSpPr>
            <p:spPr>
              <a:xfrm>
                <a:off x="2131051" y="854750"/>
                <a:ext cx="534177" cy="407186"/>
              </a:xfrm>
              <a:custGeom>
                <a:avLst/>
                <a:gdLst/>
                <a:ahLst/>
                <a:cxnLst/>
                <a:rect l="l" t="t" r="r" b="b"/>
                <a:pathLst>
                  <a:path w="5351" h="4079" extrusionOk="0">
                    <a:moveTo>
                      <a:pt x="3526" y="1"/>
                    </a:moveTo>
                    <a:cubicBezTo>
                      <a:pt x="3324" y="1"/>
                      <a:pt x="3100" y="20"/>
                      <a:pt x="2855" y="62"/>
                    </a:cubicBezTo>
                    <a:cubicBezTo>
                      <a:pt x="2078" y="211"/>
                      <a:pt x="1484" y="691"/>
                      <a:pt x="1188" y="1494"/>
                    </a:cubicBezTo>
                    <a:cubicBezTo>
                      <a:pt x="1030" y="1896"/>
                      <a:pt x="1013" y="2315"/>
                      <a:pt x="655" y="2568"/>
                    </a:cubicBezTo>
                    <a:cubicBezTo>
                      <a:pt x="288" y="2813"/>
                      <a:pt x="236" y="3188"/>
                      <a:pt x="271" y="3398"/>
                    </a:cubicBezTo>
                    <a:cubicBezTo>
                      <a:pt x="306" y="3599"/>
                      <a:pt x="227" y="3904"/>
                      <a:pt x="0" y="4079"/>
                    </a:cubicBezTo>
                    <a:lnTo>
                      <a:pt x="5222" y="4079"/>
                    </a:lnTo>
                    <a:cubicBezTo>
                      <a:pt x="5222" y="4079"/>
                      <a:pt x="4933" y="3642"/>
                      <a:pt x="4986" y="3267"/>
                    </a:cubicBezTo>
                    <a:cubicBezTo>
                      <a:pt x="5038" y="2891"/>
                      <a:pt x="5213" y="2629"/>
                      <a:pt x="5082" y="2245"/>
                    </a:cubicBezTo>
                    <a:cubicBezTo>
                      <a:pt x="4951" y="1870"/>
                      <a:pt x="4776" y="1695"/>
                      <a:pt x="5029" y="1363"/>
                    </a:cubicBezTo>
                    <a:cubicBezTo>
                      <a:pt x="5350" y="943"/>
                      <a:pt x="4949" y="1"/>
                      <a:pt x="35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76;p19">
                <a:extLst>
                  <a:ext uri="{FF2B5EF4-FFF2-40B4-BE49-F238E27FC236}">
                    <a16:creationId xmlns:a16="http://schemas.microsoft.com/office/drawing/2014/main" id="{41D62827-67A9-F0F0-C73B-C50A5B15EA74}"/>
                  </a:ext>
                </a:extLst>
              </p:cNvPr>
              <p:cNvSpPr/>
              <p:nvPr/>
            </p:nvSpPr>
            <p:spPr>
              <a:xfrm>
                <a:off x="2288778" y="946291"/>
                <a:ext cx="299083" cy="452507"/>
              </a:xfrm>
              <a:custGeom>
                <a:avLst/>
                <a:gdLst/>
                <a:ahLst/>
                <a:cxnLst/>
                <a:rect l="l" t="t" r="r" b="b"/>
                <a:pathLst>
                  <a:path w="2996" h="4533" extrusionOk="0">
                    <a:moveTo>
                      <a:pt x="1441" y="1"/>
                    </a:moveTo>
                    <a:cubicBezTo>
                      <a:pt x="1441" y="167"/>
                      <a:pt x="1301" y="1092"/>
                      <a:pt x="559" y="1450"/>
                    </a:cubicBezTo>
                    <a:lnTo>
                      <a:pt x="498" y="1974"/>
                    </a:lnTo>
                    <a:lnTo>
                      <a:pt x="0" y="3659"/>
                    </a:lnTo>
                    <a:lnTo>
                      <a:pt x="1188" y="4533"/>
                    </a:lnTo>
                    <a:lnTo>
                      <a:pt x="1921" y="3668"/>
                    </a:lnTo>
                    <a:lnTo>
                      <a:pt x="1921" y="2917"/>
                    </a:lnTo>
                    <a:cubicBezTo>
                      <a:pt x="1954" y="2920"/>
                      <a:pt x="1986" y="2922"/>
                      <a:pt x="2018" y="2922"/>
                    </a:cubicBezTo>
                    <a:cubicBezTo>
                      <a:pt x="2462" y="2922"/>
                      <a:pt x="2814" y="2638"/>
                      <a:pt x="2847" y="2149"/>
                    </a:cubicBezTo>
                    <a:cubicBezTo>
                      <a:pt x="2882" y="1625"/>
                      <a:pt x="2847" y="1171"/>
                      <a:pt x="2995" y="883"/>
                    </a:cubicBezTo>
                    <a:cubicBezTo>
                      <a:pt x="2987" y="874"/>
                      <a:pt x="2227" y="865"/>
                      <a:pt x="1441"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77;p19">
                <a:extLst>
                  <a:ext uri="{FF2B5EF4-FFF2-40B4-BE49-F238E27FC236}">
                    <a16:creationId xmlns:a16="http://schemas.microsoft.com/office/drawing/2014/main" id="{3E056F74-1B64-1D87-D4A2-50DA68ED81A9}"/>
                  </a:ext>
                </a:extLst>
              </p:cNvPr>
              <p:cNvSpPr/>
              <p:nvPr/>
            </p:nvSpPr>
            <p:spPr>
              <a:xfrm>
                <a:off x="2390801" y="1110206"/>
                <a:ext cx="55005" cy="54105"/>
              </a:xfrm>
              <a:custGeom>
                <a:avLst/>
                <a:gdLst/>
                <a:ahLst/>
                <a:cxnLst/>
                <a:rect l="l" t="t" r="r" b="b"/>
                <a:pathLst>
                  <a:path w="551" h="542" extrusionOk="0">
                    <a:moveTo>
                      <a:pt x="279" y="0"/>
                    </a:moveTo>
                    <a:cubicBezTo>
                      <a:pt x="122" y="0"/>
                      <a:pt x="0" y="114"/>
                      <a:pt x="0" y="271"/>
                    </a:cubicBezTo>
                    <a:cubicBezTo>
                      <a:pt x="0" y="420"/>
                      <a:pt x="122" y="542"/>
                      <a:pt x="279" y="542"/>
                    </a:cubicBezTo>
                    <a:cubicBezTo>
                      <a:pt x="428" y="542"/>
                      <a:pt x="550" y="420"/>
                      <a:pt x="550" y="271"/>
                    </a:cubicBezTo>
                    <a:cubicBezTo>
                      <a:pt x="550" y="114"/>
                      <a:pt x="428" y="0"/>
                      <a:pt x="279" y="0"/>
                    </a:cubicBezTo>
                    <a:close/>
                  </a:path>
                </a:pathLst>
              </a:custGeom>
              <a:solidFill>
                <a:srgbClr val="D65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78;p19">
                <a:extLst>
                  <a:ext uri="{FF2B5EF4-FFF2-40B4-BE49-F238E27FC236}">
                    <a16:creationId xmlns:a16="http://schemas.microsoft.com/office/drawing/2014/main" id="{749FB6B4-5DED-1154-9368-0E8660E1429C}"/>
                  </a:ext>
                </a:extLst>
              </p:cNvPr>
              <p:cNvSpPr/>
              <p:nvPr/>
            </p:nvSpPr>
            <p:spPr>
              <a:xfrm>
                <a:off x="2383813" y="1189568"/>
                <a:ext cx="87249" cy="45420"/>
              </a:xfrm>
              <a:custGeom>
                <a:avLst/>
                <a:gdLst/>
                <a:ahLst/>
                <a:cxnLst/>
                <a:rect l="l" t="t" r="r" b="b"/>
                <a:pathLst>
                  <a:path w="874" h="455" fill="none" extrusionOk="0">
                    <a:moveTo>
                      <a:pt x="873" y="454"/>
                    </a:moveTo>
                    <a:cubicBezTo>
                      <a:pt x="873" y="454"/>
                      <a:pt x="349" y="454"/>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79;p19">
                <a:extLst>
                  <a:ext uri="{FF2B5EF4-FFF2-40B4-BE49-F238E27FC236}">
                    <a16:creationId xmlns:a16="http://schemas.microsoft.com/office/drawing/2014/main" id="{4EC851BA-3843-E044-5309-B30C01621486}"/>
                  </a:ext>
                </a:extLst>
              </p:cNvPr>
              <p:cNvSpPr/>
              <p:nvPr/>
            </p:nvSpPr>
            <p:spPr>
              <a:xfrm>
                <a:off x="2279194" y="1029846"/>
                <a:ext cx="109012" cy="113701"/>
              </a:xfrm>
              <a:custGeom>
                <a:avLst/>
                <a:gdLst/>
                <a:ahLst/>
                <a:cxnLst/>
                <a:rect l="l" t="t" r="r" b="b"/>
                <a:pathLst>
                  <a:path w="1092" h="1139" extrusionOk="0">
                    <a:moveTo>
                      <a:pt x="448" y="0"/>
                    </a:moveTo>
                    <a:cubicBezTo>
                      <a:pt x="399" y="0"/>
                      <a:pt x="351" y="9"/>
                      <a:pt x="306" y="28"/>
                    </a:cubicBezTo>
                    <a:cubicBezTo>
                      <a:pt x="70" y="133"/>
                      <a:pt x="0" y="456"/>
                      <a:pt x="131" y="744"/>
                    </a:cubicBezTo>
                    <a:cubicBezTo>
                      <a:pt x="237" y="984"/>
                      <a:pt x="445" y="1138"/>
                      <a:pt x="646" y="1138"/>
                    </a:cubicBezTo>
                    <a:cubicBezTo>
                      <a:pt x="693" y="1138"/>
                      <a:pt x="741" y="1130"/>
                      <a:pt x="786" y="1111"/>
                    </a:cubicBezTo>
                    <a:cubicBezTo>
                      <a:pt x="1013" y="1006"/>
                      <a:pt x="1092" y="683"/>
                      <a:pt x="961" y="386"/>
                    </a:cubicBezTo>
                    <a:cubicBezTo>
                      <a:pt x="856" y="148"/>
                      <a:pt x="644" y="0"/>
                      <a:pt x="448" y="0"/>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80;p19">
                <a:extLst>
                  <a:ext uri="{FF2B5EF4-FFF2-40B4-BE49-F238E27FC236}">
                    <a16:creationId xmlns:a16="http://schemas.microsoft.com/office/drawing/2014/main" id="{FFAC10D3-0ADE-43D0-77DF-60F4059E0260}"/>
                  </a:ext>
                </a:extLst>
              </p:cNvPr>
              <p:cNvSpPr/>
              <p:nvPr/>
            </p:nvSpPr>
            <p:spPr>
              <a:xfrm>
                <a:off x="2294867" y="1115397"/>
                <a:ext cx="37635" cy="36736"/>
              </a:xfrm>
              <a:custGeom>
                <a:avLst/>
                <a:gdLst/>
                <a:ahLst/>
                <a:cxnLst/>
                <a:rect l="l" t="t" r="r" b="b"/>
                <a:pathLst>
                  <a:path w="377" h="368" fill="none" extrusionOk="0">
                    <a:moveTo>
                      <a:pt x="1" y="184"/>
                    </a:moveTo>
                    <a:cubicBezTo>
                      <a:pt x="1" y="280"/>
                      <a:pt x="79" y="368"/>
                      <a:pt x="193" y="368"/>
                    </a:cubicBezTo>
                    <a:cubicBezTo>
                      <a:pt x="289" y="368"/>
                      <a:pt x="376" y="289"/>
                      <a:pt x="376" y="184"/>
                    </a:cubicBezTo>
                    <a:cubicBezTo>
                      <a:pt x="376" y="88"/>
                      <a:pt x="297" y="1"/>
                      <a:pt x="193" y="1"/>
                    </a:cubicBezTo>
                    <a:cubicBezTo>
                      <a:pt x="79" y="10"/>
                      <a:pt x="1" y="88"/>
                      <a:pt x="1" y="184"/>
                    </a:cubicBezTo>
                    <a:close/>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81;p19">
                <a:extLst>
                  <a:ext uri="{FF2B5EF4-FFF2-40B4-BE49-F238E27FC236}">
                    <a16:creationId xmlns:a16="http://schemas.microsoft.com/office/drawing/2014/main" id="{C0C2BD45-03A0-614B-0ADC-752ABB09D312}"/>
                  </a:ext>
                </a:extLst>
              </p:cNvPr>
              <p:cNvSpPr/>
              <p:nvPr/>
            </p:nvSpPr>
            <p:spPr>
              <a:xfrm>
                <a:off x="2523271" y="1087346"/>
                <a:ext cx="30547" cy="27652"/>
              </a:xfrm>
              <a:custGeom>
                <a:avLst/>
                <a:gdLst/>
                <a:ahLst/>
                <a:cxnLst/>
                <a:rect l="l" t="t" r="r" b="b"/>
                <a:pathLst>
                  <a:path w="306" h="277" extrusionOk="0">
                    <a:moveTo>
                      <a:pt x="158" y="1"/>
                    </a:moveTo>
                    <a:cubicBezTo>
                      <a:pt x="120" y="1"/>
                      <a:pt x="83" y="25"/>
                      <a:pt x="53" y="55"/>
                    </a:cubicBezTo>
                    <a:lnTo>
                      <a:pt x="114" y="133"/>
                    </a:lnTo>
                    <a:lnTo>
                      <a:pt x="114" y="133"/>
                    </a:lnTo>
                    <a:lnTo>
                      <a:pt x="26" y="107"/>
                    </a:lnTo>
                    <a:cubicBezTo>
                      <a:pt x="18" y="107"/>
                      <a:pt x="18" y="107"/>
                      <a:pt x="18" y="116"/>
                    </a:cubicBezTo>
                    <a:cubicBezTo>
                      <a:pt x="0" y="186"/>
                      <a:pt x="53" y="256"/>
                      <a:pt x="131" y="273"/>
                    </a:cubicBezTo>
                    <a:cubicBezTo>
                      <a:pt x="139" y="275"/>
                      <a:pt x="147" y="276"/>
                      <a:pt x="156" y="276"/>
                    </a:cubicBezTo>
                    <a:cubicBezTo>
                      <a:pt x="212" y="276"/>
                      <a:pt x="272" y="228"/>
                      <a:pt x="280" y="160"/>
                    </a:cubicBezTo>
                    <a:cubicBezTo>
                      <a:pt x="306" y="90"/>
                      <a:pt x="245" y="20"/>
                      <a:pt x="175" y="2"/>
                    </a:cubicBezTo>
                    <a:cubicBezTo>
                      <a:pt x="169" y="1"/>
                      <a:pt x="163" y="1"/>
                      <a:pt x="1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82;p19">
                <a:extLst>
                  <a:ext uri="{FF2B5EF4-FFF2-40B4-BE49-F238E27FC236}">
                    <a16:creationId xmlns:a16="http://schemas.microsoft.com/office/drawing/2014/main" id="{DFF39C34-E435-7C40-C77A-3A9DB36CDE45}"/>
                  </a:ext>
                </a:extLst>
              </p:cNvPr>
              <p:cNvSpPr/>
              <p:nvPr/>
            </p:nvSpPr>
            <p:spPr>
              <a:xfrm>
                <a:off x="2437819" y="1074768"/>
                <a:ext cx="30647" cy="27152"/>
              </a:xfrm>
              <a:custGeom>
                <a:avLst/>
                <a:gdLst/>
                <a:ahLst/>
                <a:cxnLst/>
                <a:rect l="l" t="t" r="r" b="b"/>
                <a:pathLst>
                  <a:path w="307" h="272" extrusionOk="0">
                    <a:moveTo>
                      <a:pt x="147" y="1"/>
                    </a:moveTo>
                    <a:cubicBezTo>
                      <a:pt x="113" y="1"/>
                      <a:pt x="80" y="23"/>
                      <a:pt x="53" y="50"/>
                    </a:cubicBezTo>
                    <a:lnTo>
                      <a:pt x="123" y="137"/>
                    </a:lnTo>
                    <a:lnTo>
                      <a:pt x="35" y="102"/>
                    </a:lnTo>
                    <a:cubicBezTo>
                      <a:pt x="27" y="102"/>
                      <a:pt x="27" y="102"/>
                      <a:pt x="27" y="111"/>
                    </a:cubicBezTo>
                    <a:cubicBezTo>
                      <a:pt x="1" y="181"/>
                      <a:pt x="53" y="251"/>
                      <a:pt x="132" y="268"/>
                    </a:cubicBezTo>
                    <a:cubicBezTo>
                      <a:pt x="141" y="270"/>
                      <a:pt x="150" y="272"/>
                      <a:pt x="159" y="272"/>
                    </a:cubicBezTo>
                    <a:cubicBezTo>
                      <a:pt x="219" y="272"/>
                      <a:pt x="274" y="223"/>
                      <a:pt x="289" y="155"/>
                    </a:cubicBezTo>
                    <a:cubicBezTo>
                      <a:pt x="306" y="94"/>
                      <a:pt x="254" y="15"/>
                      <a:pt x="175" y="6"/>
                    </a:cubicBezTo>
                    <a:cubicBezTo>
                      <a:pt x="166" y="2"/>
                      <a:pt x="156" y="1"/>
                      <a:pt x="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 name="Google Shape;583;p19">
                <a:extLst>
                  <a:ext uri="{FF2B5EF4-FFF2-40B4-BE49-F238E27FC236}">
                    <a16:creationId xmlns:a16="http://schemas.microsoft.com/office/drawing/2014/main" id="{5818F7F2-34AE-FFFC-AB6A-7ECAB2773F61}"/>
                  </a:ext>
                </a:extLst>
              </p:cNvPr>
              <p:cNvGrpSpPr/>
              <p:nvPr/>
            </p:nvGrpSpPr>
            <p:grpSpPr>
              <a:xfrm>
                <a:off x="2312337" y="1037033"/>
                <a:ext cx="247571" cy="126480"/>
                <a:chOff x="2312337" y="1037033"/>
                <a:chExt cx="247571" cy="126480"/>
              </a:xfrm>
            </p:grpSpPr>
            <p:sp>
              <p:nvSpPr>
                <p:cNvPr id="74" name="Google Shape;584;p19">
                  <a:extLst>
                    <a:ext uri="{FF2B5EF4-FFF2-40B4-BE49-F238E27FC236}">
                      <a16:creationId xmlns:a16="http://schemas.microsoft.com/office/drawing/2014/main" id="{6C329789-CB1C-B44D-6DF8-C617C90D207E}"/>
                    </a:ext>
                  </a:extLst>
                </p:cNvPr>
                <p:cNvSpPr/>
                <p:nvPr/>
              </p:nvSpPr>
              <p:spPr>
                <a:xfrm>
                  <a:off x="2312337" y="1052706"/>
                  <a:ext cx="48017" cy="54105"/>
                </a:xfrm>
                <a:custGeom>
                  <a:avLst/>
                  <a:gdLst/>
                  <a:ahLst/>
                  <a:cxnLst/>
                  <a:rect l="l" t="t" r="r" b="b"/>
                  <a:pathLst>
                    <a:path w="481" h="542" fill="none" extrusionOk="0">
                      <a:moveTo>
                        <a:pt x="480" y="542"/>
                      </a:moveTo>
                      <a:cubicBezTo>
                        <a:pt x="480" y="542"/>
                        <a:pt x="393" y="96"/>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585;p19">
                  <a:extLst>
                    <a:ext uri="{FF2B5EF4-FFF2-40B4-BE49-F238E27FC236}">
                      <a16:creationId xmlns:a16="http://schemas.microsoft.com/office/drawing/2014/main" id="{F59D6A07-0FAC-38F9-3727-CBAA49809424}"/>
                    </a:ext>
                  </a:extLst>
                </p:cNvPr>
                <p:cNvSpPr/>
                <p:nvPr/>
              </p:nvSpPr>
              <p:spPr>
                <a:xfrm>
                  <a:off x="2326213" y="1062289"/>
                  <a:ext cx="7088" cy="27053"/>
                </a:xfrm>
                <a:custGeom>
                  <a:avLst/>
                  <a:gdLst/>
                  <a:ahLst/>
                  <a:cxnLst/>
                  <a:rect l="l" t="t" r="r" b="b"/>
                  <a:pathLst>
                    <a:path w="71" h="271" fill="none" extrusionOk="0">
                      <a:moveTo>
                        <a:pt x="1" y="271"/>
                      </a:moveTo>
                      <a:lnTo>
                        <a:pt x="71"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586;p19">
                  <a:extLst>
                    <a:ext uri="{FF2B5EF4-FFF2-40B4-BE49-F238E27FC236}">
                      <a16:creationId xmlns:a16="http://schemas.microsoft.com/office/drawing/2014/main" id="{5EF1F6E0-8264-8989-277C-1EBF3F918EF1}"/>
                    </a:ext>
                  </a:extLst>
                </p:cNvPr>
                <p:cNvSpPr/>
                <p:nvPr/>
              </p:nvSpPr>
              <p:spPr>
                <a:xfrm>
                  <a:off x="2473557" y="1098826"/>
                  <a:ext cx="29749" cy="46319"/>
                </a:xfrm>
                <a:custGeom>
                  <a:avLst/>
                  <a:gdLst/>
                  <a:ahLst/>
                  <a:cxnLst/>
                  <a:rect l="l" t="t" r="r" b="b"/>
                  <a:pathLst>
                    <a:path w="298" h="464" fill="none" extrusionOk="0">
                      <a:moveTo>
                        <a:pt x="297" y="1"/>
                      </a:moveTo>
                      <a:lnTo>
                        <a:pt x="297" y="272"/>
                      </a:lnTo>
                      <a:cubicBezTo>
                        <a:pt x="297" y="394"/>
                        <a:pt x="158" y="464"/>
                        <a:pt x="1" y="359"/>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587;p19">
                  <a:extLst>
                    <a:ext uri="{FF2B5EF4-FFF2-40B4-BE49-F238E27FC236}">
                      <a16:creationId xmlns:a16="http://schemas.microsoft.com/office/drawing/2014/main" id="{6B46EAE6-A66E-3402-4FE9-A19560B100DE}"/>
                    </a:ext>
                  </a:extLst>
                </p:cNvPr>
                <p:cNvSpPr/>
                <p:nvPr/>
              </p:nvSpPr>
              <p:spPr>
                <a:xfrm>
                  <a:off x="2429134" y="1133765"/>
                  <a:ext cx="69779" cy="29748"/>
                </a:xfrm>
                <a:custGeom>
                  <a:avLst/>
                  <a:gdLst/>
                  <a:ahLst/>
                  <a:cxnLst/>
                  <a:rect l="l" t="t" r="r" b="b"/>
                  <a:pathLst>
                    <a:path w="699" h="298" fill="none" extrusionOk="0">
                      <a:moveTo>
                        <a:pt x="699" y="245"/>
                      </a:moveTo>
                      <a:cubicBezTo>
                        <a:pt x="559" y="288"/>
                        <a:pt x="219" y="297"/>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588;p19">
                  <a:extLst>
                    <a:ext uri="{FF2B5EF4-FFF2-40B4-BE49-F238E27FC236}">
                      <a16:creationId xmlns:a16="http://schemas.microsoft.com/office/drawing/2014/main" id="{2A08BBB9-4299-557B-525D-E4F666D63176}"/>
                    </a:ext>
                  </a:extLst>
                </p:cNvPr>
                <p:cNvSpPr/>
                <p:nvPr/>
              </p:nvSpPr>
              <p:spPr>
                <a:xfrm>
                  <a:off x="2423843" y="1128474"/>
                  <a:ext cx="15873" cy="9683"/>
                </a:xfrm>
                <a:custGeom>
                  <a:avLst/>
                  <a:gdLst/>
                  <a:ahLst/>
                  <a:cxnLst/>
                  <a:rect l="l" t="t" r="r" b="b"/>
                  <a:pathLst>
                    <a:path w="159" h="97" fill="none" extrusionOk="0">
                      <a:moveTo>
                        <a:pt x="158" y="1"/>
                      </a:moveTo>
                      <a:lnTo>
                        <a:pt x="1" y="97"/>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589;p19">
                  <a:extLst>
                    <a:ext uri="{FF2B5EF4-FFF2-40B4-BE49-F238E27FC236}">
                      <a16:creationId xmlns:a16="http://schemas.microsoft.com/office/drawing/2014/main" id="{458CF912-9D1C-AE78-4E05-2FA50BE26EAA}"/>
                    </a:ext>
                  </a:extLst>
                </p:cNvPr>
                <p:cNvSpPr/>
                <p:nvPr/>
              </p:nvSpPr>
              <p:spPr>
                <a:xfrm>
                  <a:off x="2423843" y="1037033"/>
                  <a:ext cx="57700" cy="10482"/>
                </a:xfrm>
                <a:custGeom>
                  <a:avLst/>
                  <a:gdLst/>
                  <a:ahLst/>
                  <a:cxnLst/>
                  <a:rect l="l" t="t" r="r" b="b"/>
                  <a:pathLst>
                    <a:path w="578" h="105" fill="none" extrusionOk="0">
                      <a:moveTo>
                        <a:pt x="577" y="105"/>
                      </a:moveTo>
                      <a:cubicBezTo>
                        <a:pt x="577" y="105"/>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590;p19">
                  <a:extLst>
                    <a:ext uri="{FF2B5EF4-FFF2-40B4-BE49-F238E27FC236}">
                      <a16:creationId xmlns:a16="http://schemas.microsoft.com/office/drawing/2014/main" id="{E67EABF7-287F-3D56-014A-819D862D32CE}"/>
                    </a:ext>
                  </a:extLst>
                </p:cNvPr>
                <p:cNvSpPr/>
                <p:nvPr/>
              </p:nvSpPr>
              <p:spPr>
                <a:xfrm>
                  <a:off x="2514486" y="1051807"/>
                  <a:ext cx="45422" cy="13177"/>
                </a:xfrm>
                <a:custGeom>
                  <a:avLst/>
                  <a:gdLst/>
                  <a:ahLst/>
                  <a:cxnLst/>
                  <a:rect l="l" t="t" r="r" b="b"/>
                  <a:pathLst>
                    <a:path w="455" h="132" fill="none" extrusionOk="0">
                      <a:moveTo>
                        <a:pt x="455" y="131"/>
                      </a:moveTo>
                      <a:cubicBezTo>
                        <a:pt x="455" y="131"/>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1;p19">
                <a:extLst>
                  <a:ext uri="{FF2B5EF4-FFF2-40B4-BE49-F238E27FC236}">
                    <a16:creationId xmlns:a16="http://schemas.microsoft.com/office/drawing/2014/main" id="{7A367749-AB5E-40D9-B22C-BC62563FEF7F}"/>
                  </a:ext>
                </a:extLst>
              </p:cNvPr>
              <p:cNvSpPr/>
              <p:nvPr/>
            </p:nvSpPr>
            <p:spPr>
              <a:xfrm>
                <a:off x="2019445" y="1311556"/>
                <a:ext cx="388828" cy="964010"/>
              </a:xfrm>
              <a:custGeom>
                <a:avLst/>
                <a:gdLst/>
                <a:ahLst/>
                <a:cxnLst/>
                <a:rect l="l" t="t" r="r" b="b"/>
                <a:pathLst>
                  <a:path w="3895" h="9657" extrusionOk="0">
                    <a:moveTo>
                      <a:pt x="2690" y="0"/>
                    </a:moveTo>
                    <a:lnTo>
                      <a:pt x="961" y="690"/>
                    </a:lnTo>
                    <a:cubicBezTo>
                      <a:pt x="341" y="935"/>
                      <a:pt x="0" y="1616"/>
                      <a:pt x="184" y="2262"/>
                    </a:cubicBezTo>
                    <a:lnTo>
                      <a:pt x="1476" y="6820"/>
                    </a:lnTo>
                    <a:lnTo>
                      <a:pt x="507" y="8304"/>
                    </a:lnTo>
                    <a:lnTo>
                      <a:pt x="2751" y="9605"/>
                    </a:lnTo>
                    <a:cubicBezTo>
                      <a:pt x="2813" y="9640"/>
                      <a:pt x="2880" y="9657"/>
                      <a:pt x="2946" y="9657"/>
                    </a:cubicBezTo>
                    <a:cubicBezTo>
                      <a:pt x="3109" y="9657"/>
                      <a:pt x="3262" y="9555"/>
                      <a:pt x="3318" y="9387"/>
                    </a:cubicBezTo>
                    <a:lnTo>
                      <a:pt x="3781" y="7981"/>
                    </a:lnTo>
                    <a:cubicBezTo>
                      <a:pt x="3868" y="7684"/>
                      <a:pt x="3895" y="7370"/>
                      <a:pt x="3842" y="7064"/>
                    </a:cubicBezTo>
                    <a:lnTo>
                      <a:pt x="269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592;p19">
                <a:extLst>
                  <a:ext uri="{FF2B5EF4-FFF2-40B4-BE49-F238E27FC236}">
                    <a16:creationId xmlns:a16="http://schemas.microsoft.com/office/drawing/2014/main" id="{DFC33895-04ED-E33B-C998-A22C660331F8}"/>
                  </a:ext>
                </a:extLst>
              </p:cNvPr>
              <p:cNvSpPr/>
              <p:nvPr/>
            </p:nvSpPr>
            <p:spPr>
              <a:xfrm>
                <a:off x="2215604" y="1999260"/>
                <a:ext cx="118595" cy="98627"/>
              </a:xfrm>
              <a:custGeom>
                <a:avLst/>
                <a:gdLst/>
                <a:ahLst/>
                <a:cxnLst/>
                <a:rect l="l" t="t" r="r" b="b"/>
                <a:pathLst>
                  <a:path w="1188" h="988" fill="none" extrusionOk="0">
                    <a:moveTo>
                      <a:pt x="0" y="1"/>
                    </a:moveTo>
                    <a:lnTo>
                      <a:pt x="1187" y="987"/>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593;p19">
                <a:extLst>
                  <a:ext uri="{FF2B5EF4-FFF2-40B4-BE49-F238E27FC236}">
                    <a16:creationId xmlns:a16="http://schemas.microsoft.com/office/drawing/2014/main" id="{39BB38B1-4B8C-4CBA-195D-89CA3F0FC772}"/>
                  </a:ext>
                </a:extLst>
              </p:cNvPr>
              <p:cNvSpPr/>
              <p:nvPr/>
            </p:nvSpPr>
            <p:spPr>
              <a:xfrm>
                <a:off x="2223391" y="1337710"/>
                <a:ext cx="160523" cy="636384"/>
              </a:xfrm>
              <a:custGeom>
                <a:avLst/>
                <a:gdLst/>
                <a:ahLst/>
                <a:cxnLst/>
                <a:rect l="l" t="t" r="r" b="b"/>
                <a:pathLst>
                  <a:path w="1608" h="6375" fill="none" extrusionOk="0">
                    <a:moveTo>
                      <a:pt x="472" y="0"/>
                    </a:moveTo>
                    <a:lnTo>
                      <a:pt x="359" y="166"/>
                    </a:lnTo>
                    <a:cubicBezTo>
                      <a:pt x="18" y="681"/>
                      <a:pt x="1" y="1354"/>
                      <a:pt x="297" y="1886"/>
                    </a:cubicBezTo>
                    <a:lnTo>
                      <a:pt x="498" y="2271"/>
                    </a:lnTo>
                    <a:lnTo>
                      <a:pt x="271" y="2952"/>
                    </a:lnTo>
                    <a:cubicBezTo>
                      <a:pt x="175" y="3257"/>
                      <a:pt x="193" y="3589"/>
                      <a:pt x="332" y="3877"/>
                    </a:cubicBezTo>
                    <a:lnTo>
                      <a:pt x="1607" y="637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594;p19">
                <a:extLst>
                  <a:ext uri="{FF2B5EF4-FFF2-40B4-BE49-F238E27FC236}">
                    <a16:creationId xmlns:a16="http://schemas.microsoft.com/office/drawing/2014/main" id="{EC8208BC-BE37-0839-C50D-FC092817F49B}"/>
                  </a:ext>
                </a:extLst>
              </p:cNvPr>
              <p:cNvSpPr/>
              <p:nvPr/>
            </p:nvSpPr>
            <p:spPr>
              <a:xfrm>
                <a:off x="2069158" y="1991474"/>
                <a:ext cx="247572" cy="282605"/>
              </a:xfrm>
              <a:custGeom>
                <a:avLst/>
                <a:gdLst/>
                <a:ahLst/>
                <a:cxnLst/>
                <a:rect l="l" t="t" r="r" b="b"/>
                <a:pathLst>
                  <a:path w="2480" h="2831" extrusionOk="0">
                    <a:moveTo>
                      <a:pt x="978" y="0"/>
                    </a:moveTo>
                    <a:lnTo>
                      <a:pt x="0" y="1485"/>
                    </a:lnTo>
                    <a:lnTo>
                      <a:pt x="2253" y="2786"/>
                    </a:lnTo>
                    <a:cubicBezTo>
                      <a:pt x="2321" y="2808"/>
                      <a:pt x="2389" y="2831"/>
                      <a:pt x="2451" y="2831"/>
                    </a:cubicBezTo>
                    <a:cubicBezTo>
                      <a:pt x="2461" y="2831"/>
                      <a:pt x="2471" y="2830"/>
                      <a:pt x="2480" y="2829"/>
                    </a:cubicBezTo>
                    <a:lnTo>
                      <a:pt x="9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595;p19">
                <a:extLst>
                  <a:ext uri="{FF2B5EF4-FFF2-40B4-BE49-F238E27FC236}">
                    <a16:creationId xmlns:a16="http://schemas.microsoft.com/office/drawing/2014/main" id="{6953D80D-6FB6-803B-FAF0-1EADD2D95CD7}"/>
                  </a:ext>
                </a:extLst>
              </p:cNvPr>
              <p:cNvSpPr/>
              <p:nvPr/>
            </p:nvSpPr>
            <p:spPr>
              <a:xfrm>
                <a:off x="2089124" y="1642780"/>
                <a:ext cx="74272" cy="280808"/>
              </a:xfrm>
              <a:custGeom>
                <a:avLst/>
                <a:gdLst/>
                <a:ahLst/>
                <a:cxnLst/>
                <a:rect l="l" t="t" r="r" b="b"/>
                <a:pathLst>
                  <a:path w="744" h="2813" extrusionOk="0">
                    <a:moveTo>
                      <a:pt x="743" y="0"/>
                    </a:moveTo>
                    <a:lnTo>
                      <a:pt x="1" y="795"/>
                    </a:lnTo>
                    <a:lnTo>
                      <a:pt x="577" y="2812"/>
                    </a:lnTo>
                    <a:lnTo>
                      <a:pt x="74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596;p19">
                <a:extLst>
                  <a:ext uri="{FF2B5EF4-FFF2-40B4-BE49-F238E27FC236}">
                    <a16:creationId xmlns:a16="http://schemas.microsoft.com/office/drawing/2014/main" id="{3E4C4467-2176-6E6F-1FC6-59E6F16AFA23}"/>
                  </a:ext>
                </a:extLst>
              </p:cNvPr>
              <p:cNvSpPr/>
              <p:nvPr/>
            </p:nvSpPr>
            <p:spPr>
              <a:xfrm>
                <a:off x="2122266" y="2189329"/>
                <a:ext cx="153535" cy="103818"/>
              </a:xfrm>
              <a:custGeom>
                <a:avLst/>
                <a:gdLst/>
                <a:ahLst/>
                <a:cxnLst/>
                <a:rect l="l" t="t" r="r" b="b"/>
                <a:pathLst>
                  <a:path w="1538" h="1040" extrusionOk="0">
                    <a:moveTo>
                      <a:pt x="935" y="0"/>
                    </a:moveTo>
                    <a:lnTo>
                      <a:pt x="1" y="1039"/>
                    </a:lnTo>
                    <a:lnTo>
                      <a:pt x="1537" y="699"/>
                    </a:lnTo>
                    <a:lnTo>
                      <a:pt x="93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597;p19">
                <a:extLst>
                  <a:ext uri="{FF2B5EF4-FFF2-40B4-BE49-F238E27FC236}">
                    <a16:creationId xmlns:a16="http://schemas.microsoft.com/office/drawing/2014/main" id="{73EC9F8F-FFFC-733C-E488-2DEEC197C375}"/>
                  </a:ext>
                </a:extLst>
              </p:cNvPr>
              <p:cNvSpPr/>
              <p:nvPr/>
            </p:nvSpPr>
            <p:spPr>
              <a:xfrm>
                <a:off x="2479647" y="1312454"/>
                <a:ext cx="536174" cy="949236"/>
              </a:xfrm>
              <a:custGeom>
                <a:avLst/>
                <a:gdLst/>
                <a:ahLst/>
                <a:cxnLst/>
                <a:rect l="l" t="t" r="r" b="b"/>
                <a:pathLst>
                  <a:path w="5371" h="9509" extrusionOk="0">
                    <a:moveTo>
                      <a:pt x="1" y="0"/>
                    </a:moveTo>
                    <a:lnTo>
                      <a:pt x="909" y="9064"/>
                    </a:lnTo>
                    <a:cubicBezTo>
                      <a:pt x="935" y="9308"/>
                      <a:pt x="1153" y="9509"/>
                      <a:pt x="1415" y="9509"/>
                    </a:cubicBezTo>
                    <a:lnTo>
                      <a:pt x="3685" y="9509"/>
                    </a:lnTo>
                    <a:cubicBezTo>
                      <a:pt x="3685" y="9509"/>
                      <a:pt x="2777" y="7326"/>
                      <a:pt x="2053" y="6121"/>
                    </a:cubicBezTo>
                    <a:lnTo>
                      <a:pt x="2070" y="5466"/>
                    </a:lnTo>
                    <a:lnTo>
                      <a:pt x="3144" y="6593"/>
                    </a:lnTo>
                    <a:cubicBezTo>
                      <a:pt x="3379" y="6842"/>
                      <a:pt x="3695" y="6968"/>
                      <a:pt x="4014" y="6968"/>
                    </a:cubicBezTo>
                    <a:cubicBezTo>
                      <a:pt x="4265" y="6968"/>
                      <a:pt x="4518" y="6890"/>
                      <a:pt x="4733" y="6732"/>
                    </a:cubicBezTo>
                    <a:cubicBezTo>
                      <a:pt x="5248" y="6348"/>
                      <a:pt x="5371" y="5641"/>
                      <a:pt x="5030" y="5108"/>
                    </a:cubicBezTo>
                    <a:lnTo>
                      <a:pt x="2725" y="1537"/>
                    </a:lnTo>
                    <a:cubicBezTo>
                      <a:pt x="2463" y="1135"/>
                      <a:pt x="2079" y="821"/>
                      <a:pt x="1633" y="646"/>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598;p19">
                <a:extLst>
                  <a:ext uri="{FF2B5EF4-FFF2-40B4-BE49-F238E27FC236}">
                    <a16:creationId xmlns:a16="http://schemas.microsoft.com/office/drawing/2014/main" id="{B5A9286C-742D-1F83-8CD3-4B3E5214A335}"/>
                  </a:ext>
                </a:extLst>
              </p:cNvPr>
              <p:cNvSpPr/>
              <p:nvPr/>
            </p:nvSpPr>
            <p:spPr>
              <a:xfrm>
                <a:off x="2491027" y="1326330"/>
                <a:ext cx="110809" cy="619015"/>
              </a:xfrm>
              <a:custGeom>
                <a:avLst/>
                <a:gdLst/>
                <a:ahLst/>
                <a:cxnLst/>
                <a:rect l="l" t="t" r="r" b="b"/>
                <a:pathLst>
                  <a:path w="1110" h="6201" fill="none" extrusionOk="0">
                    <a:moveTo>
                      <a:pt x="0" y="1"/>
                    </a:moveTo>
                    <a:cubicBezTo>
                      <a:pt x="262" y="394"/>
                      <a:pt x="978" y="988"/>
                      <a:pt x="428" y="2219"/>
                    </a:cubicBezTo>
                    <a:cubicBezTo>
                      <a:pt x="996" y="3214"/>
                      <a:pt x="1109" y="4559"/>
                      <a:pt x="690" y="6200"/>
                    </a:cubicBez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599;p19">
                <a:extLst>
                  <a:ext uri="{FF2B5EF4-FFF2-40B4-BE49-F238E27FC236}">
                    <a16:creationId xmlns:a16="http://schemas.microsoft.com/office/drawing/2014/main" id="{62204693-A56E-951D-C788-7BEBC2717458}"/>
                  </a:ext>
                </a:extLst>
              </p:cNvPr>
              <p:cNvSpPr/>
              <p:nvPr/>
            </p:nvSpPr>
            <p:spPr>
              <a:xfrm>
                <a:off x="2780425" y="1721243"/>
                <a:ext cx="20065" cy="183977"/>
              </a:xfrm>
              <a:custGeom>
                <a:avLst/>
                <a:gdLst/>
                <a:ahLst/>
                <a:cxnLst/>
                <a:rect l="l" t="t" r="r" b="b"/>
                <a:pathLst>
                  <a:path w="201" h="1843" fill="none" extrusionOk="0">
                    <a:moveTo>
                      <a:pt x="201" y="1843"/>
                    </a:moveTo>
                    <a:lnTo>
                      <a:pt x="0"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00;p19">
                <a:extLst>
                  <a:ext uri="{FF2B5EF4-FFF2-40B4-BE49-F238E27FC236}">
                    <a16:creationId xmlns:a16="http://schemas.microsoft.com/office/drawing/2014/main" id="{A177C86F-E808-3826-AD24-37DEF31FE971}"/>
                  </a:ext>
                </a:extLst>
              </p:cNvPr>
              <p:cNvSpPr/>
              <p:nvPr/>
            </p:nvSpPr>
            <p:spPr>
              <a:xfrm>
                <a:off x="2416057" y="1382133"/>
                <a:ext cx="531781" cy="504815"/>
              </a:xfrm>
              <a:custGeom>
                <a:avLst/>
                <a:gdLst/>
                <a:ahLst/>
                <a:cxnLst/>
                <a:rect l="l" t="t" r="r" b="b"/>
                <a:pathLst>
                  <a:path w="5327" h="5057" extrusionOk="0">
                    <a:moveTo>
                      <a:pt x="1755" y="1"/>
                    </a:moveTo>
                    <a:lnTo>
                      <a:pt x="0" y="5056"/>
                    </a:lnTo>
                    <a:lnTo>
                      <a:pt x="3580" y="5039"/>
                    </a:lnTo>
                    <a:lnTo>
                      <a:pt x="532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01;p19">
                <a:extLst>
                  <a:ext uri="{FF2B5EF4-FFF2-40B4-BE49-F238E27FC236}">
                    <a16:creationId xmlns:a16="http://schemas.microsoft.com/office/drawing/2014/main" id="{1FD09DB8-CD59-4B58-4835-581225344225}"/>
                  </a:ext>
                </a:extLst>
              </p:cNvPr>
              <p:cNvSpPr/>
              <p:nvPr/>
            </p:nvSpPr>
            <p:spPr>
              <a:xfrm>
                <a:off x="1738731" y="1357775"/>
                <a:ext cx="476876" cy="974591"/>
              </a:xfrm>
              <a:custGeom>
                <a:avLst/>
                <a:gdLst/>
                <a:ahLst/>
                <a:cxnLst/>
                <a:rect l="l" t="t" r="r" b="b"/>
                <a:pathLst>
                  <a:path w="4777" h="9763" extrusionOk="0">
                    <a:moveTo>
                      <a:pt x="4288" y="0"/>
                    </a:moveTo>
                    <a:lnTo>
                      <a:pt x="3624" y="262"/>
                    </a:lnTo>
                    <a:cubicBezTo>
                      <a:pt x="3013" y="515"/>
                      <a:pt x="2507" y="961"/>
                      <a:pt x="2201" y="1554"/>
                    </a:cubicBezTo>
                    <a:lnTo>
                      <a:pt x="376" y="5065"/>
                    </a:lnTo>
                    <a:cubicBezTo>
                      <a:pt x="1" y="5789"/>
                      <a:pt x="149" y="6671"/>
                      <a:pt x="752" y="7230"/>
                    </a:cubicBezTo>
                    <a:lnTo>
                      <a:pt x="3476" y="9762"/>
                    </a:lnTo>
                    <a:lnTo>
                      <a:pt x="4777" y="8330"/>
                    </a:lnTo>
                    <a:lnTo>
                      <a:pt x="2821" y="5606"/>
                    </a:lnTo>
                    <a:lnTo>
                      <a:pt x="4463" y="2716"/>
                    </a:lnTo>
                    <a:lnTo>
                      <a:pt x="428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602;p19">
                <a:extLst>
                  <a:ext uri="{FF2B5EF4-FFF2-40B4-BE49-F238E27FC236}">
                    <a16:creationId xmlns:a16="http://schemas.microsoft.com/office/drawing/2014/main" id="{0D90676A-B7AE-E63C-B632-470A1A333207}"/>
                  </a:ext>
                </a:extLst>
              </p:cNvPr>
              <p:cNvSpPr/>
              <p:nvPr/>
            </p:nvSpPr>
            <p:spPr>
              <a:xfrm>
                <a:off x="1975820" y="1858105"/>
                <a:ext cx="44623" cy="59296"/>
              </a:xfrm>
              <a:custGeom>
                <a:avLst/>
                <a:gdLst/>
                <a:ahLst/>
                <a:cxnLst/>
                <a:rect l="l" t="t" r="r" b="b"/>
                <a:pathLst>
                  <a:path w="447" h="594" fill="none" extrusionOk="0">
                    <a:moveTo>
                      <a:pt x="446" y="594"/>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603;p19">
                <a:extLst>
                  <a:ext uri="{FF2B5EF4-FFF2-40B4-BE49-F238E27FC236}">
                    <a16:creationId xmlns:a16="http://schemas.microsoft.com/office/drawing/2014/main" id="{45C81F69-8623-0F8B-7219-BA44EF40CF2A}"/>
                  </a:ext>
                </a:extLst>
              </p:cNvPr>
              <p:cNvSpPr/>
              <p:nvPr/>
            </p:nvSpPr>
            <p:spPr>
              <a:xfrm>
                <a:off x="2780425" y="1587276"/>
                <a:ext cx="157827" cy="152033"/>
              </a:xfrm>
              <a:custGeom>
                <a:avLst/>
                <a:gdLst/>
                <a:ahLst/>
                <a:cxnLst/>
                <a:rect l="l" t="t" r="r" b="b"/>
                <a:pathLst>
                  <a:path w="1581" h="1523" extrusionOk="0">
                    <a:moveTo>
                      <a:pt x="584" y="1"/>
                    </a:moveTo>
                    <a:cubicBezTo>
                      <a:pt x="536" y="1"/>
                      <a:pt x="488" y="16"/>
                      <a:pt x="454" y="50"/>
                    </a:cubicBezTo>
                    <a:lnTo>
                      <a:pt x="279" y="233"/>
                    </a:lnTo>
                    <a:cubicBezTo>
                      <a:pt x="227" y="295"/>
                      <a:pt x="218" y="382"/>
                      <a:pt x="262" y="452"/>
                    </a:cubicBezTo>
                    <a:lnTo>
                      <a:pt x="672" y="1159"/>
                    </a:lnTo>
                    <a:cubicBezTo>
                      <a:pt x="672" y="1159"/>
                      <a:pt x="121" y="860"/>
                      <a:pt x="28" y="860"/>
                    </a:cubicBezTo>
                    <a:cubicBezTo>
                      <a:pt x="23" y="860"/>
                      <a:pt x="20" y="860"/>
                      <a:pt x="18" y="862"/>
                    </a:cubicBezTo>
                    <a:cubicBezTo>
                      <a:pt x="0" y="880"/>
                      <a:pt x="227" y="1142"/>
                      <a:pt x="419" y="1351"/>
                    </a:cubicBezTo>
                    <a:cubicBezTo>
                      <a:pt x="524" y="1461"/>
                      <a:pt x="666" y="1522"/>
                      <a:pt x="810" y="1522"/>
                    </a:cubicBezTo>
                    <a:cubicBezTo>
                      <a:pt x="894" y="1522"/>
                      <a:pt x="979" y="1501"/>
                      <a:pt x="1057" y="1456"/>
                    </a:cubicBezTo>
                    <a:cubicBezTo>
                      <a:pt x="1292" y="1334"/>
                      <a:pt x="1580" y="1089"/>
                      <a:pt x="1502" y="722"/>
                    </a:cubicBezTo>
                    <a:cubicBezTo>
                      <a:pt x="1493" y="687"/>
                      <a:pt x="1249" y="391"/>
                      <a:pt x="1030" y="233"/>
                    </a:cubicBezTo>
                    <a:cubicBezTo>
                      <a:pt x="899" y="146"/>
                      <a:pt x="760" y="76"/>
                      <a:pt x="664" y="15"/>
                    </a:cubicBezTo>
                    <a:cubicBezTo>
                      <a:pt x="639" y="6"/>
                      <a:pt x="611" y="1"/>
                      <a:pt x="584"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604;p19">
                <a:extLst>
                  <a:ext uri="{FF2B5EF4-FFF2-40B4-BE49-F238E27FC236}">
                    <a16:creationId xmlns:a16="http://schemas.microsoft.com/office/drawing/2014/main" id="{3F035592-158A-C738-2A8D-D6783238BA8E}"/>
                  </a:ext>
                </a:extLst>
              </p:cNvPr>
              <p:cNvSpPr/>
              <p:nvPr/>
            </p:nvSpPr>
            <p:spPr>
              <a:xfrm>
                <a:off x="2821354" y="1596560"/>
                <a:ext cx="71576" cy="55902"/>
              </a:xfrm>
              <a:custGeom>
                <a:avLst/>
                <a:gdLst/>
                <a:ahLst/>
                <a:cxnLst/>
                <a:rect l="l" t="t" r="r" b="b"/>
                <a:pathLst>
                  <a:path w="717" h="560" fill="none" extrusionOk="0">
                    <a:moveTo>
                      <a:pt x="716" y="560"/>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605;p19">
                <a:extLst>
                  <a:ext uri="{FF2B5EF4-FFF2-40B4-BE49-F238E27FC236}">
                    <a16:creationId xmlns:a16="http://schemas.microsoft.com/office/drawing/2014/main" id="{87321829-9671-90FA-394C-0C4C06A5B9B4}"/>
                  </a:ext>
                </a:extLst>
              </p:cNvPr>
              <p:cNvSpPr/>
              <p:nvPr/>
            </p:nvSpPr>
            <p:spPr>
              <a:xfrm>
                <a:off x="2808277" y="1612233"/>
                <a:ext cx="59397" cy="71575"/>
              </a:xfrm>
              <a:custGeom>
                <a:avLst/>
                <a:gdLst/>
                <a:ahLst/>
                <a:cxnLst/>
                <a:rect l="l" t="t" r="r" b="b"/>
                <a:pathLst>
                  <a:path w="595" h="717" fill="none" extrusionOk="0">
                    <a:moveTo>
                      <a:pt x="594" y="717"/>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 name="Google Shape;606;p19">
              <a:extLst>
                <a:ext uri="{FF2B5EF4-FFF2-40B4-BE49-F238E27FC236}">
                  <a16:creationId xmlns:a16="http://schemas.microsoft.com/office/drawing/2014/main" id="{D342D4D8-F432-ADA6-1B02-F2729E5C92E8}"/>
                </a:ext>
              </a:extLst>
            </p:cNvPr>
            <p:cNvSpPr/>
            <p:nvPr/>
          </p:nvSpPr>
          <p:spPr>
            <a:xfrm>
              <a:off x="984399" y="291544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607;p19">
              <a:extLst>
                <a:ext uri="{FF2B5EF4-FFF2-40B4-BE49-F238E27FC236}">
                  <a16:creationId xmlns:a16="http://schemas.microsoft.com/office/drawing/2014/main" id="{F6136778-5D63-B9C7-65D2-3F4B0AB36A20}"/>
                </a:ext>
              </a:extLst>
            </p:cNvPr>
            <p:cNvSpPr/>
            <p:nvPr/>
          </p:nvSpPr>
          <p:spPr>
            <a:xfrm>
              <a:off x="1426741" y="2368029"/>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608;p19">
              <a:extLst>
                <a:ext uri="{FF2B5EF4-FFF2-40B4-BE49-F238E27FC236}">
                  <a16:creationId xmlns:a16="http://schemas.microsoft.com/office/drawing/2014/main" id="{D4F575F4-FC01-3895-DAAB-345D9DA5B25B}"/>
                </a:ext>
              </a:extLst>
            </p:cNvPr>
            <p:cNvSpPr/>
            <p:nvPr/>
          </p:nvSpPr>
          <p:spPr>
            <a:xfrm>
              <a:off x="3413729" y="14596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609;p19">
              <a:extLst>
                <a:ext uri="{FF2B5EF4-FFF2-40B4-BE49-F238E27FC236}">
                  <a16:creationId xmlns:a16="http://schemas.microsoft.com/office/drawing/2014/main" id="{9340DBD0-75C5-1B27-D044-B28DA163BB82}"/>
                </a:ext>
              </a:extLst>
            </p:cNvPr>
            <p:cNvSpPr/>
            <p:nvPr/>
          </p:nvSpPr>
          <p:spPr>
            <a:xfrm>
              <a:off x="656728" y="3204519"/>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610;p19">
              <a:extLst>
                <a:ext uri="{FF2B5EF4-FFF2-40B4-BE49-F238E27FC236}">
                  <a16:creationId xmlns:a16="http://schemas.microsoft.com/office/drawing/2014/main" id="{785D28C9-80E9-A427-1093-1CC2722FCE01}"/>
                </a:ext>
              </a:extLst>
            </p:cNvPr>
            <p:cNvSpPr/>
            <p:nvPr/>
          </p:nvSpPr>
          <p:spPr>
            <a:xfrm>
              <a:off x="1038726" y="35361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611;p19">
              <a:extLst>
                <a:ext uri="{FF2B5EF4-FFF2-40B4-BE49-F238E27FC236}">
                  <a16:creationId xmlns:a16="http://schemas.microsoft.com/office/drawing/2014/main" id="{31F1E4CC-29E1-A8CA-24B2-226B64F42EC1}"/>
                </a:ext>
              </a:extLst>
            </p:cNvPr>
            <p:cNvSpPr/>
            <p:nvPr/>
          </p:nvSpPr>
          <p:spPr>
            <a:xfrm>
              <a:off x="879638" y="39196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612;p19">
              <a:extLst>
                <a:ext uri="{FF2B5EF4-FFF2-40B4-BE49-F238E27FC236}">
                  <a16:creationId xmlns:a16="http://schemas.microsoft.com/office/drawing/2014/main" id="{9A9C4EAE-2C71-3CBC-93CD-432A8D1A1CA8}"/>
                </a:ext>
              </a:extLst>
            </p:cNvPr>
            <p:cNvSpPr/>
            <p:nvPr/>
          </p:nvSpPr>
          <p:spPr>
            <a:xfrm>
              <a:off x="3109213" y="204383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613;p19">
              <a:extLst>
                <a:ext uri="{FF2B5EF4-FFF2-40B4-BE49-F238E27FC236}">
                  <a16:creationId xmlns:a16="http://schemas.microsoft.com/office/drawing/2014/main" id="{6FA341A9-6175-E53A-599D-959DFBC4561F}"/>
                </a:ext>
              </a:extLst>
            </p:cNvPr>
            <p:cNvSpPr/>
            <p:nvPr/>
          </p:nvSpPr>
          <p:spPr>
            <a:xfrm>
              <a:off x="3057891" y="3032407"/>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614;p19">
              <a:extLst>
                <a:ext uri="{FF2B5EF4-FFF2-40B4-BE49-F238E27FC236}">
                  <a16:creationId xmlns:a16="http://schemas.microsoft.com/office/drawing/2014/main" id="{3210D0EF-B098-94B3-9552-F9E8967FBA25}"/>
                </a:ext>
              </a:extLst>
            </p:cNvPr>
            <p:cNvSpPr/>
            <p:nvPr/>
          </p:nvSpPr>
          <p:spPr>
            <a:xfrm>
              <a:off x="1645526" y="11326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615;p19">
              <a:extLst>
                <a:ext uri="{FF2B5EF4-FFF2-40B4-BE49-F238E27FC236}">
                  <a16:creationId xmlns:a16="http://schemas.microsoft.com/office/drawing/2014/main" id="{CCB4EE2A-A3A7-3FD5-64DF-87ECBF377CFA}"/>
                </a:ext>
              </a:extLst>
            </p:cNvPr>
            <p:cNvSpPr/>
            <p:nvPr/>
          </p:nvSpPr>
          <p:spPr>
            <a:xfrm>
              <a:off x="3541183"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3180300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19"/>
          <p:cNvGrpSpPr/>
          <p:nvPr/>
        </p:nvGrpSpPr>
        <p:grpSpPr>
          <a:xfrm>
            <a:off x="393369" y="590055"/>
            <a:ext cx="4287475" cy="3619249"/>
            <a:chOff x="615496" y="854750"/>
            <a:chExt cx="4287475" cy="3619249"/>
          </a:xfrm>
        </p:grpSpPr>
        <p:sp>
          <p:nvSpPr>
            <p:cNvPr id="555" name="Google Shape;555;p19"/>
            <p:cNvSpPr/>
            <p:nvPr/>
          </p:nvSpPr>
          <p:spPr>
            <a:xfrm>
              <a:off x="713225" y="4405450"/>
              <a:ext cx="4189746" cy="68549"/>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9"/>
            <p:cNvSpPr/>
            <p:nvPr/>
          </p:nvSpPr>
          <p:spPr>
            <a:xfrm flipH="1">
              <a:off x="615496" y="1517771"/>
              <a:ext cx="3796015" cy="2906395"/>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9"/>
            <p:cNvSpPr/>
            <p:nvPr/>
          </p:nvSpPr>
          <p:spPr>
            <a:xfrm flipH="1">
              <a:off x="656736" y="1591654"/>
              <a:ext cx="4189689" cy="281378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58" name="Google Shape;558;p19"/>
            <p:cNvGrpSpPr/>
            <p:nvPr/>
          </p:nvGrpSpPr>
          <p:grpSpPr>
            <a:xfrm>
              <a:off x="1684725" y="854750"/>
              <a:ext cx="1331096" cy="3565198"/>
              <a:chOff x="1684725" y="854750"/>
              <a:chExt cx="1331096" cy="3565198"/>
            </a:xfrm>
          </p:grpSpPr>
          <p:sp>
            <p:nvSpPr>
              <p:cNvPr id="559" name="Google Shape;559;p19"/>
              <p:cNvSpPr/>
              <p:nvPr/>
            </p:nvSpPr>
            <p:spPr>
              <a:xfrm>
                <a:off x="1822486" y="3960450"/>
                <a:ext cx="285107" cy="10581"/>
              </a:xfrm>
              <a:custGeom>
                <a:avLst/>
                <a:gdLst/>
                <a:ahLst/>
                <a:cxnLst/>
                <a:rect l="l" t="t" r="r" b="b"/>
                <a:pathLst>
                  <a:path w="2856" h="106" extrusionOk="0">
                    <a:moveTo>
                      <a:pt x="716" y="1"/>
                    </a:moveTo>
                    <a:cubicBezTo>
                      <a:pt x="480" y="10"/>
                      <a:pt x="236" y="10"/>
                      <a:pt x="0" y="27"/>
                    </a:cubicBezTo>
                    <a:cubicBezTo>
                      <a:pt x="236" y="62"/>
                      <a:pt x="480" y="71"/>
                      <a:pt x="707" y="88"/>
                    </a:cubicBezTo>
                    <a:cubicBezTo>
                      <a:pt x="934" y="97"/>
                      <a:pt x="1179" y="97"/>
                      <a:pt x="1415" y="106"/>
                    </a:cubicBezTo>
                    <a:lnTo>
                      <a:pt x="2139" y="106"/>
                    </a:lnTo>
                    <a:cubicBezTo>
                      <a:pt x="2375" y="97"/>
                      <a:pt x="2620" y="97"/>
                      <a:pt x="2855" y="71"/>
                    </a:cubicBezTo>
                    <a:cubicBezTo>
                      <a:pt x="2628" y="53"/>
                      <a:pt x="2393" y="27"/>
                      <a:pt x="2148" y="18"/>
                    </a:cubicBezTo>
                    <a:cubicBezTo>
                      <a:pt x="1921" y="10"/>
                      <a:pt x="1677" y="10"/>
                      <a:pt x="1441" y="1"/>
                    </a:cubicBezTo>
                    <a:close/>
                  </a:path>
                </a:pathLst>
              </a:custGeom>
              <a:solidFill>
                <a:srgbClr val="7197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9"/>
              <p:cNvSpPr/>
              <p:nvPr/>
            </p:nvSpPr>
            <p:spPr>
              <a:xfrm>
                <a:off x="2409967" y="3963145"/>
                <a:ext cx="482067" cy="455901"/>
              </a:xfrm>
              <a:custGeom>
                <a:avLst/>
                <a:gdLst/>
                <a:ahLst/>
                <a:cxnLst/>
                <a:rect l="l" t="t" r="r" b="b"/>
                <a:pathLst>
                  <a:path w="4829" h="4567" extrusionOk="0">
                    <a:moveTo>
                      <a:pt x="437" y="0"/>
                    </a:moveTo>
                    <a:lnTo>
                      <a:pt x="437" y="2087"/>
                    </a:lnTo>
                    <a:cubicBezTo>
                      <a:pt x="437" y="2244"/>
                      <a:pt x="411" y="2384"/>
                      <a:pt x="358" y="2523"/>
                    </a:cubicBezTo>
                    <a:cubicBezTo>
                      <a:pt x="227" y="2873"/>
                      <a:pt x="0" y="3659"/>
                      <a:pt x="18" y="4567"/>
                    </a:cubicBezTo>
                    <a:lnTo>
                      <a:pt x="4829" y="4567"/>
                    </a:lnTo>
                    <a:cubicBezTo>
                      <a:pt x="4829" y="4567"/>
                      <a:pt x="4549" y="3929"/>
                      <a:pt x="3274" y="3536"/>
                    </a:cubicBezTo>
                    <a:cubicBezTo>
                      <a:pt x="3039" y="3475"/>
                      <a:pt x="2838" y="3353"/>
                      <a:pt x="2663" y="3205"/>
                    </a:cubicBezTo>
                    <a:lnTo>
                      <a:pt x="2192" y="2794"/>
                    </a:lnTo>
                    <a:cubicBezTo>
                      <a:pt x="1930" y="2576"/>
                      <a:pt x="1808" y="2227"/>
                      <a:pt x="1877" y="1904"/>
                    </a:cubicBezTo>
                    <a:lnTo>
                      <a:pt x="2209" y="18"/>
                    </a:lnTo>
                    <a:lnTo>
                      <a:pt x="437"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9"/>
              <p:cNvSpPr/>
              <p:nvPr/>
            </p:nvSpPr>
            <p:spPr>
              <a:xfrm>
                <a:off x="2410766" y="4248149"/>
                <a:ext cx="483864" cy="168305"/>
              </a:xfrm>
              <a:custGeom>
                <a:avLst/>
                <a:gdLst/>
                <a:ahLst/>
                <a:cxnLst/>
                <a:rect l="l" t="t" r="r" b="b"/>
                <a:pathLst>
                  <a:path w="4847" h="1686" extrusionOk="0">
                    <a:moveTo>
                      <a:pt x="2280" y="0"/>
                    </a:moveTo>
                    <a:lnTo>
                      <a:pt x="1415" y="568"/>
                    </a:lnTo>
                    <a:lnTo>
                      <a:pt x="254" y="9"/>
                    </a:lnTo>
                    <a:cubicBezTo>
                      <a:pt x="132" y="419"/>
                      <a:pt x="1" y="1031"/>
                      <a:pt x="36" y="1685"/>
                    </a:cubicBezTo>
                    <a:lnTo>
                      <a:pt x="4847" y="1685"/>
                    </a:lnTo>
                    <a:cubicBezTo>
                      <a:pt x="4847" y="1685"/>
                      <a:pt x="4559" y="1057"/>
                      <a:pt x="3284" y="664"/>
                    </a:cubicBezTo>
                    <a:cubicBezTo>
                      <a:pt x="3066" y="594"/>
                      <a:pt x="2856" y="481"/>
                      <a:pt x="2673" y="323"/>
                    </a:cubicBezTo>
                    <a:lnTo>
                      <a:pt x="228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9"/>
              <p:cNvSpPr/>
              <p:nvPr/>
            </p:nvSpPr>
            <p:spPr>
              <a:xfrm>
                <a:off x="1684725" y="3963145"/>
                <a:ext cx="381840" cy="455901"/>
              </a:xfrm>
              <a:custGeom>
                <a:avLst/>
                <a:gdLst/>
                <a:ahLst/>
                <a:cxnLst/>
                <a:rect l="l" t="t" r="r" b="b"/>
                <a:pathLst>
                  <a:path w="3825" h="4567" extrusionOk="0">
                    <a:moveTo>
                      <a:pt x="2070" y="0"/>
                    </a:moveTo>
                    <a:lnTo>
                      <a:pt x="1948" y="1904"/>
                    </a:lnTo>
                    <a:cubicBezTo>
                      <a:pt x="1939" y="2148"/>
                      <a:pt x="1834" y="2384"/>
                      <a:pt x="1659" y="2558"/>
                    </a:cubicBezTo>
                    <a:lnTo>
                      <a:pt x="909" y="3344"/>
                    </a:lnTo>
                    <a:cubicBezTo>
                      <a:pt x="909" y="3344"/>
                      <a:pt x="411" y="3711"/>
                      <a:pt x="236" y="3868"/>
                    </a:cubicBezTo>
                    <a:cubicBezTo>
                      <a:pt x="62" y="4008"/>
                      <a:pt x="0" y="4567"/>
                      <a:pt x="0" y="4567"/>
                    </a:cubicBezTo>
                    <a:lnTo>
                      <a:pt x="3685" y="4567"/>
                    </a:lnTo>
                    <a:lnTo>
                      <a:pt x="3406" y="2698"/>
                    </a:lnTo>
                    <a:cubicBezTo>
                      <a:pt x="3388" y="2593"/>
                      <a:pt x="3388" y="2471"/>
                      <a:pt x="3406" y="2349"/>
                    </a:cubicBezTo>
                    <a:lnTo>
                      <a:pt x="382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9"/>
              <p:cNvSpPr/>
              <p:nvPr/>
            </p:nvSpPr>
            <p:spPr>
              <a:xfrm>
                <a:off x="1684725" y="4221995"/>
                <a:ext cx="367964" cy="197953"/>
              </a:xfrm>
              <a:custGeom>
                <a:avLst/>
                <a:gdLst/>
                <a:ahLst/>
                <a:cxnLst/>
                <a:rect l="l" t="t" r="r" b="b"/>
                <a:pathLst>
                  <a:path w="3686" h="1983" extrusionOk="0">
                    <a:moveTo>
                      <a:pt x="1616" y="0"/>
                    </a:moveTo>
                    <a:lnTo>
                      <a:pt x="909" y="760"/>
                    </a:lnTo>
                    <a:cubicBezTo>
                      <a:pt x="909" y="760"/>
                      <a:pt x="411" y="1135"/>
                      <a:pt x="236" y="1284"/>
                    </a:cubicBezTo>
                    <a:cubicBezTo>
                      <a:pt x="62" y="1424"/>
                      <a:pt x="0" y="1982"/>
                      <a:pt x="0" y="1982"/>
                    </a:cubicBezTo>
                    <a:lnTo>
                      <a:pt x="3685" y="1982"/>
                    </a:lnTo>
                    <a:lnTo>
                      <a:pt x="3441" y="358"/>
                    </a:lnTo>
                    <a:lnTo>
                      <a:pt x="2899" y="638"/>
                    </a:lnTo>
                    <a:cubicBezTo>
                      <a:pt x="2899" y="638"/>
                      <a:pt x="2445" y="44"/>
                      <a:pt x="1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9"/>
              <p:cNvSpPr/>
              <p:nvPr/>
            </p:nvSpPr>
            <p:spPr>
              <a:xfrm>
                <a:off x="2180665" y="1311556"/>
                <a:ext cx="456012" cy="734013"/>
              </a:xfrm>
              <a:custGeom>
                <a:avLst/>
                <a:gdLst/>
                <a:ahLst/>
                <a:cxnLst/>
                <a:rect l="l" t="t" r="r" b="b"/>
                <a:pathLst>
                  <a:path w="4568" h="7353" extrusionOk="0">
                    <a:moveTo>
                      <a:pt x="1075" y="0"/>
                    </a:moveTo>
                    <a:lnTo>
                      <a:pt x="1" y="1703"/>
                    </a:lnTo>
                    <a:lnTo>
                      <a:pt x="909" y="7353"/>
                    </a:lnTo>
                    <a:lnTo>
                      <a:pt x="4480" y="7344"/>
                    </a:lnTo>
                    <a:lnTo>
                      <a:pt x="4567" y="1703"/>
                    </a:lnTo>
                    <a:lnTo>
                      <a:pt x="2996" y="9"/>
                    </a:lnTo>
                    <a:lnTo>
                      <a:pt x="107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9"/>
              <p:cNvSpPr/>
              <p:nvPr/>
            </p:nvSpPr>
            <p:spPr>
              <a:xfrm>
                <a:off x="2274802" y="1408288"/>
                <a:ext cx="239786" cy="127377"/>
              </a:xfrm>
              <a:custGeom>
                <a:avLst/>
                <a:gdLst/>
                <a:ahLst/>
                <a:cxnLst/>
                <a:rect l="l" t="t" r="r" b="b"/>
                <a:pathLst>
                  <a:path w="2402" h="1276" fill="none" extrusionOk="0">
                    <a:moveTo>
                      <a:pt x="2402" y="909"/>
                    </a:moveTo>
                    <a:lnTo>
                      <a:pt x="1293" y="1"/>
                    </a:lnTo>
                    <a:lnTo>
                      <a:pt x="1" y="1276"/>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9"/>
              <p:cNvSpPr/>
              <p:nvPr/>
            </p:nvSpPr>
            <p:spPr>
              <a:xfrm>
                <a:off x="2403878" y="1451013"/>
                <a:ext cx="71476" cy="540552"/>
              </a:xfrm>
              <a:custGeom>
                <a:avLst/>
                <a:gdLst/>
                <a:ahLst/>
                <a:cxnLst/>
                <a:rect l="l" t="t" r="r" b="b"/>
                <a:pathLst>
                  <a:path w="716" h="5415" fill="none" extrusionOk="0">
                    <a:moveTo>
                      <a:pt x="0" y="1"/>
                    </a:moveTo>
                    <a:lnTo>
                      <a:pt x="716" y="5414"/>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9"/>
              <p:cNvSpPr/>
              <p:nvPr/>
            </p:nvSpPr>
            <p:spPr>
              <a:xfrm>
                <a:off x="1791041" y="2048075"/>
                <a:ext cx="1017342" cy="1960463"/>
              </a:xfrm>
              <a:custGeom>
                <a:avLst/>
                <a:gdLst/>
                <a:ahLst/>
                <a:cxnLst/>
                <a:rect l="l" t="t" r="r" b="b"/>
                <a:pathLst>
                  <a:path w="10191" h="19639" extrusionOk="0">
                    <a:moveTo>
                      <a:pt x="8628" y="1"/>
                    </a:moveTo>
                    <a:lnTo>
                      <a:pt x="3729" y="132"/>
                    </a:lnTo>
                    <a:lnTo>
                      <a:pt x="2952" y="2847"/>
                    </a:lnTo>
                    <a:lnTo>
                      <a:pt x="1" y="19446"/>
                    </a:lnTo>
                    <a:lnTo>
                      <a:pt x="3380" y="19446"/>
                    </a:lnTo>
                    <a:lnTo>
                      <a:pt x="6855" y="4559"/>
                    </a:lnTo>
                    <a:lnTo>
                      <a:pt x="5825" y="19638"/>
                    </a:lnTo>
                    <a:lnTo>
                      <a:pt x="9239" y="19638"/>
                    </a:lnTo>
                    <a:lnTo>
                      <a:pt x="10190" y="2140"/>
                    </a:lnTo>
                    <a:lnTo>
                      <a:pt x="862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9"/>
              <p:cNvSpPr/>
              <p:nvPr/>
            </p:nvSpPr>
            <p:spPr>
              <a:xfrm>
                <a:off x="2068260" y="2048075"/>
                <a:ext cx="741020" cy="388818"/>
              </a:xfrm>
              <a:custGeom>
                <a:avLst/>
                <a:gdLst/>
                <a:ahLst/>
                <a:cxnLst/>
                <a:rect l="l" t="t" r="r" b="b"/>
                <a:pathLst>
                  <a:path w="7423" h="3895" extrusionOk="0">
                    <a:moveTo>
                      <a:pt x="5868" y="1"/>
                    </a:moveTo>
                    <a:lnTo>
                      <a:pt x="952" y="132"/>
                    </a:lnTo>
                    <a:lnTo>
                      <a:pt x="175" y="2847"/>
                    </a:lnTo>
                    <a:lnTo>
                      <a:pt x="0" y="3895"/>
                    </a:lnTo>
                    <a:cubicBezTo>
                      <a:pt x="2829" y="2760"/>
                      <a:pt x="6331" y="2594"/>
                      <a:pt x="7405" y="2577"/>
                    </a:cubicBezTo>
                    <a:lnTo>
                      <a:pt x="7422" y="2140"/>
                    </a:lnTo>
                    <a:lnTo>
                      <a:pt x="5868" y="1"/>
                    </a:lnTo>
                    <a:close/>
                  </a:path>
                </a:pathLst>
              </a:custGeom>
              <a:solidFill>
                <a:srgbClr val="000000">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9"/>
              <p:cNvSpPr/>
              <p:nvPr/>
            </p:nvSpPr>
            <p:spPr>
              <a:xfrm>
                <a:off x="2472659" y="2081217"/>
                <a:ext cx="41928" cy="423757"/>
              </a:xfrm>
              <a:custGeom>
                <a:avLst/>
                <a:gdLst/>
                <a:ahLst/>
                <a:cxnLst/>
                <a:rect l="l" t="t" r="r" b="b"/>
                <a:pathLst>
                  <a:path w="420" h="4245" extrusionOk="0">
                    <a:moveTo>
                      <a:pt x="167" y="0"/>
                    </a:moveTo>
                    <a:lnTo>
                      <a:pt x="97" y="18"/>
                    </a:lnTo>
                    <a:lnTo>
                      <a:pt x="359" y="2803"/>
                    </a:lnTo>
                    <a:lnTo>
                      <a:pt x="1" y="4218"/>
                    </a:lnTo>
                    <a:lnTo>
                      <a:pt x="53" y="4244"/>
                    </a:lnTo>
                    <a:lnTo>
                      <a:pt x="420" y="2803"/>
                    </a:lnTo>
                    <a:lnTo>
                      <a:pt x="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9"/>
              <p:cNvSpPr/>
              <p:nvPr/>
            </p:nvSpPr>
            <p:spPr>
              <a:xfrm>
                <a:off x="2299259" y="2388882"/>
                <a:ext cx="321744" cy="100"/>
              </a:xfrm>
              <a:custGeom>
                <a:avLst/>
                <a:gdLst/>
                <a:ahLst/>
                <a:cxnLst/>
                <a:rect l="l" t="t" r="r" b="b"/>
                <a:pathLst>
                  <a:path w="3223" h="1" fill="none" extrusionOk="0">
                    <a:moveTo>
                      <a:pt x="3222" y="1"/>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19"/>
              <p:cNvSpPr/>
              <p:nvPr/>
            </p:nvSpPr>
            <p:spPr>
              <a:xfrm>
                <a:off x="2505801" y="2081217"/>
                <a:ext cx="24558" cy="251160"/>
              </a:xfrm>
              <a:custGeom>
                <a:avLst/>
                <a:gdLst/>
                <a:ahLst/>
                <a:cxnLst/>
                <a:rect l="l" t="t" r="r" b="b"/>
                <a:pathLst>
                  <a:path w="246" h="2516" extrusionOk="0">
                    <a:moveTo>
                      <a:pt x="184" y="0"/>
                    </a:moveTo>
                    <a:lnTo>
                      <a:pt x="1" y="2515"/>
                    </a:lnTo>
                    <a:lnTo>
                      <a:pt x="62" y="2515"/>
                    </a:lnTo>
                    <a:lnTo>
                      <a:pt x="2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9"/>
              <p:cNvSpPr/>
              <p:nvPr/>
            </p:nvSpPr>
            <p:spPr>
              <a:xfrm>
                <a:off x="2606027" y="2189329"/>
                <a:ext cx="94237" cy="1819211"/>
              </a:xfrm>
              <a:custGeom>
                <a:avLst/>
                <a:gdLst/>
                <a:ahLst/>
                <a:cxnLst/>
                <a:rect l="l" t="t" r="r" b="b"/>
                <a:pathLst>
                  <a:path w="944" h="18224" extrusionOk="0">
                    <a:moveTo>
                      <a:pt x="883" y="0"/>
                    </a:moveTo>
                    <a:lnTo>
                      <a:pt x="1" y="18223"/>
                    </a:lnTo>
                    <a:lnTo>
                      <a:pt x="62" y="18223"/>
                    </a:lnTo>
                    <a:lnTo>
                      <a:pt x="94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9"/>
              <p:cNvSpPr/>
              <p:nvPr/>
            </p:nvSpPr>
            <p:spPr>
              <a:xfrm>
                <a:off x="1941879" y="2189329"/>
                <a:ext cx="333025" cy="1799945"/>
              </a:xfrm>
              <a:custGeom>
                <a:avLst/>
                <a:gdLst/>
                <a:ahLst/>
                <a:cxnLst/>
                <a:rect l="l" t="t" r="r" b="b"/>
                <a:pathLst>
                  <a:path w="3336" h="18031" extrusionOk="0">
                    <a:moveTo>
                      <a:pt x="3275" y="0"/>
                    </a:moveTo>
                    <a:lnTo>
                      <a:pt x="0" y="18031"/>
                    </a:lnTo>
                    <a:lnTo>
                      <a:pt x="61" y="18031"/>
                    </a:lnTo>
                    <a:lnTo>
                      <a:pt x="3336" y="9"/>
                    </a:lnTo>
                    <a:lnTo>
                      <a:pt x="32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9"/>
              <p:cNvSpPr/>
              <p:nvPr/>
            </p:nvSpPr>
            <p:spPr>
              <a:xfrm>
                <a:off x="2192045" y="2022819"/>
                <a:ext cx="469888" cy="75967"/>
              </a:xfrm>
              <a:custGeom>
                <a:avLst/>
                <a:gdLst/>
                <a:ahLst/>
                <a:cxnLst/>
                <a:rect l="l" t="t" r="r" b="b"/>
                <a:pathLst>
                  <a:path w="4707" h="761" extrusionOk="0">
                    <a:moveTo>
                      <a:pt x="4707" y="0"/>
                    </a:moveTo>
                    <a:lnTo>
                      <a:pt x="0" y="9"/>
                    </a:lnTo>
                    <a:lnTo>
                      <a:pt x="0" y="760"/>
                    </a:lnTo>
                    <a:lnTo>
                      <a:pt x="4707" y="760"/>
                    </a:lnTo>
                    <a:lnTo>
                      <a:pt x="470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9"/>
              <p:cNvSpPr/>
              <p:nvPr/>
            </p:nvSpPr>
            <p:spPr>
              <a:xfrm>
                <a:off x="2131051" y="854750"/>
                <a:ext cx="534177" cy="407186"/>
              </a:xfrm>
              <a:custGeom>
                <a:avLst/>
                <a:gdLst/>
                <a:ahLst/>
                <a:cxnLst/>
                <a:rect l="l" t="t" r="r" b="b"/>
                <a:pathLst>
                  <a:path w="5351" h="4079" extrusionOk="0">
                    <a:moveTo>
                      <a:pt x="3526" y="1"/>
                    </a:moveTo>
                    <a:cubicBezTo>
                      <a:pt x="3324" y="1"/>
                      <a:pt x="3100" y="20"/>
                      <a:pt x="2855" y="62"/>
                    </a:cubicBezTo>
                    <a:cubicBezTo>
                      <a:pt x="2078" y="211"/>
                      <a:pt x="1484" y="691"/>
                      <a:pt x="1188" y="1494"/>
                    </a:cubicBezTo>
                    <a:cubicBezTo>
                      <a:pt x="1030" y="1896"/>
                      <a:pt x="1013" y="2315"/>
                      <a:pt x="655" y="2568"/>
                    </a:cubicBezTo>
                    <a:cubicBezTo>
                      <a:pt x="288" y="2813"/>
                      <a:pt x="236" y="3188"/>
                      <a:pt x="271" y="3398"/>
                    </a:cubicBezTo>
                    <a:cubicBezTo>
                      <a:pt x="306" y="3599"/>
                      <a:pt x="227" y="3904"/>
                      <a:pt x="0" y="4079"/>
                    </a:cubicBezTo>
                    <a:lnTo>
                      <a:pt x="5222" y="4079"/>
                    </a:lnTo>
                    <a:cubicBezTo>
                      <a:pt x="5222" y="4079"/>
                      <a:pt x="4933" y="3642"/>
                      <a:pt x="4986" y="3267"/>
                    </a:cubicBezTo>
                    <a:cubicBezTo>
                      <a:pt x="5038" y="2891"/>
                      <a:pt x="5213" y="2629"/>
                      <a:pt x="5082" y="2245"/>
                    </a:cubicBezTo>
                    <a:cubicBezTo>
                      <a:pt x="4951" y="1870"/>
                      <a:pt x="4776" y="1695"/>
                      <a:pt x="5029" y="1363"/>
                    </a:cubicBezTo>
                    <a:cubicBezTo>
                      <a:pt x="5350" y="943"/>
                      <a:pt x="4949" y="1"/>
                      <a:pt x="35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9"/>
              <p:cNvSpPr/>
              <p:nvPr/>
            </p:nvSpPr>
            <p:spPr>
              <a:xfrm>
                <a:off x="2288778" y="946291"/>
                <a:ext cx="299083" cy="452507"/>
              </a:xfrm>
              <a:custGeom>
                <a:avLst/>
                <a:gdLst/>
                <a:ahLst/>
                <a:cxnLst/>
                <a:rect l="l" t="t" r="r" b="b"/>
                <a:pathLst>
                  <a:path w="2996" h="4533" extrusionOk="0">
                    <a:moveTo>
                      <a:pt x="1441" y="1"/>
                    </a:moveTo>
                    <a:cubicBezTo>
                      <a:pt x="1441" y="167"/>
                      <a:pt x="1301" y="1092"/>
                      <a:pt x="559" y="1450"/>
                    </a:cubicBezTo>
                    <a:lnTo>
                      <a:pt x="498" y="1974"/>
                    </a:lnTo>
                    <a:lnTo>
                      <a:pt x="0" y="3659"/>
                    </a:lnTo>
                    <a:lnTo>
                      <a:pt x="1188" y="4533"/>
                    </a:lnTo>
                    <a:lnTo>
                      <a:pt x="1921" y="3668"/>
                    </a:lnTo>
                    <a:lnTo>
                      <a:pt x="1921" y="2917"/>
                    </a:lnTo>
                    <a:cubicBezTo>
                      <a:pt x="1954" y="2920"/>
                      <a:pt x="1986" y="2922"/>
                      <a:pt x="2018" y="2922"/>
                    </a:cubicBezTo>
                    <a:cubicBezTo>
                      <a:pt x="2462" y="2922"/>
                      <a:pt x="2814" y="2638"/>
                      <a:pt x="2847" y="2149"/>
                    </a:cubicBezTo>
                    <a:cubicBezTo>
                      <a:pt x="2882" y="1625"/>
                      <a:pt x="2847" y="1171"/>
                      <a:pt x="2995" y="883"/>
                    </a:cubicBezTo>
                    <a:cubicBezTo>
                      <a:pt x="2987" y="874"/>
                      <a:pt x="2227" y="865"/>
                      <a:pt x="1441"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9"/>
              <p:cNvSpPr/>
              <p:nvPr/>
            </p:nvSpPr>
            <p:spPr>
              <a:xfrm>
                <a:off x="2390801" y="1110206"/>
                <a:ext cx="55005" cy="54105"/>
              </a:xfrm>
              <a:custGeom>
                <a:avLst/>
                <a:gdLst/>
                <a:ahLst/>
                <a:cxnLst/>
                <a:rect l="l" t="t" r="r" b="b"/>
                <a:pathLst>
                  <a:path w="551" h="542" extrusionOk="0">
                    <a:moveTo>
                      <a:pt x="279" y="0"/>
                    </a:moveTo>
                    <a:cubicBezTo>
                      <a:pt x="122" y="0"/>
                      <a:pt x="0" y="114"/>
                      <a:pt x="0" y="271"/>
                    </a:cubicBezTo>
                    <a:cubicBezTo>
                      <a:pt x="0" y="420"/>
                      <a:pt x="122" y="542"/>
                      <a:pt x="279" y="542"/>
                    </a:cubicBezTo>
                    <a:cubicBezTo>
                      <a:pt x="428" y="542"/>
                      <a:pt x="550" y="420"/>
                      <a:pt x="550" y="271"/>
                    </a:cubicBezTo>
                    <a:cubicBezTo>
                      <a:pt x="550" y="114"/>
                      <a:pt x="428" y="0"/>
                      <a:pt x="279" y="0"/>
                    </a:cubicBezTo>
                    <a:close/>
                  </a:path>
                </a:pathLst>
              </a:custGeom>
              <a:solidFill>
                <a:srgbClr val="D65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9"/>
              <p:cNvSpPr/>
              <p:nvPr/>
            </p:nvSpPr>
            <p:spPr>
              <a:xfrm>
                <a:off x="2383813" y="1189568"/>
                <a:ext cx="87249" cy="45420"/>
              </a:xfrm>
              <a:custGeom>
                <a:avLst/>
                <a:gdLst/>
                <a:ahLst/>
                <a:cxnLst/>
                <a:rect l="l" t="t" r="r" b="b"/>
                <a:pathLst>
                  <a:path w="874" h="455" fill="none" extrusionOk="0">
                    <a:moveTo>
                      <a:pt x="873" y="454"/>
                    </a:moveTo>
                    <a:cubicBezTo>
                      <a:pt x="873" y="454"/>
                      <a:pt x="349" y="454"/>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9"/>
              <p:cNvSpPr/>
              <p:nvPr/>
            </p:nvSpPr>
            <p:spPr>
              <a:xfrm>
                <a:off x="2279194" y="1029846"/>
                <a:ext cx="109012" cy="113701"/>
              </a:xfrm>
              <a:custGeom>
                <a:avLst/>
                <a:gdLst/>
                <a:ahLst/>
                <a:cxnLst/>
                <a:rect l="l" t="t" r="r" b="b"/>
                <a:pathLst>
                  <a:path w="1092" h="1139" extrusionOk="0">
                    <a:moveTo>
                      <a:pt x="448" y="0"/>
                    </a:moveTo>
                    <a:cubicBezTo>
                      <a:pt x="399" y="0"/>
                      <a:pt x="351" y="9"/>
                      <a:pt x="306" y="28"/>
                    </a:cubicBezTo>
                    <a:cubicBezTo>
                      <a:pt x="70" y="133"/>
                      <a:pt x="0" y="456"/>
                      <a:pt x="131" y="744"/>
                    </a:cubicBezTo>
                    <a:cubicBezTo>
                      <a:pt x="237" y="984"/>
                      <a:pt x="445" y="1138"/>
                      <a:pt x="646" y="1138"/>
                    </a:cubicBezTo>
                    <a:cubicBezTo>
                      <a:pt x="693" y="1138"/>
                      <a:pt x="741" y="1130"/>
                      <a:pt x="786" y="1111"/>
                    </a:cubicBezTo>
                    <a:cubicBezTo>
                      <a:pt x="1013" y="1006"/>
                      <a:pt x="1092" y="683"/>
                      <a:pt x="961" y="386"/>
                    </a:cubicBezTo>
                    <a:cubicBezTo>
                      <a:pt x="856" y="148"/>
                      <a:pt x="644" y="0"/>
                      <a:pt x="448" y="0"/>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9"/>
              <p:cNvSpPr/>
              <p:nvPr/>
            </p:nvSpPr>
            <p:spPr>
              <a:xfrm>
                <a:off x="2294867" y="1115397"/>
                <a:ext cx="37635" cy="36736"/>
              </a:xfrm>
              <a:custGeom>
                <a:avLst/>
                <a:gdLst/>
                <a:ahLst/>
                <a:cxnLst/>
                <a:rect l="l" t="t" r="r" b="b"/>
                <a:pathLst>
                  <a:path w="377" h="368" fill="none" extrusionOk="0">
                    <a:moveTo>
                      <a:pt x="1" y="184"/>
                    </a:moveTo>
                    <a:cubicBezTo>
                      <a:pt x="1" y="280"/>
                      <a:pt x="79" y="368"/>
                      <a:pt x="193" y="368"/>
                    </a:cubicBezTo>
                    <a:cubicBezTo>
                      <a:pt x="289" y="368"/>
                      <a:pt x="376" y="289"/>
                      <a:pt x="376" y="184"/>
                    </a:cubicBezTo>
                    <a:cubicBezTo>
                      <a:pt x="376" y="88"/>
                      <a:pt x="297" y="1"/>
                      <a:pt x="193" y="1"/>
                    </a:cubicBezTo>
                    <a:cubicBezTo>
                      <a:pt x="79" y="10"/>
                      <a:pt x="1" y="88"/>
                      <a:pt x="1" y="184"/>
                    </a:cubicBezTo>
                    <a:close/>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9"/>
              <p:cNvSpPr/>
              <p:nvPr/>
            </p:nvSpPr>
            <p:spPr>
              <a:xfrm>
                <a:off x="2523271" y="1087346"/>
                <a:ext cx="30547" cy="27652"/>
              </a:xfrm>
              <a:custGeom>
                <a:avLst/>
                <a:gdLst/>
                <a:ahLst/>
                <a:cxnLst/>
                <a:rect l="l" t="t" r="r" b="b"/>
                <a:pathLst>
                  <a:path w="306" h="277" extrusionOk="0">
                    <a:moveTo>
                      <a:pt x="158" y="1"/>
                    </a:moveTo>
                    <a:cubicBezTo>
                      <a:pt x="120" y="1"/>
                      <a:pt x="83" y="25"/>
                      <a:pt x="53" y="55"/>
                    </a:cubicBezTo>
                    <a:lnTo>
                      <a:pt x="114" y="133"/>
                    </a:lnTo>
                    <a:lnTo>
                      <a:pt x="114" y="133"/>
                    </a:lnTo>
                    <a:lnTo>
                      <a:pt x="26" y="107"/>
                    </a:lnTo>
                    <a:cubicBezTo>
                      <a:pt x="18" y="107"/>
                      <a:pt x="18" y="107"/>
                      <a:pt x="18" y="116"/>
                    </a:cubicBezTo>
                    <a:cubicBezTo>
                      <a:pt x="0" y="186"/>
                      <a:pt x="53" y="256"/>
                      <a:pt x="131" y="273"/>
                    </a:cubicBezTo>
                    <a:cubicBezTo>
                      <a:pt x="139" y="275"/>
                      <a:pt x="147" y="276"/>
                      <a:pt x="156" y="276"/>
                    </a:cubicBezTo>
                    <a:cubicBezTo>
                      <a:pt x="212" y="276"/>
                      <a:pt x="272" y="228"/>
                      <a:pt x="280" y="160"/>
                    </a:cubicBezTo>
                    <a:cubicBezTo>
                      <a:pt x="306" y="90"/>
                      <a:pt x="245" y="20"/>
                      <a:pt x="175" y="2"/>
                    </a:cubicBezTo>
                    <a:cubicBezTo>
                      <a:pt x="169" y="1"/>
                      <a:pt x="163" y="1"/>
                      <a:pt x="1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9"/>
              <p:cNvSpPr/>
              <p:nvPr/>
            </p:nvSpPr>
            <p:spPr>
              <a:xfrm>
                <a:off x="2437819" y="1074768"/>
                <a:ext cx="30647" cy="27152"/>
              </a:xfrm>
              <a:custGeom>
                <a:avLst/>
                <a:gdLst/>
                <a:ahLst/>
                <a:cxnLst/>
                <a:rect l="l" t="t" r="r" b="b"/>
                <a:pathLst>
                  <a:path w="307" h="272" extrusionOk="0">
                    <a:moveTo>
                      <a:pt x="147" y="1"/>
                    </a:moveTo>
                    <a:cubicBezTo>
                      <a:pt x="113" y="1"/>
                      <a:pt x="80" y="23"/>
                      <a:pt x="53" y="50"/>
                    </a:cubicBezTo>
                    <a:lnTo>
                      <a:pt x="123" y="137"/>
                    </a:lnTo>
                    <a:lnTo>
                      <a:pt x="35" y="102"/>
                    </a:lnTo>
                    <a:cubicBezTo>
                      <a:pt x="27" y="102"/>
                      <a:pt x="27" y="102"/>
                      <a:pt x="27" y="111"/>
                    </a:cubicBezTo>
                    <a:cubicBezTo>
                      <a:pt x="1" y="181"/>
                      <a:pt x="53" y="251"/>
                      <a:pt x="132" y="268"/>
                    </a:cubicBezTo>
                    <a:cubicBezTo>
                      <a:pt x="141" y="270"/>
                      <a:pt x="150" y="272"/>
                      <a:pt x="159" y="272"/>
                    </a:cubicBezTo>
                    <a:cubicBezTo>
                      <a:pt x="219" y="272"/>
                      <a:pt x="274" y="223"/>
                      <a:pt x="289" y="155"/>
                    </a:cubicBezTo>
                    <a:cubicBezTo>
                      <a:pt x="306" y="94"/>
                      <a:pt x="254" y="15"/>
                      <a:pt x="175" y="6"/>
                    </a:cubicBezTo>
                    <a:cubicBezTo>
                      <a:pt x="166" y="2"/>
                      <a:pt x="156" y="1"/>
                      <a:pt x="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3" name="Google Shape;583;p19"/>
              <p:cNvGrpSpPr/>
              <p:nvPr/>
            </p:nvGrpSpPr>
            <p:grpSpPr>
              <a:xfrm>
                <a:off x="2312337" y="1037033"/>
                <a:ext cx="247571" cy="126480"/>
                <a:chOff x="2312337" y="1037033"/>
                <a:chExt cx="247571" cy="126480"/>
              </a:xfrm>
            </p:grpSpPr>
            <p:sp>
              <p:nvSpPr>
                <p:cNvPr id="584" name="Google Shape;584;p19"/>
                <p:cNvSpPr/>
                <p:nvPr/>
              </p:nvSpPr>
              <p:spPr>
                <a:xfrm>
                  <a:off x="2312337" y="1052706"/>
                  <a:ext cx="48017" cy="54105"/>
                </a:xfrm>
                <a:custGeom>
                  <a:avLst/>
                  <a:gdLst/>
                  <a:ahLst/>
                  <a:cxnLst/>
                  <a:rect l="l" t="t" r="r" b="b"/>
                  <a:pathLst>
                    <a:path w="481" h="542" fill="none" extrusionOk="0">
                      <a:moveTo>
                        <a:pt x="480" y="542"/>
                      </a:moveTo>
                      <a:cubicBezTo>
                        <a:pt x="480" y="542"/>
                        <a:pt x="393" y="96"/>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9"/>
                <p:cNvSpPr/>
                <p:nvPr/>
              </p:nvSpPr>
              <p:spPr>
                <a:xfrm>
                  <a:off x="2326213" y="1062289"/>
                  <a:ext cx="7088" cy="27053"/>
                </a:xfrm>
                <a:custGeom>
                  <a:avLst/>
                  <a:gdLst/>
                  <a:ahLst/>
                  <a:cxnLst/>
                  <a:rect l="l" t="t" r="r" b="b"/>
                  <a:pathLst>
                    <a:path w="71" h="271" fill="none" extrusionOk="0">
                      <a:moveTo>
                        <a:pt x="1" y="271"/>
                      </a:moveTo>
                      <a:lnTo>
                        <a:pt x="71"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9"/>
                <p:cNvSpPr/>
                <p:nvPr/>
              </p:nvSpPr>
              <p:spPr>
                <a:xfrm>
                  <a:off x="2473557" y="1098826"/>
                  <a:ext cx="29749" cy="46319"/>
                </a:xfrm>
                <a:custGeom>
                  <a:avLst/>
                  <a:gdLst/>
                  <a:ahLst/>
                  <a:cxnLst/>
                  <a:rect l="l" t="t" r="r" b="b"/>
                  <a:pathLst>
                    <a:path w="298" h="464" fill="none" extrusionOk="0">
                      <a:moveTo>
                        <a:pt x="297" y="1"/>
                      </a:moveTo>
                      <a:lnTo>
                        <a:pt x="297" y="272"/>
                      </a:lnTo>
                      <a:cubicBezTo>
                        <a:pt x="297" y="394"/>
                        <a:pt x="158" y="464"/>
                        <a:pt x="1" y="359"/>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9"/>
                <p:cNvSpPr/>
                <p:nvPr/>
              </p:nvSpPr>
              <p:spPr>
                <a:xfrm>
                  <a:off x="2429134" y="1133765"/>
                  <a:ext cx="69779" cy="29748"/>
                </a:xfrm>
                <a:custGeom>
                  <a:avLst/>
                  <a:gdLst/>
                  <a:ahLst/>
                  <a:cxnLst/>
                  <a:rect l="l" t="t" r="r" b="b"/>
                  <a:pathLst>
                    <a:path w="699" h="298" fill="none" extrusionOk="0">
                      <a:moveTo>
                        <a:pt x="699" y="245"/>
                      </a:moveTo>
                      <a:cubicBezTo>
                        <a:pt x="559" y="288"/>
                        <a:pt x="219" y="297"/>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9"/>
                <p:cNvSpPr/>
                <p:nvPr/>
              </p:nvSpPr>
              <p:spPr>
                <a:xfrm>
                  <a:off x="2423843" y="1128474"/>
                  <a:ext cx="15873" cy="9683"/>
                </a:xfrm>
                <a:custGeom>
                  <a:avLst/>
                  <a:gdLst/>
                  <a:ahLst/>
                  <a:cxnLst/>
                  <a:rect l="l" t="t" r="r" b="b"/>
                  <a:pathLst>
                    <a:path w="159" h="97" fill="none" extrusionOk="0">
                      <a:moveTo>
                        <a:pt x="158" y="1"/>
                      </a:moveTo>
                      <a:lnTo>
                        <a:pt x="1" y="97"/>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9"/>
                <p:cNvSpPr/>
                <p:nvPr/>
              </p:nvSpPr>
              <p:spPr>
                <a:xfrm>
                  <a:off x="2423843" y="1037033"/>
                  <a:ext cx="57700" cy="10482"/>
                </a:xfrm>
                <a:custGeom>
                  <a:avLst/>
                  <a:gdLst/>
                  <a:ahLst/>
                  <a:cxnLst/>
                  <a:rect l="l" t="t" r="r" b="b"/>
                  <a:pathLst>
                    <a:path w="578" h="105" fill="none" extrusionOk="0">
                      <a:moveTo>
                        <a:pt x="577" y="105"/>
                      </a:moveTo>
                      <a:cubicBezTo>
                        <a:pt x="577" y="105"/>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9"/>
                <p:cNvSpPr/>
                <p:nvPr/>
              </p:nvSpPr>
              <p:spPr>
                <a:xfrm>
                  <a:off x="2514486" y="1051807"/>
                  <a:ext cx="45422" cy="13177"/>
                </a:xfrm>
                <a:custGeom>
                  <a:avLst/>
                  <a:gdLst/>
                  <a:ahLst/>
                  <a:cxnLst/>
                  <a:rect l="l" t="t" r="r" b="b"/>
                  <a:pathLst>
                    <a:path w="455" h="132" fill="none" extrusionOk="0">
                      <a:moveTo>
                        <a:pt x="455" y="131"/>
                      </a:moveTo>
                      <a:cubicBezTo>
                        <a:pt x="455" y="131"/>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1" name="Google Shape;591;p19"/>
              <p:cNvSpPr/>
              <p:nvPr/>
            </p:nvSpPr>
            <p:spPr>
              <a:xfrm>
                <a:off x="2019445" y="1311556"/>
                <a:ext cx="388828" cy="964010"/>
              </a:xfrm>
              <a:custGeom>
                <a:avLst/>
                <a:gdLst/>
                <a:ahLst/>
                <a:cxnLst/>
                <a:rect l="l" t="t" r="r" b="b"/>
                <a:pathLst>
                  <a:path w="3895" h="9657" extrusionOk="0">
                    <a:moveTo>
                      <a:pt x="2690" y="0"/>
                    </a:moveTo>
                    <a:lnTo>
                      <a:pt x="961" y="690"/>
                    </a:lnTo>
                    <a:cubicBezTo>
                      <a:pt x="341" y="935"/>
                      <a:pt x="0" y="1616"/>
                      <a:pt x="184" y="2262"/>
                    </a:cubicBezTo>
                    <a:lnTo>
                      <a:pt x="1476" y="6820"/>
                    </a:lnTo>
                    <a:lnTo>
                      <a:pt x="507" y="8304"/>
                    </a:lnTo>
                    <a:lnTo>
                      <a:pt x="2751" y="9605"/>
                    </a:lnTo>
                    <a:cubicBezTo>
                      <a:pt x="2813" y="9640"/>
                      <a:pt x="2880" y="9657"/>
                      <a:pt x="2946" y="9657"/>
                    </a:cubicBezTo>
                    <a:cubicBezTo>
                      <a:pt x="3109" y="9657"/>
                      <a:pt x="3262" y="9555"/>
                      <a:pt x="3318" y="9387"/>
                    </a:cubicBezTo>
                    <a:lnTo>
                      <a:pt x="3781" y="7981"/>
                    </a:lnTo>
                    <a:cubicBezTo>
                      <a:pt x="3868" y="7684"/>
                      <a:pt x="3895" y="7370"/>
                      <a:pt x="3842" y="7064"/>
                    </a:cubicBezTo>
                    <a:lnTo>
                      <a:pt x="269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9"/>
              <p:cNvSpPr/>
              <p:nvPr/>
            </p:nvSpPr>
            <p:spPr>
              <a:xfrm>
                <a:off x="2215604" y="1999260"/>
                <a:ext cx="118595" cy="98627"/>
              </a:xfrm>
              <a:custGeom>
                <a:avLst/>
                <a:gdLst/>
                <a:ahLst/>
                <a:cxnLst/>
                <a:rect l="l" t="t" r="r" b="b"/>
                <a:pathLst>
                  <a:path w="1188" h="988" fill="none" extrusionOk="0">
                    <a:moveTo>
                      <a:pt x="0" y="1"/>
                    </a:moveTo>
                    <a:lnTo>
                      <a:pt x="1187" y="987"/>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9"/>
              <p:cNvSpPr/>
              <p:nvPr/>
            </p:nvSpPr>
            <p:spPr>
              <a:xfrm>
                <a:off x="2223391" y="1337710"/>
                <a:ext cx="160523" cy="636384"/>
              </a:xfrm>
              <a:custGeom>
                <a:avLst/>
                <a:gdLst/>
                <a:ahLst/>
                <a:cxnLst/>
                <a:rect l="l" t="t" r="r" b="b"/>
                <a:pathLst>
                  <a:path w="1608" h="6375" fill="none" extrusionOk="0">
                    <a:moveTo>
                      <a:pt x="472" y="0"/>
                    </a:moveTo>
                    <a:lnTo>
                      <a:pt x="359" y="166"/>
                    </a:lnTo>
                    <a:cubicBezTo>
                      <a:pt x="18" y="681"/>
                      <a:pt x="1" y="1354"/>
                      <a:pt x="297" y="1886"/>
                    </a:cubicBezTo>
                    <a:lnTo>
                      <a:pt x="498" y="2271"/>
                    </a:lnTo>
                    <a:lnTo>
                      <a:pt x="271" y="2952"/>
                    </a:lnTo>
                    <a:cubicBezTo>
                      <a:pt x="175" y="3257"/>
                      <a:pt x="193" y="3589"/>
                      <a:pt x="332" y="3877"/>
                    </a:cubicBezTo>
                    <a:lnTo>
                      <a:pt x="1607" y="637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9"/>
              <p:cNvSpPr/>
              <p:nvPr/>
            </p:nvSpPr>
            <p:spPr>
              <a:xfrm>
                <a:off x="2069158" y="1991474"/>
                <a:ext cx="247572" cy="282605"/>
              </a:xfrm>
              <a:custGeom>
                <a:avLst/>
                <a:gdLst/>
                <a:ahLst/>
                <a:cxnLst/>
                <a:rect l="l" t="t" r="r" b="b"/>
                <a:pathLst>
                  <a:path w="2480" h="2831" extrusionOk="0">
                    <a:moveTo>
                      <a:pt x="978" y="0"/>
                    </a:moveTo>
                    <a:lnTo>
                      <a:pt x="0" y="1485"/>
                    </a:lnTo>
                    <a:lnTo>
                      <a:pt x="2253" y="2786"/>
                    </a:lnTo>
                    <a:cubicBezTo>
                      <a:pt x="2321" y="2808"/>
                      <a:pt x="2389" y="2831"/>
                      <a:pt x="2451" y="2831"/>
                    </a:cubicBezTo>
                    <a:cubicBezTo>
                      <a:pt x="2461" y="2831"/>
                      <a:pt x="2471" y="2830"/>
                      <a:pt x="2480" y="2829"/>
                    </a:cubicBezTo>
                    <a:lnTo>
                      <a:pt x="9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9"/>
              <p:cNvSpPr/>
              <p:nvPr/>
            </p:nvSpPr>
            <p:spPr>
              <a:xfrm>
                <a:off x="2089124" y="1642780"/>
                <a:ext cx="74272" cy="280808"/>
              </a:xfrm>
              <a:custGeom>
                <a:avLst/>
                <a:gdLst/>
                <a:ahLst/>
                <a:cxnLst/>
                <a:rect l="l" t="t" r="r" b="b"/>
                <a:pathLst>
                  <a:path w="744" h="2813" extrusionOk="0">
                    <a:moveTo>
                      <a:pt x="743" y="0"/>
                    </a:moveTo>
                    <a:lnTo>
                      <a:pt x="1" y="795"/>
                    </a:lnTo>
                    <a:lnTo>
                      <a:pt x="577" y="2812"/>
                    </a:lnTo>
                    <a:lnTo>
                      <a:pt x="74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9"/>
              <p:cNvSpPr/>
              <p:nvPr/>
            </p:nvSpPr>
            <p:spPr>
              <a:xfrm>
                <a:off x="2122266" y="2189329"/>
                <a:ext cx="153535" cy="103818"/>
              </a:xfrm>
              <a:custGeom>
                <a:avLst/>
                <a:gdLst/>
                <a:ahLst/>
                <a:cxnLst/>
                <a:rect l="l" t="t" r="r" b="b"/>
                <a:pathLst>
                  <a:path w="1538" h="1040" extrusionOk="0">
                    <a:moveTo>
                      <a:pt x="935" y="0"/>
                    </a:moveTo>
                    <a:lnTo>
                      <a:pt x="1" y="1039"/>
                    </a:lnTo>
                    <a:lnTo>
                      <a:pt x="1537" y="699"/>
                    </a:lnTo>
                    <a:lnTo>
                      <a:pt x="93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9"/>
              <p:cNvSpPr/>
              <p:nvPr/>
            </p:nvSpPr>
            <p:spPr>
              <a:xfrm>
                <a:off x="2479647" y="1312454"/>
                <a:ext cx="536174" cy="949236"/>
              </a:xfrm>
              <a:custGeom>
                <a:avLst/>
                <a:gdLst/>
                <a:ahLst/>
                <a:cxnLst/>
                <a:rect l="l" t="t" r="r" b="b"/>
                <a:pathLst>
                  <a:path w="5371" h="9509" extrusionOk="0">
                    <a:moveTo>
                      <a:pt x="1" y="0"/>
                    </a:moveTo>
                    <a:lnTo>
                      <a:pt x="909" y="9064"/>
                    </a:lnTo>
                    <a:cubicBezTo>
                      <a:pt x="935" y="9308"/>
                      <a:pt x="1153" y="9509"/>
                      <a:pt x="1415" y="9509"/>
                    </a:cubicBezTo>
                    <a:lnTo>
                      <a:pt x="3685" y="9509"/>
                    </a:lnTo>
                    <a:cubicBezTo>
                      <a:pt x="3685" y="9509"/>
                      <a:pt x="2777" y="7326"/>
                      <a:pt x="2053" y="6121"/>
                    </a:cubicBezTo>
                    <a:lnTo>
                      <a:pt x="2070" y="5466"/>
                    </a:lnTo>
                    <a:lnTo>
                      <a:pt x="3144" y="6593"/>
                    </a:lnTo>
                    <a:cubicBezTo>
                      <a:pt x="3379" y="6842"/>
                      <a:pt x="3695" y="6968"/>
                      <a:pt x="4014" y="6968"/>
                    </a:cubicBezTo>
                    <a:cubicBezTo>
                      <a:pt x="4265" y="6968"/>
                      <a:pt x="4518" y="6890"/>
                      <a:pt x="4733" y="6732"/>
                    </a:cubicBezTo>
                    <a:cubicBezTo>
                      <a:pt x="5248" y="6348"/>
                      <a:pt x="5371" y="5641"/>
                      <a:pt x="5030" y="5108"/>
                    </a:cubicBezTo>
                    <a:lnTo>
                      <a:pt x="2725" y="1537"/>
                    </a:lnTo>
                    <a:cubicBezTo>
                      <a:pt x="2463" y="1135"/>
                      <a:pt x="2079" y="821"/>
                      <a:pt x="1633" y="646"/>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9"/>
              <p:cNvSpPr/>
              <p:nvPr/>
            </p:nvSpPr>
            <p:spPr>
              <a:xfrm>
                <a:off x="2491027" y="1326330"/>
                <a:ext cx="110809" cy="619015"/>
              </a:xfrm>
              <a:custGeom>
                <a:avLst/>
                <a:gdLst/>
                <a:ahLst/>
                <a:cxnLst/>
                <a:rect l="l" t="t" r="r" b="b"/>
                <a:pathLst>
                  <a:path w="1110" h="6201" fill="none" extrusionOk="0">
                    <a:moveTo>
                      <a:pt x="0" y="1"/>
                    </a:moveTo>
                    <a:cubicBezTo>
                      <a:pt x="262" y="394"/>
                      <a:pt x="978" y="988"/>
                      <a:pt x="428" y="2219"/>
                    </a:cubicBezTo>
                    <a:cubicBezTo>
                      <a:pt x="996" y="3214"/>
                      <a:pt x="1109" y="4559"/>
                      <a:pt x="690" y="6200"/>
                    </a:cubicBez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9"/>
              <p:cNvSpPr/>
              <p:nvPr/>
            </p:nvSpPr>
            <p:spPr>
              <a:xfrm>
                <a:off x="2780425" y="1721243"/>
                <a:ext cx="20065" cy="183977"/>
              </a:xfrm>
              <a:custGeom>
                <a:avLst/>
                <a:gdLst/>
                <a:ahLst/>
                <a:cxnLst/>
                <a:rect l="l" t="t" r="r" b="b"/>
                <a:pathLst>
                  <a:path w="201" h="1843" fill="none" extrusionOk="0">
                    <a:moveTo>
                      <a:pt x="201" y="1843"/>
                    </a:moveTo>
                    <a:lnTo>
                      <a:pt x="0"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9"/>
              <p:cNvSpPr/>
              <p:nvPr/>
            </p:nvSpPr>
            <p:spPr>
              <a:xfrm>
                <a:off x="2416057" y="1382133"/>
                <a:ext cx="531781" cy="504815"/>
              </a:xfrm>
              <a:custGeom>
                <a:avLst/>
                <a:gdLst/>
                <a:ahLst/>
                <a:cxnLst/>
                <a:rect l="l" t="t" r="r" b="b"/>
                <a:pathLst>
                  <a:path w="5327" h="5057" extrusionOk="0">
                    <a:moveTo>
                      <a:pt x="1755" y="1"/>
                    </a:moveTo>
                    <a:lnTo>
                      <a:pt x="0" y="5056"/>
                    </a:lnTo>
                    <a:lnTo>
                      <a:pt x="3580" y="5039"/>
                    </a:lnTo>
                    <a:lnTo>
                      <a:pt x="532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9"/>
              <p:cNvSpPr/>
              <p:nvPr/>
            </p:nvSpPr>
            <p:spPr>
              <a:xfrm>
                <a:off x="1738731" y="1357775"/>
                <a:ext cx="476876" cy="974591"/>
              </a:xfrm>
              <a:custGeom>
                <a:avLst/>
                <a:gdLst/>
                <a:ahLst/>
                <a:cxnLst/>
                <a:rect l="l" t="t" r="r" b="b"/>
                <a:pathLst>
                  <a:path w="4777" h="9763" extrusionOk="0">
                    <a:moveTo>
                      <a:pt x="4288" y="0"/>
                    </a:moveTo>
                    <a:lnTo>
                      <a:pt x="3624" y="262"/>
                    </a:lnTo>
                    <a:cubicBezTo>
                      <a:pt x="3013" y="515"/>
                      <a:pt x="2507" y="961"/>
                      <a:pt x="2201" y="1554"/>
                    </a:cubicBezTo>
                    <a:lnTo>
                      <a:pt x="376" y="5065"/>
                    </a:lnTo>
                    <a:cubicBezTo>
                      <a:pt x="1" y="5789"/>
                      <a:pt x="149" y="6671"/>
                      <a:pt x="752" y="7230"/>
                    </a:cubicBezTo>
                    <a:lnTo>
                      <a:pt x="3476" y="9762"/>
                    </a:lnTo>
                    <a:lnTo>
                      <a:pt x="4777" y="8330"/>
                    </a:lnTo>
                    <a:lnTo>
                      <a:pt x="2821" y="5606"/>
                    </a:lnTo>
                    <a:lnTo>
                      <a:pt x="4463" y="2716"/>
                    </a:lnTo>
                    <a:lnTo>
                      <a:pt x="428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9"/>
              <p:cNvSpPr/>
              <p:nvPr/>
            </p:nvSpPr>
            <p:spPr>
              <a:xfrm>
                <a:off x="1975820" y="1858105"/>
                <a:ext cx="44623" cy="59296"/>
              </a:xfrm>
              <a:custGeom>
                <a:avLst/>
                <a:gdLst/>
                <a:ahLst/>
                <a:cxnLst/>
                <a:rect l="l" t="t" r="r" b="b"/>
                <a:pathLst>
                  <a:path w="447" h="594" fill="none" extrusionOk="0">
                    <a:moveTo>
                      <a:pt x="446" y="594"/>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9"/>
              <p:cNvSpPr/>
              <p:nvPr/>
            </p:nvSpPr>
            <p:spPr>
              <a:xfrm>
                <a:off x="2780425" y="1587276"/>
                <a:ext cx="157827" cy="152033"/>
              </a:xfrm>
              <a:custGeom>
                <a:avLst/>
                <a:gdLst/>
                <a:ahLst/>
                <a:cxnLst/>
                <a:rect l="l" t="t" r="r" b="b"/>
                <a:pathLst>
                  <a:path w="1581" h="1523" extrusionOk="0">
                    <a:moveTo>
                      <a:pt x="584" y="1"/>
                    </a:moveTo>
                    <a:cubicBezTo>
                      <a:pt x="536" y="1"/>
                      <a:pt x="488" y="16"/>
                      <a:pt x="454" y="50"/>
                    </a:cubicBezTo>
                    <a:lnTo>
                      <a:pt x="279" y="233"/>
                    </a:lnTo>
                    <a:cubicBezTo>
                      <a:pt x="227" y="295"/>
                      <a:pt x="218" y="382"/>
                      <a:pt x="262" y="452"/>
                    </a:cubicBezTo>
                    <a:lnTo>
                      <a:pt x="672" y="1159"/>
                    </a:lnTo>
                    <a:cubicBezTo>
                      <a:pt x="672" y="1159"/>
                      <a:pt x="121" y="860"/>
                      <a:pt x="28" y="860"/>
                    </a:cubicBezTo>
                    <a:cubicBezTo>
                      <a:pt x="23" y="860"/>
                      <a:pt x="20" y="860"/>
                      <a:pt x="18" y="862"/>
                    </a:cubicBezTo>
                    <a:cubicBezTo>
                      <a:pt x="0" y="880"/>
                      <a:pt x="227" y="1142"/>
                      <a:pt x="419" y="1351"/>
                    </a:cubicBezTo>
                    <a:cubicBezTo>
                      <a:pt x="524" y="1461"/>
                      <a:pt x="666" y="1522"/>
                      <a:pt x="810" y="1522"/>
                    </a:cubicBezTo>
                    <a:cubicBezTo>
                      <a:pt x="894" y="1522"/>
                      <a:pt x="979" y="1501"/>
                      <a:pt x="1057" y="1456"/>
                    </a:cubicBezTo>
                    <a:cubicBezTo>
                      <a:pt x="1292" y="1334"/>
                      <a:pt x="1580" y="1089"/>
                      <a:pt x="1502" y="722"/>
                    </a:cubicBezTo>
                    <a:cubicBezTo>
                      <a:pt x="1493" y="687"/>
                      <a:pt x="1249" y="391"/>
                      <a:pt x="1030" y="233"/>
                    </a:cubicBezTo>
                    <a:cubicBezTo>
                      <a:pt x="899" y="146"/>
                      <a:pt x="760" y="76"/>
                      <a:pt x="664" y="15"/>
                    </a:cubicBezTo>
                    <a:cubicBezTo>
                      <a:pt x="639" y="6"/>
                      <a:pt x="611" y="1"/>
                      <a:pt x="584"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9"/>
              <p:cNvSpPr/>
              <p:nvPr/>
            </p:nvSpPr>
            <p:spPr>
              <a:xfrm>
                <a:off x="2821354" y="1596560"/>
                <a:ext cx="71576" cy="55902"/>
              </a:xfrm>
              <a:custGeom>
                <a:avLst/>
                <a:gdLst/>
                <a:ahLst/>
                <a:cxnLst/>
                <a:rect l="l" t="t" r="r" b="b"/>
                <a:pathLst>
                  <a:path w="717" h="560" fill="none" extrusionOk="0">
                    <a:moveTo>
                      <a:pt x="716" y="560"/>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9"/>
              <p:cNvSpPr/>
              <p:nvPr/>
            </p:nvSpPr>
            <p:spPr>
              <a:xfrm>
                <a:off x="2808277" y="1612233"/>
                <a:ext cx="59397" cy="71575"/>
              </a:xfrm>
              <a:custGeom>
                <a:avLst/>
                <a:gdLst/>
                <a:ahLst/>
                <a:cxnLst/>
                <a:rect l="l" t="t" r="r" b="b"/>
                <a:pathLst>
                  <a:path w="595" h="717" fill="none" extrusionOk="0">
                    <a:moveTo>
                      <a:pt x="594" y="717"/>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6" name="Google Shape;606;p19"/>
            <p:cNvSpPr/>
            <p:nvPr/>
          </p:nvSpPr>
          <p:spPr>
            <a:xfrm>
              <a:off x="984399" y="291544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9"/>
            <p:cNvSpPr/>
            <p:nvPr/>
          </p:nvSpPr>
          <p:spPr>
            <a:xfrm>
              <a:off x="1426741" y="2368029"/>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9"/>
            <p:cNvSpPr/>
            <p:nvPr/>
          </p:nvSpPr>
          <p:spPr>
            <a:xfrm>
              <a:off x="3413729" y="14596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9"/>
            <p:cNvSpPr/>
            <p:nvPr/>
          </p:nvSpPr>
          <p:spPr>
            <a:xfrm>
              <a:off x="656728" y="3204519"/>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19"/>
            <p:cNvSpPr/>
            <p:nvPr/>
          </p:nvSpPr>
          <p:spPr>
            <a:xfrm>
              <a:off x="1038726" y="35361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9"/>
            <p:cNvSpPr/>
            <p:nvPr/>
          </p:nvSpPr>
          <p:spPr>
            <a:xfrm>
              <a:off x="879638" y="39196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19"/>
            <p:cNvSpPr/>
            <p:nvPr/>
          </p:nvSpPr>
          <p:spPr>
            <a:xfrm>
              <a:off x="3109213" y="204383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19"/>
            <p:cNvSpPr/>
            <p:nvPr/>
          </p:nvSpPr>
          <p:spPr>
            <a:xfrm>
              <a:off x="3057891" y="3032407"/>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19"/>
            <p:cNvSpPr/>
            <p:nvPr/>
          </p:nvSpPr>
          <p:spPr>
            <a:xfrm>
              <a:off x="1645526" y="11326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9"/>
            <p:cNvSpPr/>
            <p:nvPr/>
          </p:nvSpPr>
          <p:spPr>
            <a:xfrm>
              <a:off x="3541183"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6" name="Google Shape;616;p19"/>
          <p:cNvSpPr txBox="1"/>
          <p:nvPr/>
        </p:nvSpPr>
        <p:spPr>
          <a:xfrm>
            <a:off x="2891242" y="2133636"/>
            <a:ext cx="6123082"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C00000"/>
                </a:solidFill>
                <a:latin typeface="Times New Roman" panose="02020603050405020304" pitchFamily="18" charset="0"/>
                <a:cs typeface="Times New Roman" panose="02020603050405020304" pitchFamily="18" charset="0"/>
                <a:sym typeface="Arial"/>
              </a:rPr>
              <a:t>II. LUYỆN TẬP</a:t>
            </a:r>
            <a:endParaRPr>
              <a:solidFill>
                <a:srgbClr val="C00000"/>
              </a:solidFill>
              <a:latin typeface="Times New Roman" panose="02020603050405020304" pitchFamily="18" charset="0"/>
              <a:cs typeface="Times New Roman" panose="02020603050405020304" pitchFamily="18" charset="0"/>
            </a:endParaRPr>
          </a:p>
        </p:txBody>
      </p:sp>
      <p:sp>
        <p:nvSpPr>
          <p:cNvPr id="617" name="Google Shape;617;p19"/>
          <p:cNvSpPr txBox="1"/>
          <p:nvPr/>
        </p:nvSpPr>
        <p:spPr>
          <a:xfrm>
            <a:off x="4377655" y="1347538"/>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chemeClr val="bg2">
                    <a:lumMod val="25000"/>
                  </a:schemeClr>
                </a:solidFill>
                <a:latin typeface="Times New Roman" panose="02020603050405020304" pitchFamily="18" charset="0"/>
                <a:cs typeface="Times New Roman" panose="02020603050405020304" pitchFamily="18" charset="0"/>
                <a:sym typeface="Arial"/>
              </a:rPr>
              <a:t>Hoạt động 3</a:t>
            </a:r>
            <a:endParaRPr>
              <a:solidFill>
                <a:schemeClr val="bg2">
                  <a:lumMod val="2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0"/>
          <p:cNvSpPr txBox="1"/>
          <p:nvPr/>
        </p:nvSpPr>
        <p:spPr>
          <a:xfrm>
            <a:off x="275902" y="75720"/>
            <a:ext cx="8592196" cy="830956"/>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panose="02020603050405020304" pitchFamily="18" charset="0"/>
                <a:cs typeface="Times New Roman" panose="02020603050405020304" pitchFamily="18" charset="0"/>
                <a:sym typeface="Arial"/>
              </a:rPr>
              <a:t>Bài 1: Em đồng tình hay không đồng tình với các nhận định nào dưới đây? Vì sao?</a:t>
            </a:r>
            <a:endParaRPr sz="2400" b="1"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nvGrpSpPr>
          <p:cNvPr id="623" name="Google Shape;623;p20"/>
          <p:cNvGrpSpPr/>
          <p:nvPr/>
        </p:nvGrpSpPr>
        <p:grpSpPr>
          <a:xfrm>
            <a:off x="440056" y="1061862"/>
            <a:ext cx="2682483" cy="1297586"/>
            <a:chOff x="1996439" y="1494788"/>
            <a:chExt cx="4115109" cy="1769109"/>
          </a:xfrm>
        </p:grpSpPr>
        <p:sp>
          <p:nvSpPr>
            <p:cNvPr id="624" name="Google Shape;624;p20"/>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000" b="0" i="0" u="none" strike="noStrike" cap="none">
                  <a:solidFill>
                    <a:srgbClr val="062540"/>
                  </a:solidFill>
                  <a:latin typeface="Times New Roman" panose="02020603050405020304" pitchFamily="18" charset="0"/>
                  <a:cs typeface="Times New Roman" panose="02020603050405020304" pitchFamily="18" charset="0"/>
                  <a:sym typeface="Arial"/>
                </a:rPr>
                <a:t>Trách nhiệm pháp lí là hậu quả của hành vi </a:t>
              </a:r>
              <a:endParaRPr sz="2000" b="0" i="0" u="none" strike="noStrike" cap="none">
                <a:solidFill>
                  <a:srgbClr val="06254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None/>
              </a:pPr>
              <a:r>
                <a:rPr lang="en-US" sz="2000" b="0" i="0" u="none" strike="noStrike" cap="none">
                  <a:solidFill>
                    <a:srgbClr val="062540"/>
                  </a:solidFill>
                  <a:latin typeface="Times New Roman" panose="02020603050405020304" pitchFamily="18" charset="0"/>
                  <a:cs typeface="Times New Roman" panose="02020603050405020304" pitchFamily="18" charset="0"/>
                  <a:sym typeface="Arial"/>
                </a:rPr>
                <a:t>vi phạm pháp luật.</a:t>
              </a:r>
              <a:endParaRPr sz="2000" b="0" i="0" u="none" strike="noStrike" cap="none">
                <a:solidFill>
                  <a:schemeClr val="dk2"/>
                </a:solidFill>
                <a:latin typeface="Times New Roman" panose="02020603050405020304" pitchFamily="18" charset="0"/>
                <a:cs typeface="Times New Roman" panose="02020603050405020304" pitchFamily="18" charset="0"/>
                <a:sym typeface="Arial"/>
              </a:endParaRPr>
            </a:p>
          </p:txBody>
        </p:sp>
        <p:sp>
          <p:nvSpPr>
            <p:cNvPr id="625" name="Google Shape;625;p20"/>
            <p:cNvSpPr/>
            <p:nvPr/>
          </p:nvSpPr>
          <p:spPr>
            <a:xfrm>
              <a:off x="5227628" y="2379343"/>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Times New Roman" panose="02020603050405020304" pitchFamily="18" charset="0"/>
                  <a:cs typeface="Times New Roman" panose="02020603050405020304" pitchFamily="18" charset="0"/>
                  <a:sym typeface="Arial"/>
                </a:rPr>
                <a:t>a</a:t>
              </a:r>
              <a:endParaRPr sz="3200" b="0" i="0" u="none" strike="noStrike" cap="none">
                <a:solidFill>
                  <a:schemeClr val="dk1"/>
                </a:solidFill>
                <a:latin typeface="Times New Roman" panose="02020603050405020304" pitchFamily="18" charset="0"/>
                <a:cs typeface="Times New Roman" panose="02020603050405020304" pitchFamily="18" charset="0"/>
                <a:sym typeface="Arial"/>
              </a:endParaRPr>
            </a:p>
          </p:txBody>
        </p:sp>
      </p:grpSp>
      <p:grpSp>
        <p:nvGrpSpPr>
          <p:cNvPr id="626" name="Google Shape;626;p20"/>
          <p:cNvGrpSpPr/>
          <p:nvPr/>
        </p:nvGrpSpPr>
        <p:grpSpPr>
          <a:xfrm>
            <a:off x="3249403" y="1430035"/>
            <a:ext cx="2555618" cy="1297586"/>
            <a:chOff x="1996439" y="1494788"/>
            <a:chExt cx="3920490" cy="1769109"/>
          </a:xfrm>
        </p:grpSpPr>
        <p:sp>
          <p:nvSpPr>
            <p:cNvPr id="627" name="Google Shape;627;p20"/>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000" b="0" i="0" u="none" strike="noStrike" cap="none">
                  <a:solidFill>
                    <a:srgbClr val="062540"/>
                  </a:solidFill>
                  <a:latin typeface="Times New Roman" panose="02020603050405020304" pitchFamily="18" charset="0"/>
                  <a:cs typeface="Times New Roman" panose="02020603050405020304" pitchFamily="18" charset="0"/>
                  <a:sym typeface="Arial"/>
                </a:rPr>
                <a:t>Mọi hành vi trái với quy định của pháp luật </a:t>
              </a:r>
              <a:endParaRPr sz="2000" b="0" i="0" u="none" strike="noStrike" cap="none">
                <a:solidFill>
                  <a:srgbClr val="06254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None/>
              </a:pPr>
              <a:r>
                <a:rPr lang="en-US" sz="2000" b="0" i="0" u="none" strike="noStrike" cap="none">
                  <a:solidFill>
                    <a:srgbClr val="062540"/>
                  </a:solidFill>
                  <a:latin typeface="Times New Roman" panose="02020603050405020304" pitchFamily="18" charset="0"/>
                  <a:cs typeface="Times New Roman" panose="02020603050405020304" pitchFamily="18" charset="0"/>
                  <a:sym typeface="Arial"/>
                </a:rPr>
                <a:t>đều vi phạm </a:t>
              </a:r>
              <a:endParaRPr sz="2000" b="0" i="0" u="none" strike="noStrike" cap="none">
                <a:solidFill>
                  <a:srgbClr val="06254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None/>
              </a:pPr>
              <a:r>
                <a:rPr lang="en-US" sz="2000" b="0" i="0" u="none" strike="noStrike" cap="none">
                  <a:solidFill>
                    <a:srgbClr val="062540"/>
                  </a:solidFill>
                  <a:latin typeface="Times New Roman" panose="02020603050405020304" pitchFamily="18" charset="0"/>
                  <a:cs typeface="Times New Roman" panose="02020603050405020304" pitchFamily="18" charset="0"/>
                  <a:sym typeface="Arial"/>
                </a:rPr>
                <a:t>pháp luật.</a:t>
              </a:r>
              <a:endParaRPr sz="2000" b="0" i="0" u="none" strike="noStrike" cap="none">
                <a:solidFill>
                  <a:schemeClr val="dk2"/>
                </a:solidFill>
                <a:latin typeface="Times New Roman" panose="02020603050405020304" pitchFamily="18" charset="0"/>
                <a:cs typeface="Times New Roman" panose="02020603050405020304" pitchFamily="18" charset="0"/>
                <a:sym typeface="Arial"/>
              </a:endParaRPr>
            </a:p>
          </p:txBody>
        </p:sp>
        <p:sp>
          <p:nvSpPr>
            <p:cNvPr id="628" name="Google Shape;628;p20"/>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Times New Roman" panose="02020603050405020304" pitchFamily="18" charset="0"/>
                  <a:cs typeface="Times New Roman" panose="02020603050405020304" pitchFamily="18" charset="0"/>
                  <a:sym typeface="Arial"/>
                </a:rPr>
                <a:t>b</a:t>
              </a:r>
              <a:endParaRPr sz="3200" b="0" i="0" u="none" strike="noStrike" cap="none">
                <a:solidFill>
                  <a:schemeClr val="dk1"/>
                </a:solidFill>
                <a:latin typeface="Times New Roman" panose="02020603050405020304" pitchFamily="18" charset="0"/>
                <a:cs typeface="Times New Roman" panose="02020603050405020304" pitchFamily="18" charset="0"/>
                <a:sym typeface="Arial"/>
              </a:endParaRPr>
            </a:p>
          </p:txBody>
        </p:sp>
      </p:grpSp>
      <p:grpSp>
        <p:nvGrpSpPr>
          <p:cNvPr id="629" name="Google Shape;629;p20"/>
          <p:cNvGrpSpPr/>
          <p:nvPr/>
        </p:nvGrpSpPr>
        <p:grpSpPr>
          <a:xfrm>
            <a:off x="6218539" y="1098291"/>
            <a:ext cx="2555618" cy="1297586"/>
            <a:chOff x="1852327" y="1843112"/>
            <a:chExt cx="3920490" cy="1769109"/>
          </a:xfrm>
        </p:grpSpPr>
        <p:sp>
          <p:nvSpPr>
            <p:cNvPr id="630" name="Google Shape;630;p20"/>
            <p:cNvSpPr/>
            <p:nvPr/>
          </p:nvSpPr>
          <p:spPr>
            <a:xfrm>
              <a:off x="1852327" y="1843112"/>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000" b="0" i="0" u="none" strike="noStrike" cap="none">
                  <a:solidFill>
                    <a:srgbClr val="062540"/>
                  </a:solidFill>
                  <a:latin typeface="Times New Roman" panose="02020603050405020304" pitchFamily="18" charset="0"/>
                  <a:cs typeface="Times New Roman" panose="02020603050405020304" pitchFamily="18" charset="0"/>
                  <a:sym typeface="Arial"/>
                </a:rPr>
                <a:t> Trẻ em dù có phạm tội cũng không phải </a:t>
              </a:r>
              <a:endParaRPr sz="2000" b="0" i="0" u="none" strike="noStrike" cap="none">
                <a:solidFill>
                  <a:srgbClr val="06254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None/>
              </a:pPr>
              <a:r>
                <a:rPr lang="en-US" sz="2000" b="0" i="0" u="none" strike="noStrike" cap="none">
                  <a:solidFill>
                    <a:srgbClr val="062540"/>
                  </a:solidFill>
                  <a:latin typeface="Times New Roman" panose="02020603050405020304" pitchFamily="18" charset="0"/>
                  <a:cs typeface="Times New Roman" panose="02020603050405020304" pitchFamily="18" charset="0"/>
                  <a:sym typeface="Arial"/>
                </a:rPr>
                <a:t>chịu trách nhiệm </a:t>
              </a:r>
              <a:endParaRPr sz="2000" b="0" i="0" u="none" strike="noStrike" cap="none">
                <a:solidFill>
                  <a:srgbClr val="06254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None/>
              </a:pPr>
              <a:r>
                <a:rPr lang="en-US" sz="2000" b="0" i="0" u="none" strike="noStrike" cap="none">
                  <a:solidFill>
                    <a:srgbClr val="062540"/>
                  </a:solidFill>
                  <a:latin typeface="Times New Roman" panose="02020603050405020304" pitchFamily="18" charset="0"/>
                  <a:cs typeface="Times New Roman" panose="02020603050405020304" pitchFamily="18" charset="0"/>
                  <a:sym typeface="Arial"/>
                </a:rPr>
                <a:t>hình sự.</a:t>
              </a:r>
              <a:endParaRPr sz="2000" b="0" i="0" u="none" strike="noStrike" cap="none">
                <a:solidFill>
                  <a:schemeClr val="dk2"/>
                </a:solidFill>
                <a:latin typeface="Times New Roman" panose="02020603050405020304" pitchFamily="18" charset="0"/>
                <a:cs typeface="Times New Roman" panose="02020603050405020304" pitchFamily="18" charset="0"/>
                <a:sym typeface="Arial"/>
              </a:endParaRPr>
            </a:p>
          </p:txBody>
        </p:sp>
        <p:sp>
          <p:nvSpPr>
            <p:cNvPr id="631" name="Google Shape;631;p20"/>
            <p:cNvSpPr/>
            <p:nvPr/>
          </p:nvSpPr>
          <p:spPr>
            <a:xfrm>
              <a:off x="4888897" y="2652896"/>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Times New Roman" panose="02020603050405020304" pitchFamily="18" charset="0"/>
                  <a:cs typeface="Times New Roman" panose="02020603050405020304" pitchFamily="18" charset="0"/>
                  <a:sym typeface="Arial"/>
                </a:rPr>
                <a:t>c</a:t>
              </a:r>
              <a:endParaRPr sz="3200" b="0" i="0" u="none" strike="noStrike" cap="none">
                <a:solidFill>
                  <a:schemeClr val="dk1"/>
                </a:solidFill>
                <a:latin typeface="Times New Roman" panose="02020603050405020304" pitchFamily="18" charset="0"/>
                <a:cs typeface="Times New Roman" panose="02020603050405020304" pitchFamily="18" charset="0"/>
                <a:sym typeface="Arial"/>
              </a:endParaRPr>
            </a:p>
          </p:txBody>
        </p:sp>
      </p:grpSp>
      <p:grpSp>
        <p:nvGrpSpPr>
          <p:cNvPr id="632" name="Google Shape;632;p20"/>
          <p:cNvGrpSpPr/>
          <p:nvPr/>
        </p:nvGrpSpPr>
        <p:grpSpPr>
          <a:xfrm>
            <a:off x="566921" y="3162964"/>
            <a:ext cx="2716850" cy="1314090"/>
            <a:chOff x="1996439" y="1494788"/>
            <a:chExt cx="4167830" cy="1791610"/>
          </a:xfrm>
        </p:grpSpPr>
        <p:sp>
          <p:nvSpPr>
            <p:cNvPr id="633" name="Google Shape;633;p20"/>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62540"/>
                  </a:solidFill>
                  <a:latin typeface="Times New Roman" panose="02020603050405020304" pitchFamily="18" charset="0"/>
                  <a:cs typeface="Times New Roman" panose="02020603050405020304" pitchFamily="18" charset="0"/>
                  <a:sym typeface="Arial"/>
                </a:rPr>
                <a:t> Công dân phải đủ 18 tuổi trở lên thì mới được xem là chủ thể của vi phạm </a:t>
              </a:r>
              <a:endParaRPr sz="180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None/>
              </a:pPr>
              <a:r>
                <a:rPr lang="en-US" sz="1800" b="0" i="0" u="none" strike="noStrike" cap="none">
                  <a:solidFill>
                    <a:srgbClr val="062540"/>
                  </a:solidFill>
                  <a:latin typeface="Times New Roman" panose="02020603050405020304" pitchFamily="18" charset="0"/>
                  <a:cs typeface="Times New Roman" panose="02020603050405020304" pitchFamily="18" charset="0"/>
                  <a:sym typeface="Arial"/>
                </a:rPr>
                <a:t>pháp luật.</a:t>
              </a:r>
              <a:endParaRPr sz="1800" b="0" i="0" u="none" strike="noStrike" cap="none">
                <a:solidFill>
                  <a:schemeClr val="dk2"/>
                </a:solidFill>
                <a:latin typeface="Times New Roman" panose="02020603050405020304" pitchFamily="18" charset="0"/>
                <a:cs typeface="Times New Roman" panose="02020603050405020304" pitchFamily="18" charset="0"/>
                <a:sym typeface="Arial"/>
              </a:endParaRPr>
            </a:p>
          </p:txBody>
        </p:sp>
        <p:sp>
          <p:nvSpPr>
            <p:cNvPr id="634" name="Google Shape;634;p20"/>
            <p:cNvSpPr/>
            <p:nvPr/>
          </p:nvSpPr>
          <p:spPr>
            <a:xfrm>
              <a:off x="5280349" y="2402475"/>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Times New Roman" panose="02020603050405020304" pitchFamily="18" charset="0"/>
                  <a:cs typeface="Times New Roman" panose="02020603050405020304" pitchFamily="18" charset="0"/>
                  <a:sym typeface="Arial"/>
                </a:rPr>
                <a:t>d</a:t>
              </a:r>
              <a:endParaRPr sz="2000" b="0" i="0" u="none" strike="noStrike" cap="none">
                <a:solidFill>
                  <a:schemeClr val="dk1"/>
                </a:solidFill>
                <a:latin typeface="Times New Roman" panose="02020603050405020304" pitchFamily="18" charset="0"/>
                <a:cs typeface="Times New Roman" panose="02020603050405020304" pitchFamily="18" charset="0"/>
                <a:sym typeface="Arial"/>
              </a:endParaRPr>
            </a:p>
          </p:txBody>
        </p:sp>
      </p:grpSp>
      <p:grpSp>
        <p:nvGrpSpPr>
          <p:cNvPr id="635" name="Google Shape;635;p20"/>
          <p:cNvGrpSpPr/>
          <p:nvPr/>
        </p:nvGrpSpPr>
        <p:grpSpPr>
          <a:xfrm>
            <a:off x="3808771" y="3080366"/>
            <a:ext cx="2840112" cy="1704349"/>
            <a:chOff x="1778222" y="1272771"/>
            <a:chExt cx="4356923" cy="2323685"/>
          </a:xfrm>
        </p:grpSpPr>
        <p:sp>
          <p:nvSpPr>
            <p:cNvPr id="636" name="Google Shape;636;p20"/>
            <p:cNvSpPr/>
            <p:nvPr/>
          </p:nvSpPr>
          <p:spPr>
            <a:xfrm>
              <a:off x="1778222" y="1272771"/>
              <a:ext cx="4356923" cy="2040603"/>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62540"/>
                  </a:solidFill>
                  <a:latin typeface="Times New Roman" panose="02020603050405020304" pitchFamily="18" charset="0"/>
                  <a:cs typeface="Times New Roman" panose="02020603050405020304" pitchFamily="18" charset="0"/>
                  <a:sym typeface="Arial"/>
                </a:rPr>
                <a:t>Chủ thể của vi phạm pháp luật có thể chịu đồng thời nhiều trách nhiệm pháp lí </a:t>
              </a:r>
              <a:endParaRPr sz="1800">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None/>
              </a:pPr>
              <a:r>
                <a:rPr lang="en-US" sz="1800" b="0" i="0" u="none" strike="noStrike" cap="none">
                  <a:solidFill>
                    <a:srgbClr val="062540"/>
                  </a:solidFill>
                  <a:latin typeface="Times New Roman" panose="02020603050405020304" pitchFamily="18" charset="0"/>
                  <a:cs typeface="Times New Roman" panose="02020603050405020304" pitchFamily="18" charset="0"/>
                  <a:sym typeface="Arial"/>
                </a:rPr>
                <a:t>cùng lúc.</a:t>
              </a:r>
              <a:endParaRPr sz="1800">
                <a:latin typeface="Times New Roman" panose="02020603050405020304" pitchFamily="18" charset="0"/>
                <a:cs typeface="Times New Roman" panose="02020603050405020304" pitchFamily="18" charset="0"/>
              </a:endParaRPr>
            </a:p>
          </p:txBody>
        </p:sp>
        <p:sp>
          <p:nvSpPr>
            <p:cNvPr id="637" name="Google Shape;637;p20"/>
            <p:cNvSpPr/>
            <p:nvPr/>
          </p:nvSpPr>
          <p:spPr>
            <a:xfrm>
              <a:off x="5033008" y="2712532"/>
              <a:ext cx="883920" cy="883924"/>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Times New Roman" panose="02020603050405020304" pitchFamily="18" charset="0"/>
                  <a:cs typeface="Times New Roman" panose="02020603050405020304" pitchFamily="18" charset="0"/>
                  <a:sym typeface="Arial"/>
                </a:rPr>
                <a:t>e</a:t>
              </a:r>
              <a:endParaRPr sz="3200" b="0" i="0" u="none" strike="noStrike" cap="none">
                <a:solidFill>
                  <a:schemeClr val="dk1"/>
                </a:solidFill>
                <a:latin typeface="Times New Roman" panose="02020603050405020304" pitchFamily="18" charset="0"/>
                <a:cs typeface="Times New Roman" panose="02020603050405020304" pitchFamily="18" charset="0"/>
                <a:sym typeface="Arial"/>
              </a:endParaRPr>
            </a:p>
          </p:txBody>
        </p:sp>
      </p:grpSp>
      <p:pic>
        <p:nvPicPr>
          <p:cNvPr id="638" name="Google Shape;638;p20"/>
          <p:cNvPicPr preferRelativeResize="0"/>
          <p:nvPr/>
        </p:nvPicPr>
        <p:blipFill rotWithShape="1">
          <a:blip r:embed="rId3">
            <a:alphaModFix/>
          </a:blip>
          <a:srcRect/>
          <a:stretch/>
        </p:blipFill>
        <p:spPr>
          <a:xfrm>
            <a:off x="6955289" y="2261146"/>
            <a:ext cx="1270000" cy="127000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2000"/>
                                        <p:tgtEl>
                                          <p:spTgt spid="623"/>
                                        </p:tgtEl>
                                      </p:cBhvr>
                                    </p:animEffect>
                                  </p:childTnLst>
                                </p:cTn>
                              </p:par>
                              <p:par>
                                <p:cTn id="8" presetID="10" presetClass="entr" presetSubtype="0" fill="hold" nodeType="withEffect">
                                  <p:stCondLst>
                                    <p:cond delay="0"/>
                                  </p:stCondLst>
                                  <p:childTnLst>
                                    <p:set>
                                      <p:cBhvr>
                                        <p:cTn id="9" dur="1" fill="hold">
                                          <p:stCondLst>
                                            <p:cond delay="0"/>
                                          </p:stCondLst>
                                        </p:cTn>
                                        <p:tgtEl>
                                          <p:spTgt spid="626"/>
                                        </p:tgtEl>
                                        <p:attrNameLst>
                                          <p:attrName>style.visibility</p:attrName>
                                        </p:attrNameLst>
                                      </p:cBhvr>
                                      <p:to>
                                        <p:strVal val="visible"/>
                                      </p:to>
                                    </p:set>
                                    <p:animEffect transition="in" filter="fade">
                                      <p:cBhvr>
                                        <p:cTn id="10" dur="2000"/>
                                        <p:tgtEl>
                                          <p:spTgt spid="626"/>
                                        </p:tgtEl>
                                      </p:cBhvr>
                                    </p:animEffect>
                                  </p:childTnLst>
                                </p:cTn>
                              </p:par>
                              <p:par>
                                <p:cTn id="11" presetID="10" presetClass="entr" presetSubtype="0" fill="hold" nodeType="withEffect">
                                  <p:stCondLst>
                                    <p:cond delay="0"/>
                                  </p:stCondLst>
                                  <p:childTnLst>
                                    <p:set>
                                      <p:cBhvr>
                                        <p:cTn id="12" dur="1" fill="hold">
                                          <p:stCondLst>
                                            <p:cond delay="0"/>
                                          </p:stCondLst>
                                        </p:cTn>
                                        <p:tgtEl>
                                          <p:spTgt spid="629"/>
                                        </p:tgtEl>
                                        <p:attrNameLst>
                                          <p:attrName>style.visibility</p:attrName>
                                        </p:attrNameLst>
                                      </p:cBhvr>
                                      <p:to>
                                        <p:strVal val="visible"/>
                                      </p:to>
                                    </p:set>
                                    <p:animEffect transition="in" filter="fade">
                                      <p:cBhvr>
                                        <p:cTn id="13" dur="2000"/>
                                        <p:tgtEl>
                                          <p:spTgt spid="629"/>
                                        </p:tgtEl>
                                      </p:cBhvr>
                                    </p:animEffect>
                                  </p:childTnLst>
                                </p:cTn>
                              </p:par>
                              <p:par>
                                <p:cTn id="14" presetID="10" presetClass="entr" presetSubtype="0" fill="hold" nodeType="withEffect">
                                  <p:stCondLst>
                                    <p:cond delay="0"/>
                                  </p:stCondLst>
                                  <p:childTnLst>
                                    <p:set>
                                      <p:cBhvr>
                                        <p:cTn id="15" dur="1" fill="hold">
                                          <p:stCondLst>
                                            <p:cond delay="0"/>
                                          </p:stCondLst>
                                        </p:cTn>
                                        <p:tgtEl>
                                          <p:spTgt spid="632"/>
                                        </p:tgtEl>
                                        <p:attrNameLst>
                                          <p:attrName>style.visibility</p:attrName>
                                        </p:attrNameLst>
                                      </p:cBhvr>
                                      <p:to>
                                        <p:strVal val="visible"/>
                                      </p:to>
                                    </p:set>
                                    <p:animEffect transition="in" filter="fade">
                                      <p:cBhvr>
                                        <p:cTn id="16" dur="2000"/>
                                        <p:tgtEl>
                                          <p:spTgt spid="632"/>
                                        </p:tgtEl>
                                      </p:cBhvr>
                                    </p:animEffect>
                                  </p:childTnLst>
                                </p:cTn>
                              </p:par>
                              <p:par>
                                <p:cTn id="17" presetID="10" presetClass="entr" presetSubtype="0" fill="hold" nodeType="withEffect">
                                  <p:stCondLst>
                                    <p:cond delay="0"/>
                                  </p:stCondLst>
                                  <p:childTnLst>
                                    <p:set>
                                      <p:cBhvr>
                                        <p:cTn id="18" dur="1" fill="hold">
                                          <p:stCondLst>
                                            <p:cond delay="0"/>
                                          </p:stCondLst>
                                        </p:cTn>
                                        <p:tgtEl>
                                          <p:spTgt spid="635"/>
                                        </p:tgtEl>
                                        <p:attrNameLst>
                                          <p:attrName>style.visibility</p:attrName>
                                        </p:attrNameLst>
                                      </p:cBhvr>
                                      <p:to>
                                        <p:strVal val="visible"/>
                                      </p:to>
                                    </p:set>
                                    <p:animEffect transition="in" filter="fade">
                                      <p:cBhvr>
                                        <p:cTn id="19" dur="2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D41162-8D22-3BC7-243A-9FAA65B6AB67}"/>
              </a:ext>
            </a:extLst>
          </p:cNvPr>
          <p:cNvSpPr txBox="1"/>
          <p:nvPr/>
        </p:nvSpPr>
        <p:spPr>
          <a:xfrm>
            <a:off x="270456" y="852404"/>
            <a:ext cx="8603088" cy="4016484"/>
          </a:xfrm>
          <a:prstGeom prst="rect">
            <a:avLst/>
          </a:prstGeom>
          <a:noFill/>
        </p:spPr>
        <p:txBody>
          <a:bodyPr wrap="square">
            <a:spAutoFit/>
          </a:bodyPr>
          <a:lstStyle/>
          <a:p>
            <a:pPr algn="just">
              <a:lnSpc>
                <a:spcPts val="1800"/>
              </a:lnSpc>
            </a:pPr>
            <a:r>
              <a:rPr lang="vi-VN" sz="1800" b="1" i="0">
                <a:solidFill>
                  <a:srgbClr val="000000"/>
                </a:solidFill>
                <a:effectLst/>
                <a:latin typeface="+mj-lt"/>
              </a:rPr>
              <a:t>a) </a:t>
            </a:r>
            <a:r>
              <a:rPr lang="vi-VN" sz="1800" b="0" i="0">
                <a:solidFill>
                  <a:srgbClr val="000000"/>
                </a:solidFill>
                <a:effectLst/>
                <a:latin typeface="+mj-lt"/>
              </a:rPr>
              <a:t>Không đồng tình, vì: trách nhiệm pháp lí hậu quả bất lợi đối với chủ thể vi phạm pháp luật.</a:t>
            </a:r>
          </a:p>
          <a:p>
            <a:pPr algn="just">
              <a:lnSpc>
                <a:spcPts val="1800"/>
              </a:lnSpc>
            </a:pPr>
            <a:r>
              <a:rPr lang="vi-VN" sz="1800" b="1" i="0">
                <a:solidFill>
                  <a:srgbClr val="000000"/>
                </a:solidFill>
                <a:effectLst/>
                <a:latin typeface="+mj-lt"/>
              </a:rPr>
              <a:t>b) </a:t>
            </a:r>
            <a:r>
              <a:rPr lang="vi-VN" sz="1800" b="0" i="0">
                <a:solidFill>
                  <a:srgbClr val="000000"/>
                </a:solidFill>
                <a:effectLst/>
                <a:latin typeface="+mj-lt"/>
              </a:rPr>
              <a:t>Không đồng tình, vì:</a:t>
            </a:r>
          </a:p>
          <a:p>
            <a:pPr algn="just">
              <a:lnSpc>
                <a:spcPts val="1800"/>
              </a:lnSpc>
            </a:pPr>
            <a:r>
              <a:rPr lang="vi-VN" sz="1800" b="0" i="0">
                <a:solidFill>
                  <a:srgbClr val="000000"/>
                </a:solidFill>
                <a:effectLst/>
                <a:latin typeface="+mj-lt"/>
              </a:rPr>
              <a:t>+ Vi phạm pháp luật là hành vi trái pháp luật, có lỗi, do người có năng lực trách nhiệm pháp lí thực hiện, xâm phạm các quan hệ xã hội được pháp luật bảo vệ.</a:t>
            </a:r>
          </a:p>
          <a:p>
            <a:pPr algn="just">
              <a:lnSpc>
                <a:spcPts val="1800"/>
              </a:lnSpc>
            </a:pPr>
            <a:r>
              <a:rPr lang="vi-VN" sz="1800" b="0" i="0">
                <a:solidFill>
                  <a:srgbClr val="000000"/>
                </a:solidFill>
                <a:effectLst/>
                <a:latin typeface="+mj-lt"/>
              </a:rPr>
              <a:t>+ Nếu hành vi có tính chất trái pháp luật nhưng do chủ thể không có năng lực trách nhiệm pháp lý thực hiện thì không bị coi là vi phạm pháp luật.</a:t>
            </a:r>
          </a:p>
          <a:p>
            <a:pPr algn="just">
              <a:lnSpc>
                <a:spcPts val="1800"/>
              </a:lnSpc>
            </a:pPr>
            <a:r>
              <a:rPr lang="vi-VN" sz="1800" b="1" i="0">
                <a:solidFill>
                  <a:srgbClr val="000000"/>
                </a:solidFill>
                <a:effectLst/>
                <a:latin typeface="+mj-lt"/>
              </a:rPr>
              <a:t>c) </a:t>
            </a:r>
            <a:r>
              <a:rPr lang="vi-VN" sz="1800" b="0" i="0">
                <a:solidFill>
                  <a:srgbClr val="000000"/>
                </a:solidFill>
                <a:effectLst/>
                <a:latin typeface="+mj-lt"/>
              </a:rPr>
              <a:t>Không đồng tình, vì:</a:t>
            </a:r>
          </a:p>
          <a:p>
            <a:pPr algn="just">
              <a:lnSpc>
                <a:spcPts val="1800"/>
              </a:lnSpc>
            </a:pPr>
            <a:r>
              <a:rPr lang="vi-VN" sz="1800" b="0" i="0">
                <a:solidFill>
                  <a:srgbClr val="000000"/>
                </a:solidFill>
                <a:effectLst/>
                <a:latin typeface="+mj-lt"/>
              </a:rPr>
              <a:t>+ Theo Luật Trẻ em (2016), trẻ em là người dưới 16 tuổi.</a:t>
            </a:r>
          </a:p>
          <a:p>
            <a:pPr algn="just">
              <a:lnSpc>
                <a:spcPts val="1800"/>
              </a:lnSpc>
            </a:pPr>
            <a:r>
              <a:rPr lang="vi-VN" sz="1800" b="0" i="0">
                <a:solidFill>
                  <a:srgbClr val="000000"/>
                </a:solidFill>
                <a:effectLst/>
                <a:latin typeface="+mj-lt"/>
              </a:rPr>
              <a:t>+ Theo quy định tại Điều 12 Bộ luật Hình sự 2015, sửa đổi năm 2017 nêu rõ: người từ đủ 14 tuổi đến dưới 16 tuổi phải chịu trách nhiệm hình sự về tội phạm rất nghiêm trọng, tội phạm đặc biệt nghiêm trọng</a:t>
            </a:r>
            <a:r>
              <a:rPr lang="vi-VN" sz="1800" b="0" i="0">
                <a:solidFill>
                  <a:srgbClr val="202124"/>
                </a:solidFill>
                <a:effectLst/>
                <a:latin typeface="+mj-lt"/>
              </a:rPr>
              <a:t>.</a:t>
            </a:r>
            <a:endParaRPr lang="en-GB" sz="1800" b="0" i="0">
              <a:solidFill>
                <a:srgbClr val="202124"/>
              </a:solidFill>
              <a:effectLst/>
              <a:latin typeface="+mj-lt"/>
            </a:endParaRPr>
          </a:p>
          <a:p>
            <a:pPr algn="just">
              <a:lnSpc>
                <a:spcPts val="1800"/>
              </a:lnSpc>
            </a:pPr>
            <a:r>
              <a:rPr lang="vi-VN" sz="1800" b="1" i="0">
                <a:solidFill>
                  <a:srgbClr val="000000"/>
                </a:solidFill>
                <a:effectLst/>
                <a:latin typeface="+mj-lt"/>
              </a:rPr>
              <a:t>d)</a:t>
            </a:r>
            <a:r>
              <a:rPr lang="vi-VN" sz="1800" b="0" i="0">
                <a:solidFill>
                  <a:srgbClr val="000000"/>
                </a:solidFill>
                <a:effectLst/>
                <a:latin typeface="+mj-lt"/>
              </a:rPr>
              <a:t> Không đồng tình, vì: tùy theo tính chất và mức độ nghiêm trọng của hành vi vi phạm, mà các chủ thể (ở độ tuổi khác nhau, thậm chí dưới 18 tuổi) sẽ phải chịu những trách nhiệm pháp lí khác nhau.</a:t>
            </a:r>
          </a:p>
          <a:p>
            <a:pPr algn="just">
              <a:lnSpc>
                <a:spcPts val="1800"/>
              </a:lnSpc>
            </a:pPr>
            <a:r>
              <a:rPr lang="vi-VN" sz="1800" b="1" i="0">
                <a:solidFill>
                  <a:srgbClr val="000000"/>
                </a:solidFill>
                <a:effectLst/>
                <a:latin typeface="+mj-lt"/>
              </a:rPr>
              <a:t>e)</a:t>
            </a:r>
            <a:r>
              <a:rPr lang="vi-VN" sz="1800" b="0" i="0">
                <a:solidFill>
                  <a:srgbClr val="000000"/>
                </a:solidFill>
                <a:effectLst/>
                <a:latin typeface="+mj-lt"/>
              </a:rPr>
              <a:t> Đồng tình, vì: một người phạm tội vừa có thể bị phạt hành chính, vừa có thể phải truy cứu trách nhiệm hình sự (tùy theo loại, mức độ vi phạm và các tình tiết tăng nặng).</a:t>
            </a:r>
          </a:p>
        </p:txBody>
      </p:sp>
      <p:sp>
        <p:nvSpPr>
          <p:cNvPr id="6" name="TextBox 5">
            <a:extLst>
              <a:ext uri="{FF2B5EF4-FFF2-40B4-BE49-F238E27FC236}">
                <a16:creationId xmlns:a16="http://schemas.microsoft.com/office/drawing/2014/main" id="{2EC2C1B0-B13D-3670-397C-4F180C56E47D}"/>
              </a:ext>
            </a:extLst>
          </p:cNvPr>
          <p:cNvSpPr txBox="1"/>
          <p:nvPr/>
        </p:nvSpPr>
        <p:spPr>
          <a:xfrm>
            <a:off x="373487" y="291647"/>
            <a:ext cx="8397026" cy="369332"/>
          </a:xfrm>
          <a:prstGeom prst="rect">
            <a:avLst/>
          </a:prstGeom>
          <a:noFill/>
        </p:spPr>
        <p:txBody>
          <a:bodyPr wrap="square">
            <a:spAutoFit/>
          </a:bodyPr>
          <a:lstStyle/>
          <a:p>
            <a:r>
              <a:rPr lang="vi-VN" sz="1800" b="1">
                <a:solidFill>
                  <a:srgbClr val="002060"/>
                </a:solidFill>
                <a:latin typeface="+mj-lt"/>
              </a:rPr>
              <a:t>Bài 1: Em đồng tình hay không đồng tình với các nhận định nào dưới đây? Vì sao?</a:t>
            </a:r>
          </a:p>
        </p:txBody>
      </p:sp>
    </p:spTree>
    <p:extLst>
      <p:ext uri="{BB962C8B-B14F-4D97-AF65-F5344CB8AC3E}">
        <p14:creationId xmlns:p14="http://schemas.microsoft.com/office/powerpoint/2010/main" val="391371967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26"/>
          <p:cNvSpPr txBox="1"/>
          <p:nvPr/>
        </p:nvSpPr>
        <p:spPr>
          <a:xfrm>
            <a:off x="305107" y="167213"/>
            <a:ext cx="8632831" cy="707846"/>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a:solidFill>
                  <a:srgbClr val="002060"/>
                </a:solidFill>
                <a:latin typeface="Times New Roman" panose="02020603050405020304" pitchFamily="18" charset="0"/>
                <a:cs typeface="Times New Roman" panose="02020603050405020304" pitchFamily="18" charset="0"/>
              </a:rPr>
              <a:t>Bài </a:t>
            </a:r>
            <a:r>
              <a:rPr lang="en-US" sz="2000" b="1" i="0" u="none" strike="noStrike" cap="none">
                <a:solidFill>
                  <a:srgbClr val="002060"/>
                </a:solidFill>
                <a:latin typeface="Times New Roman" panose="02020603050405020304" pitchFamily="18" charset="0"/>
                <a:cs typeface="Times New Roman" panose="02020603050405020304" pitchFamily="18" charset="0"/>
                <a:sym typeface="Arial"/>
              </a:rPr>
              <a:t>2:   Em hãy xác định các hành vi vi phạm pháp luật của các chủ thể dưới đây và cho biết trách nhiệm pháp lí mà họ phải chịu là gì.</a:t>
            </a:r>
            <a:endParaRPr sz="2000" b="1" i="0" u="none" strike="noStrike" cap="none">
              <a:solidFill>
                <a:srgbClr val="002060"/>
              </a:solidFill>
              <a:latin typeface="Times New Roman" panose="02020603050405020304" pitchFamily="18" charset="0"/>
              <a:cs typeface="Times New Roman" panose="02020603050405020304" pitchFamily="18" charset="0"/>
              <a:sym typeface="Arial"/>
            </a:endParaRPr>
          </a:p>
        </p:txBody>
      </p:sp>
      <p:grpSp>
        <p:nvGrpSpPr>
          <p:cNvPr id="840" name="Google Shape;840;p26"/>
          <p:cNvGrpSpPr/>
          <p:nvPr/>
        </p:nvGrpSpPr>
        <p:grpSpPr>
          <a:xfrm>
            <a:off x="1468192" y="1205839"/>
            <a:ext cx="6101009" cy="3627445"/>
            <a:chOff x="854964" y="1152"/>
            <a:chExt cx="6101009" cy="3627445"/>
          </a:xfrm>
        </p:grpSpPr>
        <p:sp>
          <p:nvSpPr>
            <p:cNvPr id="841" name="Google Shape;841;p26"/>
            <p:cNvSpPr/>
            <p:nvPr/>
          </p:nvSpPr>
          <p:spPr>
            <a:xfrm>
              <a:off x="961569" y="1152"/>
              <a:ext cx="2764181" cy="1658508"/>
            </a:xfrm>
            <a:prstGeom prst="rect">
              <a:avLst/>
            </a:prstGeom>
            <a:solidFill>
              <a:schemeClr val="accent6">
                <a:alpha val="89803"/>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txBox="1"/>
            <p:nvPr/>
          </p:nvSpPr>
          <p:spPr>
            <a:xfrm>
              <a:off x="961569" y="1152"/>
              <a:ext cx="2764181" cy="1658508"/>
            </a:xfrm>
            <a:prstGeom prst="rect">
              <a:avLst/>
            </a:prstGeom>
            <a:solidFill>
              <a:schemeClr val="accent1">
                <a:lumMod val="90000"/>
              </a:schemeClr>
            </a:solidFill>
            <a:ln>
              <a:noFill/>
            </a:ln>
          </p:spPr>
          <p:txBody>
            <a:bodyPr spcFirstLastPara="1" wrap="square" lIns="68575" tIns="68575" rIns="68575" bIns="68575" anchor="ctr" anchorCtr="0">
              <a:noAutofit/>
            </a:bodyPr>
            <a:lstStyle/>
            <a:p>
              <a:pPr marL="0" marR="0" lvl="0" indent="0" rtl="0">
                <a:lnSpc>
                  <a:spcPct val="90000"/>
                </a:lnSpc>
                <a:spcBef>
                  <a:spcPts val="0"/>
                </a:spcBef>
                <a:spcAft>
                  <a:spcPts val="0"/>
                </a:spcAft>
                <a:buClr>
                  <a:srgbClr val="000000"/>
                </a:buClr>
                <a:buSzPts val="1800"/>
                <a:buFont typeface="Arial"/>
                <a:buNone/>
              </a:pPr>
              <a:r>
                <a:rPr lang="en-US" sz="2400" b="0" i="0" u="none" strike="noStrike" cap="none">
                  <a:solidFill>
                    <a:schemeClr val="tx1"/>
                  </a:solidFill>
                  <a:latin typeface="Times New Roman" panose="02020603050405020304" pitchFamily="18" charset="0"/>
                  <a:cs typeface="Times New Roman" panose="02020603050405020304" pitchFamily="18" charset="0"/>
                  <a:sym typeface="Arial"/>
                </a:rPr>
                <a:t>a) Ông B tự ý xây nhà cao tầng khi chưa có Giấy phép xây dựng.</a:t>
              </a:r>
              <a:endParaRPr sz="2400" b="0" i="0" u="none" strike="noStrike" cap="none">
                <a:solidFill>
                  <a:schemeClr val="tx1"/>
                </a:solidFill>
                <a:latin typeface="Times New Roman" panose="02020603050405020304" pitchFamily="18" charset="0"/>
                <a:cs typeface="Times New Roman" panose="02020603050405020304" pitchFamily="18" charset="0"/>
                <a:sym typeface="Arial"/>
              </a:endParaRPr>
            </a:p>
          </p:txBody>
        </p:sp>
        <p:sp>
          <p:nvSpPr>
            <p:cNvPr id="843" name="Google Shape;843;p26"/>
            <p:cNvSpPr/>
            <p:nvPr/>
          </p:nvSpPr>
          <p:spPr>
            <a:xfrm>
              <a:off x="4002169" y="1152"/>
              <a:ext cx="2953804" cy="1658508"/>
            </a:xfrm>
            <a:prstGeom prst="rect">
              <a:avLst/>
            </a:prstGeom>
            <a:solidFill>
              <a:schemeClr val="accent6">
                <a:alpha val="76862"/>
              </a:scheme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txBox="1"/>
            <p:nvPr/>
          </p:nvSpPr>
          <p:spPr>
            <a:xfrm>
              <a:off x="4002169" y="1152"/>
              <a:ext cx="2953804" cy="1658508"/>
            </a:xfrm>
            <a:prstGeom prst="rect">
              <a:avLst/>
            </a:prstGeom>
            <a:solidFill>
              <a:schemeClr val="tx2">
                <a:lumMod val="90000"/>
              </a:schemeClr>
            </a:solidFill>
            <a:ln>
              <a:noFill/>
            </a:ln>
          </p:spPr>
          <p:txBody>
            <a:bodyPr spcFirstLastPara="1" wrap="square" lIns="68575" tIns="68575" rIns="68575" bIns="68575" anchor="ctr" anchorCtr="0">
              <a:noAutofit/>
            </a:bodyPr>
            <a:lstStyle/>
            <a:p>
              <a:pPr marL="0" marR="0" lvl="0" indent="0" rtl="0">
                <a:lnSpc>
                  <a:spcPct val="90000"/>
                </a:lnSpc>
                <a:spcBef>
                  <a:spcPts val="0"/>
                </a:spcBef>
                <a:spcAft>
                  <a:spcPts val="0"/>
                </a:spcAft>
                <a:buClr>
                  <a:srgbClr val="000000"/>
                </a:buClr>
                <a:buSzPts val="1800"/>
                <a:buFont typeface="Arial"/>
                <a:buNone/>
              </a:pPr>
              <a:r>
                <a:rPr lang="en-US" sz="2400" b="0" i="0" u="none" strike="noStrike" cap="none">
                  <a:solidFill>
                    <a:schemeClr val="tx1"/>
                  </a:solidFill>
                  <a:latin typeface="Times New Roman" panose="02020603050405020304" pitchFamily="18" charset="0"/>
                  <a:cs typeface="Times New Roman" panose="02020603050405020304" pitchFamily="18" charset="0"/>
                  <a:sym typeface="Arial"/>
                </a:rPr>
                <a:t>b) Anh K (25 tuổi) thực hiện hành vi cướp giật điện thoại di động của người đi đường.</a:t>
              </a:r>
              <a:endParaRPr sz="2400" b="0" i="0" u="none" strike="noStrike" cap="none">
                <a:solidFill>
                  <a:schemeClr val="tx1"/>
                </a:solidFill>
                <a:latin typeface="Times New Roman" panose="02020603050405020304" pitchFamily="18" charset="0"/>
                <a:cs typeface="Times New Roman" panose="02020603050405020304" pitchFamily="18" charset="0"/>
                <a:sym typeface="Arial"/>
              </a:endParaRPr>
            </a:p>
          </p:txBody>
        </p:sp>
        <p:sp>
          <p:nvSpPr>
            <p:cNvPr id="846" name="Google Shape;846;p26"/>
            <p:cNvSpPr txBox="1"/>
            <p:nvPr/>
          </p:nvSpPr>
          <p:spPr>
            <a:xfrm>
              <a:off x="854964" y="1759358"/>
              <a:ext cx="2997200" cy="1658508"/>
            </a:xfrm>
            <a:prstGeom prst="rect">
              <a:avLst/>
            </a:prstGeom>
            <a:solidFill>
              <a:schemeClr val="accent6">
                <a:lumMod val="20000"/>
                <a:lumOff val="80000"/>
              </a:schemeClr>
            </a:solidFill>
            <a:ln>
              <a:noFill/>
            </a:ln>
          </p:spPr>
          <p:txBody>
            <a:bodyPr spcFirstLastPara="1" wrap="square" lIns="68575" tIns="68575" rIns="68575" bIns="68575" anchor="ctr" anchorCtr="0">
              <a:noAutofit/>
            </a:bodyPr>
            <a:lstStyle/>
            <a:p>
              <a:pPr marL="0" marR="0" lvl="0" indent="0" rtl="0">
                <a:lnSpc>
                  <a:spcPct val="90000"/>
                </a:lnSpc>
                <a:spcBef>
                  <a:spcPts val="0"/>
                </a:spcBef>
                <a:spcAft>
                  <a:spcPts val="0"/>
                </a:spcAft>
                <a:buClr>
                  <a:srgbClr val="000000"/>
                </a:buClr>
                <a:buSzPts val="1800"/>
                <a:buFont typeface="Arial"/>
                <a:buNone/>
              </a:pPr>
              <a:r>
                <a:rPr lang="en-US" sz="2200" b="0" i="0" u="none" strike="noStrike" cap="none">
                  <a:solidFill>
                    <a:schemeClr val="tx1"/>
                  </a:solidFill>
                  <a:latin typeface="Times New Roman" panose="02020603050405020304" pitchFamily="18" charset="0"/>
                  <a:cs typeface="Times New Roman" panose="02020603050405020304" pitchFamily="18" charset="0"/>
                  <a:sym typeface="Arial"/>
                </a:rPr>
                <a:t>c) Chị H vay của bà V số tiền 200 triệu đồng,nhưng sau đó, vì không có khả năng chi trả nên chị ấy đã bỏ trốn.</a:t>
              </a:r>
              <a:endParaRPr sz="2200" b="0" i="0" u="none" strike="noStrike" cap="none">
                <a:solidFill>
                  <a:schemeClr val="tx1"/>
                </a:solidFill>
                <a:latin typeface="Times New Roman" panose="02020603050405020304" pitchFamily="18" charset="0"/>
                <a:cs typeface="Times New Roman" panose="02020603050405020304" pitchFamily="18" charset="0"/>
                <a:sym typeface="Arial"/>
              </a:endParaRPr>
            </a:p>
          </p:txBody>
        </p:sp>
        <p:sp>
          <p:nvSpPr>
            <p:cNvPr id="847" name="Google Shape;847;p26"/>
            <p:cNvSpPr/>
            <p:nvPr/>
          </p:nvSpPr>
          <p:spPr>
            <a:xfrm>
              <a:off x="3958772" y="1936079"/>
              <a:ext cx="2997200" cy="1658508"/>
            </a:xfrm>
            <a:prstGeom prst="rect">
              <a:avLst/>
            </a:prstGeom>
            <a:solidFill>
              <a:schemeClr val="accent6">
                <a:alpha val="49803"/>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txBox="1"/>
            <p:nvPr/>
          </p:nvSpPr>
          <p:spPr>
            <a:xfrm>
              <a:off x="3958771" y="1970089"/>
              <a:ext cx="2953803" cy="1658508"/>
            </a:xfrm>
            <a:prstGeom prst="rect">
              <a:avLst/>
            </a:prstGeom>
            <a:noFill/>
            <a:ln>
              <a:noFill/>
            </a:ln>
          </p:spPr>
          <p:txBody>
            <a:bodyPr spcFirstLastPara="1" wrap="square" lIns="68575" tIns="68575" rIns="68575" bIns="68575" anchor="ctr" anchorCtr="0">
              <a:noAutofit/>
            </a:bodyPr>
            <a:lstStyle/>
            <a:p>
              <a:pPr marL="0" marR="0" lvl="0" indent="0" rtl="0">
                <a:lnSpc>
                  <a:spcPct val="90000"/>
                </a:lnSpc>
                <a:spcBef>
                  <a:spcPts val="0"/>
                </a:spcBef>
                <a:spcAft>
                  <a:spcPts val="0"/>
                </a:spcAft>
                <a:buClr>
                  <a:srgbClr val="000000"/>
                </a:buClr>
                <a:buSzPts val="1800"/>
                <a:buFont typeface="Arial"/>
                <a:buNone/>
              </a:pPr>
              <a:r>
                <a:rPr lang="en-US" sz="2200" b="0" i="0" u="none" strike="noStrike" cap="none">
                  <a:solidFill>
                    <a:schemeClr val="tx1"/>
                  </a:solidFill>
                  <a:latin typeface="Times New Roman" panose="02020603050405020304" pitchFamily="18" charset="0"/>
                  <a:cs typeface="Times New Roman" panose="02020603050405020304" pitchFamily="18" charset="0"/>
                  <a:sym typeface="Arial"/>
                </a:rPr>
                <a:t>d) Anh N sau khi uống rượu bia, đã điều khiển xe máy trên đường, đâm vào xe của chị T, gây hư hỏng nặng</a:t>
              </a:r>
              <a:endParaRPr sz="2200" b="0" i="0" u="none" strike="noStrike" cap="none">
                <a:solidFill>
                  <a:schemeClr val="tx1"/>
                </a:solidFill>
                <a:latin typeface="Times New Roman" panose="02020603050405020304" pitchFamily="18" charset="0"/>
                <a:cs typeface="Times New Roman" panose="02020603050405020304" pitchFamily="18" charset="0"/>
                <a:sym typeface="Arial"/>
              </a:endParaRPr>
            </a:p>
          </p:txBody>
        </p:sp>
      </p:grpSp>
      <p:pic>
        <p:nvPicPr>
          <p:cNvPr id="849" name="Google Shape;849;p26"/>
          <p:cNvPicPr preferRelativeResize="0"/>
          <p:nvPr/>
        </p:nvPicPr>
        <p:blipFill rotWithShape="1">
          <a:blip r:embed="rId3">
            <a:alphaModFix/>
          </a:blip>
          <a:srcRect/>
          <a:stretch/>
        </p:blipFill>
        <p:spPr>
          <a:xfrm>
            <a:off x="7569201" y="2465613"/>
            <a:ext cx="1473200" cy="1473200"/>
          </a:xfrm>
          <a:prstGeom prst="rect">
            <a:avLst/>
          </a:prstGeom>
          <a:noFill/>
          <a:ln>
            <a:noFill/>
          </a:ln>
        </p:spPr>
      </p:pic>
      <p:pic>
        <p:nvPicPr>
          <p:cNvPr id="850" name="Google Shape;850;p26"/>
          <p:cNvPicPr preferRelativeResize="0"/>
          <p:nvPr/>
        </p:nvPicPr>
        <p:blipFill rotWithShape="1">
          <a:blip r:embed="rId4">
            <a:alphaModFix/>
          </a:blip>
          <a:srcRect/>
          <a:stretch/>
        </p:blipFill>
        <p:spPr>
          <a:xfrm>
            <a:off x="0" y="2571750"/>
            <a:ext cx="1563007" cy="1563007"/>
          </a:xfrm>
          <a:prstGeom prst="rect">
            <a:avLst/>
          </a:prstGeom>
          <a:noFill/>
          <a:ln>
            <a:noFill/>
          </a:ln>
        </p:spPr>
      </p:pic>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grpSp>
        <p:nvGrpSpPr>
          <p:cNvPr id="856" name="Google Shape;856;p27"/>
          <p:cNvGrpSpPr/>
          <p:nvPr/>
        </p:nvGrpSpPr>
        <p:grpSpPr>
          <a:xfrm>
            <a:off x="1574797" y="1205839"/>
            <a:ext cx="5994404" cy="3593435"/>
            <a:chOff x="961569" y="1152"/>
            <a:chExt cx="5994404" cy="3593435"/>
          </a:xfrm>
        </p:grpSpPr>
        <p:sp>
          <p:nvSpPr>
            <p:cNvPr id="857" name="Google Shape;857;p27"/>
            <p:cNvSpPr/>
            <p:nvPr/>
          </p:nvSpPr>
          <p:spPr>
            <a:xfrm>
              <a:off x="961569" y="1152"/>
              <a:ext cx="2764181" cy="1658508"/>
            </a:xfrm>
            <a:prstGeom prst="rect">
              <a:avLst/>
            </a:prstGeom>
            <a:solidFill>
              <a:schemeClr val="accent6">
                <a:alpha val="89803"/>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58" name="Google Shape;858;p27"/>
            <p:cNvSpPr txBox="1"/>
            <p:nvPr/>
          </p:nvSpPr>
          <p:spPr>
            <a:xfrm>
              <a:off x="961569" y="1152"/>
              <a:ext cx="2764181"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Times New Roman" panose="02020603050405020304" pitchFamily="18" charset="0"/>
                  <a:cs typeface="Times New Roman" panose="02020603050405020304" pitchFamily="18" charset="0"/>
                  <a:sym typeface="Arial"/>
                </a:rPr>
                <a:t>a) Ông B tự ý xây nhà cao tầng khi chưa có Giấy phép xây dựng.</a:t>
              </a:r>
              <a:endParaRPr sz="1800" b="0" i="0" u="none" strike="noStrike" cap="none">
                <a:solidFill>
                  <a:schemeClr val="lt1"/>
                </a:solidFill>
                <a:latin typeface="Times New Roman" panose="02020603050405020304" pitchFamily="18" charset="0"/>
                <a:cs typeface="Times New Roman" panose="02020603050405020304" pitchFamily="18" charset="0"/>
                <a:sym typeface="Arial"/>
              </a:endParaRPr>
            </a:p>
          </p:txBody>
        </p:sp>
        <p:sp>
          <p:nvSpPr>
            <p:cNvPr id="859" name="Google Shape;859;p27"/>
            <p:cNvSpPr/>
            <p:nvPr/>
          </p:nvSpPr>
          <p:spPr>
            <a:xfrm>
              <a:off x="4002169" y="1152"/>
              <a:ext cx="2953804" cy="1658508"/>
            </a:xfrm>
            <a:prstGeom prst="rect">
              <a:avLst/>
            </a:prstGeom>
            <a:solidFill>
              <a:schemeClr val="accent6">
                <a:alpha val="76862"/>
              </a:scheme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0" name="Google Shape;860;p27"/>
            <p:cNvSpPr txBox="1"/>
            <p:nvPr/>
          </p:nvSpPr>
          <p:spPr>
            <a:xfrm>
              <a:off x="4002169" y="1152"/>
              <a:ext cx="2953804"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Times New Roman" panose="02020603050405020304" pitchFamily="18" charset="0"/>
                  <a:cs typeface="Times New Roman" panose="02020603050405020304" pitchFamily="18" charset="0"/>
                  <a:sym typeface="Arial"/>
                </a:rPr>
                <a:t>b) Anh K (25 tuổi) thực hiện hành vi cướp giật điện thoại di động của người đi đường.</a:t>
              </a:r>
              <a:endParaRPr sz="1800" b="0" i="0" u="none" strike="noStrike" cap="none">
                <a:solidFill>
                  <a:schemeClr val="lt1"/>
                </a:solidFill>
                <a:latin typeface="Times New Roman" panose="02020603050405020304" pitchFamily="18" charset="0"/>
                <a:cs typeface="Times New Roman" panose="02020603050405020304" pitchFamily="18" charset="0"/>
                <a:sym typeface="Arial"/>
              </a:endParaRPr>
            </a:p>
          </p:txBody>
        </p:sp>
        <p:sp>
          <p:nvSpPr>
            <p:cNvPr id="861" name="Google Shape;861;p27"/>
            <p:cNvSpPr/>
            <p:nvPr/>
          </p:nvSpPr>
          <p:spPr>
            <a:xfrm>
              <a:off x="1056381" y="1936079"/>
              <a:ext cx="2764181" cy="1658508"/>
            </a:xfrm>
            <a:prstGeom prst="rect">
              <a:avLst/>
            </a:prstGeom>
            <a:solidFill>
              <a:schemeClr val="accent6">
                <a:alpha val="63137"/>
              </a:scheme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2" name="Google Shape;862;p27"/>
            <p:cNvSpPr txBox="1"/>
            <p:nvPr/>
          </p:nvSpPr>
          <p:spPr>
            <a:xfrm>
              <a:off x="1056381" y="1936079"/>
              <a:ext cx="2764181"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Times New Roman" panose="02020603050405020304" pitchFamily="18" charset="0"/>
                  <a:cs typeface="Times New Roman" panose="02020603050405020304" pitchFamily="18" charset="0"/>
                  <a:sym typeface="Arial"/>
                </a:rPr>
                <a:t>c) Chị H vay của bà V số tiền 200 triệu đồng,nhưng sau đó, vì không có khả năng chi trả nên chị ấy đã bỏ trốn.</a:t>
              </a:r>
              <a:endParaRPr sz="1800" b="0" i="0" u="none" strike="noStrike" cap="none">
                <a:solidFill>
                  <a:schemeClr val="lt1"/>
                </a:solidFill>
                <a:latin typeface="Times New Roman" panose="02020603050405020304" pitchFamily="18" charset="0"/>
                <a:cs typeface="Times New Roman" panose="02020603050405020304" pitchFamily="18" charset="0"/>
                <a:sym typeface="Arial"/>
              </a:endParaRPr>
            </a:p>
          </p:txBody>
        </p:sp>
        <p:sp>
          <p:nvSpPr>
            <p:cNvPr id="863" name="Google Shape;863;p27"/>
            <p:cNvSpPr/>
            <p:nvPr/>
          </p:nvSpPr>
          <p:spPr>
            <a:xfrm>
              <a:off x="4096980" y="1936079"/>
              <a:ext cx="2764181" cy="1658508"/>
            </a:xfrm>
            <a:prstGeom prst="rect">
              <a:avLst/>
            </a:prstGeom>
            <a:solidFill>
              <a:schemeClr val="accent6">
                <a:alpha val="49803"/>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4" name="Google Shape;864;p27"/>
            <p:cNvSpPr txBox="1"/>
            <p:nvPr/>
          </p:nvSpPr>
          <p:spPr>
            <a:xfrm>
              <a:off x="4096980" y="1936079"/>
              <a:ext cx="2764181"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Times New Roman" panose="02020603050405020304" pitchFamily="18" charset="0"/>
                  <a:cs typeface="Times New Roman" panose="02020603050405020304" pitchFamily="18" charset="0"/>
                  <a:sym typeface="Arial"/>
                </a:rPr>
                <a:t>d) Anh N sau khi uống rượu bia, đã điều khiển xe máy trên đường, đâm vào xe của chị T, gây hư hỏng nặng</a:t>
              </a:r>
              <a:endParaRPr sz="1800" b="0" i="0" u="none" strike="noStrike" cap="none">
                <a:solidFill>
                  <a:schemeClr val="lt1"/>
                </a:solidFill>
                <a:latin typeface="Times New Roman" panose="02020603050405020304" pitchFamily="18" charset="0"/>
                <a:cs typeface="Times New Roman" panose="02020603050405020304" pitchFamily="18" charset="0"/>
                <a:sym typeface="Arial"/>
              </a:endParaRPr>
            </a:p>
          </p:txBody>
        </p:sp>
      </p:grpSp>
      <p:pic>
        <p:nvPicPr>
          <p:cNvPr id="865" name="Google Shape;865;p27"/>
          <p:cNvPicPr preferRelativeResize="0"/>
          <p:nvPr/>
        </p:nvPicPr>
        <p:blipFill rotWithShape="1">
          <a:blip r:embed="rId3">
            <a:alphaModFix/>
          </a:blip>
          <a:srcRect/>
          <a:stretch/>
        </p:blipFill>
        <p:spPr>
          <a:xfrm>
            <a:off x="7569201" y="2465613"/>
            <a:ext cx="1473200" cy="1473200"/>
          </a:xfrm>
          <a:prstGeom prst="rect">
            <a:avLst/>
          </a:prstGeom>
          <a:noFill/>
          <a:ln>
            <a:noFill/>
          </a:ln>
        </p:spPr>
      </p:pic>
      <p:pic>
        <p:nvPicPr>
          <p:cNvPr id="866" name="Google Shape;866;p27"/>
          <p:cNvPicPr preferRelativeResize="0"/>
          <p:nvPr/>
        </p:nvPicPr>
        <p:blipFill rotWithShape="1">
          <a:blip r:embed="rId4">
            <a:alphaModFix/>
          </a:blip>
          <a:srcRect/>
          <a:stretch/>
        </p:blipFill>
        <p:spPr>
          <a:xfrm>
            <a:off x="101598" y="2571750"/>
            <a:ext cx="1563007" cy="1563007"/>
          </a:xfrm>
          <a:prstGeom prst="rect">
            <a:avLst/>
          </a:prstGeom>
          <a:noFill/>
          <a:ln>
            <a:noFill/>
          </a:ln>
        </p:spPr>
      </p:pic>
      <p:sp>
        <p:nvSpPr>
          <p:cNvPr id="867" name="Google Shape;867;p27"/>
          <p:cNvSpPr/>
          <p:nvPr/>
        </p:nvSpPr>
        <p:spPr>
          <a:xfrm>
            <a:off x="1437504" y="1231606"/>
            <a:ext cx="2901474" cy="1600393"/>
          </a:xfrm>
          <a:prstGeom prst="flowChartAlternateProcess">
            <a:avLst/>
          </a:prstGeom>
          <a:solidFill>
            <a:srgbClr val="EFDEBD"/>
          </a:solidFill>
          <a:ln w="25400" cap="flat" cmpd="sng">
            <a:solidFill>
              <a:srgbClr val="F49700"/>
            </a:solidFill>
            <a:prstDash val="solid"/>
            <a:round/>
            <a:headEnd type="none" w="sm" len="sm"/>
            <a:tailEnd type="none" w="sm" len="sm"/>
          </a:ln>
        </p:spPr>
        <p:txBody>
          <a:bodyPr spcFirstLastPara="1" wrap="square" lIns="91425" tIns="45700" rIns="91425" bIns="45700" anchor="t" anchorCtr="0">
            <a:spAutoFit/>
          </a:bodyPr>
          <a:lstStyle/>
          <a:p>
            <a:pPr marR="0" lvl="0" rtl="0">
              <a:lnSpc>
                <a:spcPct val="100000"/>
              </a:lnSpc>
              <a:spcBef>
                <a:spcPts val="0"/>
              </a:spcBef>
              <a:spcAft>
                <a:spcPts val="0"/>
              </a:spcAft>
              <a:buClr>
                <a:srgbClr val="000000"/>
              </a:buClr>
              <a:buSzPts val="1800"/>
            </a:pPr>
            <a:r>
              <a:rPr lang="en-US" sz="2200" b="0" i="0" u="none" strike="noStrike" cap="none">
                <a:solidFill>
                  <a:srgbClr val="231F20"/>
                </a:solidFill>
                <a:latin typeface="Times New Roman" panose="02020603050405020304" pitchFamily="18" charset="0"/>
                <a:cs typeface="Times New Roman" panose="02020603050405020304" pitchFamily="18" charset="0"/>
                <a:sym typeface="Arial"/>
              </a:rPr>
              <a:t>a. Vi phạm hành chính và sẽ phải gánh chịu trách nhiệm hành chính.</a:t>
            </a:r>
            <a:endParaRPr sz="2200">
              <a:latin typeface="Times New Roman" panose="02020603050405020304" pitchFamily="18" charset="0"/>
              <a:cs typeface="Times New Roman" panose="02020603050405020304" pitchFamily="18" charset="0"/>
            </a:endParaRPr>
          </a:p>
        </p:txBody>
      </p:sp>
      <p:sp>
        <p:nvSpPr>
          <p:cNvPr id="868" name="Google Shape;868;p27"/>
          <p:cNvSpPr/>
          <p:nvPr/>
        </p:nvSpPr>
        <p:spPr>
          <a:xfrm>
            <a:off x="4660895" y="1204687"/>
            <a:ext cx="2842991" cy="1600393"/>
          </a:xfrm>
          <a:prstGeom prst="flowChartAlternateProcess">
            <a:avLst/>
          </a:prstGeom>
          <a:solidFill>
            <a:srgbClr val="EFDEBD"/>
          </a:solidFill>
          <a:ln w="25400" cap="flat" cmpd="sng">
            <a:solidFill>
              <a:srgbClr val="F49700"/>
            </a:solidFill>
            <a:prstDash val="solid"/>
            <a:round/>
            <a:headEnd type="none" w="sm" len="sm"/>
            <a:tailEnd type="none" w="sm" len="sm"/>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2200" b="0" i="0" u="none" strike="noStrike" cap="none">
                <a:solidFill>
                  <a:srgbClr val="231F20"/>
                </a:solidFill>
                <a:latin typeface="Times New Roman" panose="02020603050405020304" pitchFamily="18" charset="0"/>
                <a:cs typeface="Times New Roman" panose="02020603050405020304" pitchFamily="18" charset="0"/>
                <a:sym typeface="Arial"/>
              </a:rPr>
              <a:t>b. Vi phạm hình sự và sẽ phải gánh chịu trách nhiệm hình sự</a:t>
            </a:r>
            <a:endParaRPr sz="2200" b="0" i="0" u="none" strike="noStrike" cap="none">
              <a:solidFill>
                <a:srgbClr val="231F20"/>
              </a:solidFill>
              <a:latin typeface="Times New Roman" panose="02020603050405020304" pitchFamily="18" charset="0"/>
              <a:cs typeface="Times New Roman" panose="02020603050405020304" pitchFamily="18" charset="0"/>
              <a:sym typeface="Arial"/>
            </a:endParaRPr>
          </a:p>
          <a:p>
            <a:pPr marL="0" marR="0" lvl="0" indent="0" rtl="0">
              <a:lnSpc>
                <a:spcPct val="100000"/>
              </a:lnSpc>
              <a:spcBef>
                <a:spcPts val="0"/>
              </a:spcBef>
              <a:spcAft>
                <a:spcPts val="0"/>
              </a:spcAft>
              <a:buNone/>
            </a:pPr>
            <a:endParaRPr sz="2200" b="0" i="0" u="none" strike="noStrike" cap="none">
              <a:solidFill>
                <a:srgbClr val="231F20"/>
              </a:solidFill>
              <a:latin typeface="Times New Roman" panose="02020603050405020304" pitchFamily="18" charset="0"/>
              <a:cs typeface="Times New Roman" panose="02020603050405020304" pitchFamily="18" charset="0"/>
              <a:sym typeface="Arial"/>
            </a:endParaRPr>
          </a:p>
        </p:txBody>
      </p:sp>
      <p:sp>
        <p:nvSpPr>
          <p:cNvPr id="869" name="Google Shape;869;p27"/>
          <p:cNvSpPr/>
          <p:nvPr/>
        </p:nvSpPr>
        <p:spPr>
          <a:xfrm>
            <a:off x="1481195" y="3140766"/>
            <a:ext cx="2952595" cy="1736601"/>
          </a:xfrm>
          <a:prstGeom prst="flowChartAlternateProcess">
            <a:avLst/>
          </a:prstGeom>
          <a:solidFill>
            <a:srgbClr val="EFDEBD"/>
          </a:solidFill>
          <a:ln w="25400" cap="flat" cmpd="sng">
            <a:solidFill>
              <a:srgbClr val="F49700"/>
            </a:solidFill>
            <a:prstDash val="solid"/>
            <a:round/>
            <a:headEnd type="none" w="sm" len="sm"/>
            <a:tailEnd type="none" w="sm" len="sm"/>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2400" b="0" i="0" u="none" strike="noStrike" cap="none">
                <a:solidFill>
                  <a:srgbClr val="231F20"/>
                </a:solidFill>
                <a:latin typeface="Times New Roman" panose="02020603050405020304" pitchFamily="18" charset="0"/>
                <a:cs typeface="Times New Roman" panose="02020603050405020304" pitchFamily="18" charset="0"/>
                <a:sym typeface="Arial"/>
              </a:rPr>
              <a:t>c. Vi phạm hình sự (chiếm đoạt ts), sẽ phải gánh chịu trách nhiệm hình sự.</a:t>
            </a:r>
            <a:endParaRPr sz="2400" b="0" i="0" u="none" strike="noStrike" cap="none">
              <a:solidFill>
                <a:srgbClr val="231F20"/>
              </a:solidFill>
              <a:latin typeface="Times New Roman" panose="02020603050405020304" pitchFamily="18" charset="0"/>
              <a:cs typeface="Times New Roman" panose="02020603050405020304" pitchFamily="18" charset="0"/>
              <a:sym typeface="Arial"/>
            </a:endParaRPr>
          </a:p>
        </p:txBody>
      </p:sp>
      <p:sp>
        <p:nvSpPr>
          <p:cNvPr id="870" name="Google Shape;870;p27"/>
          <p:cNvSpPr/>
          <p:nvPr/>
        </p:nvSpPr>
        <p:spPr>
          <a:xfrm>
            <a:off x="4622204" y="3169823"/>
            <a:ext cx="2897153" cy="1600393"/>
          </a:xfrm>
          <a:prstGeom prst="flowChartAlternateProcess">
            <a:avLst/>
          </a:prstGeom>
          <a:solidFill>
            <a:srgbClr val="EFDEBD"/>
          </a:solidFill>
          <a:ln w="25400" cap="flat" cmpd="sng">
            <a:solidFill>
              <a:srgbClr val="F49700"/>
            </a:solidFill>
            <a:prstDash val="solid"/>
            <a:round/>
            <a:headEnd type="none" w="sm" len="sm"/>
            <a:tailEnd type="none" w="sm" len="sm"/>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2200" b="0" i="0" u="none" strike="noStrike" cap="none">
                <a:solidFill>
                  <a:srgbClr val="231F20"/>
                </a:solidFill>
                <a:latin typeface="Times New Roman" panose="02020603050405020304" pitchFamily="18" charset="0"/>
                <a:cs typeface="Times New Roman" panose="02020603050405020304" pitchFamily="18" charset="0"/>
                <a:sym typeface="Arial"/>
              </a:rPr>
              <a:t>d. Vi phạm hành chính, dân sự sẽ phải gánh chịu trách nhiệm hành chính, dân sự.</a:t>
            </a:r>
            <a:endParaRPr sz="2200">
              <a:latin typeface="Times New Roman" panose="02020603050405020304" pitchFamily="18" charset="0"/>
              <a:cs typeface="Times New Roman" panose="02020603050405020304" pitchFamily="18" charset="0"/>
            </a:endParaRPr>
          </a:p>
        </p:txBody>
      </p:sp>
      <p:sp>
        <p:nvSpPr>
          <p:cNvPr id="2" name="Google Shape;839;p26">
            <a:extLst>
              <a:ext uri="{FF2B5EF4-FFF2-40B4-BE49-F238E27FC236}">
                <a16:creationId xmlns:a16="http://schemas.microsoft.com/office/drawing/2014/main" id="{10FA6F72-C133-E317-85AB-ECA78EDB0004}"/>
              </a:ext>
            </a:extLst>
          </p:cNvPr>
          <p:cNvSpPr txBox="1"/>
          <p:nvPr/>
        </p:nvSpPr>
        <p:spPr>
          <a:xfrm>
            <a:off x="305107" y="167213"/>
            <a:ext cx="8632831" cy="707846"/>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2060"/>
                </a:solidFill>
                <a:latin typeface="Times New Roman" panose="02020603050405020304" pitchFamily="18" charset="0"/>
                <a:cs typeface="Times New Roman" panose="02020603050405020304" pitchFamily="18" charset="0"/>
                <a:sym typeface="Arial"/>
              </a:rPr>
              <a:t>Nhiệm vụ 2:   Em hãy xác định các hành vi vi phạm pháp luật của các chủ thể dưới đây và cho biết trách nhiệm pháp lí mà họ phải chịu là gì.</a:t>
            </a:r>
            <a:endParaRPr sz="2000" b="1" i="0" u="none" strike="noStrike" cap="none">
              <a:solidFill>
                <a:srgbClr val="002060"/>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7"/>
                                        </p:tgtEl>
                                        <p:attrNameLst>
                                          <p:attrName>style.visibility</p:attrName>
                                        </p:attrNameLst>
                                      </p:cBhvr>
                                      <p:to>
                                        <p:strVal val="visible"/>
                                      </p:to>
                                    </p:set>
                                    <p:animEffect transition="in" filter="fade">
                                      <p:cBhvr>
                                        <p:cTn id="7" dur="2000"/>
                                        <p:tgtEl>
                                          <p:spTgt spid="8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8"/>
                                        </p:tgtEl>
                                        <p:attrNameLst>
                                          <p:attrName>style.visibility</p:attrName>
                                        </p:attrNameLst>
                                      </p:cBhvr>
                                      <p:to>
                                        <p:strVal val="visible"/>
                                      </p:to>
                                    </p:set>
                                    <p:animEffect transition="in" filter="fade">
                                      <p:cBhvr>
                                        <p:cTn id="12" dur="2000"/>
                                        <p:tgtEl>
                                          <p:spTgt spid="8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9"/>
                                        </p:tgtEl>
                                        <p:attrNameLst>
                                          <p:attrName>style.visibility</p:attrName>
                                        </p:attrNameLst>
                                      </p:cBhvr>
                                      <p:to>
                                        <p:strVal val="visible"/>
                                      </p:to>
                                    </p:set>
                                    <p:animEffect transition="in" filter="fade">
                                      <p:cBhvr>
                                        <p:cTn id="17" dur="2000"/>
                                        <p:tgtEl>
                                          <p:spTgt spid="8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0"/>
                                        </p:tgtEl>
                                        <p:attrNameLst>
                                          <p:attrName>style.visibility</p:attrName>
                                        </p:attrNameLst>
                                      </p:cBhvr>
                                      <p:to>
                                        <p:strVal val="visible"/>
                                      </p:to>
                                    </p:set>
                                    <p:animEffect transition="in" filter="fade">
                                      <p:cBhvr>
                                        <p:cTn id="22" dur="2000"/>
                                        <p:tgtEl>
                                          <p:spTgt spid="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28"/>
          <p:cNvGrpSpPr/>
          <p:nvPr/>
        </p:nvGrpSpPr>
        <p:grpSpPr>
          <a:xfrm>
            <a:off x="5497688" y="855596"/>
            <a:ext cx="3387809" cy="3133950"/>
            <a:chOff x="5033399" y="789424"/>
            <a:chExt cx="3682801" cy="3406838"/>
          </a:xfrm>
        </p:grpSpPr>
        <p:sp>
          <p:nvSpPr>
            <p:cNvPr id="876" name="Google Shape;876;p28"/>
            <p:cNvSpPr/>
            <p:nvPr/>
          </p:nvSpPr>
          <p:spPr>
            <a:xfrm>
              <a:off x="5448717" y="1699038"/>
              <a:ext cx="3206679" cy="2455208"/>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28"/>
            <p:cNvSpPr/>
            <p:nvPr/>
          </p:nvSpPr>
          <p:spPr>
            <a:xfrm>
              <a:off x="5081328" y="1761449"/>
              <a:ext cx="3539235" cy="237697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78" name="Google Shape;878;p28"/>
            <p:cNvSpPr/>
            <p:nvPr/>
          </p:nvSpPr>
          <p:spPr>
            <a:xfrm flipH="1">
              <a:off x="5033399" y="4138358"/>
              <a:ext cx="3539395" cy="57904"/>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28"/>
            <p:cNvSpPr/>
            <p:nvPr/>
          </p:nvSpPr>
          <p:spPr>
            <a:xfrm>
              <a:off x="5699070" y="3087304"/>
              <a:ext cx="92748" cy="92750"/>
            </a:xfrm>
            <a:custGeom>
              <a:avLst/>
              <a:gdLst/>
              <a:ahLst/>
              <a:cxnLst/>
              <a:rect l="l" t="t" r="r" b="b"/>
              <a:pathLst>
                <a:path w="918" h="918" extrusionOk="0">
                  <a:moveTo>
                    <a:pt x="463" y="1"/>
                  </a:moveTo>
                  <a:cubicBezTo>
                    <a:pt x="210" y="1"/>
                    <a:pt x="1" y="210"/>
                    <a:pt x="1" y="464"/>
                  </a:cubicBezTo>
                  <a:cubicBezTo>
                    <a:pt x="1" y="708"/>
                    <a:pt x="210" y="918"/>
                    <a:pt x="463" y="918"/>
                  </a:cubicBezTo>
                  <a:cubicBezTo>
                    <a:pt x="708" y="918"/>
                    <a:pt x="918" y="708"/>
                    <a:pt x="918" y="464"/>
                  </a:cubicBezTo>
                  <a:cubicBezTo>
                    <a:pt x="918" y="210"/>
                    <a:pt x="708" y="1"/>
                    <a:pt x="4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28"/>
            <p:cNvSpPr/>
            <p:nvPr/>
          </p:nvSpPr>
          <p:spPr>
            <a:xfrm>
              <a:off x="86234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81" name="Google Shape;881;p28"/>
            <p:cNvGrpSpPr/>
            <p:nvPr/>
          </p:nvGrpSpPr>
          <p:grpSpPr>
            <a:xfrm>
              <a:off x="5759084" y="1419124"/>
              <a:ext cx="2896313" cy="2725205"/>
              <a:chOff x="5759084" y="1419124"/>
              <a:chExt cx="2896313" cy="2725205"/>
            </a:xfrm>
          </p:grpSpPr>
          <p:sp>
            <p:nvSpPr>
              <p:cNvPr id="882" name="Google Shape;882;p28"/>
              <p:cNvSpPr/>
              <p:nvPr/>
            </p:nvSpPr>
            <p:spPr>
              <a:xfrm>
                <a:off x="6192213" y="1569969"/>
                <a:ext cx="2030854" cy="655616"/>
              </a:xfrm>
              <a:custGeom>
                <a:avLst/>
                <a:gdLst/>
                <a:ahLst/>
                <a:cxnLst/>
                <a:rect l="l" t="t" r="r" b="b"/>
                <a:pathLst>
                  <a:path w="20101" h="6489" extrusionOk="0">
                    <a:moveTo>
                      <a:pt x="9020" y="0"/>
                    </a:moveTo>
                    <a:cubicBezTo>
                      <a:pt x="9020" y="0"/>
                      <a:pt x="8741" y="1668"/>
                      <a:pt x="8261" y="2524"/>
                    </a:cubicBezTo>
                    <a:cubicBezTo>
                      <a:pt x="7869" y="3203"/>
                      <a:pt x="5603" y="3270"/>
                      <a:pt x="4719" y="3270"/>
                    </a:cubicBezTo>
                    <a:cubicBezTo>
                      <a:pt x="4500" y="3270"/>
                      <a:pt x="4366" y="3266"/>
                      <a:pt x="4366" y="3266"/>
                    </a:cubicBezTo>
                    <a:lnTo>
                      <a:pt x="2707" y="4358"/>
                    </a:lnTo>
                    <a:lnTo>
                      <a:pt x="1" y="4358"/>
                    </a:lnTo>
                    <a:lnTo>
                      <a:pt x="1" y="5161"/>
                    </a:lnTo>
                    <a:lnTo>
                      <a:pt x="4855" y="5161"/>
                    </a:lnTo>
                    <a:cubicBezTo>
                      <a:pt x="7553" y="5161"/>
                      <a:pt x="8453" y="6488"/>
                      <a:pt x="8453" y="6488"/>
                    </a:cubicBezTo>
                    <a:lnTo>
                      <a:pt x="11640" y="6488"/>
                    </a:lnTo>
                    <a:cubicBezTo>
                      <a:pt x="11640" y="6488"/>
                      <a:pt x="12548" y="5161"/>
                      <a:pt x="15246" y="5161"/>
                    </a:cubicBezTo>
                    <a:lnTo>
                      <a:pt x="20101" y="5161"/>
                    </a:lnTo>
                    <a:lnTo>
                      <a:pt x="20101" y="4358"/>
                    </a:lnTo>
                    <a:lnTo>
                      <a:pt x="17420" y="4358"/>
                    </a:lnTo>
                    <a:lnTo>
                      <a:pt x="15761" y="3266"/>
                    </a:lnTo>
                    <a:cubicBezTo>
                      <a:pt x="15761" y="3266"/>
                      <a:pt x="15626" y="3270"/>
                      <a:pt x="15407" y="3270"/>
                    </a:cubicBezTo>
                    <a:cubicBezTo>
                      <a:pt x="14519" y="3270"/>
                      <a:pt x="12243" y="3203"/>
                      <a:pt x="11858" y="2524"/>
                    </a:cubicBezTo>
                    <a:cubicBezTo>
                      <a:pt x="11369" y="1659"/>
                      <a:pt x="11098" y="0"/>
                      <a:pt x="110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28"/>
              <p:cNvSpPr/>
              <p:nvPr/>
            </p:nvSpPr>
            <p:spPr>
              <a:xfrm>
                <a:off x="7207597" y="1569969"/>
                <a:ext cx="1015478" cy="655616"/>
              </a:xfrm>
              <a:custGeom>
                <a:avLst/>
                <a:gdLst/>
                <a:ahLst/>
                <a:cxnLst/>
                <a:rect l="l" t="t" r="r" b="b"/>
                <a:pathLst>
                  <a:path w="10051" h="6489" extrusionOk="0">
                    <a:moveTo>
                      <a:pt x="1" y="0"/>
                    </a:moveTo>
                    <a:lnTo>
                      <a:pt x="1" y="6488"/>
                    </a:lnTo>
                    <a:lnTo>
                      <a:pt x="1590" y="6488"/>
                    </a:lnTo>
                    <a:cubicBezTo>
                      <a:pt x="1590" y="6488"/>
                      <a:pt x="2498" y="5161"/>
                      <a:pt x="5196" y="5161"/>
                    </a:cubicBezTo>
                    <a:lnTo>
                      <a:pt x="10051" y="5161"/>
                    </a:lnTo>
                    <a:lnTo>
                      <a:pt x="10051" y="4358"/>
                    </a:lnTo>
                    <a:lnTo>
                      <a:pt x="7361" y="4358"/>
                    </a:lnTo>
                    <a:lnTo>
                      <a:pt x="5702" y="3266"/>
                    </a:lnTo>
                    <a:cubicBezTo>
                      <a:pt x="5702" y="3266"/>
                      <a:pt x="5568" y="3270"/>
                      <a:pt x="5348" y="3270"/>
                    </a:cubicBezTo>
                    <a:cubicBezTo>
                      <a:pt x="4460" y="3270"/>
                      <a:pt x="2184" y="3203"/>
                      <a:pt x="1799" y="2524"/>
                    </a:cubicBezTo>
                    <a:cubicBezTo>
                      <a:pt x="1310" y="1659"/>
                      <a:pt x="1040" y="0"/>
                      <a:pt x="10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28"/>
              <p:cNvSpPr/>
              <p:nvPr/>
            </p:nvSpPr>
            <p:spPr>
              <a:xfrm>
                <a:off x="6983505" y="2225480"/>
                <a:ext cx="448281" cy="1700924"/>
              </a:xfrm>
              <a:custGeom>
                <a:avLst/>
                <a:gdLst/>
                <a:ahLst/>
                <a:cxnLst/>
                <a:rect l="l" t="t" r="r" b="b"/>
                <a:pathLst>
                  <a:path w="4437" h="16835" extrusionOk="0">
                    <a:moveTo>
                      <a:pt x="1249" y="0"/>
                    </a:moveTo>
                    <a:cubicBezTo>
                      <a:pt x="1249" y="0"/>
                      <a:pt x="1389" y="10321"/>
                      <a:pt x="1" y="16835"/>
                    </a:cubicBezTo>
                    <a:lnTo>
                      <a:pt x="4436" y="16835"/>
                    </a:lnTo>
                    <a:cubicBezTo>
                      <a:pt x="3048" y="10321"/>
                      <a:pt x="3188" y="0"/>
                      <a:pt x="31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28"/>
              <p:cNvSpPr/>
              <p:nvPr/>
            </p:nvSpPr>
            <p:spPr>
              <a:xfrm>
                <a:off x="7158192" y="2225480"/>
                <a:ext cx="273596" cy="1700924"/>
              </a:xfrm>
              <a:custGeom>
                <a:avLst/>
                <a:gdLst/>
                <a:ahLst/>
                <a:cxnLst/>
                <a:rect l="l" t="t" r="r" b="b"/>
                <a:pathLst>
                  <a:path w="2708" h="16835" extrusionOk="0">
                    <a:moveTo>
                      <a:pt x="760" y="0"/>
                    </a:moveTo>
                    <a:cubicBezTo>
                      <a:pt x="760" y="0"/>
                      <a:pt x="839" y="10321"/>
                      <a:pt x="1" y="16835"/>
                    </a:cubicBezTo>
                    <a:lnTo>
                      <a:pt x="2707" y="16835"/>
                    </a:lnTo>
                    <a:cubicBezTo>
                      <a:pt x="1319" y="10321"/>
                      <a:pt x="1459" y="0"/>
                      <a:pt x="1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28"/>
              <p:cNvSpPr/>
              <p:nvPr/>
            </p:nvSpPr>
            <p:spPr>
              <a:xfrm>
                <a:off x="6670403" y="3926295"/>
                <a:ext cx="1072763" cy="218034"/>
              </a:xfrm>
              <a:custGeom>
                <a:avLst/>
                <a:gdLst/>
                <a:ahLst/>
                <a:cxnLst/>
                <a:rect l="l" t="t" r="r" b="b"/>
                <a:pathLst>
                  <a:path w="10618" h="2158" extrusionOk="0">
                    <a:moveTo>
                      <a:pt x="3091" y="1"/>
                    </a:moveTo>
                    <a:cubicBezTo>
                      <a:pt x="314" y="1"/>
                      <a:pt x="0" y="2157"/>
                      <a:pt x="0" y="2157"/>
                    </a:cubicBezTo>
                    <a:lnTo>
                      <a:pt x="10618" y="2157"/>
                    </a:lnTo>
                    <a:cubicBezTo>
                      <a:pt x="10618" y="2157"/>
                      <a:pt x="10303" y="1"/>
                      <a:pt x="752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28"/>
              <p:cNvSpPr/>
              <p:nvPr/>
            </p:nvSpPr>
            <p:spPr>
              <a:xfrm>
                <a:off x="7077062" y="1419124"/>
                <a:ext cx="261169" cy="242484"/>
              </a:xfrm>
              <a:custGeom>
                <a:avLst/>
                <a:gdLst/>
                <a:ahLst/>
                <a:cxnLst/>
                <a:rect l="l" t="t" r="r" b="b"/>
                <a:pathLst>
                  <a:path w="2585" h="2400" extrusionOk="0">
                    <a:moveTo>
                      <a:pt x="1305" y="0"/>
                    </a:moveTo>
                    <a:cubicBezTo>
                      <a:pt x="1238" y="0"/>
                      <a:pt x="1169" y="6"/>
                      <a:pt x="1101" y="18"/>
                    </a:cubicBezTo>
                    <a:cubicBezTo>
                      <a:pt x="446" y="123"/>
                      <a:pt x="0" y="734"/>
                      <a:pt x="114" y="1389"/>
                    </a:cubicBezTo>
                    <a:cubicBezTo>
                      <a:pt x="208" y="1979"/>
                      <a:pt x="715" y="2399"/>
                      <a:pt x="1293" y="2399"/>
                    </a:cubicBezTo>
                    <a:cubicBezTo>
                      <a:pt x="1357" y="2399"/>
                      <a:pt x="1420" y="2394"/>
                      <a:pt x="1485" y="2384"/>
                    </a:cubicBezTo>
                    <a:cubicBezTo>
                      <a:pt x="2140" y="2279"/>
                      <a:pt x="2585" y="1659"/>
                      <a:pt x="2480" y="1005"/>
                    </a:cubicBezTo>
                    <a:cubicBezTo>
                      <a:pt x="2386" y="418"/>
                      <a:pt x="1880" y="0"/>
                      <a:pt x="13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28"/>
              <p:cNvSpPr/>
              <p:nvPr/>
            </p:nvSpPr>
            <p:spPr>
              <a:xfrm>
                <a:off x="7010885" y="1824373"/>
                <a:ext cx="394431" cy="353218"/>
              </a:xfrm>
              <a:custGeom>
                <a:avLst/>
                <a:gdLst/>
                <a:ahLst/>
                <a:cxnLst/>
                <a:rect l="l" t="t" r="r" b="b"/>
                <a:pathLst>
                  <a:path w="3904" h="3496" extrusionOk="0">
                    <a:moveTo>
                      <a:pt x="1948" y="1"/>
                    </a:moveTo>
                    <a:cubicBezTo>
                      <a:pt x="1780" y="1"/>
                      <a:pt x="1610" y="25"/>
                      <a:pt x="1441" y="76"/>
                    </a:cubicBezTo>
                    <a:cubicBezTo>
                      <a:pt x="524" y="355"/>
                      <a:pt x="1" y="1333"/>
                      <a:pt x="280" y="2259"/>
                    </a:cubicBezTo>
                    <a:cubicBezTo>
                      <a:pt x="508" y="3008"/>
                      <a:pt x="1204" y="3495"/>
                      <a:pt x="1951" y="3495"/>
                    </a:cubicBezTo>
                    <a:cubicBezTo>
                      <a:pt x="2118" y="3495"/>
                      <a:pt x="2287" y="3471"/>
                      <a:pt x="2454" y="3420"/>
                    </a:cubicBezTo>
                    <a:cubicBezTo>
                      <a:pt x="3380" y="3141"/>
                      <a:pt x="3904" y="2163"/>
                      <a:pt x="3624" y="1246"/>
                    </a:cubicBezTo>
                    <a:cubicBezTo>
                      <a:pt x="3396" y="489"/>
                      <a:pt x="2700" y="1"/>
                      <a:pt x="19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28"/>
              <p:cNvSpPr/>
              <p:nvPr/>
            </p:nvSpPr>
            <p:spPr>
              <a:xfrm>
                <a:off x="7136167" y="1929045"/>
                <a:ext cx="142961" cy="143874"/>
              </a:xfrm>
              <a:custGeom>
                <a:avLst/>
                <a:gdLst/>
                <a:ahLst/>
                <a:cxnLst/>
                <a:rect l="l" t="t" r="r" b="b"/>
                <a:pathLst>
                  <a:path w="1415" h="1424" extrusionOk="0">
                    <a:moveTo>
                      <a:pt x="693" y="0"/>
                    </a:moveTo>
                    <a:cubicBezTo>
                      <a:pt x="307" y="0"/>
                      <a:pt x="0" y="328"/>
                      <a:pt x="0" y="716"/>
                    </a:cubicBezTo>
                    <a:cubicBezTo>
                      <a:pt x="0" y="1109"/>
                      <a:pt x="315" y="1423"/>
                      <a:pt x="708" y="1423"/>
                    </a:cubicBezTo>
                    <a:cubicBezTo>
                      <a:pt x="1101" y="1423"/>
                      <a:pt x="1415" y="1109"/>
                      <a:pt x="1415" y="716"/>
                    </a:cubicBezTo>
                    <a:cubicBezTo>
                      <a:pt x="1415" y="323"/>
                      <a:pt x="1101" y="0"/>
                      <a:pt x="708" y="0"/>
                    </a:cubicBezTo>
                    <a:cubicBezTo>
                      <a:pt x="703" y="0"/>
                      <a:pt x="698" y="0"/>
                      <a:pt x="6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28"/>
              <p:cNvSpPr/>
              <p:nvPr/>
            </p:nvSpPr>
            <p:spPr>
              <a:xfrm>
                <a:off x="5759993" y="2049882"/>
                <a:ext cx="808159" cy="1116942"/>
              </a:xfrm>
              <a:custGeom>
                <a:avLst/>
                <a:gdLst/>
                <a:ahLst/>
                <a:cxnLst/>
                <a:rect l="l" t="t" r="r" b="b"/>
                <a:pathLst>
                  <a:path w="7999" h="11055" fill="none" extrusionOk="0">
                    <a:moveTo>
                      <a:pt x="7998" y="11055"/>
                    </a:moveTo>
                    <a:lnTo>
                      <a:pt x="4008"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28"/>
              <p:cNvSpPr/>
              <p:nvPr/>
            </p:nvSpPr>
            <p:spPr>
              <a:xfrm>
                <a:off x="6043189" y="1928136"/>
                <a:ext cx="242680" cy="242686"/>
              </a:xfrm>
              <a:custGeom>
                <a:avLst/>
                <a:gdLst/>
                <a:ahLst/>
                <a:cxnLst/>
                <a:rect l="l" t="t" r="r" b="b"/>
                <a:pathLst>
                  <a:path w="2402" h="2402" extrusionOk="0">
                    <a:moveTo>
                      <a:pt x="1205" y="1"/>
                    </a:moveTo>
                    <a:cubicBezTo>
                      <a:pt x="541" y="1"/>
                      <a:pt x="0" y="542"/>
                      <a:pt x="0" y="1205"/>
                    </a:cubicBezTo>
                    <a:cubicBezTo>
                      <a:pt x="0" y="1869"/>
                      <a:pt x="541" y="2402"/>
                      <a:pt x="1205" y="2402"/>
                    </a:cubicBezTo>
                    <a:cubicBezTo>
                      <a:pt x="1860" y="2402"/>
                      <a:pt x="2401" y="1869"/>
                      <a:pt x="2401" y="1205"/>
                    </a:cubicBezTo>
                    <a:cubicBezTo>
                      <a:pt x="2401" y="542"/>
                      <a:pt x="1860" y="1"/>
                      <a:pt x="12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28"/>
              <p:cNvSpPr/>
              <p:nvPr/>
            </p:nvSpPr>
            <p:spPr>
              <a:xfrm>
                <a:off x="6114620" y="2000477"/>
                <a:ext cx="99719" cy="98913"/>
              </a:xfrm>
              <a:custGeom>
                <a:avLst/>
                <a:gdLst/>
                <a:ahLst/>
                <a:cxnLst/>
                <a:rect l="l" t="t" r="r" b="b"/>
                <a:pathLst>
                  <a:path w="987" h="979" extrusionOk="0">
                    <a:moveTo>
                      <a:pt x="498" y="0"/>
                    </a:moveTo>
                    <a:cubicBezTo>
                      <a:pt x="219" y="0"/>
                      <a:pt x="0" y="219"/>
                      <a:pt x="0" y="489"/>
                    </a:cubicBezTo>
                    <a:cubicBezTo>
                      <a:pt x="0" y="760"/>
                      <a:pt x="219" y="978"/>
                      <a:pt x="498" y="978"/>
                    </a:cubicBezTo>
                    <a:cubicBezTo>
                      <a:pt x="769" y="978"/>
                      <a:pt x="987" y="760"/>
                      <a:pt x="987" y="489"/>
                    </a:cubicBezTo>
                    <a:cubicBezTo>
                      <a:pt x="987" y="228"/>
                      <a:pt x="760" y="9"/>
                      <a:pt x="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28"/>
              <p:cNvSpPr/>
              <p:nvPr/>
            </p:nvSpPr>
            <p:spPr>
              <a:xfrm>
                <a:off x="5759084" y="3074978"/>
                <a:ext cx="809068" cy="414749"/>
              </a:xfrm>
              <a:custGeom>
                <a:avLst/>
                <a:gdLst/>
                <a:ahLst/>
                <a:cxnLst/>
                <a:rect l="l" t="t" r="r" b="b"/>
                <a:pathLst>
                  <a:path w="8008" h="4105" extrusionOk="0">
                    <a:moveTo>
                      <a:pt x="4000" y="1"/>
                    </a:moveTo>
                    <a:cubicBezTo>
                      <a:pt x="1790" y="1"/>
                      <a:pt x="0" y="332"/>
                      <a:pt x="0" y="743"/>
                    </a:cubicBezTo>
                    <a:cubicBezTo>
                      <a:pt x="0" y="1153"/>
                      <a:pt x="9" y="4104"/>
                      <a:pt x="4000" y="4104"/>
                    </a:cubicBezTo>
                    <a:cubicBezTo>
                      <a:pt x="7999" y="4104"/>
                      <a:pt x="8007" y="1162"/>
                      <a:pt x="8007" y="743"/>
                    </a:cubicBezTo>
                    <a:cubicBezTo>
                      <a:pt x="8007" y="341"/>
                      <a:pt x="6217" y="1"/>
                      <a:pt x="40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28"/>
              <p:cNvSpPr/>
              <p:nvPr/>
            </p:nvSpPr>
            <p:spPr>
              <a:xfrm>
                <a:off x="5805862"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28"/>
              <p:cNvSpPr/>
              <p:nvPr/>
            </p:nvSpPr>
            <p:spPr>
              <a:xfrm>
                <a:off x="7846329" y="2049882"/>
                <a:ext cx="809068" cy="1116942"/>
              </a:xfrm>
              <a:custGeom>
                <a:avLst/>
                <a:gdLst/>
                <a:ahLst/>
                <a:cxnLst/>
                <a:rect l="l" t="t" r="r" b="b"/>
                <a:pathLst>
                  <a:path w="8008" h="11055" fill="none" extrusionOk="0">
                    <a:moveTo>
                      <a:pt x="8007" y="11055"/>
                    </a:moveTo>
                    <a:lnTo>
                      <a:pt x="3999"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28"/>
              <p:cNvSpPr/>
              <p:nvPr/>
            </p:nvSpPr>
            <p:spPr>
              <a:xfrm>
                <a:off x="8129525" y="1928136"/>
                <a:ext cx="242680" cy="242686"/>
              </a:xfrm>
              <a:custGeom>
                <a:avLst/>
                <a:gdLst/>
                <a:ahLst/>
                <a:cxnLst/>
                <a:rect l="l" t="t" r="r" b="b"/>
                <a:pathLst>
                  <a:path w="2402" h="2402" extrusionOk="0">
                    <a:moveTo>
                      <a:pt x="1196" y="1"/>
                    </a:moveTo>
                    <a:cubicBezTo>
                      <a:pt x="541" y="1"/>
                      <a:pt x="0" y="542"/>
                      <a:pt x="0" y="1205"/>
                    </a:cubicBezTo>
                    <a:cubicBezTo>
                      <a:pt x="0" y="1869"/>
                      <a:pt x="541" y="2402"/>
                      <a:pt x="1196" y="2402"/>
                    </a:cubicBezTo>
                    <a:cubicBezTo>
                      <a:pt x="1860" y="2402"/>
                      <a:pt x="2401" y="1869"/>
                      <a:pt x="2401" y="1205"/>
                    </a:cubicBezTo>
                    <a:cubicBezTo>
                      <a:pt x="2401" y="542"/>
                      <a:pt x="1860" y="1"/>
                      <a:pt x="11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28"/>
              <p:cNvSpPr/>
              <p:nvPr/>
            </p:nvSpPr>
            <p:spPr>
              <a:xfrm>
                <a:off x="8200956" y="2000477"/>
                <a:ext cx="99820" cy="98913"/>
              </a:xfrm>
              <a:custGeom>
                <a:avLst/>
                <a:gdLst/>
                <a:ahLst/>
                <a:cxnLst/>
                <a:rect l="l" t="t" r="r" b="b"/>
                <a:pathLst>
                  <a:path w="988" h="979" extrusionOk="0">
                    <a:moveTo>
                      <a:pt x="489" y="0"/>
                    </a:moveTo>
                    <a:cubicBezTo>
                      <a:pt x="219" y="0"/>
                      <a:pt x="0" y="219"/>
                      <a:pt x="0" y="489"/>
                    </a:cubicBezTo>
                    <a:cubicBezTo>
                      <a:pt x="0" y="760"/>
                      <a:pt x="219" y="978"/>
                      <a:pt x="489" y="978"/>
                    </a:cubicBezTo>
                    <a:cubicBezTo>
                      <a:pt x="769" y="978"/>
                      <a:pt x="987" y="760"/>
                      <a:pt x="987" y="489"/>
                    </a:cubicBezTo>
                    <a:cubicBezTo>
                      <a:pt x="987" y="228"/>
                      <a:pt x="769"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28"/>
              <p:cNvSpPr/>
              <p:nvPr/>
            </p:nvSpPr>
            <p:spPr>
              <a:xfrm>
                <a:off x="7846329" y="3074978"/>
                <a:ext cx="809068" cy="414749"/>
              </a:xfrm>
              <a:custGeom>
                <a:avLst/>
                <a:gdLst/>
                <a:ahLst/>
                <a:cxnLst/>
                <a:rect l="l" t="t" r="r" b="b"/>
                <a:pathLst>
                  <a:path w="8008" h="4105" extrusionOk="0">
                    <a:moveTo>
                      <a:pt x="3999" y="1"/>
                    </a:moveTo>
                    <a:cubicBezTo>
                      <a:pt x="1790" y="1"/>
                      <a:pt x="0" y="332"/>
                      <a:pt x="0" y="743"/>
                    </a:cubicBezTo>
                    <a:cubicBezTo>
                      <a:pt x="0" y="1153"/>
                      <a:pt x="9" y="4104"/>
                      <a:pt x="3999" y="4104"/>
                    </a:cubicBezTo>
                    <a:cubicBezTo>
                      <a:pt x="7998" y="4104"/>
                      <a:pt x="8007" y="1162"/>
                      <a:pt x="8007" y="743"/>
                    </a:cubicBezTo>
                    <a:cubicBezTo>
                      <a:pt x="8007" y="341"/>
                      <a:pt x="6217" y="1"/>
                      <a:pt x="39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28"/>
              <p:cNvSpPr/>
              <p:nvPr/>
            </p:nvSpPr>
            <p:spPr>
              <a:xfrm>
                <a:off x="6546840" y="3087304"/>
                <a:ext cx="92748" cy="92750"/>
              </a:xfrm>
              <a:custGeom>
                <a:avLst/>
                <a:gdLst/>
                <a:ahLst/>
                <a:cxnLst/>
                <a:rect l="l" t="t" r="r" b="b"/>
                <a:pathLst>
                  <a:path w="918" h="918" extrusionOk="0">
                    <a:moveTo>
                      <a:pt x="464" y="1"/>
                    </a:moveTo>
                    <a:cubicBezTo>
                      <a:pt x="210" y="1"/>
                      <a:pt x="1" y="210"/>
                      <a:pt x="1" y="464"/>
                    </a:cubicBezTo>
                    <a:cubicBezTo>
                      <a:pt x="1" y="708"/>
                      <a:pt x="210" y="918"/>
                      <a:pt x="464" y="918"/>
                    </a:cubicBezTo>
                    <a:cubicBezTo>
                      <a:pt x="717" y="918"/>
                      <a:pt x="918" y="708"/>
                      <a:pt x="918" y="464"/>
                    </a:cubicBezTo>
                    <a:cubicBezTo>
                      <a:pt x="918" y="210"/>
                      <a:pt x="717" y="1"/>
                      <a:pt x="46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28"/>
              <p:cNvSpPr/>
              <p:nvPr/>
            </p:nvSpPr>
            <p:spPr>
              <a:xfrm>
                <a:off x="77801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28"/>
              <p:cNvSpPr/>
              <p:nvPr/>
            </p:nvSpPr>
            <p:spPr>
              <a:xfrm>
                <a:off x="7890875"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2" name="Google Shape;902;p28"/>
            <p:cNvSpPr/>
            <p:nvPr/>
          </p:nvSpPr>
          <p:spPr>
            <a:xfrm>
              <a:off x="5511449" y="257217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28"/>
            <p:cNvSpPr/>
            <p:nvPr/>
          </p:nvSpPr>
          <p:spPr>
            <a:xfrm>
              <a:off x="6306966" y="15716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28"/>
            <p:cNvSpPr/>
            <p:nvPr/>
          </p:nvSpPr>
          <p:spPr>
            <a:xfrm>
              <a:off x="8430779" y="1163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28"/>
            <p:cNvSpPr/>
            <p:nvPr/>
          </p:nvSpPr>
          <p:spPr>
            <a:xfrm>
              <a:off x="5183778" y="28612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28"/>
            <p:cNvSpPr/>
            <p:nvPr/>
          </p:nvSpPr>
          <p:spPr>
            <a:xfrm>
              <a:off x="7443638" y="112906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28"/>
            <p:cNvSpPr/>
            <p:nvPr/>
          </p:nvSpPr>
          <p:spPr>
            <a:xfrm>
              <a:off x="6172576" y="78942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8" name="Google Shape;908;p28"/>
          <p:cNvSpPr txBox="1"/>
          <p:nvPr/>
        </p:nvSpPr>
        <p:spPr>
          <a:xfrm>
            <a:off x="2833103" y="257627"/>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chemeClr val="accent6"/>
                </a:solidFill>
                <a:latin typeface="Times New Roman" panose="02020603050405020304" pitchFamily="18" charset="0"/>
                <a:cs typeface="Times New Roman" panose="02020603050405020304" pitchFamily="18" charset="0"/>
                <a:sym typeface="Arial"/>
              </a:rPr>
              <a:t>Bài 3</a:t>
            </a:r>
            <a:endParaRPr>
              <a:latin typeface="Times New Roman" panose="02020603050405020304" pitchFamily="18" charset="0"/>
              <a:cs typeface="Times New Roman" panose="02020603050405020304" pitchFamily="18" charset="0"/>
            </a:endParaRPr>
          </a:p>
        </p:txBody>
      </p:sp>
      <p:sp>
        <p:nvSpPr>
          <p:cNvPr id="909" name="Google Shape;909;p28"/>
          <p:cNvSpPr/>
          <p:nvPr/>
        </p:nvSpPr>
        <p:spPr>
          <a:xfrm>
            <a:off x="422109" y="1271829"/>
            <a:ext cx="5071761" cy="2576518"/>
          </a:xfrm>
          <a:prstGeom prst="horizontalScroll">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rtl="0">
              <a:lnSpc>
                <a:spcPct val="150000"/>
              </a:lnSpc>
              <a:spcBef>
                <a:spcPts val="0"/>
              </a:spcBef>
              <a:spcAft>
                <a:spcPts val="0"/>
              </a:spcAft>
              <a:buNone/>
            </a:pPr>
            <a:r>
              <a:rPr lang="en-US" sz="2000" b="1" i="0" u="none" strike="noStrike" cap="none">
                <a:solidFill>
                  <a:schemeClr val="accent6"/>
                </a:solidFill>
                <a:latin typeface="Times New Roman" panose="02020603050405020304" pitchFamily="18" charset="0"/>
                <a:cs typeface="Times New Roman" panose="02020603050405020304" pitchFamily="18" charset="0"/>
                <a:sym typeface="Arial"/>
              </a:rPr>
              <a:t>Em hãy xác định dấu hiệu vi phạm, loại vi phạm và trách nhiệm pháp lí tương ứng với các trường hợp trong SGK tr.53.</a:t>
            </a:r>
            <a:endParaRPr sz="2000" b="1" i="0" u="none" strike="noStrike" cap="none">
              <a:solidFill>
                <a:schemeClr val="accent6"/>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pic>
        <p:nvPicPr>
          <p:cNvPr id="914" name="Google Shape;914;p29"/>
          <p:cNvPicPr preferRelativeResize="0"/>
          <p:nvPr/>
        </p:nvPicPr>
        <p:blipFill rotWithShape="1">
          <a:blip r:embed="rId3">
            <a:alphaModFix/>
          </a:blip>
          <a:srcRect/>
          <a:stretch/>
        </p:blipFill>
        <p:spPr>
          <a:xfrm>
            <a:off x="354803" y="219729"/>
            <a:ext cx="8165083" cy="4704041"/>
          </a:xfrm>
          <a:prstGeom prst="rect">
            <a:avLst/>
          </a:prstGeom>
          <a:noFill/>
          <a:ln>
            <a:noFill/>
          </a:ln>
          <a:effectLst>
            <a:outerShdw blurRad="190500" algn="tl" rotWithShape="0">
              <a:srgbClr val="000000">
                <a:alpha val="69803"/>
              </a:srgbClr>
            </a:outerShdw>
          </a:effectLst>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3"/>
          <p:cNvGrpSpPr/>
          <p:nvPr/>
        </p:nvGrpSpPr>
        <p:grpSpPr>
          <a:xfrm>
            <a:off x="615496" y="854750"/>
            <a:ext cx="4287475" cy="3619249"/>
            <a:chOff x="615496" y="854750"/>
            <a:chExt cx="4287475" cy="3619249"/>
          </a:xfrm>
        </p:grpSpPr>
        <p:sp>
          <p:nvSpPr>
            <p:cNvPr id="201" name="Google Shape;201;p3"/>
            <p:cNvSpPr/>
            <p:nvPr/>
          </p:nvSpPr>
          <p:spPr>
            <a:xfrm>
              <a:off x="713225" y="4405450"/>
              <a:ext cx="4189746" cy="68549"/>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
            <p:cNvSpPr/>
            <p:nvPr/>
          </p:nvSpPr>
          <p:spPr>
            <a:xfrm flipH="1">
              <a:off x="615496" y="1517771"/>
              <a:ext cx="3796015" cy="2906395"/>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
            <p:cNvSpPr/>
            <p:nvPr/>
          </p:nvSpPr>
          <p:spPr>
            <a:xfrm flipH="1">
              <a:off x="656736" y="1591654"/>
              <a:ext cx="4189689" cy="281378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04" name="Google Shape;204;p3"/>
            <p:cNvGrpSpPr/>
            <p:nvPr/>
          </p:nvGrpSpPr>
          <p:grpSpPr>
            <a:xfrm>
              <a:off x="1684725" y="854750"/>
              <a:ext cx="1331096" cy="3565198"/>
              <a:chOff x="1684725" y="854750"/>
              <a:chExt cx="1331096" cy="3565198"/>
            </a:xfrm>
          </p:grpSpPr>
          <p:sp>
            <p:nvSpPr>
              <p:cNvPr id="205" name="Google Shape;205;p3"/>
              <p:cNvSpPr/>
              <p:nvPr/>
            </p:nvSpPr>
            <p:spPr>
              <a:xfrm>
                <a:off x="1822486" y="3960450"/>
                <a:ext cx="285107" cy="10581"/>
              </a:xfrm>
              <a:custGeom>
                <a:avLst/>
                <a:gdLst/>
                <a:ahLst/>
                <a:cxnLst/>
                <a:rect l="l" t="t" r="r" b="b"/>
                <a:pathLst>
                  <a:path w="2856" h="106" extrusionOk="0">
                    <a:moveTo>
                      <a:pt x="716" y="1"/>
                    </a:moveTo>
                    <a:cubicBezTo>
                      <a:pt x="480" y="10"/>
                      <a:pt x="236" y="10"/>
                      <a:pt x="0" y="27"/>
                    </a:cubicBezTo>
                    <a:cubicBezTo>
                      <a:pt x="236" y="62"/>
                      <a:pt x="480" y="71"/>
                      <a:pt x="707" y="88"/>
                    </a:cubicBezTo>
                    <a:cubicBezTo>
                      <a:pt x="934" y="97"/>
                      <a:pt x="1179" y="97"/>
                      <a:pt x="1415" y="106"/>
                    </a:cubicBezTo>
                    <a:lnTo>
                      <a:pt x="2139" y="106"/>
                    </a:lnTo>
                    <a:cubicBezTo>
                      <a:pt x="2375" y="97"/>
                      <a:pt x="2620" y="97"/>
                      <a:pt x="2855" y="71"/>
                    </a:cubicBezTo>
                    <a:cubicBezTo>
                      <a:pt x="2628" y="53"/>
                      <a:pt x="2393" y="27"/>
                      <a:pt x="2148" y="18"/>
                    </a:cubicBezTo>
                    <a:cubicBezTo>
                      <a:pt x="1921" y="10"/>
                      <a:pt x="1677" y="10"/>
                      <a:pt x="1441" y="1"/>
                    </a:cubicBezTo>
                    <a:close/>
                  </a:path>
                </a:pathLst>
              </a:custGeom>
              <a:solidFill>
                <a:srgbClr val="7197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
              <p:cNvSpPr/>
              <p:nvPr/>
            </p:nvSpPr>
            <p:spPr>
              <a:xfrm>
                <a:off x="2409967" y="3963145"/>
                <a:ext cx="482067" cy="455901"/>
              </a:xfrm>
              <a:custGeom>
                <a:avLst/>
                <a:gdLst/>
                <a:ahLst/>
                <a:cxnLst/>
                <a:rect l="l" t="t" r="r" b="b"/>
                <a:pathLst>
                  <a:path w="4829" h="4567" extrusionOk="0">
                    <a:moveTo>
                      <a:pt x="437" y="0"/>
                    </a:moveTo>
                    <a:lnTo>
                      <a:pt x="437" y="2087"/>
                    </a:lnTo>
                    <a:cubicBezTo>
                      <a:pt x="437" y="2244"/>
                      <a:pt x="411" y="2384"/>
                      <a:pt x="358" y="2523"/>
                    </a:cubicBezTo>
                    <a:cubicBezTo>
                      <a:pt x="227" y="2873"/>
                      <a:pt x="0" y="3659"/>
                      <a:pt x="18" y="4567"/>
                    </a:cubicBezTo>
                    <a:lnTo>
                      <a:pt x="4829" y="4567"/>
                    </a:lnTo>
                    <a:cubicBezTo>
                      <a:pt x="4829" y="4567"/>
                      <a:pt x="4549" y="3929"/>
                      <a:pt x="3274" y="3536"/>
                    </a:cubicBezTo>
                    <a:cubicBezTo>
                      <a:pt x="3039" y="3475"/>
                      <a:pt x="2838" y="3353"/>
                      <a:pt x="2663" y="3205"/>
                    </a:cubicBezTo>
                    <a:lnTo>
                      <a:pt x="2192" y="2794"/>
                    </a:lnTo>
                    <a:cubicBezTo>
                      <a:pt x="1930" y="2576"/>
                      <a:pt x="1808" y="2227"/>
                      <a:pt x="1877" y="1904"/>
                    </a:cubicBezTo>
                    <a:lnTo>
                      <a:pt x="2209" y="18"/>
                    </a:lnTo>
                    <a:lnTo>
                      <a:pt x="437"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
              <p:cNvSpPr/>
              <p:nvPr/>
            </p:nvSpPr>
            <p:spPr>
              <a:xfrm>
                <a:off x="2410766" y="4248149"/>
                <a:ext cx="483864" cy="168305"/>
              </a:xfrm>
              <a:custGeom>
                <a:avLst/>
                <a:gdLst/>
                <a:ahLst/>
                <a:cxnLst/>
                <a:rect l="l" t="t" r="r" b="b"/>
                <a:pathLst>
                  <a:path w="4847" h="1686" extrusionOk="0">
                    <a:moveTo>
                      <a:pt x="2280" y="0"/>
                    </a:moveTo>
                    <a:lnTo>
                      <a:pt x="1415" y="568"/>
                    </a:lnTo>
                    <a:lnTo>
                      <a:pt x="254" y="9"/>
                    </a:lnTo>
                    <a:cubicBezTo>
                      <a:pt x="132" y="419"/>
                      <a:pt x="1" y="1031"/>
                      <a:pt x="36" y="1685"/>
                    </a:cubicBezTo>
                    <a:lnTo>
                      <a:pt x="4847" y="1685"/>
                    </a:lnTo>
                    <a:cubicBezTo>
                      <a:pt x="4847" y="1685"/>
                      <a:pt x="4559" y="1057"/>
                      <a:pt x="3284" y="664"/>
                    </a:cubicBezTo>
                    <a:cubicBezTo>
                      <a:pt x="3066" y="594"/>
                      <a:pt x="2856" y="481"/>
                      <a:pt x="2673" y="323"/>
                    </a:cubicBezTo>
                    <a:lnTo>
                      <a:pt x="228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
              <p:cNvSpPr/>
              <p:nvPr/>
            </p:nvSpPr>
            <p:spPr>
              <a:xfrm>
                <a:off x="1684725" y="3963145"/>
                <a:ext cx="381840" cy="455901"/>
              </a:xfrm>
              <a:custGeom>
                <a:avLst/>
                <a:gdLst/>
                <a:ahLst/>
                <a:cxnLst/>
                <a:rect l="l" t="t" r="r" b="b"/>
                <a:pathLst>
                  <a:path w="3825" h="4567" extrusionOk="0">
                    <a:moveTo>
                      <a:pt x="2070" y="0"/>
                    </a:moveTo>
                    <a:lnTo>
                      <a:pt x="1948" y="1904"/>
                    </a:lnTo>
                    <a:cubicBezTo>
                      <a:pt x="1939" y="2148"/>
                      <a:pt x="1834" y="2384"/>
                      <a:pt x="1659" y="2558"/>
                    </a:cubicBezTo>
                    <a:lnTo>
                      <a:pt x="909" y="3344"/>
                    </a:lnTo>
                    <a:cubicBezTo>
                      <a:pt x="909" y="3344"/>
                      <a:pt x="411" y="3711"/>
                      <a:pt x="236" y="3868"/>
                    </a:cubicBezTo>
                    <a:cubicBezTo>
                      <a:pt x="62" y="4008"/>
                      <a:pt x="0" y="4567"/>
                      <a:pt x="0" y="4567"/>
                    </a:cubicBezTo>
                    <a:lnTo>
                      <a:pt x="3685" y="4567"/>
                    </a:lnTo>
                    <a:lnTo>
                      <a:pt x="3406" y="2698"/>
                    </a:lnTo>
                    <a:cubicBezTo>
                      <a:pt x="3388" y="2593"/>
                      <a:pt x="3388" y="2471"/>
                      <a:pt x="3406" y="2349"/>
                    </a:cubicBezTo>
                    <a:lnTo>
                      <a:pt x="382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
              <p:cNvSpPr/>
              <p:nvPr/>
            </p:nvSpPr>
            <p:spPr>
              <a:xfrm>
                <a:off x="1684725" y="4221995"/>
                <a:ext cx="367964" cy="197953"/>
              </a:xfrm>
              <a:custGeom>
                <a:avLst/>
                <a:gdLst/>
                <a:ahLst/>
                <a:cxnLst/>
                <a:rect l="l" t="t" r="r" b="b"/>
                <a:pathLst>
                  <a:path w="3686" h="1983" extrusionOk="0">
                    <a:moveTo>
                      <a:pt x="1616" y="0"/>
                    </a:moveTo>
                    <a:lnTo>
                      <a:pt x="909" y="760"/>
                    </a:lnTo>
                    <a:cubicBezTo>
                      <a:pt x="909" y="760"/>
                      <a:pt x="411" y="1135"/>
                      <a:pt x="236" y="1284"/>
                    </a:cubicBezTo>
                    <a:cubicBezTo>
                      <a:pt x="62" y="1424"/>
                      <a:pt x="0" y="1982"/>
                      <a:pt x="0" y="1982"/>
                    </a:cubicBezTo>
                    <a:lnTo>
                      <a:pt x="3685" y="1982"/>
                    </a:lnTo>
                    <a:lnTo>
                      <a:pt x="3441" y="358"/>
                    </a:lnTo>
                    <a:lnTo>
                      <a:pt x="2899" y="638"/>
                    </a:lnTo>
                    <a:cubicBezTo>
                      <a:pt x="2899" y="638"/>
                      <a:pt x="2445" y="44"/>
                      <a:pt x="1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
              <p:cNvSpPr/>
              <p:nvPr/>
            </p:nvSpPr>
            <p:spPr>
              <a:xfrm>
                <a:off x="2180665" y="1311556"/>
                <a:ext cx="456012" cy="734013"/>
              </a:xfrm>
              <a:custGeom>
                <a:avLst/>
                <a:gdLst/>
                <a:ahLst/>
                <a:cxnLst/>
                <a:rect l="l" t="t" r="r" b="b"/>
                <a:pathLst>
                  <a:path w="4568" h="7353" extrusionOk="0">
                    <a:moveTo>
                      <a:pt x="1075" y="0"/>
                    </a:moveTo>
                    <a:lnTo>
                      <a:pt x="1" y="1703"/>
                    </a:lnTo>
                    <a:lnTo>
                      <a:pt x="909" y="7353"/>
                    </a:lnTo>
                    <a:lnTo>
                      <a:pt x="4480" y="7344"/>
                    </a:lnTo>
                    <a:lnTo>
                      <a:pt x="4567" y="1703"/>
                    </a:lnTo>
                    <a:lnTo>
                      <a:pt x="2996" y="9"/>
                    </a:lnTo>
                    <a:lnTo>
                      <a:pt x="107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
              <p:cNvSpPr/>
              <p:nvPr/>
            </p:nvSpPr>
            <p:spPr>
              <a:xfrm>
                <a:off x="2274802" y="1408288"/>
                <a:ext cx="239786" cy="127377"/>
              </a:xfrm>
              <a:custGeom>
                <a:avLst/>
                <a:gdLst/>
                <a:ahLst/>
                <a:cxnLst/>
                <a:rect l="l" t="t" r="r" b="b"/>
                <a:pathLst>
                  <a:path w="2402" h="1276" fill="none" extrusionOk="0">
                    <a:moveTo>
                      <a:pt x="2402" y="909"/>
                    </a:moveTo>
                    <a:lnTo>
                      <a:pt x="1293" y="1"/>
                    </a:lnTo>
                    <a:lnTo>
                      <a:pt x="1" y="1276"/>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
              <p:cNvSpPr/>
              <p:nvPr/>
            </p:nvSpPr>
            <p:spPr>
              <a:xfrm>
                <a:off x="2403878" y="1451013"/>
                <a:ext cx="71476" cy="540552"/>
              </a:xfrm>
              <a:custGeom>
                <a:avLst/>
                <a:gdLst/>
                <a:ahLst/>
                <a:cxnLst/>
                <a:rect l="l" t="t" r="r" b="b"/>
                <a:pathLst>
                  <a:path w="716" h="5415" fill="none" extrusionOk="0">
                    <a:moveTo>
                      <a:pt x="0" y="1"/>
                    </a:moveTo>
                    <a:lnTo>
                      <a:pt x="716" y="5414"/>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
              <p:cNvSpPr/>
              <p:nvPr/>
            </p:nvSpPr>
            <p:spPr>
              <a:xfrm>
                <a:off x="1791041" y="2048075"/>
                <a:ext cx="1017342" cy="1960463"/>
              </a:xfrm>
              <a:custGeom>
                <a:avLst/>
                <a:gdLst/>
                <a:ahLst/>
                <a:cxnLst/>
                <a:rect l="l" t="t" r="r" b="b"/>
                <a:pathLst>
                  <a:path w="10191" h="19639" extrusionOk="0">
                    <a:moveTo>
                      <a:pt x="8628" y="1"/>
                    </a:moveTo>
                    <a:lnTo>
                      <a:pt x="3729" y="132"/>
                    </a:lnTo>
                    <a:lnTo>
                      <a:pt x="2952" y="2847"/>
                    </a:lnTo>
                    <a:lnTo>
                      <a:pt x="1" y="19446"/>
                    </a:lnTo>
                    <a:lnTo>
                      <a:pt x="3380" y="19446"/>
                    </a:lnTo>
                    <a:lnTo>
                      <a:pt x="6855" y="4559"/>
                    </a:lnTo>
                    <a:lnTo>
                      <a:pt x="5825" y="19638"/>
                    </a:lnTo>
                    <a:lnTo>
                      <a:pt x="9239" y="19638"/>
                    </a:lnTo>
                    <a:lnTo>
                      <a:pt x="10190" y="2140"/>
                    </a:lnTo>
                    <a:lnTo>
                      <a:pt x="862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
              <p:cNvSpPr/>
              <p:nvPr/>
            </p:nvSpPr>
            <p:spPr>
              <a:xfrm>
                <a:off x="2068260" y="2048075"/>
                <a:ext cx="741020" cy="388818"/>
              </a:xfrm>
              <a:custGeom>
                <a:avLst/>
                <a:gdLst/>
                <a:ahLst/>
                <a:cxnLst/>
                <a:rect l="l" t="t" r="r" b="b"/>
                <a:pathLst>
                  <a:path w="7423" h="3895" extrusionOk="0">
                    <a:moveTo>
                      <a:pt x="5868" y="1"/>
                    </a:moveTo>
                    <a:lnTo>
                      <a:pt x="952" y="132"/>
                    </a:lnTo>
                    <a:lnTo>
                      <a:pt x="175" y="2847"/>
                    </a:lnTo>
                    <a:lnTo>
                      <a:pt x="0" y="3895"/>
                    </a:lnTo>
                    <a:cubicBezTo>
                      <a:pt x="2829" y="2760"/>
                      <a:pt x="6331" y="2594"/>
                      <a:pt x="7405" y="2577"/>
                    </a:cubicBezTo>
                    <a:lnTo>
                      <a:pt x="7422" y="2140"/>
                    </a:lnTo>
                    <a:lnTo>
                      <a:pt x="5868" y="1"/>
                    </a:lnTo>
                    <a:close/>
                  </a:path>
                </a:pathLst>
              </a:custGeom>
              <a:solidFill>
                <a:srgbClr val="000000">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
              <p:cNvSpPr/>
              <p:nvPr/>
            </p:nvSpPr>
            <p:spPr>
              <a:xfrm>
                <a:off x="2472659" y="2081217"/>
                <a:ext cx="41928" cy="423757"/>
              </a:xfrm>
              <a:custGeom>
                <a:avLst/>
                <a:gdLst/>
                <a:ahLst/>
                <a:cxnLst/>
                <a:rect l="l" t="t" r="r" b="b"/>
                <a:pathLst>
                  <a:path w="420" h="4245" extrusionOk="0">
                    <a:moveTo>
                      <a:pt x="167" y="0"/>
                    </a:moveTo>
                    <a:lnTo>
                      <a:pt x="97" y="18"/>
                    </a:lnTo>
                    <a:lnTo>
                      <a:pt x="359" y="2803"/>
                    </a:lnTo>
                    <a:lnTo>
                      <a:pt x="1" y="4218"/>
                    </a:lnTo>
                    <a:lnTo>
                      <a:pt x="53" y="4244"/>
                    </a:lnTo>
                    <a:lnTo>
                      <a:pt x="420" y="2803"/>
                    </a:lnTo>
                    <a:lnTo>
                      <a:pt x="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
              <p:cNvSpPr/>
              <p:nvPr/>
            </p:nvSpPr>
            <p:spPr>
              <a:xfrm>
                <a:off x="2299259" y="2388882"/>
                <a:ext cx="321744" cy="100"/>
              </a:xfrm>
              <a:custGeom>
                <a:avLst/>
                <a:gdLst/>
                <a:ahLst/>
                <a:cxnLst/>
                <a:rect l="l" t="t" r="r" b="b"/>
                <a:pathLst>
                  <a:path w="3223" h="1" fill="none" extrusionOk="0">
                    <a:moveTo>
                      <a:pt x="3222" y="1"/>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
              <p:cNvSpPr/>
              <p:nvPr/>
            </p:nvSpPr>
            <p:spPr>
              <a:xfrm>
                <a:off x="2505801" y="2081217"/>
                <a:ext cx="24558" cy="251160"/>
              </a:xfrm>
              <a:custGeom>
                <a:avLst/>
                <a:gdLst/>
                <a:ahLst/>
                <a:cxnLst/>
                <a:rect l="l" t="t" r="r" b="b"/>
                <a:pathLst>
                  <a:path w="246" h="2516" extrusionOk="0">
                    <a:moveTo>
                      <a:pt x="184" y="0"/>
                    </a:moveTo>
                    <a:lnTo>
                      <a:pt x="1" y="2515"/>
                    </a:lnTo>
                    <a:lnTo>
                      <a:pt x="62" y="2515"/>
                    </a:lnTo>
                    <a:lnTo>
                      <a:pt x="2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
              <p:cNvSpPr/>
              <p:nvPr/>
            </p:nvSpPr>
            <p:spPr>
              <a:xfrm>
                <a:off x="2606027" y="2189329"/>
                <a:ext cx="94237" cy="1819211"/>
              </a:xfrm>
              <a:custGeom>
                <a:avLst/>
                <a:gdLst/>
                <a:ahLst/>
                <a:cxnLst/>
                <a:rect l="l" t="t" r="r" b="b"/>
                <a:pathLst>
                  <a:path w="944" h="18224" extrusionOk="0">
                    <a:moveTo>
                      <a:pt x="883" y="0"/>
                    </a:moveTo>
                    <a:lnTo>
                      <a:pt x="1" y="18223"/>
                    </a:lnTo>
                    <a:lnTo>
                      <a:pt x="62" y="18223"/>
                    </a:lnTo>
                    <a:lnTo>
                      <a:pt x="94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
              <p:cNvSpPr/>
              <p:nvPr/>
            </p:nvSpPr>
            <p:spPr>
              <a:xfrm>
                <a:off x="1941879" y="2189329"/>
                <a:ext cx="333025" cy="1799945"/>
              </a:xfrm>
              <a:custGeom>
                <a:avLst/>
                <a:gdLst/>
                <a:ahLst/>
                <a:cxnLst/>
                <a:rect l="l" t="t" r="r" b="b"/>
                <a:pathLst>
                  <a:path w="3336" h="18031" extrusionOk="0">
                    <a:moveTo>
                      <a:pt x="3275" y="0"/>
                    </a:moveTo>
                    <a:lnTo>
                      <a:pt x="0" y="18031"/>
                    </a:lnTo>
                    <a:lnTo>
                      <a:pt x="61" y="18031"/>
                    </a:lnTo>
                    <a:lnTo>
                      <a:pt x="3336" y="9"/>
                    </a:lnTo>
                    <a:lnTo>
                      <a:pt x="32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
              <p:cNvSpPr/>
              <p:nvPr/>
            </p:nvSpPr>
            <p:spPr>
              <a:xfrm>
                <a:off x="2192045" y="2022819"/>
                <a:ext cx="469888" cy="75967"/>
              </a:xfrm>
              <a:custGeom>
                <a:avLst/>
                <a:gdLst/>
                <a:ahLst/>
                <a:cxnLst/>
                <a:rect l="l" t="t" r="r" b="b"/>
                <a:pathLst>
                  <a:path w="4707" h="761" extrusionOk="0">
                    <a:moveTo>
                      <a:pt x="4707" y="0"/>
                    </a:moveTo>
                    <a:lnTo>
                      <a:pt x="0" y="9"/>
                    </a:lnTo>
                    <a:lnTo>
                      <a:pt x="0" y="760"/>
                    </a:lnTo>
                    <a:lnTo>
                      <a:pt x="4707" y="760"/>
                    </a:lnTo>
                    <a:lnTo>
                      <a:pt x="470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
              <p:cNvSpPr/>
              <p:nvPr/>
            </p:nvSpPr>
            <p:spPr>
              <a:xfrm>
                <a:off x="2131051" y="854750"/>
                <a:ext cx="534177" cy="407186"/>
              </a:xfrm>
              <a:custGeom>
                <a:avLst/>
                <a:gdLst/>
                <a:ahLst/>
                <a:cxnLst/>
                <a:rect l="l" t="t" r="r" b="b"/>
                <a:pathLst>
                  <a:path w="5351" h="4079" extrusionOk="0">
                    <a:moveTo>
                      <a:pt x="3526" y="1"/>
                    </a:moveTo>
                    <a:cubicBezTo>
                      <a:pt x="3324" y="1"/>
                      <a:pt x="3100" y="20"/>
                      <a:pt x="2855" y="62"/>
                    </a:cubicBezTo>
                    <a:cubicBezTo>
                      <a:pt x="2078" y="211"/>
                      <a:pt x="1484" y="691"/>
                      <a:pt x="1188" y="1494"/>
                    </a:cubicBezTo>
                    <a:cubicBezTo>
                      <a:pt x="1030" y="1896"/>
                      <a:pt x="1013" y="2315"/>
                      <a:pt x="655" y="2568"/>
                    </a:cubicBezTo>
                    <a:cubicBezTo>
                      <a:pt x="288" y="2813"/>
                      <a:pt x="236" y="3188"/>
                      <a:pt x="271" y="3398"/>
                    </a:cubicBezTo>
                    <a:cubicBezTo>
                      <a:pt x="306" y="3599"/>
                      <a:pt x="227" y="3904"/>
                      <a:pt x="0" y="4079"/>
                    </a:cubicBezTo>
                    <a:lnTo>
                      <a:pt x="5222" y="4079"/>
                    </a:lnTo>
                    <a:cubicBezTo>
                      <a:pt x="5222" y="4079"/>
                      <a:pt x="4933" y="3642"/>
                      <a:pt x="4986" y="3267"/>
                    </a:cubicBezTo>
                    <a:cubicBezTo>
                      <a:pt x="5038" y="2891"/>
                      <a:pt x="5213" y="2629"/>
                      <a:pt x="5082" y="2245"/>
                    </a:cubicBezTo>
                    <a:cubicBezTo>
                      <a:pt x="4951" y="1870"/>
                      <a:pt x="4776" y="1695"/>
                      <a:pt x="5029" y="1363"/>
                    </a:cubicBezTo>
                    <a:cubicBezTo>
                      <a:pt x="5350" y="943"/>
                      <a:pt x="4949" y="1"/>
                      <a:pt x="35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
              <p:cNvSpPr/>
              <p:nvPr/>
            </p:nvSpPr>
            <p:spPr>
              <a:xfrm>
                <a:off x="2288778" y="946291"/>
                <a:ext cx="299083" cy="452507"/>
              </a:xfrm>
              <a:custGeom>
                <a:avLst/>
                <a:gdLst/>
                <a:ahLst/>
                <a:cxnLst/>
                <a:rect l="l" t="t" r="r" b="b"/>
                <a:pathLst>
                  <a:path w="2996" h="4533" extrusionOk="0">
                    <a:moveTo>
                      <a:pt x="1441" y="1"/>
                    </a:moveTo>
                    <a:cubicBezTo>
                      <a:pt x="1441" y="167"/>
                      <a:pt x="1301" y="1092"/>
                      <a:pt x="559" y="1450"/>
                    </a:cubicBezTo>
                    <a:lnTo>
                      <a:pt x="498" y="1974"/>
                    </a:lnTo>
                    <a:lnTo>
                      <a:pt x="0" y="3659"/>
                    </a:lnTo>
                    <a:lnTo>
                      <a:pt x="1188" y="4533"/>
                    </a:lnTo>
                    <a:lnTo>
                      <a:pt x="1921" y="3668"/>
                    </a:lnTo>
                    <a:lnTo>
                      <a:pt x="1921" y="2917"/>
                    </a:lnTo>
                    <a:cubicBezTo>
                      <a:pt x="1954" y="2920"/>
                      <a:pt x="1986" y="2922"/>
                      <a:pt x="2018" y="2922"/>
                    </a:cubicBezTo>
                    <a:cubicBezTo>
                      <a:pt x="2462" y="2922"/>
                      <a:pt x="2814" y="2638"/>
                      <a:pt x="2847" y="2149"/>
                    </a:cubicBezTo>
                    <a:cubicBezTo>
                      <a:pt x="2882" y="1625"/>
                      <a:pt x="2847" y="1171"/>
                      <a:pt x="2995" y="883"/>
                    </a:cubicBezTo>
                    <a:cubicBezTo>
                      <a:pt x="2987" y="874"/>
                      <a:pt x="2227" y="865"/>
                      <a:pt x="1441"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
              <p:cNvSpPr/>
              <p:nvPr/>
            </p:nvSpPr>
            <p:spPr>
              <a:xfrm>
                <a:off x="2390801" y="1110206"/>
                <a:ext cx="55005" cy="54105"/>
              </a:xfrm>
              <a:custGeom>
                <a:avLst/>
                <a:gdLst/>
                <a:ahLst/>
                <a:cxnLst/>
                <a:rect l="l" t="t" r="r" b="b"/>
                <a:pathLst>
                  <a:path w="551" h="542" extrusionOk="0">
                    <a:moveTo>
                      <a:pt x="279" y="0"/>
                    </a:moveTo>
                    <a:cubicBezTo>
                      <a:pt x="122" y="0"/>
                      <a:pt x="0" y="114"/>
                      <a:pt x="0" y="271"/>
                    </a:cubicBezTo>
                    <a:cubicBezTo>
                      <a:pt x="0" y="420"/>
                      <a:pt x="122" y="542"/>
                      <a:pt x="279" y="542"/>
                    </a:cubicBezTo>
                    <a:cubicBezTo>
                      <a:pt x="428" y="542"/>
                      <a:pt x="550" y="420"/>
                      <a:pt x="550" y="271"/>
                    </a:cubicBezTo>
                    <a:cubicBezTo>
                      <a:pt x="550" y="114"/>
                      <a:pt x="428" y="0"/>
                      <a:pt x="279" y="0"/>
                    </a:cubicBezTo>
                    <a:close/>
                  </a:path>
                </a:pathLst>
              </a:custGeom>
              <a:solidFill>
                <a:srgbClr val="D65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
              <p:cNvSpPr/>
              <p:nvPr/>
            </p:nvSpPr>
            <p:spPr>
              <a:xfrm>
                <a:off x="2383813" y="1189568"/>
                <a:ext cx="87249" cy="45420"/>
              </a:xfrm>
              <a:custGeom>
                <a:avLst/>
                <a:gdLst/>
                <a:ahLst/>
                <a:cxnLst/>
                <a:rect l="l" t="t" r="r" b="b"/>
                <a:pathLst>
                  <a:path w="874" h="455" fill="none" extrusionOk="0">
                    <a:moveTo>
                      <a:pt x="873" y="454"/>
                    </a:moveTo>
                    <a:cubicBezTo>
                      <a:pt x="873" y="454"/>
                      <a:pt x="349" y="454"/>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
              <p:cNvSpPr/>
              <p:nvPr/>
            </p:nvSpPr>
            <p:spPr>
              <a:xfrm>
                <a:off x="2279194" y="1029846"/>
                <a:ext cx="109012" cy="113701"/>
              </a:xfrm>
              <a:custGeom>
                <a:avLst/>
                <a:gdLst/>
                <a:ahLst/>
                <a:cxnLst/>
                <a:rect l="l" t="t" r="r" b="b"/>
                <a:pathLst>
                  <a:path w="1092" h="1139" extrusionOk="0">
                    <a:moveTo>
                      <a:pt x="448" y="0"/>
                    </a:moveTo>
                    <a:cubicBezTo>
                      <a:pt x="399" y="0"/>
                      <a:pt x="351" y="9"/>
                      <a:pt x="306" y="28"/>
                    </a:cubicBezTo>
                    <a:cubicBezTo>
                      <a:pt x="70" y="133"/>
                      <a:pt x="0" y="456"/>
                      <a:pt x="131" y="744"/>
                    </a:cubicBezTo>
                    <a:cubicBezTo>
                      <a:pt x="237" y="984"/>
                      <a:pt x="445" y="1138"/>
                      <a:pt x="646" y="1138"/>
                    </a:cubicBezTo>
                    <a:cubicBezTo>
                      <a:pt x="693" y="1138"/>
                      <a:pt x="741" y="1130"/>
                      <a:pt x="786" y="1111"/>
                    </a:cubicBezTo>
                    <a:cubicBezTo>
                      <a:pt x="1013" y="1006"/>
                      <a:pt x="1092" y="683"/>
                      <a:pt x="961" y="386"/>
                    </a:cubicBezTo>
                    <a:cubicBezTo>
                      <a:pt x="856" y="148"/>
                      <a:pt x="644" y="0"/>
                      <a:pt x="448" y="0"/>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
              <p:cNvSpPr/>
              <p:nvPr/>
            </p:nvSpPr>
            <p:spPr>
              <a:xfrm>
                <a:off x="2294867" y="1115397"/>
                <a:ext cx="37635" cy="36736"/>
              </a:xfrm>
              <a:custGeom>
                <a:avLst/>
                <a:gdLst/>
                <a:ahLst/>
                <a:cxnLst/>
                <a:rect l="l" t="t" r="r" b="b"/>
                <a:pathLst>
                  <a:path w="377" h="368" fill="none" extrusionOk="0">
                    <a:moveTo>
                      <a:pt x="1" y="184"/>
                    </a:moveTo>
                    <a:cubicBezTo>
                      <a:pt x="1" y="280"/>
                      <a:pt x="79" y="368"/>
                      <a:pt x="193" y="368"/>
                    </a:cubicBezTo>
                    <a:cubicBezTo>
                      <a:pt x="289" y="368"/>
                      <a:pt x="376" y="289"/>
                      <a:pt x="376" y="184"/>
                    </a:cubicBezTo>
                    <a:cubicBezTo>
                      <a:pt x="376" y="88"/>
                      <a:pt x="297" y="1"/>
                      <a:pt x="193" y="1"/>
                    </a:cubicBezTo>
                    <a:cubicBezTo>
                      <a:pt x="79" y="10"/>
                      <a:pt x="1" y="88"/>
                      <a:pt x="1" y="184"/>
                    </a:cubicBezTo>
                    <a:close/>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
              <p:cNvSpPr/>
              <p:nvPr/>
            </p:nvSpPr>
            <p:spPr>
              <a:xfrm>
                <a:off x="2523271" y="1087346"/>
                <a:ext cx="30547" cy="27652"/>
              </a:xfrm>
              <a:custGeom>
                <a:avLst/>
                <a:gdLst/>
                <a:ahLst/>
                <a:cxnLst/>
                <a:rect l="l" t="t" r="r" b="b"/>
                <a:pathLst>
                  <a:path w="306" h="277" extrusionOk="0">
                    <a:moveTo>
                      <a:pt x="158" y="1"/>
                    </a:moveTo>
                    <a:cubicBezTo>
                      <a:pt x="120" y="1"/>
                      <a:pt x="83" y="25"/>
                      <a:pt x="53" y="55"/>
                    </a:cubicBezTo>
                    <a:lnTo>
                      <a:pt x="114" y="133"/>
                    </a:lnTo>
                    <a:lnTo>
                      <a:pt x="114" y="133"/>
                    </a:lnTo>
                    <a:lnTo>
                      <a:pt x="26" y="107"/>
                    </a:lnTo>
                    <a:cubicBezTo>
                      <a:pt x="18" y="107"/>
                      <a:pt x="18" y="107"/>
                      <a:pt x="18" y="116"/>
                    </a:cubicBezTo>
                    <a:cubicBezTo>
                      <a:pt x="0" y="186"/>
                      <a:pt x="53" y="256"/>
                      <a:pt x="131" y="273"/>
                    </a:cubicBezTo>
                    <a:cubicBezTo>
                      <a:pt x="139" y="275"/>
                      <a:pt x="147" y="276"/>
                      <a:pt x="156" y="276"/>
                    </a:cubicBezTo>
                    <a:cubicBezTo>
                      <a:pt x="212" y="276"/>
                      <a:pt x="272" y="228"/>
                      <a:pt x="280" y="160"/>
                    </a:cubicBezTo>
                    <a:cubicBezTo>
                      <a:pt x="306" y="90"/>
                      <a:pt x="245" y="20"/>
                      <a:pt x="175" y="2"/>
                    </a:cubicBezTo>
                    <a:cubicBezTo>
                      <a:pt x="169" y="1"/>
                      <a:pt x="163" y="1"/>
                      <a:pt x="1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
              <p:cNvSpPr/>
              <p:nvPr/>
            </p:nvSpPr>
            <p:spPr>
              <a:xfrm>
                <a:off x="2437819" y="1074768"/>
                <a:ext cx="30647" cy="27152"/>
              </a:xfrm>
              <a:custGeom>
                <a:avLst/>
                <a:gdLst/>
                <a:ahLst/>
                <a:cxnLst/>
                <a:rect l="l" t="t" r="r" b="b"/>
                <a:pathLst>
                  <a:path w="307" h="272" extrusionOk="0">
                    <a:moveTo>
                      <a:pt x="147" y="1"/>
                    </a:moveTo>
                    <a:cubicBezTo>
                      <a:pt x="113" y="1"/>
                      <a:pt x="80" y="23"/>
                      <a:pt x="53" y="50"/>
                    </a:cubicBezTo>
                    <a:lnTo>
                      <a:pt x="123" y="137"/>
                    </a:lnTo>
                    <a:lnTo>
                      <a:pt x="35" y="102"/>
                    </a:lnTo>
                    <a:cubicBezTo>
                      <a:pt x="27" y="102"/>
                      <a:pt x="27" y="102"/>
                      <a:pt x="27" y="111"/>
                    </a:cubicBezTo>
                    <a:cubicBezTo>
                      <a:pt x="1" y="181"/>
                      <a:pt x="53" y="251"/>
                      <a:pt x="132" y="268"/>
                    </a:cubicBezTo>
                    <a:cubicBezTo>
                      <a:pt x="141" y="270"/>
                      <a:pt x="150" y="272"/>
                      <a:pt x="159" y="272"/>
                    </a:cubicBezTo>
                    <a:cubicBezTo>
                      <a:pt x="219" y="272"/>
                      <a:pt x="274" y="223"/>
                      <a:pt x="289" y="155"/>
                    </a:cubicBezTo>
                    <a:cubicBezTo>
                      <a:pt x="306" y="94"/>
                      <a:pt x="254" y="15"/>
                      <a:pt x="175" y="6"/>
                    </a:cubicBezTo>
                    <a:cubicBezTo>
                      <a:pt x="166" y="2"/>
                      <a:pt x="156" y="1"/>
                      <a:pt x="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9" name="Google Shape;229;p3"/>
              <p:cNvGrpSpPr/>
              <p:nvPr/>
            </p:nvGrpSpPr>
            <p:grpSpPr>
              <a:xfrm>
                <a:off x="2312337" y="1037033"/>
                <a:ext cx="247571" cy="126480"/>
                <a:chOff x="2312337" y="1037033"/>
                <a:chExt cx="247571" cy="126480"/>
              </a:xfrm>
            </p:grpSpPr>
            <p:sp>
              <p:nvSpPr>
                <p:cNvPr id="230" name="Google Shape;230;p3"/>
                <p:cNvSpPr/>
                <p:nvPr/>
              </p:nvSpPr>
              <p:spPr>
                <a:xfrm>
                  <a:off x="2312337" y="1052706"/>
                  <a:ext cx="48017" cy="54105"/>
                </a:xfrm>
                <a:custGeom>
                  <a:avLst/>
                  <a:gdLst/>
                  <a:ahLst/>
                  <a:cxnLst/>
                  <a:rect l="l" t="t" r="r" b="b"/>
                  <a:pathLst>
                    <a:path w="481" h="542" fill="none" extrusionOk="0">
                      <a:moveTo>
                        <a:pt x="480" y="542"/>
                      </a:moveTo>
                      <a:cubicBezTo>
                        <a:pt x="480" y="542"/>
                        <a:pt x="393" y="96"/>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
                <p:cNvSpPr/>
                <p:nvPr/>
              </p:nvSpPr>
              <p:spPr>
                <a:xfrm>
                  <a:off x="2326213" y="1062289"/>
                  <a:ext cx="7088" cy="27053"/>
                </a:xfrm>
                <a:custGeom>
                  <a:avLst/>
                  <a:gdLst/>
                  <a:ahLst/>
                  <a:cxnLst/>
                  <a:rect l="l" t="t" r="r" b="b"/>
                  <a:pathLst>
                    <a:path w="71" h="271" fill="none" extrusionOk="0">
                      <a:moveTo>
                        <a:pt x="1" y="271"/>
                      </a:moveTo>
                      <a:lnTo>
                        <a:pt x="71"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
                <p:cNvSpPr/>
                <p:nvPr/>
              </p:nvSpPr>
              <p:spPr>
                <a:xfrm>
                  <a:off x="2473557" y="1098826"/>
                  <a:ext cx="29749" cy="46319"/>
                </a:xfrm>
                <a:custGeom>
                  <a:avLst/>
                  <a:gdLst/>
                  <a:ahLst/>
                  <a:cxnLst/>
                  <a:rect l="l" t="t" r="r" b="b"/>
                  <a:pathLst>
                    <a:path w="298" h="464" fill="none" extrusionOk="0">
                      <a:moveTo>
                        <a:pt x="297" y="1"/>
                      </a:moveTo>
                      <a:lnTo>
                        <a:pt x="297" y="272"/>
                      </a:lnTo>
                      <a:cubicBezTo>
                        <a:pt x="297" y="394"/>
                        <a:pt x="158" y="464"/>
                        <a:pt x="1" y="359"/>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
                <p:cNvSpPr/>
                <p:nvPr/>
              </p:nvSpPr>
              <p:spPr>
                <a:xfrm>
                  <a:off x="2429134" y="1133765"/>
                  <a:ext cx="69779" cy="29748"/>
                </a:xfrm>
                <a:custGeom>
                  <a:avLst/>
                  <a:gdLst/>
                  <a:ahLst/>
                  <a:cxnLst/>
                  <a:rect l="l" t="t" r="r" b="b"/>
                  <a:pathLst>
                    <a:path w="699" h="298" fill="none" extrusionOk="0">
                      <a:moveTo>
                        <a:pt x="699" y="245"/>
                      </a:moveTo>
                      <a:cubicBezTo>
                        <a:pt x="559" y="288"/>
                        <a:pt x="219" y="297"/>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
                <p:cNvSpPr/>
                <p:nvPr/>
              </p:nvSpPr>
              <p:spPr>
                <a:xfrm>
                  <a:off x="2423843" y="1128474"/>
                  <a:ext cx="15873" cy="9683"/>
                </a:xfrm>
                <a:custGeom>
                  <a:avLst/>
                  <a:gdLst/>
                  <a:ahLst/>
                  <a:cxnLst/>
                  <a:rect l="l" t="t" r="r" b="b"/>
                  <a:pathLst>
                    <a:path w="159" h="97" fill="none" extrusionOk="0">
                      <a:moveTo>
                        <a:pt x="158" y="1"/>
                      </a:moveTo>
                      <a:lnTo>
                        <a:pt x="1" y="97"/>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
                <p:cNvSpPr/>
                <p:nvPr/>
              </p:nvSpPr>
              <p:spPr>
                <a:xfrm>
                  <a:off x="2423843" y="1037033"/>
                  <a:ext cx="57700" cy="10482"/>
                </a:xfrm>
                <a:custGeom>
                  <a:avLst/>
                  <a:gdLst/>
                  <a:ahLst/>
                  <a:cxnLst/>
                  <a:rect l="l" t="t" r="r" b="b"/>
                  <a:pathLst>
                    <a:path w="578" h="105" fill="none" extrusionOk="0">
                      <a:moveTo>
                        <a:pt x="577" y="105"/>
                      </a:moveTo>
                      <a:cubicBezTo>
                        <a:pt x="577" y="105"/>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
                <p:cNvSpPr/>
                <p:nvPr/>
              </p:nvSpPr>
              <p:spPr>
                <a:xfrm>
                  <a:off x="2514486" y="1051807"/>
                  <a:ext cx="45422" cy="13177"/>
                </a:xfrm>
                <a:custGeom>
                  <a:avLst/>
                  <a:gdLst/>
                  <a:ahLst/>
                  <a:cxnLst/>
                  <a:rect l="l" t="t" r="r" b="b"/>
                  <a:pathLst>
                    <a:path w="455" h="132" fill="none" extrusionOk="0">
                      <a:moveTo>
                        <a:pt x="455" y="131"/>
                      </a:moveTo>
                      <a:cubicBezTo>
                        <a:pt x="455" y="131"/>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7" name="Google Shape;237;p3"/>
              <p:cNvSpPr/>
              <p:nvPr/>
            </p:nvSpPr>
            <p:spPr>
              <a:xfrm>
                <a:off x="2019445" y="1311556"/>
                <a:ext cx="388828" cy="964010"/>
              </a:xfrm>
              <a:custGeom>
                <a:avLst/>
                <a:gdLst/>
                <a:ahLst/>
                <a:cxnLst/>
                <a:rect l="l" t="t" r="r" b="b"/>
                <a:pathLst>
                  <a:path w="3895" h="9657" extrusionOk="0">
                    <a:moveTo>
                      <a:pt x="2690" y="0"/>
                    </a:moveTo>
                    <a:lnTo>
                      <a:pt x="961" y="690"/>
                    </a:lnTo>
                    <a:cubicBezTo>
                      <a:pt x="341" y="935"/>
                      <a:pt x="0" y="1616"/>
                      <a:pt x="184" y="2262"/>
                    </a:cubicBezTo>
                    <a:lnTo>
                      <a:pt x="1476" y="6820"/>
                    </a:lnTo>
                    <a:lnTo>
                      <a:pt x="507" y="8304"/>
                    </a:lnTo>
                    <a:lnTo>
                      <a:pt x="2751" y="9605"/>
                    </a:lnTo>
                    <a:cubicBezTo>
                      <a:pt x="2813" y="9640"/>
                      <a:pt x="2880" y="9657"/>
                      <a:pt x="2946" y="9657"/>
                    </a:cubicBezTo>
                    <a:cubicBezTo>
                      <a:pt x="3109" y="9657"/>
                      <a:pt x="3262" y="9555"/>
                      <a:pt x="3318" y="9387"/>
                    </a:cubicBezTo>
                    <a:lnTo>
                      <a:pt x="3781" y="7981"/>
                    </a:lnTo>
                    <a:cubicBezTo>
                      <a:pt x="3868" y="7684"/>
                      <a:pt x="3895" y="7370"/>
                      <a:pt x="3842" y="7064"/>
                    </a:cubicBezTo>
                    <a:lnTo>
                      <a:pt x="269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
              <p:cNvSpPr/>
              <p:nvPr/>
            </p:nvSpPr>
            <p:spPr>
              <a:xfrm>
                <a:off x="2215604" y="1999260"/>
                <a:ext cx="118595" cy="98627"/>
              </a:xfrm>
              <a:custGeom>
                <a:avLst/>
                <a:gdLst/>
                <a:ahLst/>
                <a:cxnLst/>
                <a:rect l="l" t="t" r="r" b="b"/>
                <a:pathLst>
                  <a:path w="1188" h="988" fill="none" extrusionOk="0">
                    <a:moveTo>
                      <a:pt x="0" y="1"/>
                    </a:moveTo>
                    <a:lnTo>
                      <a:pt x="1187" y="987"/>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
              <p:cNvSpPr/>
              <p:nvPr/>
            </p:nvSpPr>
            <p:spPr>
              <a:xfrm>
                <a:off x="2223391" y="1337710"/>
                <a:ext cx="160523" cy="636384"/>
              </a:xfrm>
              <a:custGeom>
                <a:avLst/>
                <a:gdLst/>
                <a:ahLst/>
                <a:cxnLst/>
                <a:rect l="l" t="t" r="r" b="b"/>
                <a:pathLst>
                  <a:path w="1608" h="6375" fill="none" extrusionOk="0">
                    <a:moveTo>
                      <a:pt x="472" y="0"/>
                    </a:moveTo>
                    <a:lnTo>
                      <a:pt x="359" y="166"/>
                    </a:lnTo>
                    <a:cubicBezTo>
                      <a:pt x="18" y="681"/>
                      <a:pt x="1" y="1354"/>
                      <a:pt x="297" y="1886"/>
                    </a:cubicBezTo>
                    <a:lnTo>
                      <a:pt x="498" y="2271"/>
                    </a:lnTo>
                    <a:lnTo>
                      <a:pt x="271" y="2952"/>
                    </a:lnTo>
                    <a:cubicBezTo>
                      <a:pt x="175" y="3257"/>
                      <a:pt x="193" y="3589"/>
                      <a:pt x="332" y="3877"/>
                    </a:cubicBezTo>
                    <a:lnTo>
                      <a:pt x="1607" y="637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
              <p:cNvSpPr/>
              <p:nvPr/>
            </p:nvSpPr>
            <p:spPr>
              <a:xfrm>
                <a:off x="2069158" y="1991474"/>
                <a:ext cx="247572" cy="282605"/>
              </a:xfrm>
              <a:custGeom>
                <a:avLst/>
                <a:gdLst/>
                <a:ahLst/>
                <a:cxnLst/>
                <a:rect l="l" t="t" r="r" b="b"/>
                <a:pathLst>
                  <a:path w="2480" h="2831" extrusionOk="0">
                    <a:moveTo>
                      <a:pt x="978" y="0"/>
                    </a:moveTo>
                    <a:lnTo>
                      <a:pt x="0" y="1485"/>
                    </a:lnTo>
                    <a:lnTo>
                      <a:pt x="2253" y="2786"/>
                    </a:lnTo>
                    <a:cubicBezTo>
                      <a:pt x="2321" y="2808"/>
                      <a:pt x="2389" y="2831"/>
                      <a:pt x="2451" y="2831"/>
                    </a:cubicBezTo>
                    <a:cubicBezTo>
                      <a:pt x="2461" y="2831"/>
                      <a:pt x="2471" y="2830"/>
                      <a:pt x="2480" y="2829"/>
                    </a:cubicBezTo>
                    <a:lnTo>
                      <a:pt x="9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
              <p:cNvSpPr/>
              <p:nvPr/>
            </p:nvSpPr>
            <p:spPr>
              <a:xfrm>
                <a:off x="2089124" y="1642780"/>
                <a:ext cx="74272" cy="280808"/>
              </a:xfrm>
              <a:custGeom>
                <a:avLst/>
                <a:gdLst/>
                <a:ahLst/>
                <a:cxnLst/>
                <a:rect l="l" t="t" r="r" b="b"/>
                <a:pathLst>
                  <a:path w="744" h="2813" extrusionOk="0">
                    <a:moveTo>
                      <a:pt x="743" y="0"/>
                    </a:moveTo>
                    <a:lnTo>
                      <a:pt x="1" y="795"/>
                    </a:lnTo>
                    <a:lnTo>
                      <a:pt x="577" y="2812"/>
                    </a:lnTo>
                    <a:lnTo>
                      <a:pt x="74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3"/>
              <p:cNvSpPr/>
              <p:nvPr/>
            </p:nvSpPr>
            <p:spPr>
              <a:xfrm>
                <a:off x="2122266" y="2189329"/>
                <a:ext cx="153535" cy="103818"/>
              </a:xfrm>
              <a:custGeom>
                <a:avLst/>
                <a:gdLst/>
                <a:ahLst/>
                <a:cxnLst/>
                <a:rect l="l" t="t" r="r" b="b"/>
                <a:pathLst>
                  <a:path w="1538" h="1040" extrusionOk="0">
                    <a:moveTo>
                      <a:pt x="935" y="0"/>
                    </a:moveTo>
                    <a:lnTo>
                      <a:pt x="1" y="1039"/>
                    </a:lnTo>
                    <a:lnTo>
                      <a:pt x="1537" y="699"/>
                    </a:lnTo>
                    <a:lnTo>
                      <a:pt x="93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3"/>
              <p:cNvSpPr/>
              <p:nvPr/>
            </p:nvSpPr>
            <p:spPr>
              <a:xfrm>
                <a:off x="2479647" y="1312454"/>
                <a:ext cx="536174" cy="949236"/>
              </a:xfrm>
              <a:custGeom>
                <a:avLst/>
                <a:gdLst/>
                <a:ahLst/>
                <a:cxnLst/>
                <a:rect l="l" t="t" r="r" b="b"/>
                <a:pathLst>
                  <a:path w="5371" h="9509" extrusionOk="0">
                    <a:moveTo>
                      <a:pt x="1" y="0"/>
                    </a:moveTo>
                    <a:lnTo>
                      <a:pt x="909" y="9064"/>
                    </a:lnTo>
                    <a:cubicBezTo>
                      <a:pt x="935" y="9308"/>
                      <a:pt x="1153" y="9509"/>
                      <a:pt x="1415" y="9509"/>
                    </a:cubicBezTo>
                    <a:lnTo>
                      <a:pt x="3685" y="9509"/>
                    </a:lnTo>
                    <a:cubicBezTo>
                      <a:pt x="3685" y="9509"/>
                      <a:pt x="2777" y="7326"/>
                      <a:pt x="2053" y="6121"/>
                    </a:cubicBezTo>
                    <a:lnTo>
                      <a:pt x="2070" y="5466"/>
                    </a:lnTo>
                    <a:lnTo>
                      <a:pt x="3144" y="6593"/>
                    </a:lnTo>
                    <a:cubicBezTo>
                      <a:pt x="3379" y="6842"/>
                      <a:pt x="3695" y="6968"/>
                      <a:pt x="4014" y="6968"/>
                    </a:cubicBezTo>
                    <a:cubicBezTo>
                      <a:pt x="4265" y="6968"/>
                      <a:pt x="4518" y="6890"/>
                      <a:pt x="4733" y="6732"/>
                    </a:cubicBezTo>
                    <a:cubicBezTo>
                      <a:pt x="5248" y="6348"/>
                      <a:pt x="5371" y="5641"/>
                      <a:pt x="5030" y="5108"/>
                    </a:cubicBezTo>
                    <a:lnTo>
                      <a:pt x="2725" y="1537"/>
                    </a:lnTo>
                    <a:cubicBezTo>
                      <a:pt x="2463" y="1135"/>
                      <a:pt x="2079" y="821"/>
                      <a:pt x="1633" y="646"/>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
              <p:cNvSpPr/>
              <p:nvPr/>
            </p:nvSpPr>
            <p:spPr>
              <a:xfrm>
                <a:off x="2491027" y="1326330"/>
                <a:ext cx="110809" cy="619015"/>
              </a:xfrm>
              <a:custGeom>
                <a:avLst/>
                <a:gdLst/>
                <a:ahLst/>
                <a:cxnLst/>
                <a:rect l="l" t="t" r="r" b="b"/>
                <a:pathLst>
                  <a:path w="1110" h="6201" fill="none" extrusionOk="0">
                    <a:moveTo>
                      <a:pt x="0" y="1"/>
                    </a:moveTo>
                    <a:cubicBezTo>
                      <a:pt x="262" y="394"/>
                      <a:pt x="978" y="988"/>
                      <a:pt x="428" y="2219"/>
                    </a:cubicBezTo>
                    <a:cubicBezTo>
                      <a:pt x="996" y="3214"/>
                      <a:pt x="1109" y="4559"/>
                      <a:pt x="690" y="6200"/>
                    </a:cubicBez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
              <p:cNvSpPr/>
              <p:nvPr/>
            </p:nvSpPr>
            <p:spPr>
              <a:xfrm>
                <a:off x="2780425" y="1721243"/>
                <a:ext cx="20065" cy="183977"/>
              </a:xfrm>
              <a:custGeom>
                <a:avLst/>
                <a:gdLst/>
                <a:ahLst/>
                <a:cxnLst/>
                <a:rect l="l" t="t" r="r" b="b"/>
                <a:pathLst>
                  <a:path w="201" h="1843" fill="none" extrusionOk="0">
                    <a:moveTo>
                      <a:pt x="201" y="1843"/>
                    </a:moveTo>
                    <a:lnTo>
                      <a:pt x="0"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
              <p:cNvSpPr/>
              <p:nvPr/>
            </p:nvSpPr>
            <p:spPr>
              <a:xfrm>
                <a:off x="2416057" y="1382133"/>
                <a:ext cx="531781" cy="504815"/>
              </a:xfrm>
              <a:custGeom>
                <a:avLst/>
                <a:gdLst/>
                <a:ahLst/>
                <a:cxnLst/>
                <a:rect l="l" t="t" r="r" b="b"/>
                <a:pathLst>
                  <a:path w="5327" h="5057" extrusionOk="0">
                    <a:moveTo>
                      <a:pt x="1755" y="1"/>
                    </a:moveTo>
                    <a:lnTo>
                      <a:pt x="0" y="5056"/>
                    </a:lnTo>
                    <a:lnTo>
                      <a:pt x="3580" y="5039"/>
                    </a:lnTo>
                    <a:lnTo>
                      <a:pt x="532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
              <p:cNvSpPr/>
              <p:nvPr/>
            </p:nvSpPr>
            <p:spPr>
              <a:xfrm>
                <a:off x="1738731" y="1357775"/>
                <a:ext cx="476876" cy="974591"/>
              </a:xfrm>
              <a:custGeom>
                <a:avLst/>
                <a:gdLst/>
                <a:ahLst/>
                <a:cxnLst/>
                <a:rect l="l" t="t" r="r" b="b"/>
                <a:pathLst>
                  <a:path w="4777" h="9763" extrusionOk="0">
                    <a:moveTo>
                      <a:pt x="4288" y="0"/>
                    </a:moveTo>
                    <a:lnTo>
                      <a:pt x="3624" y="262"/>
                    </a:lnTo>
                    <a:cubicBezTo>
                      <a:pt x="3013" y="515"/>
                      <a:pt x="2507" y="961"/>
                      <a:pt x="2201" y="1554"/>
                    </a:cubicBezTo>
                    <a:lnTo>
                      <a:pt x="376" y="5065"/>
                    </a:lnTo>
                    <a:cubicBezTo>
                      <a:pt x="1" y="5789"/>
                      <a:pt x="149" y="6671"/>
                      <a:pt x="752" y="7230"/>
                    </a:cubicBezTo>
                    <a:lnTo>
                      <a:pt x="3476" y="9762"/>
                    </a:lnTo>
                    <a:lnTo>
                      <a:pt x="4777" y="8330"/>
                    </a:lnTo>
                    <a:lnTo>
                      <a:pt x="2821" y="5606"/>
                    </a:lnTo>
                    <a:lnTo>
                      <a:pt x="4463" y="2716"/>
                    </a:lnTo>
                    <a:lnTo>
                      <a:pt x="428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
              <p:cNvSpPr/>
              <p:nvPr/>
            </p:nvSpPr>
            <p:spPr>
              <a:xfrm>
                <a:off x="1975820" y="1858105"/>
                <a:ext cx="44623" cy="59296"/>
              </a:xfrm>
              <a:custGeom>
                <a:avLst/>
                <a:gdLst/>
                <a:ahLst/>
                <a:cxnLst/>
                <a:rect l="l" t="t" r="r" b="b"/>
                <a:pathLst>
                  <a:path w="447" h="594" fill="none" extrusionOk="0">
                    <a:moveTo>
                      <a:pt x="446" y="594"/>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
              <p:cNvSpPr/>
              <p:nvPr/>
            </p:nvSpPr>
            <p:spPr>
              <a:xfrm>
                <a:off x="2780425" y="1587276"/>
                <a:ext cx="157827" cy="152033"/>
              </a:xfrm>
              <a:custGeom>
                <a:avLst/>
                <a:gdLst/>
                <a:ahLst/>
                <a:cxnLst/>
                <a:rect l="l" t="t" r="r" b="b"/>
                <a:pathLst>
                  <a:path w="1581" h="1523" extrusionOk="0">
                    <a:moveTo>
                      <a:pt x="584" y="1"/>
                    </a:moveTo>
                    <a:cubicBezTo>
                      <a:pt x="536" y="1"/>
                      <a:pt x="488" y="16"/>
                      <a:pt x="454" y="50"/>
                    </a:cubicBezTo>
                    <a:lnTo>
                      <a:pt x="279" y="233"/>
                    </a:lnTo>
                    <a:cubicBezTo>
                      <a:pt x="227" y="295"/>
                      <a:pt x="218" y="382"/>
                      <a:pt x="262" y="452"/>
                    </a:cubicBezTo>
                    <a:lnTo>
                      <a:pt x="672" y="1159"/>
                    </a:lnTo>
                    <a:cubicBezTo>
                      <a:pt x="672" y="1159"/>
                      <a:pt x="121" y="860"/>
                      <a:pt x="28" y="860"/>
                    </a:cubicBezTo>
                    <a:cubicBezTo>
                      <a:pt x="23" y="860"/>
                      <a:pt x="20" y="860"/>
                      <a:pt x="18" y="862"/>
                    </a:cubicBezTo>
                    <a:cubicBezTo>
                      <a:pt x="0" y="880"/>
                      <a:pt x="227" y="1142"/>
                      <a:pt x="419" y="1351"/>
                    </a:cubicBezTo>
                    <a:cubicBezTo>
                      <a:pt x="524" y="1461"/>
                      <a:pt x="666" y="1522"/>
                      <a:pt x="810" y="1522"/>
                    </a:cubicBezTo>
                    <a:cubicBezTo>
                      <a:pt x="894" y="1522"/>
                      <a:pt x="979" y="1501"/>
                      <a:pt x="1057" y="1456"/>
                    </a:cubicBezTo>
                    <a:cubicBezTo>
                      <a:pt x="1292" y="1334"/>
                      <a:pt x="1580" y="1089"/>
                      <a:pt x="1502" y="722"/>
                    </a:cubicBezTo>
                    <a:cubicBezTo>
                      <a:pt x="1493" y="687"/>
                      <a:pt x="1249" y="391"/>
                      <a:pt x="1030" y="233"/>
                    </a:cubicBezTo>
                    <a:cubicBezTo>
                      <a:pt x="899" y="146"/>
                      <a:pt x="760" y="76"/>
                      <a:pt x="664" y="15"/>
                    </a:cubicBezTo>
                    <a:cubicBezTo>
                      <a:pt x="639" y="6"/>
                      <a:pt x="611" y="1"/>
                      <a:pt x="584"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
              <p:cNvSpPr/>
              <p:nvPr/>
            </p:nvSpPr>
            <p:spPr>
              <a:xfrm>
                <a:off x="2821354" y="1596560"/>
                <a:ext cx="71576" cy="55902"/>
              </a:xfrm>
              <a:custGeom>
                <a:avLst/>
                <a:gdLst/>
                <a:ahLst/>
                <a:cxnLst/>
                <a:rect l="l" t="t" r="r" b="b"/>
                <a:pathLst>
                  <a:path w="717" h="560" fill="none" extrusionOk="0">
                    <a:moveTo>
                      <a:pt x="716" y="560"/>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
              <p:cNvSpPr/>
              <p:nvPr/>
            </p:nvSpPr>
            <p:spPr>
              <a:xfrm>
                <a:off x="2808277" y="1612233"/>
                <a:ext cx="59397" cy="71575"/>
              </a:xfrm>
              <a:custGeom>
                <a:avLst/>
                <a:gdLst/>
                <a:ahLst/>
                <a:cxnLst/>
                <a:rect l="l" t="t" r="r" b="b"/>
                <a:pathLst>
                  <a:path w="595" h="717" fill="none" extrusionOk="0">
                    <a:moveTo>
                      <a:pt x="594" y="717"/>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2" name="Google Shape;252;p3"/>
            <p:cNvSpPr/>
            <p:nvPr/>
          </p:nvSpPr>
          <p:spPr>
            <a:xfrm>
              <a:off x="984399" y="291544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
            <p:cNvSpPr/>
            <p:nvPr/>
          </p:nvSpPr>
          <p:spPr>
            <a:xfrm>
              <a:off x="1426741" y="2368029"/>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
            <p:cNvSpPr/>
            <p:nvPr/>
          </p:nvSpPr>
          <p:spPr>
            <a:xfrm>
              <a:off x="3413729" y="14596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
            <p:cNvSpPr/>
            <p:nvPr/>
          </p:nvSpPr>
          <p:spPr>
            <a:xfrm>
              <a:off x="656728" y="3204519"/>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
            <p:cNvSpPr/>
            <p:nvPr/>
          </p:nvSpPr>
          <p:spPr>
            <a:xfrm>
              <a:off x="1038726" y="35361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
            <p:cNvSpPr/>
            <p:nvPr/>
          </p:nvSpPr>
          <p:spPr>
            <a:xfrm>
              <a:off x="879638" y="39196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
            <p:cNvSpPr/>
            <p:nvPr/>
          </p:nvSpPr>
          <p:spPr>
            <a:xfrm>
              <a:off x="3109213" y="204383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
            <p:cNvSpPr/>
            <p:nvPr/>
          </p:nvSpPr>
          <p:spPr>
            <a:xfrm>
              <a:off x="3057891" y="3032407"/>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
            <p:cNvSpPr/>
            <p:nvPr/>
          </p:nvSpPr>
          <p:spPr>
            <a:xfrm>
              <a:off x="1645526" y="11326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
            <p:cNvSpPr/>
            <p:nvPr/>
          </p:nvSpPr>
          <p:spPr>
            <a:xfrm>
              <a:off x="3541183"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2" name="Google Shape;262;p3"/>
          <p:cNvSpPr txBox="1"/>
          <p:nvPr/>
        </p:nvSpPr>
        <p:spPr>
          <a:xfrm>
            <a:off x="3564649" y="2118577"/>
            <a:ext cx="5540146"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002060"/>
                </a:solidFill>
                <a:latin typeface="Times New Roman" panose="02020603050405020304" pitchFamily="18" charset="0"/>
                <a:cs typeface="Times New Roman" panose="02020603050405020304" pitchFamily="18" charset="0"/>
                <a:sym typeface="Arial"/>
              </a:rPr>
              <a:t>KHỞI ĐỘNG</a:t>
            </a:r>
            <a:endParaRPr>
              <a:solidFill>
                <a:srgbClr val="002060"/>
              </a:solidFill>
              <a:latin typeface="Times New Roman" panose="02020603050405020304" pitchFamily="18" charset="0"/>
              <a:cs typeface="Times New Roman" panose="02020603050405020304" pitchFamily="18" charset="0"/>
            </a:endParaRPr>
          </a:p>
        </p:txBody>
      </p:sp>
      <p:sp>
        <p:nvSpPr>
          <p:cNvPr id="263" name="Google Shape;263;p3"/>
          <p:cNvSpPr txBox="1"/>
          <p:nvPr/>
        </p:nvSpPr>
        <p:spPr>
          <a:xfrm>
            <a:off x="4531675" y="1354702"/>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002060"/>
                </a:solidFill>
                <a:latin typeface="Times New Roman" panose="02020603050405020304" pitchFamily="18" charset="0"/>
                <a:cs typeface="Times New Roman" panose="02020603050405020304" pitchFamily="18" charset="0"/>
                <a:sym typeface="Arial"/>
              </a:rPr>
              <a:t>Hoạt động 1</a:t>
            </a:r>
            <a:endParaRPr>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919" name="Google Shape;919;p30"/>
          <p:cNvPicPr preferRelativeResize="0"/>
          <p:nvPr/>
        </p:nvPicPr>
        <p:blipFill rotWithShape="1">
          <a:blip r:embed="rId3">
            <a:alphaModFix/>
          </a:blip>
          <a:srcRect/>
          <a:stretch/>
        </p:blipFill>
        <p:spPr>
          <a:xfrm>
            <a:off x="602343" y="246672"/>
            <a:ext cx="7678057" cy="4751756"/>
          </a:xfrm>
          <a:prstGeom prst="rect">
            <a:avLst/>
          </a:prstGeom>
          <a:noFill/>
          <a:ln>
            <a:noFill/>
          </a:ln>
          <a:effectLst>
            <a:outerShdw blurRad="190500" algn="tl" rotWithShape="0">
              <a:srgbClr val="000000">
                <a:alpha val="69803"/>
              </a:srgbClr>
            </a:outerShdw>
          </a:effectLst>
        </p:spPr>
      </p:pic>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pic>
        <p:nvPicPr>
          <p:cNvPr id="924" name="Google Shape;924;p31"/>
          <p:cNvPicPr preferRelativeResize="0"/>
          <p:nvPr/>
        </p:nvPicPr>
        <p:blipFill rotWithShape="1">
          <a:blip r:embed="rId3">
            <a:alphaModFix/>
          </a:blip>
          <a:srcRect/>
          <a:stretch/>
        </p:blipFill>
        <p:spPr>
          <a:xfrm>
            <a:off x="554888" y="161994"/>
            <a:ext cx="7889081" cy="4819511"/>
          </a:xfrm>
          <a:prstGeom prst="rect">
            <a:avLst/>
          </a:prstGeom>
          <a:noFill/>
          <a:ln>
            <a:noFill/>
          </a:ln>
          <a:effectLst>
            <a:outerShdw blurRad="190500" algn="tl" rotWithShape="0">
              <a:srgbClr val="000000">
                <a:alpha val="69803"/>
              </a:srgbClr>
            </a:outerShdw>
          </a:effectLst>
        </p:spPr>
      </p:pic>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pic>
        <p:nvPicPr>
          <p:cNvPr id="929" name="Google Shape;929;p32"/>
          <p:cNvPicPr preferRelativeResize="0"/>
          <p:nvPr/>
        </p:nvPicPr>
        <p:blipFill rotWithShape="1">
          <a:blip r:embed="rId3">
            <a:alphaModFix/>
          </a:blip>
          <a:srcRect/>
          <a:stretch/>
        </p:blipFill>
        <p:spPr>
          <a:xfrm>
            <a:off x="460828" y="355455"/>
            <a:ext cx="8222344" cy="4432590"/>
          </a:xfrm>
          <a:prstGeom prst="rect">
            <a:avLst/>
          </a:prstGeom>
          <a:noFill/>
          <a:ln>
            <a:noFill/>
          </a:ln>
          <a:effectLst>
            <a:outerShdw blurRad="190500" algn="tl" rotWithShape="0">
              <a:srgbClr val="000000">
                <a:alpha val="69803"/>
              </a:srgbClr>
            </a:outerShdw>
          </a:effectLst>
        </p:spPr>
      </p:pic>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grpSp>
        <p:nvGrpSpPr>
          <p:cNvPr id="934" name="Google Shape;934;p33"/>
          <p:cNvGrpSpPr/>
          <p:nvPr/>
        </p:nvGrpSpPr>
        <p:grpSpPr>
          <a:xfrm>
            <a:off x="504960" y="1190300"/>
            <a:ext cx="3962724" cy="3156751"/>
            <a:chOff x="504960" y="1190300"/>
            <a:chExt cx="3962724" cy="3156751"/>
          </a:xfrm>
        </p:grpSpPr>
        <p:sp>
          <p:nvSpPr>
            <p:cNvPr id="935" name="Google Shape;935;p33"/>
            <p:cNvSpPr/>
            <p:nvPr/>
          </p:nvSpPr>
          <p:spPr>
            <a:xfrm>
              <a:off x="504960" y="3006978"/>
              <a:ext cx="178090" cy="212127"/>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36" name="Google Shape;936;p33"/>
            <p:cNvGrpSpPr/>
            <p:nvPr/>
          </p:nvGrpSpPr>
          <p:grpSpPr>
            <a:xfrm>
              <a:off x="606458" y="1190300"/>
              <a:ext cx="3861226" cy="3156751"/>
              <a:chOff x="606458" y="1190300"/>
              <a:chExt cx="3861226" cy="3156751"/>
            </a:xfrm>
          </p:grpSpPr>
          <p:sp>
            <p:nvSpPr>
              <p:cNvPr id="937" name="Google Shape;937;p33"/>
              <p:cNvSpPr/>
              <p:nvPr/>
            </p:nvSpPr>
            <p:spPr>
              <a:xfrm flipH="1">
                <a:off x="606458" y="1684548"/>
                <a:ext cx="3418724" cy="2617547"/>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33"/>
              <p:cNvSpPr/>
              <p:nvPr/>
            </p:nvSpPr>
            <p:spPr>
              <a:xfrm flipH="1">
                <a:off x="643614" y="1751090"/>
                <a:ext cx="3773271" cy="2534140"/>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39" name="Google Shape;939;p33"/>
              <p:cNvSpPr/>
              <p:nvPr/>
            </p:nvSpPr>
            <p:spPr>
              <a:xfrm>
                <a:off x="694356" y="4285311"/>
                <a:ext cx="3773328" cy="61740"/>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33"/>
              <p:cNvSpPr/>
              <p:nvPr/>
            </p:nvSpPr>
            <p:spPr>
              <a:xfrm>
                <a:off x="947749" y="2967546"/>
                <a:ext cx="81599" cy="96516"/>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33"/>
              <p:cNvSpPr/>
              <p:nvPr/>
            </p:nvSpPr>
            <p:spPr>
              <a:xfrm>
                <a:off x="1346140" y="2474526"/>
                <a:ext cx="144028" cy="170979"/>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33"/>
              <p:cNvSpPr/>
              <p:nvPr/>
            </p:nvSpPr>
            <p:spPr>
              <a:xfrm>
                <a:off x="3135702" y="1656436"/>
                <a:ext cx="178090" cy="212127"/>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33"/>
              <p:cNvSpPr/>
              <p:nvPr/>
            </p:nvSpPr>
            <p:spPr>
              <a:xfrm>
                <a:off x="996678" y="3526548"/>
                <a:ext cx="80903" cy="96491"/>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33"/>
              <p:cNvSpPr/>
              <p:nvPr/>
            </p:nvSpPr>
            <p:spPr>
              <a:xfrm>
                <a:off x="853397" y="3872009"/>
                <a:ext cx="144028" cy="170979"/>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33"/>
              <p:cNvSpPr/>
              <p:nvPr/>
            </p:nvSpPr>
            <p:spPr>
              <a:xfrm>
                <a:off x="2861443" y="2182540"/>
                <a:ext cx="178090" cy="212127"/>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33"/>
              <p:cNvSpPr/>
              <p:nvPr/>
            </p:nvSpPr>
            <p:spPr>
              <a:xfrm>
                <a:off x="1543187" y="1361925"/>
                <a:ext cx="81599" cy="96516"/>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7" name="Google Shape;947;p33"/>
              <p:cNvGrpSpPr/>
              <p:nvPr/>
            </p:nvGrpSpPr>
            <p:grpSpPr>
              <a:xfrm>
                <a:off x="1582588" y="1190300"/>
                <a:ext cx="1770064" cy="3097302"/>
                <a:chOff x="1136325" y="1190300"/>
                <a:chExt cx="1770064" cy="3097302"/>
              </a:xfrm>
            </p:grpSpPr>
            <p:sp>
              <p:nvSpPr>
                <p:cNvPr id="948" name="Google Shape;948;p33"/>
                <p:cNvSpPr/>
                <p:nvPr/>
              </p:nvSpPr>
              <p:spPr>
                <a:xfrm flipH="1">
                  <a:off x="1706583" y="3984913"/>
                  <a:ext cx="196527" cy="11296"/>
                </a:xfrm>
                <a:custGeom>
                  <a:avLst/>
                  <a:gdLst/>
                  <a:ahLst/>
                  <a:cxnLst/>
                  <a:rect l="l" t="t" r="r" b="b"/>
                  <a:pathLst>
                    <a:path w="2227" h="128" extrusionOk="0">
                      <a:moveTo>
                        <a:pt x="1392" y="1"/>
                      </a:moveTo>
                      <a:cubicBezTo>
                        <a:pt x="1299" y="1"/>
                        <a:pt x="1205" y="3"/>
                        <a:pt x="1109" y="7"/>
                      </a:cubicBezTo>
                      <a:cubicBezTo>
                        <a:pt x="926" y="7"/>
                        <a:pt x="743" y="25"/>
                        <a:pt x="559" y="33"/>
                      </a:cubicBezTo>
                      <a:cubicBezTo>
                        <a:pt x="367" y="42"/>
                        <a:pt x="184" y="51"/>
                        <a:pt x="0" y="86"/>
                      </a:cubicBezTo>
                      <a:cubicBezTo>
                        <a:pt x="184" y="112"/>
                        <a:pt x="367" y="121"/>
                        <a:pt x="559" y="121"/>
                      </a:cubicBezTo>
                      <a:cubicBezTo>
                        <a:pt x="651" y="125"/>
                        <a:pt x="743" y="127"/>
                        <a:pt x="834" y="127"/>
                      </a:cubicBezTo>
                      <a:cubicBezTo>
                        <a:pt x="926" y="127"/>
                        <a:pt x="1018" y="125"/>
                        <a:pt x="1109" y="121"/>
                      </a:cubicBezTo>
                      <a:cubicBezTo>
                        <a:pt x="1301" y="121"/>
                        <a:pt x="1485" y="112"/>
                        <a:pt x="1668" y="95"/>
                      </a:cubicBezTo>
                      <a:cubicBezTo>
                        <a:pt x="1851" y="86"/>
                        <a:pt x="2044" y="77"/>
                        <a:pt x="2227" y="42"/>
                      </a:cubicBezTo>
                      <a:cubicBezTo>
                        <a:pt x="2044" y="25"/>
                        <a:pt x="1851" y="7"/>
                        <a:pt x="1668" y="7"/>
                      </a:cubicBezTo>
                      <a:cubicBezTo>
                        <a:pt x="1576" y="3"/>
                        <a:pt x="1485" y="1"/>
                        <a:pt x="1392" y="1"/>
                      </a:cubicBezTo>
                      <a:close/>
                    </a:path>
                  </a:pathLst>
                </a:custGeom>
                <a:solidFill>
                  <a:srgbClr val="7197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33"/>
                <p:cNvSpPr/>
                <p:nvPr/>
              </p:nvSpPr>
              <p:spPr>
                <a:xfrm flipH="1">
                  <a:off x="2076425" y="1646185"/>
                  <a:ext cx="283627" cy="919274"/>
                </a:xfrm>
                <a:custGeom>
                  <a:avLst/>
                  <a:gdLst/>
                  <a:ahLst/>
                  <a:cxnLst/>
                  <a:rect l="l" t="t" r="r" b="b"/>
                  <a:pathLst>
                    <a:path w="3214" h="10417" extrusionOk="0">
                      <a:moveTo>
                        <a:pt x="3214" y="0"/>
                      </a:moveTo>
                      <a:lnTo>
                        <a:pt x="2952" y="87"/>
                      </a:lnTo>
                      <a:cubicBezTo>
                        <a:pt x="2384" y="288"/>
                        <a:pt x="1939" y="751"/>
                        <a:pt x="1764" y="1336"/>
                      </a:cubicBezTo>
                      <a:lnTo>
                        <a:pt x="201" y="6601"/>
                      </a:lnTo>
                      <a:cubicBezTo>
                        <a:pt x="1" y="7256"/>
                        <a:pt x="105" y="7955"/>
                        <a:pt x="463" y="8540"/>
                      </a:cubicBezTo>
                      <a:lnTo>
                        <a:pt x="1642" y="10417"/>
                      </a:lnTo>
                      <a:lnTo>
                        <a:pt x="2821" y="6496"/>
                      </a:lnTo>
                      <a:lnTo>
                        <a:pt x="321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33"/>
                <p:cNvSpPr/>
                <p:nvPr/>
              </p:nvSpPr>
              <p:spPr>
                <a:xfrm flipH="1">
                  <a:off x="2157349" y="1946667"/>
                  <a:ext cx="85600" cy="572550"/>
                </a:xfrm>
                <a:custGeom>
                  <a:avLst/>
                  <a:gdLst/>
                  <a:ahLst/>
                  <a:cxnLst/>
                  <a:rect l="l" t="t" r="r" b="b"/>
                  <a:pathLst>
                    <a:path w="970" h="6488" extrusionOk="0">
                      <a:moveTo>
                        <a:pt x="848" y="0"/>
                      </a:moveTo>
                      <a:lnTo>
                        <a:pt x="1" y="6488"/>
                      </a:lnTo>
                      <a:lnTo>
                        <a:pt x="970" y="2882"/>
                      </a:lnTo>
                      <a:lnTo>
                        <a:pt x="84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33"/>
                <p:cNvSpPr/>
                <p:nvPr/>
              </p:nvSpPr>
              <p:spPr>
                <a:xfrm flipH="1">
                  <a:off x="2421557" y="4013241"/>
                  <a:ext cx="484832" cy="268978"/>
                </a:xfrm>
                <a:custGeom>
                  <a:avLst/>
                  <a:gdLst/>
                  <a:ahLst/>
                  <a:cxnLst/>
                  <a:rect l="l" t="t" r="r" b="b"/>
                  <a:pathLst>
                    <a:path w="5494" h="3048" extrusionOk="0">
                      <a:moveTo>
                        <a:pt x="3520" y="1"/>
                      </a:moveTo>
                      <a:lnTo>
                        <a:pt x="3520" y="9"/>
                      </a:lnTo>
                      <a:lnTo>
                        <a:pt x="3336" y="507"/>
                      </a:lnTo>
                      <a:cubicBezTo>
                        <a:pt x="3205" y="856"/>
                        <a:pt x="2917" y="1127"/>
                        <a:pt x="2559" y="1249"/>
                      </a:cubicBezTo>
                      <a:lnTo>
                        <a:pt x="1346" y="1642"/>
                      </a:lnTo>
                      <a:cubicBezTo>
                        <a:pt x="944" y="1773"/>
                        <a:pt x="595" y="2044"/>
                        <a:pt x="376" y="2419"/>
                      </a:cubicBezTo>
                      <a:lnTo>
                        <a:pt x="1" y="3048"/>
                      </a:lnTo>
                      <a:lnTo>
                        <a:pt x="5222" y="3048"/>
                      </a:lnTo>
                      <a:cubicBezTo>
                        <a:pt x="5388" y="3048"/>
                        <a:pt x="5493" y="2899"/>
                        <a:pt x="5441" y="2742"/>
                      </a:cubicBezTo>
                      <a:lnTo>
                        <a:pt x="5065" y="1598"/>
                      </a:lnTo>
                      <a:cubicBezTo>
                        <a:pt x="4995" y="1380"/>
                        <a:pt x="4995" y="1136"/>
                        <a:pt x="5056" y="917"/>
                      </a:cubicBezTo>
                      <a:lnTo>
                        <a:pt x="5327" y="1"/>
                      </a:ln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33"/>
                <p:cNvSpPr/>
                <p:nvPr/>
              </p:nvSpPr>
              <p:spPr>
                <a:xfrm flipH="1">
                  <a:off x="2422352" y="4112607"/>
                  <a:ext cx="483243" cy="168906"/>
                </a:xfrm>
                <a:custGeom>
                  <a:avLst/>
                  <a:gdLst/>
                  <a:ahLst/>
                  <a:cxnLst/>
                  <a:rect l="l" t="t" r="r" b="b"/>
                  <a:pathLst>
                    <a:path w="5476" h="1914" extrusionOk="0">
                      <a:moveTo>
                        <a:pt x="2803" y="1"/>
                      </a:moveTo>
                      <a:cubicBezTo>
                        <a:pt x="2725" y="45"/>
                        <a:pt x="2638" y="79"/>
                        <a:pt x="2550" y="114"/>
                      </a:cubicBezTo>
                      <a:lnTo>
                        <a:pt x="1337" y="507"/>
                      </a:lnTo>
                      <a:cubicBezTo>
                        <a:pt x="926" y="638"/>
                        <a:pt x="586" y="909"/>
                        <a:pt x="367" y="1284"/>
                      </a:cubicBezTo>
                      <a:lnTo>
                        <a:pt x="1" y="1913"/>
                      </a:lnTo>
                      <a:lnTo>
                        <a:pt x="5205" y="1913"/>
                      </a:lnTo>
                      <a:cubicBezTo>
                        <a:pt x="5353" y="1913"/>
                        <a:pt x="5475" y="1765"/>
                        <a:pt x="5423" y="1608"/>
                      </a:cubicBezTo>
                      <a:lnTo>
                        <a:pt x="5047" y="464"/>
                      </a:lnTo>
                      <a:lnTo>
                        <a:pt x="5047" y="455"/>
                      </a:lnTo>
                      <a:lnTo>
                        <a:pt x="3825" y="682"/>
                      </a:lnTo>
                      <a:cubicBezTo>
                        <a:pt x="3770" y="694"/>
                        <a:pt x="3714" y="700"/>
                        <a:pt x="3660" y="700"/>
                      </a:cubicBezTo>
                      <a:cubicBezTo>
                        <a:pt x="3350" y="700"/>
                        <a:pt x="3059" y="518"/>
                        <a:pt x="2926" y="237"/>
                      </a:cubicBezTo>
                      <a:lnTo>
                        <a:pt x="28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33"/>
                <p:cNvSpPr/>
                <p:nvPr/>
              </p:nvSpPr>
              <p:spPr>
                <a:xfrm flipH="1">
                  <a:off x="1671107" y="4014035"/>
                  <a:ext cx="230502" cy="273567"/>
                </a:xfrm>
                <a:custGeom>
                  <a:avLst/>
                  <a:gdLst/>
                  <a:ahLst/>
                  <a:cxnLst/>
                  <a:rect l="l" t="t" r="r" b="b"/>
                  <a:pathLst>
                    <a:path w="2612" h="3100" extrusionOk="0">
                      <a:moveTo>
                        <a:pt x="481" y="0"/>
                      </a:moveTo>
                      <a:lnTo>
                        <a:pt x="481" y="1118"/>
                      </a:lnTo>
                      <a:lnTo>
                        <a:pt x="1" y="3100"/>
                      </a:lnTo>
                      <a:lnTo>
                        <a:pt x="2612" y="3100"/>
                      </a:lnTo>
                      <a:lnTo>
                        <a:pt x="2210" y="1118"/>
                      </a:lnTo>
                      <a:lnTo>
                        <a:pt x="2271" y="0"/>
                      </a:ln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33"/>
                <p:cNvSpPr/>
                <p:nvPr/>
              </p:nvSpPr>
              <p:spPr>
                <a:xfrm flipH="1">
                  <a:off x="1671107" y="4112607"/>
                  <a:ext cx="230502" cy="174995"/>
                </a:xfrm>
                <a:custGeom>
                  <a:avLst/>
                  <a:gdLst/>
                  <a:ahLst/>
                  <a:cxnLst/>
                  <a:rect l="l" t="t" r="r" b="b"/>
                  <a:pathLst>
                    <a:path w="2612" h="1983" extrusionOk="0">
                      <a:moveTo>
                        <a:pt x="1328" y="1"/>
                      </a:moveTo>
                      <a:cubicBezTo>
                        <a:pt x="830" y="1"/>
                        <a:pt x="394" y="341"/>
                        <a:pt x="289" y="830"/>
                      </a:cubicBezTo>
                      <a:lnTo>
                        <a:pt x="1" y="1983"/>
                      </a:lnTo>
                      <a:lnTo>
                        <a:pt x="2612" y="1983"/>
                      </a:lnTo>
                      <a:lnTo>
                        <a:pt x="2385" y="865"/>
                      </a:lnTo>
                      <a:cubicBezTo>
                        <a:pt x="2271" y="368"/>
                        <a:pt x="1834" y="1"/>
                        <a:pt x="13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33"/>
                <p:cNvSpPr/>
                <p:nvPr/>
              </p:nvSpPr>
              <p:spPr>
                <a:xfrm flipH="1">
                  <a:off x="1531671" y="2257915"/>
                  <a:ext cx="1110418" cy="1797072"/>
                </a:xfrm>
                <a:custGeom>
                  <a:avLst/>
                  <a:gdLst/>
                  <a:ahLst/>
                  <a:cxnLst/>
                  <a:rect l="l" t="t" r="r" b="b"/>
                  <a:pathLst>
                    <a:path w="12583" h="20364" extrusionOk="0">
                      <a:moveTo>
                        <a:pt x="7711" y="1"/>
                      </a:moveTo>
                      <a:lnTo>
                        <a:pt x="5013" y="2341"/>
                      </a:lnTo>
                      <a:lnTo>
                        <a:pt x="1" y="20363"/>
                      </a:lnTo>
                      <a:lnTo>
                        <a:pt x="2498" y="20363"/>
                      </a:lnTo>
                      <a:lnTo>
                        <a:pt x="8453" y="5938"/>
                      </a:lnTo>
                      <a:lnTo>
                        <a:pt x="8453" y="20363"/>
                      </a:lnTo>
                      <a:lnTo>
                        <a:pt x="11125" y="20363"/>
                      </a:lnTo>
                      <a:lnTo>
                        <a:pt x="12583" y="2341"/>
                      </a:lnTo>
                      <a:lnTo>
                        <a:pt x="771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33"/>
                <p:cNvSpPr/>
                <p:nvPr/>
              </p:nvSpPr>
              <p:spPr>
                <a:xfrm flipH="1">
                  <a:off x="1531674" y="2257915"/>
                  <a:ext cx="718952" cy="390054"/>
                </a:xfrm>
                <a:custGeom>
                  <a:avLst/>
                  <a:gdLst/>
                  <a:ahLst/>
                  <a:cxnLst/>
                  <a:rect l="l" t="t" r="r" b="b"/>
                  <a:pathLst>
                    <a:path w="8147" h="4420" extrusionOk="0">
                      <a:moveTo>
                        <a:pt x="3275" y="1"/>
                      </a:moveTo>
                      <a:lnTo>
                        <a:pt x="577" y="2341"/>
                      </a:lnTo>
                      <a:lnTo>
                        <a:pt x="0" y="4419"/>
                      </a:lnTo>
                      <a:lnTo>
                        <a:pt x="8077" y="3249"/>
                      </a:lnTo>
                      <a:lnTo>
                        <a:pt x="8147" y="2341"/>
                      </a:lnTo>
                      <a:lnTo>
                        <a:pt x="327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33"/>
                <p:cNvSpPr/>
                <p:nvPr/>
              </p:nvSpPr>
              <p:spPr>
                <a:xfrm flipH="1">
                  <a:off x="1896138" y="2267975"/>
                  <a:ext cx="16238" cy="514042"/>
                </a:xfrm>
                <a:custGeom>
                  <a:avLst/>
                  <a:gdLst/>
                  <a:ahLst/>
                  <a:cxnLst/>
                  <a:rect l="l" t="t" r="r" b="b"/>
                  <a:pathLst>
                    <a:path w="184" h="5825" fill="none" extrusionOk="0">
                      <a:moveTo>
                        <a:pt x="184" y="5824"/>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33"/>
                <p:cNvSpPr/>
                <p:nvPr/>
              </p:nvSpPr>
              <p:spPr>
                <a:xfrm flipH="1">
                  <a:off x="1899932" y="2318806"/>
                  <a:ext cx="87189" cy="302954"/>
                </a:xfrm>
                <a:custGeom>
                  <a:avLst/>
                  <a:gdLst/>
                  <a:ahLst/>
                  <a:cxnLst/>
                  <a:rect l="l" t="t" r="r" b="b"/>
                  <a:pathLst>
                    <a:path w="988" h="3433" fill="none" extrusionOk="0">
                      <a:moveTo>
                        <a:pt x="1" y="1"/>
                      </a:moveTo>
                      <a:lnTo>
                        <a:pt x="123" y="2140"/>
                      </a:lnTo>
                      <a:cubicBezTo>
                        <a:pt x="140" y="2559"/>
                        <a:pt x="350" y="2943"/>
                        <a:pt x="690" y="3205"/>
                      </a:cubicBezTo>
                      <a:lnTo>
                        <a:pt x="987" y="3432"/>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33"/>
                <p:cNvSpPr/>
                <p:nvPr/>
              </p:nvSpPr>
              <p:spPr>
                <a:xfrm flipH="1">
                  <a:off x="1779739" y="2630936"/>
                  <a:ext cx="279039" cy="40153"/>
                </a:xfrm>
                <a:custGeom>
                  <a:avLst/>
                  <a:gdLst/>
                  <a:ahLst/>
                  <a:cxnLst/>
                  <a:rect l="l" t="t" r="r" b="b"/>
                  <a:pathLst>
                    <a:path w="3162" h="455" fill="none" extrusionOk="0">
                      <a:moveTo>
                        <a:pt x="3161" y="0"/>
                      </a:moveTo>
                      <a:lnTo>
                        <a:pt x="1" y="454"/>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33"/>
                <p:cNvSpPr/>
                <p:nvPr/>
              </p:nvSpPr>
              <p:spPr>
                <a:xfrm flipH="1">
                  <a:off x="1671107" y="3988620"/>
                  <a:ext cx="201204" cy="88"/>
                </a:xfrm>
                <a:custGeom>
                  <a:avLst/>
                  <a:gdLst/>
                  <a:ahLst/>
                  <a:cxnLst/>
                  <a:rect l="l" t="t" r="r" b="b"/>
                  <a:pathLst>
                    <a:path w="2280" h="1" fill="none" extrusionOk="0">
                      <a:moveTo>
                        <a:pt x="2280" y="0"/>
                      </a:moveTo>
                      <a:lnTo>
                        <a:pt x="1" y="0"/>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33"/>
                <p:cNvSpPr/>
                <p:nvPr/>
              </p:nvSpPr>
              <p:spPr>
                <a:xfrm flipH="1">
                  <a:off x="2413087" y="3988620"/>
                  <a:ext cx="201204" cy="88"/>
                </a:xfrm>
                <a:custGeom>
                  <a:avLst/>
                  <a:gdLst/>
                  <a:ahLst/>
                  <a:cxnLst/>
                  <a:rect l="l" t="t" r="r" b="b"/>
                  <a:pathLst>
                    <a:path w="2280" h="1" fill="none" extrusionOk="0">
                      <a:moveTo>
                        <a:pt x="2279" y="0"/>
                      </a:moveTo>
                      <a:lnTo>
                        <a:pt x="0" y="0"/>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33"/>
                <p:cNvSpPr/>
                <p:nvPr/>
              </p:nvSpPr>
              <p:spPr>
                <a:xfrm flipH="1">
                  <a:off x="1963114" y="2656351"/>
                  <a:ext cx="506364" cy="1332361"/>
                </a:xfrm>
                <a:custGeom>
                  <a:avLst/>
                  <a:gdLst/>
                  <a:ahLst/>
                  <a:cxnLst/>
                  <a:rect l="l" t="t" r="r" b="b"/>
                  <a:pathLst>
                    <a:path w="5738" h="15098" fill="none" extrusionOk="0">
                      <a:moveTo>
                        <a:pt x="5737" y="0"/>
                      </a:moveTo>
                      <a:lnTo>
                        <a:pt x="1" y="15097"/>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33"/>
                <p:cNvSpPr/>
                <p:nvPr/>
              </p:nvSpPr>
              <p:spPr>
                <a:xfrm flipH="1">
                  <a:off x="1621778" y="2469885"/>
                  <a:ext cx="106426" cy="1518828"/>
                </a:xfrm>
                <a:custGeom>
                  <a:avLst/>
                  <a:gdLst/>
                  <a:ahLst/>
                  <a:cxnLst/>
                  <a:rect l="l" t="t" r="r" b="b"/>
                  <a:pathLst>
                    <a:path w="1206" h="17211" fill="none" extrusionOk="0">
                      <a:moveTo>
                        <a:pt x="1205" y="0"/>
                      </a:moveTo>
                      <a:lnTo>
                        <a:pt x="0" y="1721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33"/>
                <p:cNvSpPr/>
                <p:nvPr/>
              </p:nvSpPr>
              <p:spPr>
                <a:xfrm flipH="1">
                  <a:off x="1136325" y="1592972"/>
                  <a:ext cx="1123567" cy="989431"/>
                </a:xfrm>
                <a:custGeom>
                  <a:avLst/>
                  <a:gdLst/>
                  <a:ahLst/>
                  <a:cxnLst/>
                  <a:rect l="l" t="t" r="r" b="b"/>
                  <a:pathLst>
                    <a:path w="12732" h="11212" extrusionOk="0">
                      <a:moveTo>
                        <a:pt x="3878" y="1"/>
                      </a:moveTo>
                      <a:lnTo>
                        <a:pt x="1878" y="682"/>
                      </a:lnTo>
                      <a:cubicBezTo>
                        <a:pt x="1310" y="874"/>
                        <a:pt x="944" y="1424"/>
                        <a:pt x="961" y="2026"/>
                      </a:cubicBezTo>
                      <a:lnTo>
                        <a:pt x="1179" y="6890"/>
                      </a:lnTo>
                      <a:lnTo>
                        <a:pt x="1" y="11212"/>
                      </a:lnTo>
                      <a:lnTo>
                        <a:pt x="1529" y="11090"/>
                      </a:lnTo>
                      <a:cubicBezTo>
                        <a:pt x="2358" y="11029"/>
                        <a:pt x="3039" y="10409"/>
                        <a:pt x="3188" y="9588"/>
                      </a:cubicBezTo>
                      <a:lnTo>
                        <a:pt x="3423" y="8287"/>
                      </a:lnTo>
                      <a:lnTo>
                        <a:pt x="4017" y="9658"/>
                      </a:lnTo>
                      <a:cubicBezTo>
                        <a:pt x="4316" y="10319"/>
                        <a:pt x="4957" y="10749"/>
                        <a:pt x="5672" y="10749"/>
                      </a:cubicBezTo>
                      <a:cubicBezTo>
                        <a:pt x="5731" y="10749"/>
                        <a:pt x="5791" y="10746"/>
                        <a:pt x="5851" y="10740"/>
                      </a:cubicBezTo>
                      <a:lnTo>
                        <a:pt x="8689" y="10522"/>
                      </a:lnTo>
                      <a:lnTo>
                        <a:pt x="7423" y="5606"/>
                      </a:lnTo>
                      <a:lnTo>
                        <a:pt x="9413" y="7754"/>
                      </a:lnTo>
                      <a:lnTo>
                        <a:pt x="10941" y="8688"/>
                      </a:lnTo>
                      <a:cubicBezTo>
                        <a:pt x="11093" y="8779"/>
                        <a:pt x="11260" y="8823"/>
                        <a:pt x="11424" y="8823"/>
                      </a:cubicBezTo>
                      <a:cubicBezTo>
                        <a:pt x="11735" y="8823"/>
                        <a:pt x="12036" y="8668"/>
                        <a:pt x="12207" y="8383"/>
                      </a:cubicBezTo>
                      <a:cubicBezTo>
                        <a:pt x="12731" y="7527"/>
                        <a:pt x="12714" y="6444"/>
                        <a:pt x="12164" y="5606"/>
                      </a:cubicBezTo>
                      <a:lnTo>
                        <a:pt x="9894" y="2140"/>
                      </a:lnTo>
                      <a:cubicBezTo>
                        <a:pt x="9352" y="1328"/>
                        <a:pt x="8523" y="734"/>
                        <a:pt x="7580" y="481"/>
                      </a:cubicBezTo>
                      <a:lnTo>
                        <a:pt x="571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33"/>
                <p:cNvSpPr/>
                <p:nvPr/>
              </p:nvSpPr>
              <p:spPr>
                <a:xfrm flipH="1">
                  <a:off x="2183470" y="2208673"/>
                  <a:ext cx="101838" cy="88"/>
                </a:xfrm>
                <a:custGeom>
                  <a:avLst/>
                  <a:gdLst/>
                  <a:ahLst/>
                  <a:cxnLst/>
                  <a:rect l="l" t="t" r="r" b="b"/>
                  <a:pathLst>
                    <a:path w="1154" h="1" fill="none" extrusionOk="0">
                      <a:moveTo>
                        <a:pt x="1153" y="0"/>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33"/>
                <p:cNvSpPr/>
                <p:nvPr/>
              </p:nvSpPr>
              <p:spPr>
                <a:xfrm flipH="1">
                  <a:off x="2199707" y="2224822"/>
                  <a:ext cx="85600" cy="33181"/>
                </a:xfrm>
                <a:custGeom>
                  <a:avLst/>
                  <a:gdLst/>
                  <a:ahLst/>
                  <a:cxnLst/>
                  <a:rect l="l" t="t" r="r" b="b"/>
                  <a:pathLst>
                    <a:path w="970" h="376" fill="none" extrusionOk="0">
                      <a:moveTo>
                        <a:pt x="970" y="0"/>
                      </a:moveTo>
                      <a:lnTo>
                        <a:pt x="1" y="376"/>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33"/>
                <p:cNvSpPr/>
                <p:nvPr/>
              </p:nvSpPr>
              <p:spPr>
                <a:xfrm flipH="1">
                  <a:off x="2160036" y="1790205"/>
                  <a:ext cx="77128" cy="695126"/>
                </a:xfrm>
                <a:custGeom>
                  <a:avLst/>
                  <a:gdLst/>
                  <a:ahLst/>
                  <a:cxnLst/>
                  <a:rect l="l" t="t" r="r" b="b"/>
                  <a:pathLst>
                    <a:path w="874" h="7877" fill="none" extrusionOk="0">
                      <a:moveTo>
                        <a:pt x="664" y="1"/>
                      </a:moveTo>
                      <a:lnTo>
                        <a:pt x="874" y="4655"/>
                      </a:lnTo>
                      <a:lnTo>
                        <a:pt x="1" y="7877"/>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33"/>
                <p:cNvSpPr/>
                <p:nvPr/>
              </p:nvSpPr>
              <p:spPr>
                <a:xfrm flipH="1">
                  <a:off x="1934614" y="2163137"/>
                  <a:ext cx="34770" cy="161140"/>
                </a:xfrm>
                <a:custGeom>
                  <a:avLst/>
                  <a:gdLst/>
                  <a:ahLst/>
                  <a:cxnLst/>
                  <a:rect l="l" t="t" r="r" b="b"/>
                  <a:pathLst>
                    <a:path w="394" h="1826" fill="none" extrusionOk="0">
                      <a:moveTo>
                        <a:pt x="393" y="1"/>
                      </a:moveTo>
                      <a:lnTo>
                        <a:pt x="27" y="1232"/>
                      </a:lnTo>
                      <a:cubicBezTo>
                        <a:pt x="0" y="1372"/>
                        <a:pt x="0" y="1503"/>
                        <a:pt x="44" y="1625"/>
                      </a:cubicBezTo>
                      <a:lnTo>
                        <a:pt x="114" y="1826"/>
                      </a:lnTo>
                    </a:path>
                  </a:pathLst>
                </a:custGeom>
                <a:no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33"/>
                <p:cNvSpPr/>
                <p:nvPr/>
              </p:nvSpPr>
              <p:spPr>
                <a:xfrm flipH="1">
                  <a:off x="1903816" y="2263386"/>
                  <a:ext cx="30887" cy="30887"/>
                </a:xfrm>
                <a:custGeom>
                  <a:avLst/>
                  <a:gdLst/>
                  <a:ahLst/>
                  <a:cxnLst/>
                  <a:rect l="l" t="t" r="r" b="b"/>
                  <a:pathLst>
                    <a:path w="350" h="350" fill="none" extrusionOk="0">
                      <a:moveTo>
                        <a:pt x="0" y="175"/>
                      </a:moveTo>
                      <a:cubicBezTo>
                        <a:pt x="0" y="279"/>
                        <a:pt x="70" y="349"/>
                        <a:pt x="175" y="349"/>
                      </a:cubicBezTo>
                      <a:cubicBezTo>
                        <a:pt x="271" y="349"/>
                        <a:pt x="350" y="271"/>
                        <a:pt x="350" y="175"/>
                      </a:cubicBezTo>
                      <a:cubicBezTo>
                        <a:pt x="350" y="79"/>
                        <a:pt x="271" y="0"/>
                        <a:pt x="175" y="0"/>
                      </a:cubicBezTo>
                      <a:cubicBezTo>
                        <a:pt x="88" y="0"/>
                        <a:pt x="0" y="87"/>
                        <a:pt x="0" y="175"/>
                      </a:cubicBezTo>
                      <a:close/>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33"/>
                <p:cNvSpPr/>
                <p:nvPr/>
              </p:nvSpPr>
              <p:spPr>
                <a:xfrm flipH="1">
                  <a:off x="1498497" y="1749435"/>
                  <a:ext cx="80217" cy="233503"/>
                </a:xfrm>
                <a:custGeom>
                  <a:avLst/>
                  <a:gdLst/>
                  <a:ahLst/>
                  <a:cxnLst/>
                  <a:rect l="l" t="t" r="r" b="b"/>
                  <a:pathLst>
                    <a:path w="909" h="2646" fill="none" extrusionOk="0">
                      <a:moveTo>
                        <a:pt x="908" y="0"/>
                      </a:moveTo>
                      <a:lnTo>
                        <a:pt x="0" y="2646"/>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33"/>
                <p:cNvSpPr/>
                <p:nvPr/>
              </p:nvSpPr>
              <p:spPr>
                <a:xfrm flipH="1">
                  <a:off x="1349799" y="1856478"/>
                  <a:ext cx="450062" cy="520219"/>
                </a:xfrm>
                <a:custGeom>
                  <a:avLst/>
                  <a:gdLst/>
                  <a:ahLst/>
                  <a:cxnLst/>
                  <a:rect l="l" t="t" r="r" b="b"/>
                  <a:pathLst>
                    <a:path w="5100" h="5895" extrusionOk="0">
                      <a:moveTo>
                        <a:pt x="1328" y="1"/>
                      </a:moveTo>
                      <a:lnTo>
                        <a:pt x="0" y="4864"/>
                      </a:lnTo>
                      <a:lnTo>
                        <a:pt x="3772" y="5895"/>
                      </a:lnTo>
                      <a:lnTo>
                        <a:pt x="5100" y="1022"/>
                      </a:lnTo>
                      <a:lnTo>
                        <a:pt x="132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33"/>
                <p:cNvSpPr/>
                <p:nvPr/>
              </p:nvSpPr>
              <p:spPr>
                <a:xfrm flipH="1">
                  <a:off x="1401424" y="2027590"/>
                  <a:ext cx="352196" cy="347607"/>
                </a:xfrm>
                <a:custGeom>
                  <a:avLst/>
                  <a:gdLst/>
                  <a:ahLst/>
                  <a:cxnLst/>
                  <a:rect l="l" t="t" r="r" b="b"/>
                  <a:pathLst>
                    <a:path w="3991" h="3939" extrusionOk="0">
                      <a:moveTo>
                        <a:pt x="262" y="0"/>
                      </a:moveTo>
                      <a:lnTo>
                        <a:pt x="0" y="969"/>
                      </a:lnTo>
                      <a:lnTo>
                        <a:pt x="3248" y="3938"/>
                      </a:lnTo>
                      <a:lnTo>
                        <a:pt x="3991" y="1388"/>
                      </a:lnTo>
                      <a:lnTo>
                        <a:pt x="26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33"/>
                <p:cNvSpPr/>
                <p:nvPr/>
              </p:nvSpPr>
              <p:spPr>
                <a:xfrm flipH="1">
                  <a:off x="1560181" y="2010382"/>
                  <a:ext cx="202705" cy="164405"/>
                </a:xfrm>
                <a:custGeom>
                  <a:avLst/>
                  <a:gdLst/>
                  <a:ahLst/>
                  <a:cxnLst/>
                  <a:rect l="l" t="t" r="r" b="b"/>
                  <a:pathLst>
                    <a:path w="2297" h="1863" extrusionOk="0">
                      <a:moveTo>
                        <a:pt x="1071" y="1"/>
                      </a:moveTo>
                      <a:cubicBezTo>
                        <a:pt x="1002" y="1"/>
                        <a:pt x="936" y="50"/>
                        <a:pt x="909" y="125"/>
                      </a:cubicBezTo>
                      <a:lnTo>
                        <a:pt x="891" y="195"/>
                      </a:lnTo>
                      <a:lnTo>
                        <a:pt x="367" y="38"/>
                      </a:lnTo>
                      <a:cubicBezTo>
                        <a:pt x="351" y="34"/>
                        <a:pt x="336" y="33"/>
                        <a:pt x="320" y="33"/>
                      </a:cubicBezTo>
                      <a:cubicBezTo>
                        <a:pt x="226" y="33"/>
                        <a:pt x="144" y="100"/>
                        <a:pt x="114" y="213"/>
                      </a:cubicBezTo>
                      <a:lnTo>
                        <a:pt x="27" y="562"/>
                      </a:lnTo>
                      <a:cubicBezTo>
                        <a:pt x="1" y="649"/>
                        <a:pt x="35" y="737"/>
                        <a:pt x="105" y="798"/>
                      </a:cubicBezTo>
                      <a:lnTo>
                        <a:pt x="236" y="894"/>
                      </a:lnTo>
                      <a:lnTo>
                        <a:pt x="236" y="902"/>
                      </a:lnTo>
                      <a:cubicBezTo>
                        <a:pt x="201" y="1025"/>
                        <a:pt x="245" y="1156"/>
                        <a:pt x="341" y="1208"/>
                      </a:cubicBezTo>
                      <a:lnTo>
                        <a:pt x="935" y="1583"/>
                      </a:lnTo>
                      <a:cubicBezTo>
                        <a:pt x="1040" y="1645"/>
                        <a:pt x="1162" y="1697"/>
                        <a:pt x="1284" y="1723"/>
                      </a:cubicBezTo>
                      <a:lnTo>
                        <a:pt x="1939" y="1863"/>
                      </a:lnTo>
                      <a:lnTo>
                        <a:pt x="2297" y="719"/>
                      </a:lnTo>
                      <a:lnTo>
                        <a:pt x="1546" y="160"/>
                      </a:lnTo>
                      <a:lnTo>
                        <a:pt x="1127" y="12"/>
                      </a:lnTo>
                      <a:cubicBezTo>
                        <a:pt x="1108" y="4"/>
                        <a:pt x="1090" y="1"/>
                        <a:pt x="1071" y="1"/>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33"/>
                <p:cNvSpPr/>
                <p:nvPr/>
              </p:nvSpPr>
              <p:spPr>
                <a:xfrm flipH="1">
                  <a:off x="1662636" y="2030678"/>
                  <a:ext cx="90983" cy="36270"/>
                </a:xfrm>
                <a:custGeom>
                  <a:avLst/>
                  <a:gdLst/>
                  <a:ahLst/>
                  <a:cxnLst/>
                  <a:rect l="l" t="t" r="r" b="b"/>
                  <a:pathLst>
                    <a:path w="1031" h="411" fill="none" extrusionOk="0">
                      <a:moveTo>
                        <a:pt x="1031" y="410"/>
                      </a:moveTo>
                      <a:lnTo>
                        <a:pt x="0" y="0"/>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33"/>
                <p:cNvSpPr/>
                <p:nvPr/>
              </p:nvSpPr>
              <p:spPr>
                <a:xfrm flipH="1">
                  <a:off x="1676491" y="2053005"/>
                  <a:ext cx="83306" cy="43241"/>
                </a:xfrm>
                <a:custGeom>
                  <a:avLst/>
                  <a:gdLst/>
                  <a:ahLst/>
                  <a:cxnLst/>
                  <a:rect l="l" t="t" r="r" b="b"/>
                  <a:pathLst>
                    <a:path w="944" h="490" fill="none" extrusionOk="0">
                      <a:moveTo>
                        <a:pt x="943" y="489"/>
                      </a:moveTo>
                      <a:lnTo>
                        <a:pt x="0" y="0"/>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33"/>
                <p:cNvSpPr/>
                <p:nvPr/>
              </p:nvSpPr>
              <p:spPr>
                <a:xfrm flipH="1">
                  <a:off x="1689552" y="2088392"/>
                  <a:ext cx="54096" cy="34064"/>
                </a:xfrm>
                <a:custGeom>
                  <a:avLst/>
                  <a:gdLst/>
                  <a:ahLst/>
                  <a:cxnLst/>
                  <a:rect l="l" t="t" r="r" b="b"/>
                  <a:pathLst>
                    <a:path w="613" h="386" fill="none" extrusionOk="0">
                      <a:moveTo>
                        <a:pt x="612" y="385"/>
                      </a:moveTo>
                      <a:lnTo>
                        <a:pt x="1" y="1"/>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33"/>
                <p:cNvSpPr/>
                <p:nvPr/>
              </p:nvSpPr>
              <p:spPr>
                <a:xfrm flipH="1">
                  <a:off x="1637222" y="2027590"/>
                  <a:ext cx="48624" cy="19326"/>
                </a:xfrm>
                <a:custGeom>
                  <a:avLst/>
                  <a:gdLst/>
                  <a:ahLst/>
                  <a:cxnLst/>
                  <a:rect l="l" t="t" r="r" b="b"/>
                  <a:pathLst>
                    <a:path w="551" h="219" fill="none" extrusionOk="0">
                      <a:moveTo>
                        <a:pt x="1" y="0"/>
                      </a:moveTo>
                      <a:lnTo>
                        <a:pt x="551" y="218"/>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33"/>
                <p:cNvSpPr/>
                <p:nvPr/>
              </p:nvSpPr>
              <p:spPr>
                <a:xfrm flipH="1">
                  <a:off x="1531678" y="2061477"/>
                  <a:ext cx="87100" cy="163434"/>
                </a:xfrm>
                <a:custGeom>
                  <a:avLst/>
                  <a:gdLst/>
                  <a:ahLst/>
                  <a:cxnLst/>
                  <a:rect l="l" t="t" r="r" b="b"/>
                  <a:pathLst>
                    <a:path w="987" h="1852" extrusionOk="0">
                      <a:moveTo>
                        <a:pt x="542" y="0"/>
                      </a:moveTo>
                      <a:lnTo>
                        <a:pt x="0" y="1476"/>
                      </a:lnTo>
                      <a:lnTo>
                        <a:pt x="708" y="1851"/>
                      </a:lnTo>
                      <a:lnTo>
                        <a:pt x="987" y="149"/>
                      </a:lnTo>
                      <a:lnTo>
                        <a:pt x="54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33"/>
                <p:cNvSpPr/>
                <p:nvPr/>
              </p:nvSpPr>
              <p:spPr>
                <a:xfrm flipH="1">
                  <a:off x="1662634" y="1614593"/>
                  <a:ext cx="386083" cy="597965"/>
                </a:xfrm>
                <a:custGeom>
                  <a:avLst/>
                  <a:gdLst/>
                  <a:ahLst/>
                  <a:cxnLst/>
                  <a:rect l="l" t="t" r="r" b="b"/>
                  <a:pathLst>
                    <a:path w="4375" h="6776" fill="none" extrusionOk="0">
                      <a:moveTo>
                        <a:pt x="3501" y="0"/>
                      </a:moveTo>
                      <a:lnTo>
                        <a:pt x="4183" y="821"/>
                      </a:lnTo>
                      <a:cubicBezTo>
                        <a:pt x="4375" y="1048"/>
                        <a:pt x="4366" y="1397"/>
                        <a:pt x="4148" y="1615"/>
                      </a:cubicBezTo>
                      <a:lnTo>
                        <a:pt x="2838" y="2986"/>
                      </a:lnTo>
                      <a:lnTo>
                        <a:pt x="3309" y="3589"/>
                      </a:lnTo>
                      <a:cubicBezTo>
                        <a:pt x="3484" y="3816"/>
                        <a:pt x="3475" y="4130"/>
                        <a:pt x="3283" y="4348"/>
                      </a:cubicBezTo>
                      <a:lnTo>
                        <a:pt x="1127" y="6776"/>
                      </a:lnTo>
                      <a:lnTo>
                        <a:pt x="87" y="3990"/>
                      </a:lnTo>
                      <a:cubicBezTo>
                        <a:pt x="0" y="3755"/>
                        <a:pt x="79" y="3475"/>
                        <a:pt x="271" y="3318"/>
                      </a:cubicBezTo>
                      <a:lnTo>
                        <a:pt x="865" y="2847"/>
                      </a:lnTo>
                      <a:lnTo>
                        <a:pt x="210" y="1371"/>
                      </a:lnTo>
                      <a:cubicBezTo>
                        <a:pt x="96" y="1118"/>
                        <a:pt x="166" y="838"/>
                        <a:pt x="384" y="664"/>
                      </a:cubicBezTo>
                      <a:lnTo>
                        <a:pt x="1214"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33"/>
                <p:cNvSpPr/>
                <p:nvPr/>
              </p:nvSpPr>
              <p:spPr>
                <a:xfrm flipH="1">
                  <a:off x="1143301" y="2074537"/>
                  <a:ext cx="443885" cy="320603"/>
                </a:xfrm>
                <a:custGeom>
                  <a:avLst/>
                  <a:gdLst/>
                  <a:ahLst/>
                  <a:cxnLst/>
                  <a:rect l="l" t="t" r="r" b="b"/>
                  <a:pathLst>
                    <a:path w="5030" h="3633" extrusionOk="0">
                      <a:moveTo>
                        <a:pt x="629" y="1"/>
                      </a:moveTo>
                      <a:lnTo>
                        <a:pt x="0" y="1686"/>
                      </a:lnTo>
                      <a:lnTo>
                        <a:pt x="2305" y="3328"/>
                      </a:lnTo>
                      <a:cubicBezTo>
                        <a:pt x="2591" y="3534"/>
                        <a:pt x="2918" y="3632"/>
                        <a:pt x="3242" y="3632"/>
                      </a:cubicBezTo>
                      <a:cubicBezTo>
                        <a:pt x="3780" y="3632"/>
                        <a:pt x="4309" y="3361"/>
                        <a:pt x="4619" y="2865"/>
                      </a:cubicBezTo>
                      <a:cubicBezTo>
                        <a:pt x="5030" y="2175"/>
                        <a:pt x="4689" y="1284"/>
                        <a:pt x="3930" y="1040"/>
                      </a:cubicBezTo>
                      <a:lnTo>
                        <a:pt x="629" y="1"/>
                      </a:lnTo>
                      <a:close/>
                    </a:path>
                  </a:pathLst>
                </a:custGeom>
                <a:solidFill>
                  <a:srgbClr val="324B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33"/>
                <p:cNvSpPr/>
                <p:nvPr/>
              </p:nvSpPr>
              <p:spPr>
                <a:xfrm flipH="1">
                  <a:off x="1250346" y="2078420"/>
                  <a:ext cx="269861" cy="84806"/>
                </a:xfrm>
                <a:custGeom>
                  <a:avLst/>
                  <a:gdLst/>
                  <a:ahLst/>
                  <a:cxnLst/>
                  <a:rect l="l" t="t" r="r" b="b"/>
                  <a:pathLst>
                    <a:path w="3058" h="961" fill="none" extrusionOk="0">
                      <a:moveTo>
                        <a:pt x="3057" y="961"/>
                      </a:moveTo>
                      <a:lnTo>
                        <a:pt x="1"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33"/>
                <p:cNvSpPr/>
                <p:nvPr/>
              </p:nvSpPr>
              <p:spPr>
                <a:xfrm flipH="1">
                  <a:off x="1756619" y="1592178"/>
                  <a:ext cx="178083" cy="571050"/>
                </a:xfrm>
                <a:custGeom>
                  <a:avLst/>
                  <a:gdLst/>
                  <a:ahLst/>
                  <a:cxnLst/>
                  <a:rect l="l" t="t" r="r" b="b"/>
                  <a:pathLst>
                    <a:path w="2018" h="6471" extrusionOk="0">
                      <a:moveTo>
                        <a:pt x="175" y="1"/>
                      </a:moveTo>
                      <a:lnTo>
                        <a:pt x="0" y="6471"/>
                      </a:lnTo>
                      <a:lnTo>
                        <a:pt x="20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33"/>
                <p:cNvSpPr/>
                <p:nvPr/>
              </p:nvSpPr>
              <p:spPr>
                <a:xfrm flipH="1">
                  <a:off x="1792094" y="1646185"/>
                  <a:ext cx="130253" cy="84012"/>
                </a:xfrm>
                <a:custGeom>
                  <a:avLst/>
                  <a:gdLst/>
                  <a:ahLst/>
                  <a:cxnLst/>
                  <a:rect l="l" t="t" r="r" b="b"/>
                  <a:pathLst>
                    <a:path w="1476" h="952" extrusionOk="0">
                      <a:moveTo>
                        <a:pt x="742" y="0"/>
                      </a:moveTo>
                      <a:lnTo>
                        <a:pt x="9" y="384"/>
                      </a:lnTo>
                      <a:lnTo>
                        <a:pt x="0" y="637"/>
                      </a:lnTo>
                      <a:lnTo>
                        <a:pt x="0" y="637"/>
                      </a:lnTo>
                      <a:lnTo>
                        <a:pt x="707" y="244"/>
                      </a:lnTo>
                      <a:lnTo>
                        <a:pt x="1397" y="952"/>
                      </a:lnTo>
                      <a:lnTo>
                        <a:pt x="1476" y="690"/>
                      </a:lnTo>
                      <a:lnTo>
                        <a:pt x="74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33"/>
                <p:cNvSpPr/>
                <p:nvPr/>
              </p:nvSpPr>
              <p:spPr>
                <a:xfrm flipH="1">
                  <a:off x="1649879" y="1190300"/>
                  <a:ext cx="359962" cy="231738"/>
                </a:xfrm>
                <a:custGeom>
                  <a:avLst/>
                  <a:gdLst/>
                  <a:ahLst/>
                  <a:cxnLst/>
                  <a:rect l="l" t="t" r="r" b="b"/>
                  <a:pathLst>
                    <a:path w="4079" h="2626" extrusionOk="0">
                      <a:moveTo>
                        <a:pt x="1234" y="1"/>
                      </a:moveTo>
                      <a:cubicBezTo>
                        <a:pt x="1062" y="1"/>
                        <a:pt x="893" y="31"/>
                        <a:pt x="734" y="102"/>
                      </a:cubicBezTo>
                      <a:cubicBezTo>
                        <a:pt x="1" y="416"/>
                        <a:pt x="236" y="1307"/>
                        <a:pt x="734" y="1638"/>
                      </a:cubicBezTo>
                      <a:lnTo>
                        <a:pt x="3196" y="2625"/>
                      </a:lnTo>
                      <a:lnTo>
                        <a:pt x="3397" y="1769"/>
                      </a:lnTo>
                      <a:cubicBezTo>
                        <a:pt x="4079" y="1571"/>
                        <a:pt x="3603" y="647"/>
                        <a:pt x="3052" y="647"/>
                      </a:cubicBezTo>
                      <a:cubicBezTo>
                        <a:pt x="2996" y="647"/>
                        <a:pt x="2939" y="657"/>
                        <a:pt x="2882" y="678"/>
                      </a:cubicBezTo>
                      <a:cubicBezTo>
                        <a:pt x="2507" y="385"/>
                        <a:pt x="1849"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33"/>
                <p:cNvSpPr/>
                <p:nvPr/>
              </p:nvSpPr>
              <p:spPr>
                <a:xfrm flipH="1">
                  <a:off x="1752736" y="1304051"/>
                  <a:ext cx="235886" cy="342136"/>
                </a:xfrm>
                <a:custGeom>
                  <a:avLst/>
                  <a:gdLst/>
                  <a:ahLst/>
                  <a:cxnLst/>
                  <a:rect l="l" t="t" r="r" b="b"/>
                  <a:pathLst>
                    <a:path w="2673" h="3877" extrusionOk="0">
                      <a:moveTo>
                        <a:pt x="454" y="0"/>
                      </a:moveTo>
                      <a:lnTo>
                        <a:pt x="367" y="1013"/>
                      </a:lnTo>
                      <a:cubicBezTo>
                        <a:pt x="0" y="1319"/>
                        <a:pt x="0" y="2305"/>
                        <a:pt x="891" y="2454"/>
                      </a:cubicBezTo>
                      <a:lnTo>
                        <a:pt x="795" y="3275"/>
                      </a:lnTo>
                      <a:lnTo>
                        <a:pt x="1493" y="3877"/>
                      </a:lnTo>
                      <a:lnTo>
                        <a:pt x="2628" y="3275"/>
                      </a:lnTo>
                      <a:lnTo>
                        <a:pt x="2672" y="1642"/>
                      </a:lnTo>
                      <a:lnTo>
                        <a:pt x="2559" y="1135"/>
                      </a:lnTo>
                      <a:cubicBezTo>
                        <a:pt x="2559" y="1135"/>
                        <a:pt x="2096" y="900"/>
                        <a:pt x="2122" y="0"/>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33"/>
                <p:cNvSpPr/>
                <p:nvPr/>
              </p:nvSpPr>
              <p:spPr>
                <a:xfrm flipH="1">
                  <a:off x="1818304" y="1403417"/>
                  <a:ext cx="44741" cy="44741"/>
                </a:xfrm>
                <a:custGeom>
                  <a:avLst/>
                  <a:gdLst/>
                  <a:ahLst/>
                  <a:cxnLst/>
                  <a:rect l="l" t="t" r="r" b="b"/>
                  <a:pathLst>
                    <a:path w="507" h="507" extrusionOk="0">
                      <a:moveTo>
                        <a:pt x="254" y="1"/>
                      </a:moveTo>
                      <a:cubicBezTo>
                        <a:pt x="114" y="9"/>
                        <a:pt x="0" y="123"/>
                        <a:pt x="0" y="254"/>
                      </a:cubicBezTo>
                      <a:cubicBezTo>
                        <a:pt x="0" y="385"/>
                        <a:pt x="114" y="507"/>
                        <a:pt x="254" y="507"/>
                      </a:cubicBezTo>
                      <a:cubicBezTo>
                        <a:pt x="385" y="507"/>
                        <a:pt x="507" y="393"/>
                        <a:pt x="507" y="254"/>
                      </a:cubicBezTo>
                      <a:cubicBezTo>
                        <a:pt x="507" y="123"/>
                        <a:pt x="393" y="1"/>
                        <a:pt x="254" y="1"/>
                      </a:cubicBezTo>
                      <a:close/>
                    </a:path>
                  </a:pathLst>
                </a:custGeom>
                <a:solidFill>
                  <a:srgbClr val="CF5A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33"/>
                <p:cNvSpPr/>
                <p:nvPr/>
              </p:nvSpPr>
              <p:spPr>
                <a:xfrm flipH="1">
                  <a:off x="1837542" y="1355675"/>
                  <a:ext cx="29386" cy="28592"/>
                </a:xfrm>
                <a:custGeom>
                  <a:avLst/>
                  <a:gdLst/>
                  <a:ahLst/>
                  <a:cxnLst/>
                  <a:rect l="l" t="t" r="r" b="b"/>
                  <a:pathLst>
                    <a:path w="333" h="324" extrusionOk="0">
                      <a:moveTo>
                        <a:pt x="167" y="0"/>
                      </a:moveTo>
                      <a:cubicBezTo>
                        <a:pt x="79" y="0"/>
                        <a:pt x="1" y="70"/>
                        <a:pt x="1" y="157"/>
                      </a:cubicBezTo>
                      <a:cubicBezTo>
                        <a:pt x="1" y="245"/>
                        <a:pt x="79" y="323"/>
                        <a:pt x="167" y="323"/>
                      </a:cubicBezTo>
                      <a:cubicBezTo>
                        <a:pt x="210" y="323"/>
                        <a:pt x="245" y="306"/>
                        <a:pt x="280" y="280"/>
                      </a:cubicBezTo>
                      <a:lnTo>
                        <a:pt x="202" y="175"/>
                      </a:lnTo>
                      <a:lnTo>
                        <a:pt x="324" y="201"/>
                      </a:lnTo>
                      <a:cubicBezTo>
                        <a:pt x="333" y="192"/>
                        <a:pt x="333" y="175"/>
                        <a:pt x="333" y="157"/>
                      </a:cubicBezTo>
                      <a:cubicBezTo>
                        <a:pt x="333" y="70"/>
                        <a:pt x="254" y="0"/>
                        <a:pt x="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33"/>
                <p:cNvSpPr/>
                <p:nvPr/>
              </p:nvSpPr>
              <p:spPr>
                <a:xfrm flipH="1">
                  <a:off x="1909199" y="1355675"/>
                  <a:ext cx="28592" cy="28592"/>
                </a:xfrm>
                <a:custGeom>
                  <a:avLst/>
                  <a:gdLst/>
                  <a:ahLst/>
                  <a:cxnLst/>
                  <a:rect l="l" t="t" r="r" b="b"/>
                  <a:pathLst>
                    <a:path w="324" h="324" extrusionOk="0">
                      <a:moveTo>
                        <a:pt x="166" y="0"/>
                      </a:moveTo>
                      <a:cubicBezTo>
                        <a:pt x="79" y="0"/>
                        <a:pt x="0" y="70"/>
                        <a:pt x="0" y="157"/>
                      </a:cubicBezTo>
                      <a:cubicBezTo>
                        <a:pt x="0" y="245"/>
                        <a:pt x="79" y="323"/>
                        <a:pt x="166" y="323"/>
                      </a:cubicBezTo>
                      <a:cubicBezTo>
                        <a:pt x="210" y="323"/>
                        <a:pt x="236" y="306"/>
                        <a:pt x="271" y="280"/>
                      </a:cubicBezTo>
                      <a:lnTo>
                        <a:pt x="193" y="175"/>
                      </a:lnTo>
                      <a:lnTo>
                        <a:pt x="193" y="175"/>
                      </a:lnTo>
                      <a:lnTo>
                        <a:pt x="315" y="201"/>
                      </a:lnTo>
                      <a:cubicBezTo>
                        <a:pt x="324" y="192"/>
                        <a:pt x="324" y="175"/>
                        <a:pt x="324" y="157"/>
                      </a:cubicBezTo>
                      <a:cubicBezTo>
                        <a:pt x="324" y="70"/>
                        <a:pt x="254" y="0"/>
                        <a:pt x="1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33"/>
                <p:cNvSpPr/>
                <p:nvPr/>
              </p:nvSpPr>
              <p:spPr>
                <a:xfrm flipH="1">
                  <a:off x="1901521" y="1332555"/>
                  <a:ext cx="38564" cy="7766"/>
                </a:xfrm>
                <a:custGeom>
                  <a:avLst/>
                  <a:gdLst/>
                  <a:ahLst/>
                  <a:cxnLst/>
                  <a:rect l="l" t="t" r="r" b="b"/>
                  <a:pathLst>
                    <a:path w="437" h="88" fill="none" extrusionOk="0">
                      <a:moveTo>
                        <a:pt x="437" y="88"/>
                      </a:moveTo>
                      <a:cubicBezTo>
                        <a:pt x="437" y="88"/>
                        <a:pt x="262" y="0"/>
                        <a:pt x="0" y="70"/>
                      </a:cubicBezTo>
                    </a:path>
                  </a:pathLst>
                </a:custGeom>
                <a:solidFill>
                  <a:schemeClr val="dk1"/>
                </a:solid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33"/>
                <p:cNvSpPr/>
                <p:nvPr/>
              </p:nvSpPr>
              <p:spPr>
                <a:xfrm flipH="1">
                  <a:off x="1830571" y="1332555"/>
                  <a:ext cx="38652" cy="7766"/>
                </a:xfrm>
                <a:custGeom>
                  <a:avLst/>
                  <a:gdLst/>
                  <a:ahLst/>
                  <a:cxnLst/>
                  <a:rect l="l" t="t" r="r" b="b"/>
                  <a:pathLst>
                    <a:path w="438" h="88" fill="none" extrusionOk="0">
                      <a:moveTo>
                        <a:pt x="1" y="88"/>
                      </a:moveTo>
                      <a:cubicBezTo>
                        <a:pt x="1" y="88"/>
                        <a:pt x="175" y="0"/>
                        <a:pt x="437" y="70"/>
                      </a:cubicBezTo>
                    </a:path>
                  </a:pathLst>
                </a:custGeom>
                <a:solidFill>
                  <a:schemeClr val="dk1"/>
                </a:solid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33"/>
                <p:cNvSpPr/>
                <p:nvPr/>
              </p:nvSpPr>
              <p:spPr>
                <a:xfrm flipH="1">
                  <a:off x="1852191" y="1404211"/>
                  <a:ext cx="81717" cy="23209"/>
                </a:xfrm>
                <a:custGeom>
                  <a:avLst/>
                  <a:gdLst/>
                  <a:ahLst/>
                  <a:cxnLst/>
                  <a:rect l="l" t="t" r="r" b="b"/>
                  <a:pathLst>
                    <a:path w="926" h="263" extrusionOk="0">
                      <a:moveTo>
                        <a:pt x="472" y="0"/>
                      </a:moveTo>
                      <a:cubicBezTo>
                        <a:pt x="61" y="0"/>
                        <a:pt x="0" y="262"/>
                        <a:pt x="0" y="262"/>
                      </a:cubicBezTo>
                      <a:lnTo>
                        <a:pt x="926" y="262"/>
                      </a:lnTo>
                      <a:cubicBezTo>
                        <a:pt x="926" y="262"/>
                        <a:pt x="865" y="0"/>
                        <a:pt x="4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33"/>
                <p:cNvSpPr/>
                <p:nvPr/>
              </p:nvSpPr>
              <p:spPr>
                <a:xfrm flipH="1">
                  <a:off x="1686551" y="1381091"/>
                  <a:ext cx="97866" cy="98661"/>
                </a:xfrm>
                <a:custGeom>
                  <a:avLst/>
                  <a:gdLst/>
                  <a:ahLst/>
                  <a:cxnLst/>
                  <a:rect l="l" t="t" r="r" b="b"/>
                  <a:pathLst>
                    <a:path w="1109" h="1118" extrusionOk="0">
                      <a:moveTo>
                        <a:pt x="550" y="0"/>
                      </a:moveTo>
                      <a:cubicBezTo>
                        <a:pt x="245" y="0"/>
                        <a:pt x="0" y="245"/>
                        <a:pt x="0" y="559"/>
                      </a:cubicBezTo>
                      <a:cubicBezTo>
                        <a:pt x="0" y="865"/>
                        <a:pt x="245" y="1118"/>
                        <a:pt x="550" y="1118"/>
                      </a:cubicBezTo>
                      <a:cubicBezTo>
                        <a:pt x="856" y="1118"/>
                        <a:pt x="1109" y="865"/>
                        <a:pt x="1109" y="559"/>
                      </a:cubicBezTo>
                      <a:cubicBezTo>
                        <a:pt x="1109" y="254"/>
                        <a:pt x="856" y="0"/>
                        <a:pt x="550" y="0"/>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33"/>
                <p:cNvSpPr/>
                <p:nvPr/>
              </p:nvSpPr>
              <p:spPr>
                <a:xfrm flipH="1">
                  <a:off x="1882195" y="1350292"/>
                  <a:ext cx="28592" cy="54007"/>
                </a:xfrm>
                <a:custGeom>
                  <a:avLst/>
                  <a:gdLst/>
                  <a:ahLst/>
                  <a:cxnLst/>
                  <a:rect l="l" t="t" r="r" b="b"/>
                  <a:pathLst>
                    <a:path w="324" h="612" fill="none" extrusionOk="0">
                      <a:moveTo>
                        <a:pt x="210" y="0"/>
                      </a:moveTo>
                      <a:lnTo>
                        <a:pt x="183" y="288"/>
                      </a:lnTo>
                      <a:lnTo>
                        <a:pt x="18" y="524"/>
                      </a:lnTo>
                      <a:cubicBezTo>
                        <a:pt x="0" y="559"/>
                        <a:pt x="18" y="611"/>
                        <a:pt x="61" y="611"/>
                      </a:cubicBezTo>
                      <a:lnTo>
                        <a:pt x="323" y="611"/>
                      </a:lnTo>
                    </a:path>
                  </a:pathLst>
                </a:custGeom>
                <a:no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33"/>
                <p:cNvSpPr/>
                <p:nvPr/>
              </p:nvSpPr>
              <p:spPr>
                <a:xfrm flipH="1">
                  <a:off x="1880695" y="1454248"/>
                  <a:ext cx="37064" cy="6266"/>
                </a:xfrm>
                <a:custGeom>
                  <a:avLst/>
                  <a:gdLst/>
                  <a:ahLst/>
                  <a:cxnLst/>
                  <a:rect l="l" t="t" r="r" b="b"/>
                  <a:pathLst>
                    <a:path w="420" h="71" fill="none" extrusionOk="0">
                      <a:moveTo>
                        <a:pt x="1" y="1"/>
                      </a:moveTo>
                      <a:cubicBezTo>
                        <a:pt x="1" y="1"/>
                        <a:pt x="166" y="71"/>
                        <a:pt x="420" y="1"/>
                      </a:cubicBez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33"/>
                <p:cNvSpPr/>
                <p:nvPr/>
              </p:nvSpPr>
              <p:spPr>
                <a:xfrm flipH="1">
                  <a:off x="1779740" y="1488223"/>
                  <a:ext cx="121870" cy="47830"/>
                </a:xfrm>
                <a:custGeom>
                  <a:avLst/>
                  <a:gdLst/>
                  <a:ahLst/>
                  <a:cxnLst/>
                  <a:rect l="l" t="t" r="r" b="b"/>
                  <a:pathLst>
                    <a:path w="1381" h="542" fill="none" extrusionOk="0">
                      <a:moveTo>
                        <a:pt x="1" y="367"/>
                      </a:moveTo>
                      <a:cubicBezTo>
                        <a:pt x="1" y="367"/>
                        <a:pt x="865" y="541"/>
                        <a:pt x="138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33"/>
                <p:cNvSpPr/>
                <p:nvPr/>
              </p:nvSpPr>
              <p:spPr>
                <a:xfrm flipH="1">
                  <a:off x="1708878" y="1398828"/>
                  <a:ext cx="62479" cy="39358"/>
                </a:xfrm>
                <a:custGeom>
                  <a:avLst/>
                  <a:gdLst/>
                  <a:ahLst/>
                  <a:cxnLst/>
                  <a:rect l="l" t="t" r="r" b="b"/>
                  <a:pathLst>
                    <a:path w="708" h="446" fill="none" extrusionOk="0">
                      <a:moveTo>
                        <a:pt x="708" y="271"/>
                      </a:moveTo>
                      <a:cubicBezTo>
                        <a:pt x="551" y="0"/>
                        <a:pt x="201" y="0"/>
                        <a:pt x="1" y="445"/>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33"/>
                <p:cNvSpPr/>
                <p:nvPr/>
              </p:nvSpPr>
              <p:spPr>
                <a:xfrm flipH="1">
                  <a:off x="1735794" y="1407300"/>
                  <a:ext cx="6266" cy="30887"/>
                </a:xfrm>
                <a:custGeom>
                  <a:avLst/>
                  <a:gdLst/>
                  <a:ahLst/>
                  <a:cxnLst/>
                  <a:rect l="l" t="t" r="r" b="b"/>
                  <a:pathLst>
                    <a:path w="71" h="350" fill="none" extrusionOk="0">
                      <a:moveTo>
                        <a:pt x="70" y="349"/>
                      </a:moveTo>
                      <a:lnTo>
                        <a:pt x="0"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33"/>
                <p:cNvSpPr/>
                <p:nvPr/>
              </p:nvSpPr>
              <p:spPr>
                <a:xfrm flipH="1">
                  <a:off x="1824393" y="1646185"/>
                  <a:ext cx="110309" cy="517042"/>
                </a:xfrm>
                <a:custGeom>
                  <a:avLst/>
                  <a:gdLst/>
                  <a:ahLst/>
                  <a:cxnLst/>
                  <a:rect l="l" t="t" r="r" b="b"/>
                  <a:pathLst>
                    <a:path w="1250" h="5859" extrusionOk="0">
                      <a:moveTo>
                        <a:pt x="882" y="0"/>
                      </a:moveTo>
                      <a:lnTo>
                        <a:pt x="420" y="244"/>
                      </a:lnTo>
                      <a:lnTo>
                        <a:pt x="585" y="690"/>
                      </a:lnTo>
                      <a:lnTo>
                        <a:pt x="88" y="2689"/>
                      </a:lnTo>
                      <a:lnTo>
                        <a:pt x="0" y="5859"/>
                      </a:lnTo>
                      <a:lnTo>
                        <a:pt x="987" y="2672"/>
                      </a:lnTo>
                      <a:lnTo>
                        <a:pt x="900" y="707"/>
                      </a:lnTo>
                      <a:lnTo>
                        <a:pt x="1249" y="349"/>
                      </a:lnTo>
                      <a:lnTo>
                        <a:pt x="88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999" name="Google Shape;999;p33"/>
          <p:cNvSpPr txBox="1"/>
          <p:nvPr/>
        </p:nvSpPr>
        <p:spPr>
          <a:xfrm>
            <a:off x="3452816" y="2188631"/>
            <a:ext cx="5540146"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002060"/>
                </a:solidFill>
                <a:latin typeface="Times New Roman" panose="02020603050405020304" pitchFamily="18" charset="0"/>
                <a:cs typeface="Times New Roman" panose="02020603050405020304" pitchFamily="18" charset="0"/>
                <a:sym typeface="Arial"/>
              </a:rPr>
              <a:t>VẬN DỤNG</a:t>
            </a:r>
            <a:endParaRPr>
              <a:solidFill>
                <a:srgbClr val="002060"/>
              </a:solidFill>
              <a:latin typeface="Times New Roman" panose="02020603050405020304" pitchFamily="18" charset="0"/>
              <a:cs typeface="Times New Roman" panose="02020603050405020304" pitchFamily="18" charset="0"/>
            </a:endParaRPr>
          </a:p>
        </p:txBody>
      </p:sp>
      <p:sp>
        <p:nvSpPr>
          <p:cNvPr id="1000" name="Google Shape;1000;p33"/>
          <p:cNvSpPr txBox="1"/>
          <p:nvPr/>
        </p:nvSpPr>
        <p:spPr>
          <a:xfrm>
            <a:off x="4587316" y="1295001"/>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002060"/>
                </a:solidFill>
                <a:latin typeface="Times New Roman" panose="02020603050405020304" pitchFamily="18" charset="0"/>
                <a:cs typeface="Times New Roman" panose="02020603050405020304" pitchFamily="18" charset="0"/>
                <a:sym typeface="Arial"/>
              </a:rPr>
              <a:t>Hoạt động 4</a:t>
            </a:r>
            <a:endParaRPr>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pic>
        <p:nvPicPr>
          <p:cNvPr id="1005" name="Google Shape;1005;p34" descr="Pastel background Vectors &amp; Illustrations for Free Download | Freepik"/>
          <p:cNvPicPr preferRelativeResize="0"/>
          <p:nvPr/>
        </p:nvPicPr>
        <p:blipFill rotWithShape="1">
          <a:blip r:embed="rId3">
            <a:alphaModFix/>
          </a:blip>
          <a:srcRect/>
          <a:stretch/>
        </p:blipFill>
        <p:spPr>
          <a:xfrm>
            <a:off x="0" y="-11485"/>
            <a:ext cx="9144000" cy="5166471"/>
          </a:xfrm>
          <a:prstGeom prst="rect">
            <a:avLst/>
          </a:prstGeom>
          <a:noFill/>
          <a:ln>
            <a:noFill/>
          </a:ln>
        </p:spPr>
      </p:pic>
      <p:pic>
        <p:nvPicPr>
          <p:cNvPr id="1006" name="Google Shape;1006;p34"/>
          <p:cNvPicPr preferRelativeResize="0"/>
          <p:nvPr/>
        </p:nvPicPr>
        <p:blipFill rotWithShape="1">
          <a:blip r:embed="rId4">
            <a:alphaModFix/>
          </a:blip>
          <a:srcRect/>
          <a:stretch/>
        </p:blipFill>
        <p:spPr>
          <a:xfrm>
            <a:off x="1778000" y="665850"/>
            <a:ext cx="5947228" cy="4258727"/>
          </a:xfrm>
          <a:prstGeom prst="rect">
            <a:avLst/>
          </a:prstGeom>
          <a:noFill/>
          <a:ln>
            <a:noFill/>
          </a:ln>
        </p:spPr>
      </p:pic>
      <p:sp>
        <p:nvSpPr>
          <p:cNvPr id="1007" name="Google Shape;1007;p34"/>
          <p:cNvSpPr txBox="1"/>
          <p:nvPr/>
        </p:nvSpPr>
        <p:spPr>
          <a:xfrm>
            <a:off x="2526439" y="1854220"/>
            <a:ext cx="4578303" cy="240061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93760"/>
                </a:solidFill>
                <a:latin typeface="Times New Roman" panose="02020603050405020304" pitchFamily="18" charset="0"/>
                <a:cs typeface="Times New Roman" panose="02020603050405020304" pitchFamily="18" charset="0"/>
                <a:sym typeface="Arial"/>
              </a:rPr>
              <a:t>Em hãy lập kế hoạch tổ chức một buổi tuyên truyền pháp luật (có thể chọn pháp luật về hôn nhân và gia đình, pháp luật về giao thông, pháp luật về hành chính,...) trong phạm vi lớp học.</a:t>
            </a:r>
            <a:endParaRPr>
              <a:latin typeface="Times New Roman" panose="02020603050405020304" pitchFamily="18" charset="0"/>
              <a:cs typeface="Times New Roman" panose="02020603050405020304" pitchFamily="18" charset="0"/>
            </a:endParaRPr>
          </a:p>
        </p:txBody>
      </p:sp>
      <p:sp>
        <p:nvSpPr>
          <p:cNvPr id="1008" name="Google Shape;1008;p34"/>
          <p:cNvSpPr txBox="1"/>
          <p:nvPr/>
        </p:nvSpPr>
        <p:spPr>
          <a:xfrm>
            <a:off x="663884" y="250778"/>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chemeClr val="dk1"/>
                </a:solidFill>
                <a:latin typeface="Times New Roman" panose="02020603050405020304" pitchFamily="18" charset="0"/>
                <a:cs typeface="Times New Roman" panose="02020603050405020304" pitchFamily="18" charset="0"/>
                <a:sym typeface="Arial"/>
              </a:rPr>
              <a:t>NHIỆM VỤ</a:t>
            </a:r>
            <a:endParaRPr>
              <a:latin typeface="Times New Roman" panose="02020603050405020304" pitchFamily="18" charset="0"/>
              <a:cs typeface="Times New Roman" panose="02020603050405020304" pitchFamily="18" charset="0"/>
            </a:endParaRPr>
          </a:p>
        </p:txBody>
      </p:sp>
      <p:grpSp>
        <p:nvGrpSpPr>
          <p:cNvPr id="1009" name="Google Shape;1009;p34"/>
          <p:cNvGrpSpPr/>
          <p:nvPr/>
        </p:nvGrpSpPr>
        <p:grpSpPr>
          <a:xfrm>
            <a:off x="27965" y="2571750"/>
            <a:ext cx="1877987" cy="2268297"/>
            <a:chOff x="6985534" y="2396529"/>
            <a:chExt cx="1877987" cy="2268297"/>
          </a:xfrm>
        </p:grpSpPr>
        <p:sp>
          <p:nvSpPr>
            <p:cNvPr id="1010" name="Google Shape;1010;p34"/>
            <p:cNvSpPr/>
            <p:nvPr/>
          </p:nvSpPr>
          <p:spPr>
            <a:xfrm>
              <a:off x="8518991" y="3148128"/>
              <a:ext cx="250815" cy="262935"/>
            </a:xfrm>
            <a:custGeom>
              <a:avLst/>
              <a:gdLst/>
              <a:ahLst/>
              <a:cxnLst/>
              <a:rect l="l" t="t" r="r" b="b"/>
              <a:pathLst>
                <a:path w="3249" h="3406" extrusionOk="0">
                  <a:moveTo>
                    <a:pt x="769" y="1"/>
                  </a:moveTo>
                  <a:lnTo>
                    <a:pt x="0" y="2699"/>
                  </a:lnTo>
                  <a:lnTo>
                    <a:pt x="2454" y="3406"/>
                  </a:lnTo>
                  <a:cubicBezTo>
                    <a:pt x="3249" y="629"/>
                    <a:pt x="769" y="1"/>
                    <a:pt x="7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34"/>
            <p:cNvSpPr/>
            <p:nvPr/>
          </p:nvSpPr>
          <p:spPr>
            <a:xfrm>
              <a:off x="7177602" y="2916071"/>
              <a:ext cx="1400749" cy="1748755"/>
            </a:xfrm>
            <a:custGeom>
              <a:avLst/>
              <a:gdLst/>
              <a:ahLst/>
              <a:cxnLst/>
              <a:rect l="l" t="t" r="r" b="b"/>
              <a:pathLst>
                <a:path w="18145" h="22653" extrusionOk="0">
                  <a:moveTo>
                    <a:pt x="7253" y="1"/>
                  </a:moveTo>
                  <a:cubicBezTo>
                    <a:pt x="5239" y="1"/>
                    <a:pt x="4890" y="2116"/>
                    <a:pt x="4890" y="2116"/>
                  </a:cubicBezTo>
                  <a:lnTo>
                    <a:pt x="1" y="19055"/>
                  </a:lnTo>
                  <a:lnTo>
                    <a:pt x="12487" y="22653"/>
                  </a:lnTo>
                  <a:lnTo>
                    <a:pt x="18145" y="3007"/>
                  </a:lnTo>
                  <a:lnTo>
                    <a:pt x="8121" y="116"/>
                  </a:lnTo>
                  <a:cubicBezTo>
                    <a:pt x="7802" y="36"/>
                    <a:pt x="7513" y="1"/>
                    <a:pt x="72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34"/>
            <p:cNvSpPr/>
            <p:nvPr/>
          </p:nvSpPr>
          <p:spPr>
            <a:xfrm>
              <a:off x="6985534" y="4123524"/>
              <a:ext cx="1151324" cy="539997"/>
            </a:xfrm>
            <a:custGeom>
              <a:avLst/>
              <a:gdLst/>
              <a:ahLst/>
              <a:cxnLst/>
              <a:rect l="l" t="t" r="r" b="b"/>
              <a:pathLst>
                <a:path w="14914" h="6995" extrusionOk="0">
                  <a:moveTo>
                    <a:pt x="803" y="0"/>
                  </a:moveTo>
                  <a:lnTo>
                    <a:pt x="803" y="0"/>
                  </a:lnTo>
                  <a:cubicBezTo>
                    <a:pt x="0" y="2794"/>
                    <a:pt x="2489" y="3406"/>
                    <a:pt x="2489" y="3406"/>
                  </a:cubicBezTo>
                  <a:lnTo>
                    <a:pt x="14914" y="6994"/>
                  </a:lnTo>
                  <a:cubicBezTo>
                    <a:pt x="14564" y="6881"/>
                    <a:pt x="12556" y="6156"/>
                    <a:pt x="13290" y="3598"/>
                  </a:cubicBezTo>
                  <a:lnTo>
                    <a:pt x="3257" y="707"/>
                  </a:lnTo>
                  <a:lnTo>
                    <a:pt x="8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34"/>
            <p:cNvSpPr/>
            <p:nvPr/>
          </p:nvSpPr>
          <p:spPr>
            <a:xfrm>
              <a:off x="7829460" y="3167042"/>
              <a:ext cx="221171" cy="175933"/>
            </a:xfrm>
            <a:custGeom>
              <a:avLst/>
              <a:gdLst/>
              <a:ahLst/>
              <a:cxnLst/>
              <a:rect l="l" t="t" r="r" b="b"/>
              <a:pathLst>
                <a:path w="2865" h="2279" extrusionOk="0">
                  <a:moveTo>
                    <a:pt x="2305" y="0"/>
                  </a:moveTo>
                  <a:lnTo>
                    <a:pt x="0" y="1275"/>
                  </a:lnTo>
                  <a:lnTo>
                    <a:pt x="646" y="1572"/>
                  </a:lnTo>
                  <a:lnTo>
                    <a:pt x="559" y="2279"/>
                  </a:lnTo>
                  <a:lnTo>
                    <a:pt x="2864" y="1004"/>
                  </a:lnTo>
                  <a:lnTo>
                    <a:pt x="23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34"/>
            <p:cNvSpPr/>
            <p:nvPr/>
          </p:nvSpPr>
          <p:spPr>
            <a:xfrm>
              <a:off x="7987175" y="3183871"/>
              <a:ext cx="175316" cy="219781"/>
            </a:xfrm>
            <a:custGeom>
              <a:avLst/>
              <a:gdLst/>
              <a:ahLst/>
              <a:cxnLst/>
              <a:rect l="l" t="t" r="r" b="b"/>
              <a:pathLst>
                <a:path w="2271" h="2847" extrusionOk="0">
                  <a:moveTo>
                    <a:pt x="996" y="0"/>
                  </a:moveTo>
                  <a:lnTo>
                    <a:pt x="0" y="542"/>
                  </a:lnTo>
                  <a:lnTo>
                    <a:pt x="1266" y="2847"/>
                  </a:lnTo>
                  <a:lnTo>
                    <a:pt x="1563" y="2201"/>
                  </a:lnTo>
                  <a:lnTo>
                    <a:pt x="2270" y="2305"/>
                  </a:lnTo>
                  <a:lnTo>
                    <a:pt x="99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34"/>
            <p:cNvSpPr/>
            <p:nvPr/>
          </p:nvSpPr>
          <p:spPr>
            <a:xfrm>
              <a:off x="7903570" y="3088145"/>
              <a:ext cx="244793" cy="244098"/>
            </a:xfrm>
            <a:custGeom>
              <a:avLst/>
              <a:gdLst/>
              <a:ahLst/>
              <a:cxnLst/>
              <a:rect l="l" t="t" r="r" b="b"/>
              <a:pathLst>
                <a:path w="3171" h="3162" extrusionOk="0">
                  <a:moveTo>
                    <a:pt x="1669" y="0"/>
                  </a:moveTo>
                  <a:cubicBezTo>
                    <a:pt x="1559" y="0"/>
                    <a:pt x="1456" y="176"/>
                    <a:pt x="1354" y="201"/>
                  </a:cubicBezTo>
                  <a:cubicBezTo>
                    <a:pt x="1347" y="202"/>
                    <a:pt x="1340" y="203"/>
                    <a:pt x="1333" y="203"/>
                  </a:cubicBezTo>
                  <a:cubicBezTo>
                    <a:pt x="1238" y="203"/>
                    <a:pt x="1119" y="114"/>
                    <a:pt x="1030" y="114"/>
                  </a:cubicBezTo>
                  <a:cubicBezTo>
                    <a:pt x="1015" y="114"/>
                    <a:pt x="1000" y="117"/>
                    <a:pt x="987" y="123"/>
                  </a:cubicBezTo>
                  <a:cubicBezTo>
                    <a:pt x="874" y="166"/>
                    <a:pt x="865" y="376"/>
                    <a:pt x="778" y="437"/>
                  </a:cubicBezTo>
                  <a:cubicBezTo>
                    <a:pt x="682" y="507"/>
                    <a:pt x="481" y="437"/>
                    <a:pt x="402" y="524"/>
                  </a:cubicBezTo>
                  <a:cubicBezTo>
                    <a:pt x="341" y="603"/>
                    <a:pt x="420" y="804"/>
                    <a:pt x="359" y="900"/>
                  </a:cubicBezTo>
                  <a:cubicBezTo>
                    <a:pt x="306" y="996"/>
                    <a:pt x="97" y="1031"/>
                    <a:pt x="70" y="1136"/>
                  </a:cubicBezTo>
                  <a:cubicBezTo>
                    <a:pt x="35" y="1249"/>
                    <a:pt x="201" y="1389"/>
                    <a:pt x="184" y="1502"/>
                  </a:cubicBezTo>
                  <a:cubicBezTo>
                    <a:pt x="175" y="1607"/>
                    <a:pt x="1" y="1729"/>
                    <a:pt x="27" y="1834"/>
                  </a:cubicBezTo>
                  <a:cubicBezTo>
                    <a:pt x="44" y="1948"/>
                    <a:pt x="245" y="2009"/>
                    <a:pt x="289" y="2113"/>
                  </a:cubicBezTo>
                  <a:cubicBezTo>
                    <a:pt x="332" y="2218"/>
                    <a:pt x="228" y="2402"/>
                    <a:pt x="297" y="2489"/>
                  </a:cubicBezTo>
                  <a:cubicBezTo>
                    <a:pt x="350" y="2576"/>
                    <a:pt x="559" y="2550"/>
                    <a:pt x="647" y="2620"/>
                  </a:cubicBezTo>
                  <a:cubicBezTo>
                    <a:pt x="734" y="2699"/>
                    <a:pt x="725" y="2908"/>
                    <a:pt x="821" y="2960"/>
                  </a:cubicBezTo>
                  <a:cubicBezTo>
                    <a:pt x="838" y="2970"/>
                    <a:pt x="858" y="2974"/>
                    <a:pt x="880" y="2974"/>
                  </a:cubicBezTo>
                  <a:cubicBezTo>
                    <a:pt x="961" y="2974"/>
                    <a:pt x="1070" y="2922"/>
                    <a:pt x="1153" y="2922"/>
                  </a:cubicBezTo>
                  <a:cubicBezTo>
                    <a:pt x="1165" y="2922"/>
                    <a:pt x="1177" y="2923"/>
                    <a:pt x="1188" y="2926"/>
                  </a:cubicBezTo>
                  <a:cubicBezTo>
                    <a:pt x="1302" y="2960"/>
                    <a:pt x="1380" y="3144"/>
                    <a:pt x="1485" y="3161"/>
                  </a:cubicBezTo>
                  <a:cubicBezTo>
                    <a:pt x="1488" y="3161"/>
                    <a:pt x="1491" y="3162"/>
                    <a:pt x="1493" y="3162"/>
                  </a:cubicBezTo>
                  <a:cubicBezTo>
                    <a:pt x="1612" y="3162"/>
                    <a:pt x="1706" y="2986"/>
                    <a:pt x="1817" y="2960"/>
                  </a:cubicBezTo>
                  <a:cubicBezTo>
                    <a:pt x="1823" y="2959"/>
                    <a:pt x="1829" y="2959"/>
                    <a:pt x="1836" y="2959"/>
                  </a:cubicBezTo>
                  <a:cubicBezTo>
                    <a:pt x="1926" y="2959"/>
                    <a:pt x="2050" y="3048"/>
                    <a:pt x="2141" y="3048"/>
                  </a:cubicBezTo>
                  <a:cubicBezTo>
                    <a:pt x="2156" y="3048"/>
                    <a:pt x="2170" y="3045"/>
                    <a:pt x="2183" y="3039"/>
                  </a:cubicBezTo>
                  <a:cubicBezTo>
                    <a:pt x="2297" y="2995"/>
                    <a:pt x="2306" y="2786"/>
                    <a:pt x="2393" y="2725"/>
                  </a:cubicBezTo>
                  <a:cubicBezTo>
                    <a:pt x="2489" y="2655"/>
                    <a:pt x="2690" y="2725"/>
                    <a:pt x="2760" y="2637"/>
                  </a:cubicBezTo>
                  <a:cubicBezTo>
                    <a:pt x="2830" y="2559"/>
                    <a:pt x="2751" y="2367"/>
                    <a:pt x="2803" y="2262"/>
                  </a:cubicBezTo>
                  <a:cubicBezTo>
                    <a:pt x="2865" y="2166"/>
                    <a:pt x="3065" y="2131"/>
                    <a:pt x="3100" y="2026"/>
                  </a:cubicBezTo>
                  <a:cubicBezTo>
                    <a:pt x="3135" y="1913"/>
                    <a:pt x="2969" y="1782"/>
                    <a:pt x="2978" y="1668"/>
                  </a:cubicBezTo>
                  <a:cubicBezTo>
                    <a:pt x="2995" y="1555"/>
                    <a:pt x="3170" y="1432"/>
                    <a:pt x="3144" y="1328"/>
                  </a:cubicBezTo>
                  <a:cubicBezTo>
                    <a:pt x="3126" y="1214"/>
                    <a:pt x="2926" y="1153"/>
                    <a:pt x="2882" y="1057"/>
                  </a:cubicBezTo>
                  <a:cubicBezTo>
                    <a:pt x="2838" y="943"/>
                    <a:pt x="2934" y="760"/>
                    <a:pt x="2873" y="673"/>
                  </a:cubicBezTo>
                  <a:cubicBezTo>
                    <a:pt x="2821" y="585"/>
                    <a:pt x="2611" y="620"/>
                    <a:pt x="2524" y="542"/>
                  </a:cubicBezTo>
                  <a:cubicBezTo>
                    <a:pt x="2437" y="463"/>
                    <a:pt x="2445" y="254"/>
                    <a:pt x="2349" y="201"/>
                  </a:cubicBezTo>
                  <a:cubicBezTo>
                    <a:pt x="2333" y="191"/>
                    <a:pt x="2313" y="187"/>
                    <a:pt x="2291" y="187"/>
                  </a:cubicBezTo>
                  <a:cubicBezTo>
                    <a:pt x="2210" y="187"/>
                    <a:pt x="2100" y="240"/>
                    <a:pt x="2012" y="240"/>
                  </a:cubicBezTo>
                  <a:cubicBezTo>
                    <a:pt x="1999" y="240"/>
                    <a:pt x="1986" y="239"/>
                    <a:pt x="1974" y="236"/>
                  </a:cubicBezTo>
                  <a:cubicBezTo>
                    <a:pt x="1869" y="201"/>
                    <a:pt x="1791" y="18"/>
                    <a:pt x="1677" y="0"/>
                  </a:cubicBezTo>
                  <a:cubicBezTo>
                    <a:pt x="1674" y="0"/>
                    <a:pt x="1672" y="0"/>
                    <a:pt x="16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34"/>
            <p:cNvSpPr/>
            <p:nvPr/>
          </p:nvSpPr>
          <p:spPr>
            <a:xfrm>
              <a:off x="7935916" y="3119024"/>
              <a:ext cx="180719" cy="183576"/>
            </a:xfrm>
            <a:custGeom>
              <a:avLst/>
              <a:gdLst/>
              <a:ahLst/>
              <a:cxnLst/>
              <a:rect l="l" t="t" r="r" b="b"/>
              <a:pathLst>
                <a:path w="2341" h="2378" extrusionOk="0">
                  <a:moveTo>
                    <a:pt x="1217" y="1"/>
                  </a:moveTo>
                  <a:cubicBezTo>
                    <a:pt x="1135" y="1"/>
                    <a:pt x="1061" y="125"/>
                    <a:pt x="987" y="142"/>
                  </a:cubicBezTo>
                  <a:cubicBezTo>
                    <a:pt x="982" y="143"/>
                    <a:pt x="976" y="144"/>
                    <a:pt x="970" y="144"/>
                  </a:cubicBezTo>
                  <a:cubicBezTo>
                    <a:pt x="910" y="144"/>
                    <a:pt x="823" y="82"/>
                    <a:pt x="753" y="82"/>
                  </a:cubicBezTo>
                  <a:cubicBezTo>
                    <a:pt x="740" y="82"/>
                    <a:pt x="728" y="84"/>
                    <a:pt x="717" y="89"/>
                  </a:cubicBezTo>
                  <a:cubicBezTo>
                    <a:pt x="638" y="116"/>
                    <a:pt x="629" y="282"/>
                    <a:pt x="568" y="325"/>
                  </a:cubicBezTo>
                  <a:cubicBezTo>
                    <a:pt x="498" y="369"/>
                    <a:pt x="350" y="325"/>
                    <a:pt x="289" y="395"/>
                  </a:cubicBezTo>
                  <a:cubicBezTo>
                    <a:pt x="236" y="456"/>
                    <a:pt x="306" y="596"/>
                    <a:pt x="263" y="674"/>
                  </a:cubicBezTo>
                  <a:cubicBezTo>
                    <a:pt x="219" y="753"/>
                    <a:pt x="62" y="770"/>
                    <a:pt x="44" y="858"/>
                  </a:cubicBezTo>
                  <a:cubicBezTo>
                    <a:pt x="18" y="945"/>
                    <a:pt x="132" y="1059"/>
                    <a:pt x="132" y="1137"/>
                  </a:cubicBezTo>
                  <a:cubicBezTo>
                    <a:pt x="114" y="1225"/>
                    <a:pt x="1" y="1321"/>
                    <a:pt x="9" y="1399"/>
                  </a:cubicBezTo>
                  <a:cubicBezTo>
                    <a:pt x="18" y="1486"/>
                    <a:pt x="175" y="1530"/>
                    <a:pt x="202" y="1600"/>
                  </a:cubicBezTo>
                  <a:cubicBezTo>
                    <a:pt x="236" y="1679"/>
                    <a:pt x="158" y="1818"/>
                    <a:pt x="202" y="1888"/>
                  </a:cubicBezTo>
                  <a:cubicBezTo>
                    <a:pt x="245" y="1949"/>
                    <a:pt x="402" y="1932"/>
                    <a:pt x="463" y="1984"/>
                  </a:cubicBezTo>
                  <a:cubicBezTo>
                    <a:pt x="533" y="2037"/>
                    <a:pt x="525" y="2194"/>
                    <a:pt x="594" y="2237"/>
                  </a:cubicBezTo>
                  <a:cubicBezTo>
                    <a:pt x="608" y="2243"/>
                    <a:pt x="622" y="2246"/>
                    <a:pt x="638" y="2246"/>
                  </a:cubicBezTo>
                  <a:cubicBezTo>
                    <a:pt x="705" y="2246"/>
                    <a:pt x="789" y="2200"/>
                    <a:pt x="857" y="2200"/>
                  </a:cubicBezTo>
                  <a:cubicBezTo>
                    <a:pt x="866" y="2200"/>
                    <a:pt x="874" y="2201"/>
                    <a:pt x="883" y="2202"/>
                  </a:cubicBezTo>
                  <a:cubicBezTo>
                    <a:pt x="970" y="2229"/>
                    <a:pt x="1031" y="2377"/>
                    <a:pt x="1110" y="2377"/>
                  </a:cubicBezTo>
                  <a:cubicBezTo>
                    <a:pt x="1112" y="2377"/>
                    <a:pt x="1115" y="2377"/>
                    <a:pt x="1117" y="2377"/>
                  </a:cubicBezTo>
                  <a:cubicBezTo>
                    <a:pt x="1202" y="2377"/>
                    <a:pt x="1278" y="2246"/>
                    <a:pt x="1354" y="2237"/>
                  </a:cubicBezTo>
                  <a:cubicBezTo>
                    <a:pt x="1361" y="2235"/>
                    <a:pt x="1369" y="2233"/>
                    <a:pt x="1378" y="2233"/>
                  </a:cubicBezTo>
                  <a:cubicBezTo>
                    <a:pt x="1438" y="2233"/>
                    <a:pt x="1523" y="2297"/>
                    <a:pt x="1591" y="2297"/>
                  </a:cubicBezTo>
                  <a:cubicBezTo>
                    <a:pt x="1603" y="2297"/>
                    <a:pt x="1614" y="2295"/>
                    <a:pt x="1625" y="2290"/>
                  </a:cubicBezTo>
                  <a:cubicBezTo>
                    <a:pt x="1703" y="2255"/>
                    <a:pt x="1712" y="2098"/>
                    <a:pt x="1773" y="2054"/>
                  </a:cubicBezTo>
                  <a:cubicBezTo>
                    <a:pt x="1843" y="2010"/>
                    <a:pt x="1991" y="2054"/>
                    <a:pt x="2053" y="1984"/>
                  </a:cubicBezTo>
                  <a:cubicBezTo>
                    <a:pt x="2105" y="1923"/>
                    <a:pt x="2035" y="1775"/>
                    <a:pt x="2079" y="1705"/>
                  </a:cubicBezTo>
                  <a:cubicBezTo>
                    <a:pt x="2122" y="1626"/>
                    <a:pt x="2280" y="1600"/>
                    <a:pt x="2297" y="1513"/>
                  </a:cubicBezTo>
                  <a:cubicBezTo>
                    <a:pt x="2323" y="1434"/>
                    <a:pt x="2201" y="1329"/>
                    <a:pt x="2210" y="1242"/>
                  </a:cubicBezTo>
                  <a:cubicBezTo>
                    <a:pt x="2227" y="1155"/>
                    <a:pt x="2341" y="1059"/>
                    <a:pt x="2332" y="980"/>
                  </a:cubicBezTo>
                  <a:cubicBezTo>
                    <a:pt x="2323" y="893"/>
                    <a:pt x="2166" y="849"/>
                    <a:pt x="2140" y="770"/>
                  </a:cubicBezTo>
                  <a:cubicBezTo>
                    <a:pt x="2105" y="701"/>
                    <a:pt x="2184" y="552"/>
                    <a:pt x="2140" y="491"/>
                  </a:cubicBezTo>
                  <a:cubicBezTo>
                    <a:pt x="2096" y="421"/>
                    <a:pt x="1939" y="447"/>
                    <a:pt x="1878" y="395"/>
                  </a:cubicBezTo>
                  <a:cubicBezTo>
                    <a:pt x="1808" y="334"/>
                    <a:pt x="1817" y="185"/>
                    <a:pt x="1747" y="142"/>
                  </a:cubicBezTo>
                  <a:cubicBezTo>
                    <a:pt x="1734" y="136"/>
                    <a:pt x="1719" y="133"/>
                    <a:pt x="1704" y="133"/>
                  </a:cubicBezTo>
                  <a:cubicBezTo>
                    <a:pt x="1636" y="133"/>
                    <a:pt x="1553" y="179"/>
                    <a:pt x="1484" y="179"/>
                  </a:cubicBezTo>
                  <a:cubicBezTo>
                    <a:pt x="1475" y="179"/>
                    <a:pt x="1467" y="178"/>
                    <a:pt x="1459" y="177"/>
                  </a:cubicBezTo>
                  <a:cubicBezTo>
                    <a:pt x="1372" y="151"/>
                    <a:pt x="1310" y="2"/>
                    <a:pt x="1232" y="2"/>
                  </a:cubicBezTo>
                  <a:cubicBezTo>
                    <a:pt x="1227" y="1"/>
                    <a:pt x="1222" y="1"/>
                    <a:pt x="12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34"/>
            <p:cNvSpPr/>
            <p:nvPr/>
          </p:nvSpPr>
          <p:spPr>
            <a:xfrm>
              <a:off x="7549001" y="3383350"/>
              <a:ext cx="804244" cy="240779"/>
            </a:xfrm>
            <a:custGeom>
              <a:avLst/>
              <a:gdLst/>
              <a:ahLst/>
              <a:cxnLst/>
              <a:rect l="l" t="t" r="r" b="b"/>
              <a:pathLst>
                <a:path w="10418" h="3119" extrusionOk="0">
                  <a:moveTo>
                    <a:pt x="36" y="1"/>
                  </a:moveTo>
                  <a:lnTo>
                    <a:pt x="1" y="123"/>
                  </a:lnTo>
                  <a:lnTo>
                    <a:pt x="10383" y="3118"/>
                  </a:lnTo>
                  <a:lnTo>
                    <a:pt x="10418" y="2996"/>
                  </a:lnTo>
                  <a:lnTo>
                    <a:pt x="3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34"/>
            <p:cNvSpPr/>
            <p:nvPr/>
          </p:nvSpPr>
          <p:spPr>
            <a:xfrm>
              <a:off x="7520051" y="3483785"/>
              <a:ext cx="804244" cy="240779"/>
            </a:xfrm>
            <a:custGeom>
              <a:avLst/>
              <a:gdLst/>
              <a:ahLst/>
              <a:cxnLst/>
              <a:rect l="l" t="t" r="r" b="b"/>
              <a:pathLst>
                <a:path w="10418" h="3119" extrusionOk="0">
                  <a:moveTo>
                    <a:pt x="35" y="1"/>
                  </a:moveTo>
                  <a:lnTo>
                    <a:pt x="0" y="132"/>
                  </a:lnTo>
                  <a:lnTo>
                    <a:pt x="10382" y="3118"/>
                  </a:lnTo>
                  <a:lnTo>
                    <a:pt x="10417" y="2996"/>
                  </a:lnTo>
                  <a:lnTo>
                    <a:pt x="3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34"/>
            <p:cNvSpPr/>
            <p:nvPr/>
          </p:nvSpPr>
          <p:spPr>
            <a:xfrm>
              <a:off x="7491720" y="3583601"/>
              <a:ext cx="804244" cy="241397"/>
            </a:xfrm>
            <a:custGeom>
              <a:avLst/>
              <a:gdLst/>
              <a:ahLst/>
              <a:cxnLst/>
              <a:rect l="l" t="t" r="r" b="b"/>
              <a:pathLst>
                <a:path w="10418" h="3127" extrusionOk="0">
                  <a:moveTo>
                    <a:pt x="36" y="0"/>
                  </a:moveTo>
                  <a:lnTo>
                    <a:pt x="1" y="131"/>
                  </a:lnTo>
                  <a:lnTo>
                    <a:pt x="10382" y="3126"/>
                  </a:lnTo>
                  <a:lnTo>
                    <a:pt x="10417" y="2995"/>
                  </a:lnTo>
                  <a:lnTo>
                    <a:pt x="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34"/>
            <p:cNvSpPr/>
            <p:nvPr/>
          </p:nvSpPr>
          <p:spPr>
            <a:xfrm>
              <a:off x="7462771" y="3684036"/>
              <a:ext cx="804166" cy="240702"/>
            </a:xfrm>
            <a:custGeom>
              <a:avLst/>
              <a:gdLst/>
              <a:ahLst/>
              <a:cxnLst/>
              <a:rect l="l" t="t" r="r" b="b"/>
              <a:pathLst>
                <a:path w="10417" h="3118" extrusionOk="0">
                  <a:moveTo>
                    <a:pt x="35" y="0"/>
                  </a:moveTo>
                  <a:lnTo>
                    <a:pt x="0" y="122"/>
                  </a:lnTo>
                  <a:lnTo>
                    <a:pt x="10382" y="3117"/>
                  </a:lnTo>
                  <a:lnTo>
                    <a:pt x="10417" y="2995"/>
                  </a:lnTo>
                  <a:lnTo>
                    <a:pt x="3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34"/>
            <p:cNvSpPr/>
            <p:nvPr/>
          </p:nvSpPr>
          <p:spPr>
            <a:xfrm>
              <a:off x="7433050" y="3783776"/>
              <a:ext cx="804938" cy="240702"/>
            </a:xfrm>
            <a:custGeom>
              <a:avLst/>
              <a:gdLst/>
              <a:ahLst/>
              <a:cxnLst/>
              <a:rect l="l" t="t" r="r" b="b"/>
              <a:pathLst>
                <a:path w="10427" h="3118" extrusionOk="0">
                  <a:moveTo>
                    <a:pt x="45" y="0"/>
                  </a:moveTo>
                  <a:lnTo>
                    <a:pt x="1" y="123"/>
                  </a:lnTo>
                  <a:lnTo>
                    <a:pt x="10383" y="3118"/>
                  </a:lnTo>
                  <a:lnTo>
                    <a:pt x="10426" y="2995"/>
                  </a:lnTo>
                  <a:lnTo>
                    <a:pt x="4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34"/>
            <p:cNvSpPr/>
            <p:nvPr/>
          </p:nvSpPr>
          <p:spPr>
            <a:xfrm>
              <a:off x="7404795" y="3884210"/>
              <a:ext cx="804166" cy="240702"/>
            </a:xfrm>
            <a:custGeom>
              <a:avLst/>
              <a:gdLst/>
              <a:ahLst/>
              <a:cxnLst/>
              <a:rect l="l" t="t" r="r" b="b"/>
              <a:pathLst>
                <a:path w="10417" h="3118" extrusionOk="0">
                  <a:moveTo>
                    <a:pt x="35" y="0"/>
                  </a:moveTo>
                  <a:lnTo>
                    <a:pt x="0" y="123"/>
                  </a:lnTo>
                  <a:lnTo>
                    <a:pt x="10382" y="3118"/>
                  </a:lnTo>
                  <a:lnTo>
                    <a:pt x="10417" y="2995"/>
                  </a:lnTo>
                  <a:lnTo>
                    <a:pt x="3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34"/>
            <p:cNvSpPr/>
            <p:nvPr/>
          </p:nvSpPr>
          <p:spPr>
            <a:xfrm>
              <a:off x="7375769" y="3983950"/>
              <a:ext cx="804244" cy="241397"/>
            </a:xfrm>
            <a:custGeom>
              <a:avLst/>
              <a:gdLst/>
              <a:ahLst/>
              <a:cxnLst/>
              <a:rect l="l" t="t" r="r" b="b"/>
              <a:pathLst>
                <a:path w="10418" h="3127" extrusionOk="0">
                  <a:moveTo>
                    <a:pt x="36" y="1"/>
                  </a:moveTo>
                  <a:lnTo>
                    <a:pt x="1" y="132"/>
                  </a:lnTo>
                  <a:lnTo>
                    <a:pt x="10383" y="3127"/>
                  </a:lnTo>
                  <a:lnTo>
                    <a:pt x="10418" y="2996"/>
                  </a:lnTo>
                  <a:lnTo>
                    <a:pt x="3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34"/>
            <p:cNvSpPr/>
            <p:nvPr/>
          </p:nvSpPr>
          <p:spPr>
            <a:xfrm>
              <a:off x="7347514" y="4084384"/>
              <a:ext cx="804166" cy="240702"/>
            </a:xfrm>
            <a:custGeom>
              <a:avLst/>
              <a:gdLst/>
              <a:ahLst/>
              <a:cxnLst/>
              <a:rect l="l" t="t" r="r" b="b"/>
              <a:pathLst>
                <a:path w="10417" h="3118" extrusionOk="0">
                  <a:moveTo>
                    <a:pt x="35" y="1"/>
                  </a:moveTo>
                  <a:lnTo>
                    <a:pt x="0" y="123"/>
                  </a:lnTo>
                  <a:lnTo>
                    <a:pt x="10382" y="3118"/>
                  </a:lnTo>
                  <a:lnTo>
                    <a:pt x="10417" y="2987"/>
                  </a:lnTo>
                  <a:lnTo>
                    <a:pt x="3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34"/>
            <p:cNvSpPr/>
            <p:nvPr/>
          </p:nvSpPr>
          <p:spPr>
            <a:xfrm>
              <a:off x="8024925" y="2712655"/>
              <a:ext cx="838596" cy="939108"/>
            </a:xfrm>
            <a:custGeom>
              <a:avLst/>
              <a:gdLst/>
              <a:ahLst/>
              <a:cxnLst/>
              <a:rect l="l" t="t" r="r" b="b"/>
              <a:pathLst>
                <a:path w="10863" h="12165" extrusionOk="0">
                  <a:moveTo>
                    <a:pt x="1738" y="1"/>
                  </a:moveTo>
                  <a:lnTo>
                    <a:pt x="0" y="1494"/>
                  </a:lnTo>
                  <a:lnTo>
                    <a:pt x="9815" y="12164"/>
                  </a:lnTo>
                  <a:lnTo>
                    <a:pt x="10862" y="11256"/>
                  </a:lnTo>
                  <a:lnTo>
                    <a:pt x="173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34"/>
            <p:cNvSpPr/>
            <p:nvPr/>
          </p:nvSpPr>
          <p:spPr>
            <a:xfrm>
              <a:off x="7939313" y="2605504"/>
              <a:ext cx="219781" cy="222560"/>
            </a:xfrm>
            <a:custGeom>
              <a:avLst/>
              <a:gdLst/>
              <a:ahLst/>
              <a:cxnLst/>
              <a:rect l="l" t="t" r="r" b="b"/>
              <a:pathLst>
                <a:path w="2847" h="2883" extrusionOk="0">
                  <a:moveTo>
                    <a:pt x="1048" y="1"/>
                  </a:moveTo>
                  <a:lnTo>
                    <a:pt x="0" y="909"/>
                  </a:lnTo>
                  <a:lnTo>
                    <a:pt x="1109" y="2882"/>
                  </a:lnTo>
                  <a:lnTo>
                    <a:pt x="2847" y="1389"/>
                  </a:lnTo>
                  <a:lnTo>
                    <a:pt x="104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34"/>
            <p:cNvSpPr/>
            <p:nvPr/>
          </p:nvSpPr>
          <p:spPr>
            <a:xfrm>
              <a:off x="7766081" y="2396529"/>
              <a:ext cx="254211" cy="279146"/>
            </a:xfrm>
            <a:custGeom>
              <a:avLst/>
              <a:gdLst/>
              <a:ahLst/>
              <a:cxnLst/>
              <a:rect l="l" t="t" r="r" b="b"/>
              <a:pathLst>
                <a:path w="3293" h="3616" extrusionOk="0">
                  <a:moveTo>
                    <a:pt x="175" y="1"/>
                  </a:moveTo>
                  <a:lnTo>
                    <a:pt x="1816" y="1887"/>
                  </a:lnTo>
                  <a:lnTo>
                    <a:pt x="1642" y="2044"/>
                  </a:lnTo>
                  <a:lnTo>
                    <a:pt x="0" y="158"/>
                  </a:lnTo>
                  <a:lnTo>
                    <a:pt x="0" y="158"/>
                  </a:lnTo>
                  <a:cubicBezTo>
                    <a:pt x="341" y="3135"/>
                    <a:pt x="2227" y="3616"/>
                    <a:pt x="2227" y="3616"/>
                  </a:cubicBezTo>
                  <a:lnTo>
                    <a:pt x="2751" y="3170"/>
                  </a:lnTo>
                  <a:lnTo>
                    <a:pt x="3275" y="2716"/>
                  </a:lnTo>
                  <a:cubicBezTo>
                    <a:pt x="3292" y="2708"/>
                    <a:pt x="3083" y="769"/>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28" name="Google Shape;1028;p34"/>
          <p:cNvPicPr preferRelativeResize="0"/>
          <p:nvPr/>
        </p:nvPicPr>
        <p:blipFill rotWithShape="1">
          <a:blip r:embed="rId5">
            <a:alphaModFix/>
          </a:blip>
          <a:srcRect/>
          <a:stretch/>
        </p:blipFill>
        <p:spPr>
          <a:xfrm>
            <a:off x="7201174" y="3352689"/>
            <a:ext cx="1826439" cy="1826439"/>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7"/>
                                        </p:tgtEl>
                                        <p:attrNameLst>
                                          <p:attrName>style.visibility</p:attrName>
                                        </p:attrNameLst>
                                      </p:cBhvr>
                                      <p:to>
                                        <p:strVal val="visible"/>
                                      </p:to>
                                    </p:set>
                                    <p:animEffect transition="in" filter="fade">
                                      <p:cBhvr>
                                        <p:cTn id="7" dur="2000"/>
                                        <p:tgtEl>
                                          <p:spTgt spid="1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35"/>
          <p:cNvSpPr/>
          <p:nvPr/>
        </p:nvSpPr>
        <p:spPr>
          <a:xfrm flipH="1">
            <a:off x="793284" y="1517771"/>
            <a:ext cx="3796015" cy="2906395"/>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35"/>
          <p:cNvSpPr/>
          <p:nvPr/>
        </p:nvSpPr>
        <p:spPr>
          <a:xfrm flipH="1">
            <a:off x="834524" y="1591654"/>
            <a:ext cx="4189689" cy="281378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35" name="Google Shape;1035;p35"/>
          <p:cNvSpPr/>
          <p:nvPr/>
        </p:nvSpPr>
        <p:spPr>
          <a:xfrm>
            <a:off x="8555999" y="1811565"/>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35"/>
          <p:cNvSpPr/>
          <p:nvPr/>
        </p:nvSpPr>
        <p:spPr>
          <a:xfrm>
            <a:off x="6843204" y="675004"/>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35"/>
          <p:cNvSpPr/>
          <p:nvPr/>
        </p:nvSpPr>
        <p:spPr>
          <a:xfrm>
            <a:off x="7680566" y="931751"/>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35"/>
          <p:cNvSpPr/>
          <p:nvPr/>
        </p:nvSpPr>
        <p:spPr>
          <a:xfrm flipH="1">
            <a:off x="8141451" y="3186082"/>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35"/>
          <p:cNvSpPr/>
          <p:nvPr/>
        </p:nvSpPr>
        <p:spPr>
          <a:xfrm>
            <a:off x="5050513" y="93176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35"/>
          <p:cNvSpPr/>
          <p:nvPr/>
        </p:nvSpPr>
        <p:spPr>
          <a:xfrm flipH="1">
            <a:off x="8486684" y="29064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35"/>
          <p:cNvSpPr/>
          <p:nvPr/>
        </p:nvSpPr>
        <p:spPr>
          <a:xfrm>
            <a:off x="6321903" y="1085345"/>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35"/>
          <p:cNvSpPr/>
          <p:nvPr/>
        </p:nvSpPr>
        <p:spPr>
          <a:xfrm flipH="1">
            <a:off x="1194970" y="631532"/>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35"/>
          <p:cNvSpPr/>
          <p:nvPr/>
        </p:nvSpPr>
        <p:spPr>
          <a:xfrm flipH="1">
            <a:off x="1351711" y="1006436"/>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35"/>
          <p:cNvSpPr/>
          <p:nvPr/>
        </p:nvSpPr>
        <p:spPr>
          <a:xfrm>
            <a:off x="1442314" y="181157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35"/>
          <p:cNvSpPr/>
          <p:nvPr/>
        </p:nvSpPr>
        <p:spPr>
          <a:xfrm>
            <a:off x="891013" y="4405450"/>
            <a:ext cx="4189746" cy="68549"/>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35"/>
          <p:cNvSpPr/>
          <p:nvPr/>
        </p:nvSpPr>
        <p:spPr>
          <a:xfrm>
            <a:off x="834537" y="2450715"/>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35"/>
          <p:cNvSpPr/>
          <p:nvPr/>
        </p:nvSpPr>
        <p:spPr>
          <a:xfrm>
            <a:off x="3364679" y="2053729"/>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35"/>
          <p:cNvSpPr/>
          <p:nvPr/>
        </p:nvSpPr>
        <p:spPr>
          <a:xfrm>
            <a:off x="3524604" y="1021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35"/>
          <p:cNvSpPr/>
          <p:nvPr/>
        </p:nvSpPr>
        <p:spPr>
          <a:xfrm>
            <a:off x="1251165" y="19360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35"/>
          <p:cNvSpPr/>
          <p:nvPr/>
        </p:nvSpPr>
        <p:spPr>
          <a:xfrm>
            <a:off x="1216513" y="35361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35"/>
          <p:cNvSpPr/>
          <p:nvPr/>
        </p:nvSpPr>
        <p:spPr>
          <a:xfrm>
            <a:off x="1057426" y="39196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35"/>
          <p:cNvSpPr/>
          <p:nvPr/>
        </p:nvSpPr>
        <p:spPr>
          <a:xfrm>
            <a:off x="1979638" y="280248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35"/>
          <p:cNvSpPr/>
          <p:nvPr/>
        </p:nvSpPr>
        <p:spPr>
          <a:xfrm>
            <a:off x="1843325" y="4878925"/>
            <a:ext cx="294400" cy="142625"/>
          </a:xfrm>
          <a:custGeom>
            <a:avLst/>
            <a:gdLst/>
            <a:ahLst/>
            <a:cxnLst/>
            <a:rect l="l" t="t" r="r" b="b"/>
            <a:pathLst>
              <a:path w="11776" h="5705" extrusionOk="0">
                <a:moveTo>
                  <a:pt x="2539" y="0"/>
                </a:moveTo>
                <a:cubicBezTo>
                  <a:pt x="1135" y="0"/>
                  <a:pt x="34" y="1090"/>
                  <a:pt x="34" y="2503"/>
                </a:cubicBezTo>
                <a:lnTo>
                  <a:pt x="34" y="3170"/>
                </a:lnTo>
                <a:cubicBezTo>
                  <a:pt x="1" y="4604"/>
                  <a:pt x="1135" y="5705"/>
                  <a:pt x="2536" y="5705"/>
                </a:cubicBezTo>
                <a:lnTo>
                  <a:pt x="9174" y="5705"/>
                </a:lnTo>
                <a:cubicBezTo>
                  <a:pt x="10541" y="5705"/>
                  <a:pt x="11676" y="4604"/>
                  <a:pt x="11709" y="3203"/>
                </a:cubicBezTo>
                <a:lnTo>
                  <a:pt x="11709" y="2536"/>
                </a:lnTo>
                <a:cubicBezTo>
                  <a:pt x="11776" y="1135"/>
                  <a:pt x="10642" y="1"/>
                  <a:pt x="9207" y="1"/>
                </a:cubicBezTo>
                <a:lnTo>
                  <a:pt x="2602" y="1"/>
                </a:lnTo>
                <a:cubicBezTo>
                  <a:pt x="2581" y="0"/>
                  <a:pt x="2560" y="0"/>
                  <a:pt x="2539"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4" name="Google Shape;1054;p35"/>
          <p:cNvGrpSpPr/>
          <p:nvPr/>
        </p:nvGrpSpPr>
        <p:grpSpPr>
          <a:xfrm>
            <a:off x="609125" y="1224675"/>
            <a:ext cx="3409125" cy="4302150"/>
            <a:chOff x="609125" y="1148050"/>
            <a:chExt cx="3409125" cy="4302150"/>
          </a:xfrm>
        </p:grpSpPr>
        <p:grpSp>
          <p:nvGrpSpPr>
            <p:cNvPr id="1055" name="Google Shape;1055;p35"/>
            <p:cNvGrpSpPr/>
            <p:nvPr/>
          </p:nvGrpSpPr>
          <p:grpSpPr>
            <a:xfrm>
              <a:off x="1009400" y="1148050"/>
              <a:ext cx="2246625" cy="2303625"/>
              <a:chOff x="1009400" y="1148050"/>
              <a:chExt cx="2246625" cy="2303625"/>
            </a:xfrm>
          </p:grpSpPr>
          <p:sp>
            <p:nvSpPr>
              <p:cNvPr id="1056" name="Google Shape;1056;p35"/>
              <p:cNvSpPr/>
              <p:nvPr/>
            </p:nvSpPr>
            <p:spPr>
              <a:xfrm>
                <a:off x="1009400" y="1785350"/>
                <a:ext cx="1134175" cy="1666325"/>
              </a:xfrm>
              <a:custGeom>
                <a:avLst/>
                <a:gdLst/>
                <a:ahLst/>
                <a:cxnLst/>
                <a:rect l="l" t="t" r="r" b="b"/>
                <a:pathLst>
                  <a:path w="45367" h="66653" extrusionOk="0">
                    <a:moveTo>
                      <a:pt x="41443" y="0"/>
                    </a:moveTo>
                    <a:cubicBezTo>
                      <a:pt x="41414" y="0"/>
                      <a:pt x="41397" y="8"/>
                      <a:pt x="41397" y="22"/>
                    </a:cubicBezTo>
                    <a:lnTo>
                      <a:pt x="41330" y="155"/>
                    </a:lnTo>
                    <a:lnTo>
                      <a:pt x="41163" y="389"/>
                    </a:lnTo>
                    <a:lnTo>
                      <a:pt x="40830" y="856"/>
                    </a:lnTo>
                    <a:lnTo>
                      <a:pt x="40196" y="1823"/>
                    </a:lnTo>
                    <a:lnTo>
                      <a:pt x="38895" y="3691"/>
                    </a:lnTo>
                    <a:lnTo>
                      <a:pt x="36360" y="7461"/>
                    </a:lnTo>
                    <a:lnTo>
                      <a:pt x="31223" y="14999"/>
                    </a:lnTo>
                    <a:cubicBezTo>
                      <a:pt x="27854" y="20036"/>
                      <a:pt x="24451" y="25040"/>
                      <a:pt x="21116" y="30077"/>
                    </a:cubicBezTo>
                    <a:cubicBezTo>
                      <a:pt x="17713" y="35147"/>
                      <a:pt x="14377" y="40184"/>
                      <a:pt x="11042" y="45254"/>
                    </a:cubicBezTo>
                    <a:lnTo>
                      <a:pt x="6105" y="52893"/>
                    </a:lnTo>
                    <a:lnTo>
                      <a:pt x="3636" y="56729"/>
                    </a:lnTo>
                    <a:lnTo>
                      <a:pt x="1168" y="60565"/>
                    </a:lnTo>
                    <a:cubicBezTo>
                      <a:pt x="0" y="62400"/>
                      <a:pt x="534" y="64868"/>
                      <a:pt x="2369" y="66036"/>
                    </a:cubicBezTo>
                    <a:cubicBezTo>
                      <a:pt x="3024" y="66453"/>
                      <a:pt x="3759" y="66653"/>
                      <a:pt x="4487" y="66653"/>
                    </a:cubicBezTo>
                    <a:cubicBezTo>
                      <a:pt x="5800" y="66653"/>
                      <a:pt x="7089" y="66003"/>
                      <a:pt x="7839" y="64802"/>
                    </a:cubicBezTo>
                    <a:lnTo>
                      <a:pt x="10274" y="60966"/>
                    </a:lnTo>
                    <a:lnTo>
                      <a:pt x="12643" y="57063"/>
                    </a:lnTo>
                    <a:lnTo>
                      <a:pt x="17446" y="49324"/>
                    </a:lnTo>
                    <a:cubicBezTo>
                      <a:pt x="20615" y="44154"/>
                      <a:pt x="23717" y="38983"/>
                      <a:pt x="26853" y="33746"/>
                    </a:cubicBezTo>
                    <a:cubicBezTo>
                      <a:pt x="29989" y="28576"/>
                      <a:pt x="33057" y="23339"/>
                      <a:pt x="36193" y="18135"/>
                    </a:cubicBezTo>
                    <a:lnTo>
                      <a:pt x="40830" y="10296"/>
                    </a:lnTo>
                    <a:lnTo>
                      <a:pt x="43131" y="6360"/>
                    </a:lnTo>
                    <a:lnTo>
                      <a:pt x="44299" y="4392"/>
                    </a:lnTo>
                    <a:lnTo>
                      <a:pt x="44866" y="3391"/>
                    </a:lnTo>
                    <a:lnTo>
                      <a:pt x="45166" y="2891"/>
                    </a:lnTo>
                    <a:lnTo>
                      <a:pt x="45299" y="2657"/>
                    </a:lnTo>
                    <a:lnTo>
                      <a:pt x="45366" y="2524"/>
                    </a:lnTo>
                    <a:cubicBezTo>
                      <a:pt x="45366" y="2524"/>
                      <a:pt x="45333" y="2457"/>
                      <a:pt x="45233" y="2357"/>
                    </a:cubicBezTo>
                    <a:lnTo>
                      <a:pt x="45033" y="2190"/>
                    </a:lnTo>
                    <a:lnTo>
                      <a:pt x="44666" y="1890"/>
                    </a:lnTo>
                    <a:cubicBezTo>
                      <a:pt x="43898" y="1356"/>
                      <a:pt x="43065" y="823"/>
                      <a:pt x="42297" y="389"/>
                    </a:cubicBezTo>
                    <a:lnTo>
                      <a:pt x="41864" y="189"/>
                    </a:lnTo>
                    <a:lnTo>
                      <a:pt x="41630" y="55"/>
                    </a:lnTo>
                    <a:cubicBezTo>
                      <a:pt x="41552" y="16"/>
                      <a:pt x="41485" y="0"/>
                      <a:pt x="4144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35"/>
              <p:cNvSpPr/>
              <p:nvPr/>
            </p:nvSpPr>
            <p:spPr>
              <a:xfrm>
                <a:off x="1920050" y="1148050"/>
                <a:ext cx="1335975" cy="1174200"/>
              </a:xfrm>
              <a:custGeom>
                <a:avLst/>
                <a:gdLst/>
                <a:ahLst/>
                <a:cxnLst/>
                <a:rect l="l" t="t" r="r" b="b"/>
                <a:pathLst>
                  <a:path w="53439" h="46968" extrusionOk="0">
                    <a:moveTo>
                      <a:pt x="26693" y="1"/>
                    </a:moveTo>
                    <a:cubicBezTo>
                      <a:pt x="22172" y="1"/>
                      <a:pt x="17603" y="1306"/>
                      <a:pt x="13577" y="4032"/>
                    </a:cubicBezTo>
                    <a:cubicBezTo>
                      <a:pt x="2836" y="11270"/>
                      <a:pt x="0" y="25881"/>
                      <a:pt x="7239" y="36622"/>
                    </a:cubicBezTo>
                    <a:cubicBezTo>
                      <a:pt x="11789" y="43342"/>
                      <a:pt x="19198" y="46968"/>
                      <a:pt x="26738" y="46968"/>
                    </a:cubicBezTo>
                    <a:cubicBezTo>
                      <a:pt x="31249" y="46968"/>
                      <a:pt x="35808" y="45670"/>
                      <a:pt x="39829" y="42960"/>
                    </a:cubicBezTo>
                    <a:cubicBezTo>
                      <a:pt x="50603" y="35688"/>
                      <a:pt x="53439" y="21111"/>
                      <a:pt x="46167" y="10370"/>
                    </a:cubicBezTo>
                    <a:cubicBezTo>
                      <a:pt x="41641" y="3634"/>
                      <a:pt x="34234" y="1"/>
                      <a:pt x="26693" y="1"/>
                    </a:cubicBezTo>
                    <a:close/>
                  </a:path>
                </a:pathLst>
              </a:custGeom>
              <a:solidFill>
                <a:schemeClr val="accent6"/>
              </a:solidFill>
              <a:ln w="30850" cap="flat"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35"/>
              <p:cNvSpPr/>
              <p:nvPr/>
            </p:nvSpPr>
            <p:spPr>
              <a:xfrm>
                <a:off x="2002600" y="1206625"/>
                <a:ext cx="1165875" cy="1052625"/>
              </a:xfrm>
              <a:custGeom>
                <a:avLst/>
                <a:gdLst/>
                <a:ahLst/>
                <a:cxnLst/>
                <a:rect l="l" t="t" r="r" b="b"/>
                <a:pathLst>
                  <a:path w="46635" h="42105" extrusionOk="0">
                    <a:moveTo>
                      <a:pt x="23342" y="1"/>
                    </a:moveTo>
                    <a:cubicBezTo>
                      <a:pt x="21582" y="1"/>
                      <a:pt x="19795" y="223"/>
                      <a:pt x="18014" y="688"/>
                    </a:cubicBezTo>
                    <a:cubicBezTo>
                      <a:pt x="6739" y="3624"/>
                      <a:pt x="1" y="15099"/>
                      <a:pt x="2936" y="26373"/>
                    </a:cubicBezTo>
                    <a:cubicBezTo>
                      <a:pt x="5407" y="35834"/>
                      <a:pt x="13949" y="42105"/>
                      <a:pt x="23293" y="42105"/>
                    </a:cubicBezTo>
                    <a:cubicBezTo>
                      <a:pt x="25053" y="42105"/>
                      <a:pt x="26840" y="41882"/>
                      <a:pt x="28621" y="41417"/>
                    </a:cubicBezTo>
                    <a:cubicBezTo>
                      <a:pt x="39896" y="38482"/>
                      <a:pt x="46634" y="27007"/>
                      <a:pt x="43699" y="15732"/>
                    </a:cubicBezTo>
                    <a:cubicBezTo>
                      <a:pt x="41228" y="6272"/>
                      <a:pt x="32686" y="1"/>
                      <a:pt x="233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35"/>
              <p:cNvSpPr/>
              <p:nvPr/>
            </p:nvSpPr>
            <p:spPr>
              <a:xfrm>
                <a:off x="1875850" y="1825700"/>
                <a:ext cx="297750" cy="202500"/>
              </a:xfrm>
              <a:custGeom>
                <a:avLst/>
                <a:gdLst/>
                <a:ahLst/>
                <a:cxnLst/>
                <a:rect l="l" t="t" r="r" b="b"/>
                <a:pathLst>
                  <a:path w="11910" h="8100" extrusionOk="0">
                    <a:moveTo>
                      <a:pt x="1052" y="1"/>
                    </a:moveTo>
                    <a:cubicBezTo>
                      <a:pt x="814" y="1"/>
                      <a:pt x="594" y="132"/>
                      <a:pt x="468" y="343"/>
                    </a:cubicBezTo>
                    <a:lnTo>
                      <a:pt x="234" y="643"/>
                    </a:lnTo>
                    <a:cubicBezTo>
                      <a:pt x="1" y="976"/>
                      <a:pt x="134" y="1410"/>
                      <a:pt x="468" y="1644"/>
                    </a:cubicBezTo>
                    <a:lnTo>
                      <a:pt x="10475" y="7982"/>
                    </a:lnTo>
                    <a:cubicBezTo>
                      <a:pt x="10590" y="8062"/>
                      <a:pt x="10717" y="8099"/>
                      <a:pt x="10844" y="8099"/>
                    </a:cubicBezTo>
                    <a:cubicBezTo>
                      <a:pt x="11084" y="8099"/>
                      <a:pt x="11323" y="7966"/>
                      <a:pt x="11475" y="7748"/>
                    </a:cubicBezTo>
                    <a:lnTo>
                      <a:pt x="11676" y="7481"/>
                    </a:lnTo>
                    <a:cubicBezTo>
                      <a:pt x="11909" y="7148"/>
                      <a:pt x="11809" y="6681"/>
                      <a:pt x="11475" y="6480"/>
                    </a:cubicBezTo>
                    <a:lnTo>
                      <a:pt x="1468" y="143"/>
                    </a:lnTo>
                    <a:cubicBezTo>
                      <a:pt x="1334" y="45"/>
                      <a:pt x="1190" y="1"/>
                      <a:pt x="10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35"/>
              <p:cNvSpPr/>
              <p:nvPr/>
            </p:nvSpPr>
            <p:spPr>
              <a:xfrm>
                <a:off x="1795800" y="1952825"/>
                <a:ext cx="297725" cy="202000"/>
              </a:xfrm>
              <a:custGeom>
                <a:avLst/>
                <a:gdLst/>
                <a:ahLst/>
                <a:cxnLst/>
                <a:rect l="l" t="t" r="r" b="b"/>
                <a:pathLst>
                  <a:path w="11909" h="8080" extrusionOk="0">
                    <a:moveTo>
                      <a:pt x="1038" y="1"/>
                    </a:moveTo>
                    <a:cubicBezTo>
                      <a:pt x="807" y="1"/>
                      <a:pt x="581" y="118"/>
                      <a:pt x="434" y="328"/>
                    </a:cubicBezTo>
                    <a:lnTo>
                      <a:pt x="234" y="628"/>
                    </a:lnTo>
                    <a:cubicBezTo>
                      <a:pt x="0" y="962"/>
                      <a:pt x="100" y="1429"/>
                      <a:pt x="434" y="1629"/>
                    </a:cubicBezTo>
                    <a:lnTo>
                      <a:pt x="10441" y="7967"/>
                    </a:lnTo>
                    <a:cubicBezTo>
                      <a:pt x="10566" y="8042"/>
                      <a:pt x="10710" y="8079"/>
                      <a:pt x="10851" y="8079"/>
                    </a:cubicBezTo>
                    <a:cubicBezTo>
                      <a:pt x="11087" y="8079"/>
                      <a:pt x="11317" y="7975"/>
                      <a:pt x="11442" y="7767"/>
                    </a:cubicBezTo>
                    <a:lnTo>
                      <a:pt x="11675" y="7466"/>
                    </a:lnTo>
                    <a:cubicBezTo>
                      <a:pt x="11909" y="7133"/>
                      <a:pt x="11775" y="6666"/>
                      <a:pt x="11442" y="6466"/>
                    </a:cubicBezTo>
                    <a:lnTo>
                      <a:pt x="1435" y="128"/>
                    </a:lnTo>
                    <a:cubicBezTo>
                      <a:pt x="1311" y="41"/>
                      <a:pt x="1174" y="1"/>
                      <a:pt x="10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35"/>
              <p:cNvSpPr/>
              <p:nvPr/>
            </p:nvSpPr>
            <p:spPr>
              <a:xfrm>
                <a:off x="1834150" y="1870875"/>
                <a:ext cx="301075" cy="238950"/>
              </a:xfrm>
              <a:custGeom>
                <a:avLst/>
                <a:gdLst/>
                <a:ahLst/>
                <a:cxnLst/>
                <a:rect l="l" t="t" r="r" b="b"/>
                <a:pathLst>
                  <a:path w="12043" h="9558" extrusionOk="0">
                    <a:moveTo>
                      <a:pt x="2274" y="1"/>
                    </a:moveTo>
                    <a:cubicBezTo>
                      <a:pt x="2130" y="1"/>
                      <a:pt x="1988" y="74"/>
                      <a:pt x="1902" y="204"/>
                    </a:cubicBezTo>
                    <a:lnTo>
                      <a:pt x="134" y="3039"/>
                    </a:lnTo>
                    <a:cubicBezTo>
                      <a:pt x="1" y="3239"/>
                      <a:pt x="34" y="3506"/>
                      <a:pt x="234" y="3606"/>
                    </a:cubicBezTo>
                    <a:lnTo>
                      <a:pt x="9541" y="9510"/>
                    </a:lnTo>
                    <a:cubicBezTo>
                      <a:pt x="9605" y="9542"/>
                      <a:pt x="9676" y="9557"/>
                      <a:pt x="9747" y="9557"/>
                    </a:cubicBezTo>
                    <a:cubicBezTo>
                      <a:pt x="9898" y="9557"/>
                      <a:pt x="10051" y="9490"/>
                      <a:pt x="10141" y="9377"/>
                    </a:cubicBezTo>
                    <a:lnTo>
                      <a:pt x="11909" y="6541"/>
                    </a:lnTo>
                    <a:cubicBezTo>
                      <a:pt x="12043" y="6341"/>
                      <a:pt x="12009" y="6074"/>
                      <a:pt x="11809" y="5941"/>
                    </a:cubicBezTo>
                    <a:lnTo>
                      <a:pt x="2502" y="70"/>
                    </a:lnTo>
                    <a:cubicBezTo>
                      <a:pt x="2432" y="23"/>
                      <a:pt x="2352" y="1"/>
                      <a:pt x="22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35"/>
              <p:cNvSpPr/>
              <p:nvPr/>
            </p:nvSpPr>
            <p:spPr>
              <a:xfrm>
                <a:off x="1809975" y="1272175"/>
                <a:ext cx="778900" cy="756400"/>
              </a:xfrm>
              <a:custGeom>
                <a:avLst/>
                <a:gdLst/>
                <a:ahLst/>
                <a:cxnLst/>
                <a:rect l="l" t="t" r="r" b="b"/>
                <a:pathLst>
                  <a:path w="31156" h="30256" extrusionOk="0">
                    <a:moveTo>
                      <a:pt x="11142" y="1"/>
                    </a:moveTo>
                    <a:lnTo>
                      <a:pt x="0" y="17580"/>
                    </a:lnTo>
                    <a:lnTo>
                      <a:pt x="20015" y="30256"/>
                    </a:lnTo>
                    <a:lnTo>
                      <a:pt x="31156" y="12677"/>
                    </a:lnTo>
                    <a:lnTo>
                      <a:pt x="111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35"/>
              <p:cNvSpPr/>
              <p:nvPr/>
            </p:nvSpPr>
            <p:spPr>
              <a:xfrm>
                <a:off x="1886275" y="1302025"/>
                <a:ext cx="626300" cy="696700"/>
              </a:xfrm>
              <a:custGeom>
                <a:avLst/>
                <a:gdLst/>
                <a:ahLst/>
                <a:cxnLst/>
                <a:rect l="l" t="t" r="r" b="b"/>
                <a:pathLst>
                  <a:path w="25052" h="27868" extrusionOk="0">
                    <a:moveTo>
                      <a:pt x="13121" y="1"/>
                    </a:moveTo>
                    <a:cubicBezTo>
                      <a:pt x="12846" y="1"/>
                      <a:pt x="12580" y="140"/>
                      <a:pt x="12409" y="374"/>
                    </a:cubicBezTo>
                    <a:lnTo>
                      <a:pt x="234" y="19621"/>
                    </a:lnTo>
                    <a:cubicBezTo>
                      <a:pt x="1" y="20022"/>
                      <a:pt x="101" y="20522"/>
                      <a:pt x="501" y="20789"/>
                    </a:cubicBezTo>
                    <a:lnTo>
                      <a:pt x="11442" y="27727"/>
                    </a:lnTo>
                    <a:cubicBezTo>
                      <a:pt x="11586" y="27823"/>
                      <a:pt x="11748" y="27868"/>
                      <a:pt x="11906" y="27868"/>
                    </a:cubicBezTo>
                    <a:cubicBezTo>
                      <a:pt x="12188" y="27868"/>
                      <a:pt x="12460" y="27728"/>
                      <a:pt x="12610" y="27494"/>
                    </a:cubicBezTo>
                    <a:lnTo>
                      <a:pt x="24785" y="8280"/>
                    </a:lnTo>
                    <a:cubicBezTo>
                      <a:pt x="25052" y="7846"/>
                      <a:pt x="24918" y="7346"/>
                      <a:pt x="24551" y="7113"/>
                    </a:cubicBezTo>
                    <a:lnTo>
                      <a:pt x="13577" y="141"/>
                    </a:lnTo>
                    <a:cubicBezTo>
                      <a:pt x="13433" y="45"/>
                      <a:pt x="13275" y="1"/>
                      <a:pt x="131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35"/>
              <p:cNvSpPr/>
              <p:nvPr/>
            </p:nvSpPr>
            <p:spPr>
              <a:xfrm>
                <a:off x="2440425" y="1675800"/>
                <a:ext cx="288550" cy="430150"/>
              </a:xfrm>
              <a:custGeom>
                <a:avLst/>
                <a:gdLst/>
                <a:ahLst/>
                <a:cxnLst/>
                <a:rect l="l" t="t" r="r" b="b"/>
                <a:pathLst>
                  <a:path w="11542" h="17206" extrusionOk="0">
                    <a:moveTo>
                      <a:pt x="10708" y="1"/>
                    </a:moveTo>
                    <a:lnTo>
                      <a:pt x="0" y="16913"/>
                    </a:lnTo>
                    <a:lnTo>
                      <a:pt x="234" y="17046"/>
                    </a:lnTo>
                    <a:cubicBezTo>
                      <a:pt x="412" y="17153"/>
                      <a:pt x="603" y="17205"/>
                      <a:pt x="790" y="17205"/>
                    </a:cubicBezTo>
                    <a:cubicBezTo>
                      <a:pt x="1128" y="17205"/>
                      <a:pt x="1453" y="17035"/>
                      <a:pt x="1668" y="16713"/>
                    </a:cubicBezTo>
                    <a:lnTo>
                      <a:pt x="11275" y="1569"/>
                    </a:lnTo>
                    <a:cubicBezTo>
                      <a:pt x="11542" y="1068"/>
                      <a:pt x="11442" y="468"/>
                      <a:pt x="10941" y="134"/>
                    </a:cubicBezTo>
                    <a:lnTo>
                      <a:pt x="1070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35"/>
              <p:cNvSpPr/>
              <p:nvPr/>
            </p:nvSpPr>
            <p:spPr>
              <a:xfrm>
                <a:off x="2280300" y="1550550"/>
                <a:ext cx="452025" cy="586025"/>
              </a:xfrm>
              <a:custGeom>
                <a:avLst/>
                <a:gdLst/>
                <a:ahLst/>
                <a:cxnLst/>
                <a:rect l="l" t="t" r="r" b="b"/>
                <a:pathLst>
                  <a:path w="18081" h="23441" extrusionOk="0">
                    <a:moveTo>
                      <a:pt x="13121" y="0"/>
                    </a:moveTo>
                    <a:cubicBezTo>
                      <a:pt x="12846" y="0"/>
                      <a:pt x="12580" y="139"/>
                      <a:pt x="12410" y="374"/>
                    </a:cubicBezTo>
                    <a:lnTo>
                      <a:pt x="234" y="19588"/>
                    </a:lnTo>
                    <a:cubicBezTo>
                      <a:pt x="1" y="20022"/>
                      <a:pt x="134" y="20522"/>
                      <a:pt x="501" y="20755"/>
                    </a:cubicBezTo>
                    <a:lnTo>
                      <a:pt x="4504" y="23324"/>
                    </a:lnTo>
                    <a:cubicBezTo>
                      <a:pt x="4640" y="23403"/>
                      <a:pt x="4787" y="23440"/>
                      <a:pt x="4933" y="23440"/>
                    </a:cubicBezTo>
                    <a:cubicBezTo>
                      <a:pt x="5217" y="23440"/>
                      <a:pt x="5495" y="23300"/>
                      <a:pt x="5671" y="23057"/>
                    </a:cubicBezTo>
                    <a:lnTo>
                      <a:pt x="17847" y="3843"/>
                    </a:lnTo>
                    <a:cubicBezTo>
                      <a:pt x="18080" y="3410"/>
                      <a:pt x="17980" y="2909"/>
                      <a:pt x="17580" y="2676"/>
                    </a:cubicBezTo>
                    <a:lnTo>
                      <a:pt x="13577" y="141"/>
                    </a:lnTo>
                    <a:cubicBezTo>
                      <a:pt x="13433" y="45"/>
                      <a:pt x="13276" y="0"/>
                      <a:pt x="131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35"/>
              <p:cNvSpPr/>
              <p:nvPr/>
            </p:nvSpPr>
            <p:spPr>
              <a:xfrm>
                <a:off x="1671550" y="1194375"/>
                <a:ext cx="288550" cy="430600"/>
              </a:xfrm>
              <a:custGeom>
                <a:avLst/>
                <a:gdLst/>
                <a:ahLst/>
                <a:cxnLst/>
                <a:rect l="l" t="t" r="r" b="b"/>
                <a:pathLst>
                  <a:path w="11542" h="17224" extrusionOk="0">
                    <a:moveTo>
                      <a:pt x="10773" y="0"/>
                    </a:moveTo>
                    <a:cubicBezTo>
                      <a:pt x="10426" y="0"/>
                      <a:pt x="10088" y="156"/>
                      <a:pt x="9874" y="478"/>
                    </a:cubicBezTo>
                    <a:lnTo>
                      <a:pt x="300" y="15622"/>
                    </a:lnTo>
                    <a:cubicBezTo>
                      <a:pt x="0" y="16122"/>
                      <a:pt x="133" y="16756"/>
                      <a:pt x="634" y="17090"/>
                    </a:cubicBezTo>
                    <a:lnTo>
                      <a:pt x="834" y="17223"/>
                    </a:lnTo>
                    <a:lnTo>
                      <a:pt x="11542" y="278"/>
                    </a:lnTo>
                    <a:lnTo>
                      <a:pt x="11341" y="144"/>
                    </a:lnTo>
                    <a:cubicBezTo>
                      <a:pt x="11162" y="49"/>
                      <a:pt x="10966" y="0"/>
                      <a:pt x="1077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35"/>
              <p:cNvSpPr/>
              <p:nvPr/>
            </p:nvSpPr>
            <p:spPr>
              <a:xfrm>
                <a:off x="1667375" y="1162775"/>
                <a:ext cx="452000" cy="586000"/>
              </a:xfrm>
              <a:custGeom>
                <a:avLst/>
                <a:gdLst/>
                <a:ahLst/>
                <a:cxnLst/>
                <a:rect l="l" t="t" r="r" b="b"/>
                <a:pathLst>
                  <a:path w="18080" h="23440" extrusionOk="0">
                    <a:moveTo>
                      <a:pt x="13120" y="0"/>
                    </a:moveTo>
                    <a:cubicBezTo>
                      <a:pt x="12846" y="0"/>
                      <a:pt x="12580" y="139"/>
                      <a:pt x="12409" y="374"/>
                    </a:cubicBezTo>
                    <a:lnTo>
                      <a:pt x="234" y="19588"/>
                    </a:lnTo>
                    <a:cubicBezTo>
                      <a:pt x="0" y="20021"/>
                      <a:pt x="134" y="20522"/>
                      <a:pt x="501" y="20755"/>
                    </a:cubicBezTo>
                    <a:lnTo>
                      <a:pt x="4503" y="23324"/>
                    </a:lnTo>
                    <a:cubicBezTo>
                      <a:pt x="4639" y="23403"/>
                      <a:pt x="4786" y="23440"/>
                      <a:pt x="4932" y="23440"/>
                    </a:cubicBezTo>
                    <a:cubicBezTo>
                      <a:pt x="5216" y="23440"/>
                      <a:pt x="5495" y="23299"/>
                      <a:pt x="5671" y="23057"/>
                    </a:cubicBezTo>
                    <a:lnTo>
                      <a:pt x="17846" y="3843"/>
                    </a:lnTo>
                    <a:cubicBezTo>
                      <a:pt x="18080" y="3410"/>
                      <a:pt x="17980" y="2909"/>
                      <a:pt x="17579" y="2676"/>
                    </a:cubicBezTo>
                    <a:lnTo>
                      <a:pt x="13577" y="141"/>
                    </a:lnTo>
                    <a:cubicBezTo>
                      <a:pt x="13432" y="44"/>
                      <a:pt x="13275" y="0"/>
                      <a:pt x="131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8" name="Google Shape;1068;p35"/>
            <p:cNvSpPr/>
            <p:nvPr/>
          </p:nvSpPr>
          <p:spPr>
            <a:xfrm>
              <a:off x="3718971"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35"/>
            <p:cNvSpPr/>
            <p:nvPr/>
          </p:nvSpPr>
          <p:spPr>
            <a:xfrm>
              <a:off x="2482125" y="2637325"/>
              <a:ext cx="1536125" cy="1987275"/>
            </a:xfrm>
            <a:custGeom>
              <a:avLst/>
              <a:gdLst/>
              <a:ahLst/>
              <a:cxnLst/>
              <a:rect l="l" t="t" r="r" b="b"/>
              <a:pathLst>
                <a:path w="61445" h="79491" extrusionOk="0">
                  <a:moveTo>
                    <a:pt x="0" y="1"/>
                  </a:moveTo>
                  <a:lnTo>
                    <a:pt x="0" y="79491"/>
                  </a:lnTo>
                  <a:lnTo>
                    <a:pt x="61444" y="79491"/>
                  </a:lnTo>
                  <a:lnTo>
                    <a:pt x="6144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35"/>
            <p:cNvSpPr/>
            <p:nvPr/>
          </p:nvSpPr>
          <p:spPr>
            <a:xfrm>
              <a:off x="3584575" y="2968400"/>
              <a:ext cx="289400" cy="289400"/>
            </a:xfrm>
            <a:custGeom>
              <a:avLst/>
              <a:gdLst/>
              <a:ahLst/>
              <a:cxnLst/>
              <a:rect l="l" t="t" r="r" b="b"/>
              <a:pathLst>
                <a:path w="11576" h="11576" extrusionOk="0">
                  <a:moveTo>
                    <a:pt x="5771" y="1068"/>
                  </a:moveTo>
                  <a:cubicBezTo>
                    <a:pt x="8373" y="1068"/>
                    <a:pt x="10508" y="3203"/>
                    <a:pt x="10508" y="5805"/>
                  </a:cubicBezTo>
                  <a:cubicBezTo>
                    <a:pt x="10508" y="8373"/>
                    <a:pt x="8373" y="10508"/>
                    <a:pt x="5771" y="10508"/>
                  </a:cubicBezTo>
                  <a:cubicBezTo>
                    <a:pt x="3203" y="10508"/>
                    <a:pt x="1068" y="8373"/>
                    <a:pt x="1068" y="5805"/>
                  </a:cubicBezTo>
                  <a:cubicBezTo>
                    <a:pt x="1068" y="3203"/>
                    <a:pt x="3203" y="1068"/>
                    <a:pt x="5771" y="1068"/>
                  </a:cubicBezTo>
                  <a:close/>
                  <a:moveTo>
                    <a:pt x="5771" y="1"/>
                  </a:moveTo>
                  <a:cubicBezTo>
                    <a:pt x="2602" y="1"/>
                    <a:pt x="0" y="2569"/>
                    <a:pt x="0" y="5771"/>
                  </a:cubicBezTo>
                  <a:cubicBezTo>
                    <a:pt x="0" y="9007"/>
                    <a:pt x="2569" y="11575"/>
                    <a:pt x="5771" y="11575"/>
                  </a:cubicBezTo>
                  <a:cubicBezTo>
                    <a:pt x="8940" y="11575"/>
                    <a:pt x="11575" y="9007"/>
                    <a:pt x="11575" y="5771"/>
                  </a:cubicBezTo>
                  <a:cubicBezTo>
                    <a:pt x="11575" y="2569"/>
                    <a:pt x="9007" y="1"/>
                    <a:pt x="57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35"/>
            <p:cNvSpPr/>
            <p:nvPr/>
          </p:nvSpPr>
          <p:spPr>
            <a:xfrm>
              <a:off x="3652125" y="3067425"/>
              <a:ext cx="155125" cy="108650"/>
            </a:xfrm>
            <a:custGeom>
              <a:avLst/>
              <a:gdLst/>
              <a:ahLst/>
              <a:cxnLst/>
              <a:rect l="l" t="t" r="r" b="b"/>
              <a:pathLst>
                <a:path w="6205" h="4346" extrusionOk="0">
                  <a:moveTo>
                    <a:pt x="5633" y="1"/>
                  </a:moveTo>
                  <a:cubicBezTo>
                    <a:pt x="5496" y="1"/>
                    <a:pt x="5354" y="59"/>
                    <a:pt x="5237" y="176"/>
                  </a:cubicBezTo>
                  <a:lnTo>
                    <a:pt x="2569" y="2844"/>
                  </a:lnTo>
                  <a:lnTo>
                    <a:pt x="968" y="1210"/>
                  </a:lnTo>
                  <a:cubicBezTo>
                    <a:pt x="851" y="1110"/>
                    <a:pt x="709" y="1060"/>
                    <a:pt x="572" y="1060"/>
                  </a:cubicBezTo>
                  <a:cubicBezTo>
                    <a:pt x="434" y="1060"/>
                    <a:pt x="300" y="1110"/>
                    <a:pt x="200" y="1210"/>
                  </a:cubicBezTo>
                  <a:cubicBezTo>
                    <a:pt x="0" y="1410"/>
                    <a:pt x="0" y="1744"/>
                    <a:pt x="200" y="1944"/>
                  </a:cubicBezTo>
                  <a:lnTo>
                    <a:pt x="2569" y="4345"/>
                  </a:lnTo>
                  <a:lnTo>
                    <a:pt x="6005" y="910"/>
                  </a:lnTo>
                  <a:cubicBezTo>
                    <a:pt x="6205" y="710"/>
                    <a:pt x="6205" y="376"/>
                    <a:pt x="6005" y="176"/>
                  </a:cubicBezTo>
                  <a:cubicBezTo>
                    <a:pt x="5904" y="59"/>
                    <a:pt x="5771" y="1"/>
                    <a:pt x="56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35"/>
            <p:cNvSpPr/>
            <p:nvPr/>
          </p:nvSpPr>
          <p:spPr>
            <a:xfrm>
              <a:off x="2697275" y="3122675"/>
              <a:ext cx="592950" cy="25"/>
            </a:xfrm>
            <a:custGeom>
              <a:avLst/>
              <a:gdLst/>
              <a:ahLst/>
              <a:cxnLst/>
              <a:rect l="l" t="t" r="r" b="b"/>
              <a:pathLst>
                <a:path w="23718" h="1" fill="none" extrusionOk="0">
                  <a:moveTo>
                    <a:pt x="0" y="1"/>
                  </a:moveTo>
                  <a:lnTo>
                    <a:pt x="23717"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35"/>
            <p:cNvSpPr/>
            <p:nvPr/>
          </p:nvSpPr>
          <p:spPr>
            <a:xfrm>
              <a:off x="2697275" y="322357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35"/>
            <p:cNvSpPr/>
            <p:nvPr/>
          </p:nvSpPr>
          <p:spPr>
            <a:xfrm>
              <a:off x="2697275" y="3324500"/>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35"/>
            <p:cNvSpPr/>
            <p:nvPr/>
          </p:nvSpPr>
          <p:spPr>
            <a:xfrm>
              <a:off x="2697275" y="3425400"/>
              <a:ext cx="577100" cy="25"/>
            </a:xfrm>
            <a:custGeom>
              <a:avLst/>
              <a:gdLst/>
              <a:ahLst/>
              <a:cxnLst/>
              <a:rect l="l" t="t" r="r" b="b"/>
              <a:pathLst>
                <a:path w="23084" h="1" fill="none" extrusionOk="0">
                  <a:moveTo>
                    <a:pt x="0" y="0"/>
                  </a:moveTo>
                  <a:lnTo>
                    <a:pt x="23083"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35"/>
            <p:cNvSpPr/>
            <p:nvPr/>
          </p:nvSpPr>
          <p:spPr>
            <a:xfrm>
              <a:off x="2697275" y="352712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35"/>
            <p:cNvSpPr/>
            <p:nvPr/>
          </p:nvSpPr>
          <p:spPr>
            <a:xfrm>
              <a:off x="2697275" y="362887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35"/>
            <p:cNvSpPr/>
            <p:nvPr/>
          </p:nvSpPr>
          <p:spPr>
            <a:xfrm>
              <a:off x="2697275" y="3730625"/>
              <a:ext cx="489525" cy="0"/>
            </a:xfrm>
            <a:custGeom>
              <a:avLst/>
              <a:gdLst/>
              <a:ahLst/>
              <a:cxnLst/>
              <a:rect l="l" t="t" r="r" b="b"/>
              <a:pathLst>
                <a:path w="19581" h="120000" fill="none" extrusionOk="0">
                  <a:moveTo>
                    <a:pt x="0" y="0"/>
                  </a:moveTo>
                  <a:lnTo>
                    <a:pt x="1958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35"/>
            <p:cNvSpPr/>
            <p:nvPr/>
          </p:nvSpPr>
          <p:spPr>
            <a:xfrm>
              <a:off x="2697275" y="38315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35"/>
            <p:cNvSpPr/>
            <p:nvPr/>
          </p:nvSpPr>
          <p:spPr>
            <a:xfrm>
              <a:off x="2697275" y="39324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35"/>
            <p:cNvSpPr/>
            <p:nvPr/>
          </p:nvSpPr>
          <p:spPr>
            <a:xfrm>
              <a:off x="2697275" y="4033325"/>
              <a:ext cx="746375" cy="25"/>
            </a:xfrm>
            <a:custGeom>
              <a:avLst/>
              <a:gdLst/>
              <a:ahLst/>
              <a:cxnLst/>
              <a:rect l="l" t="t" r="r" b="b"/>
              <a:pathLst>
                <a:path w="29855" h="1" fill="none" extrusionOk="0">
                  <a:moveTo>
                    <a:pt x="0" y="1"/>
                  </a:moveTo>
                  <a:lnTo>
                    <a:pt x="29855"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35"/>
            <p:cNvSpPr/>
            <p:nvPr/>
          </p:nvSpPr>
          <p:spPr>
            <a:xfrm>
              <a:off x="2697275" y="4285175"/>
              <a:ext cx="608800" cy="25"/>
            </a:xfrm>
            <a:custGeom>
              <a:avLst/>
              <a:gdLst/>
              <a:ahLst/>
              <a:cxnLst/>
              <a:rect l="l" t="t" r="r" b="b"/>
              <a:pathLst>
                <a:path w="24352" h="1" fill="none" extrusionOk="0">
                  <a:moveTo>
                    <a:pt x="0" y="1"/>
                  </a:moveTo>
                  <a:lnTo>
                    <a:pt x="2435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35"/>
            <p:cNvSpPr/>
            <p:nvPr/>
          </p:nvSpPr>
          <p:spPr>
            <a:xfrm>
              <a:off x="2697275" y="4384425"/>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35"/>
            <p:cNvSpPr/>
            <p:nvPr/>
          </p:nvSpPr>
          <p:spPr>
            <a:xfrm>
              <a:off x="3644625" y="4053350"/>
              <a:ext cx="167350" cy="285125"/>
            </a:xfrm>
            <a:custGeom>
              <a:avLst/>
              <a:gdLst/>
              <a:ahLst/>
              <a:cxnLst/>
              <a:rect l="l" t="t" r="r" b="b"/>
              <a:pathLst>
                <a:path w="6694" h="11405" extrusionOk="0">
                  <a:moveTo>
                    <a:pt x="0" y="0"/>
                  </a:moveTo>
                  <a:lnTo>
                    <a:pt x="0" y="11108"/>
                  </a:lnTo>
                  <a:cubicBezTo>
                    <a:pt x="0" y="11286"/>
                    <a:pt x="148" y="11405"/>
                    <a:pt x="306" y="11405"/>
                  </a:cubicBezTo>
                  <a:cubicBezTo>
                    <a:pt x="386" y="11405"/>
                    <a:pt x="467" y="11375"/>
                    <a:pt x="534" y="11308"/>
                  </a:cubicBezTo>
                  <a:lnTo>
                    <a:pt x="3136" y="8606"/>
                  </a:lnTo>
                  <a:cubicBezTo>
                    <a:pt x="3202" y="8540"/>
                    <a:pt x="3286" y="8506"/>
                    <a:pt x="3369" y="8506"/>
                  </a:cubicBezTo>
                  <a:cubicBezTo>
                    <a:pt x="3453" y="8506"/>
                    <a:pt x="3536" y="8540"/>
                    <a:pt x="3603" y="8606"/>
                  </a:cubicBezTo>
                  <a:lnTo>
                    <a:pt x="6171" y="11308"/>
                  </a:lnTo>
                  <a:cubicBezTo>
                    <a:pt x="6238" y="11375"/>
                    <a:pt x="6319" y="11405"/>
                    <a:pt x="6397" y="11405"/>
                  </a:cubicBezTo>
                  <a:cubicBezTo>
                    <a:pt x="6553" y="11405"/>
                    <a:pt x="6694" y="11286"/>
                    <a:pt x="6671" y="11108"/>
                  </a:cubicBezTo>
                  <a:lnTo>
                    <a:pt x="66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35"/>
            <p:cNvSpPr/>
            <p:nvPr/>
          </p:nvSpPr>
          <p:spPr>
            <a:xfrm>
              <a:off x="3596250" y="3961825"/>
              <a:ext cx="265200" cy="241650"/>
            </a:xfrm>
            <a:custGeom>
              <a:avLst/>
              <a:gdLst/>
              <a:ahLst/>
              <a:cxnLst/>
              <a:rect l="l" t="t" r="r" b="b"/>
              <a:pathLst>
                <a:path w="10608" h="9666" extrusionOk="0">
                  <a:moveTo>
                    <a:pt x="5308" y="0"/>
                  </a:moveTo>
                  <a:cubicBezTo>
                    <a:pt x="4070" y="0"/>
                    <a:pt x="2836" y="476"/>
                    <a:pt x="1902" y="1426"/>
                  </a:cubicBezTo>
                  <a:cubicBezTo>
                    <a:pt x="0" y="3294"/>
                    <a:pt x="0" y="6363"/>
                    <a:pt x="1902" y="8265"/>
                  </a:cubicBezTo>
                  <a:cubicBezTo>
                    <a:pt x="2836" y="9199"/>
                    <a:pt x="4070" y="9666"/>
                    <a:pt x="5308" y="9666"/>
                  </a:cubicBezTo>
                  <a:cubicBezTo>
                    <a:pt x="6547" y="9666"/>
                    <a:pt x="7789" y="9199"/>
                    <a:pt x="8740" y="8265"/>
                  </a:cubicBezTo>
                  <a:cubicBezTo>
                    <a:pt x="10608" y="6363"/>
                    <a:pt x="10608" y="3294"/>
                    <a:pt x="8740" y="1426"/>
                  </a:cubicBezTo>
                  <a:cubicBezTo>
                    <a:pt x="7789" y="476"/>
                    <a:pt x="6547" y="0"/>
                    <a:pt x="53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35"/>
            <p:cNvSpPr/>
            <p:nvPr/>
          </p:nvSpPr>
          <p:spPr>
            <a:xfrm>
              <a:off x="3656300" y="4012475"/>
              <a:ext cx="146775" cy="140125"/>
            </a:xfrm>
            <a:custGeom>
              <a:avLst/>
              <a:gdLst/>
              <a:ahLst/>
              <a:cxnLst/>
              <a:rect l="l" t="t" r="r" b="b"/>
              <a:pathLst>
                <a:path w="5871" h="5605" extrusionOk="0">
                  <a:moveTo>
                    <a:pt x="2902" y="1"/>
                  </a:moveTo>
                  <a:lnTo>
                    <a:pt x="2001" y="1835"/>
                  </a:lnTo>
                  <a:lnTo>
                    <a:pt x="0" y="2136"/>
                  </a:lnTo>
                  <a:lnTo>
                    <a:pt x="1468" y="3570"/>
                  </a:lnTo>
                  <a:lnTo>
                    <a:pt x="1134" y="5605"/>
                  </a:lnTo>
                  <a:lnTo>
                    <a:pt x="2902" y="4637"/>
                  </a:lnTo>
                  <a:lnTo>
                    <a:pt x="4737" y="5605"/>
                  </a:lnTo>
                  <a:lnTo>
                    <a:pt x="4370" y="3570"/>
                  </a:lnTo>
                  <a:lnTo>
                    <a:pt x="5871" y="2136"/>
                  </a:lnTo>
                  <a:lnTo>
                    <a:pt x="3836" y="1835"/>
                  </a:lnTo>
                  <a:lnTo>
                    <a:pt x="290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35"/>
            <p:cNvSpPr/>
            <p:nvPr/>
          </p:nvSpPr>
          <p:spPr>
            <a:xfrm>
              <a:off x="1022750" y="4403600"/>
              <a:ext cx="1109975" cy="1007400"/>
            </a:xfrm>
            <a:custGeom>
              <a:avLst/>
              <a:gdLst/>
              <a:ahLst/>
              <a:cxnLst/>
              <a:rect l="l" t="t" r="r" b="b"/>
              <a:pathLst>
                <a:path w="44399" h="40296" extrusionOk="0">
                  <a:moveTo>
                    <a:pt x="44399" y="0"/>
                  </a:moveTo>
                  <a:lnTo>
                    <a:pt x="31823" y="5171"/>
                  </a:lnTo>
                  <a:lnTo>
                    <a:pt x="0" y="40296"/>
                  </a:lnTo>
                  <a:lnTo>
                    <a:pt x="0" y="40296"/>
                  </a:lnTo>
                  <a:lnTo>
                    <a:pt x="15611" y="29988"/>
                  </a:lnTo>
                  <a:lnTo>
                    <a:pt x="21882" y="27320"/>
                  </a:lnTo>
                  <a:cubicBezTo>
                    <a:pt x="28154" y="27053"/>
                    <a:pt x="33891" y="23851"/>
                    <a:pt x="37394" y="18680"/>
                  </a:cubicBezTo>
                  <a:lnTo>
                    <a:pt x="42864" y="10641"/>
                  </a:lnTo>
                  <a:lnTo>
                    <a:pt x="44399" y="0"/>
                  </a:lnTo>
                  <a:close/>
                </a:path>
              </a:pathLst>
            </a:custGeom>
            <a:solidFill>
              <a:srgbClr val="DD8F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35"/>
            <p:cNvSpPr/>
            <p:nvPr/>
          </p:nvSpPr>
          <p:spPr>
            <a:xfrm>
              <a:off x="2069325" y="4277675"/>
              <a:ext cx="281900" cy="275225"/>
            </a:xfrm>
            <a:custGeom>
              <a:avLst/>
              <a:gdLst/>
              <a:ahLst/>
              <a:cxnLst/>
              <a:rect l="l" t="t" r="r" b="b"/>
              <a:pathLst>
                <a:path w="11276" h="11009" extrusionOk="0">
                  <a:moveTo>
                    <a:pt x="9340" y="0"/>
                  </a:moveTo>
                  <a:lnTo>
                    <a:pt x="8273" y="1235"/>
                  </a:lnTo>
                  <a:lnTo>
                    <a:pt x="5137" y="4971"/>
                  </a:lnTo>
                  <a:lnTo>
                    <a:pt x="4170" y="4904"/>
                  </a:lnTo>
                  <a:lnTo>
                    <a:pt x="3269" y="4870"/>
                  </a:lnTo>
                  <a:cubicBezTo>
                    <a:pt x="3213" y="4868"/>
                    <a:pt x="3158" y="4866"/>
                    <a:pt x="3102" y="4866"/>
                  </a:cubicBezTo>
                  <a:cubicBezTo>
                    <a:pt x="2497" y="4866"/>
                    <a:pt x="1926" y="5032"/>
                    <a:pt x="1468" y="5337"/>
                  </a:cubicBezTo>
                  <a:cubicBezTo>
                    <a:pt x="701" y="5804"/>
                    <a:pt x="167" y="6572"/>
                    <a:pt x="34" y="7506"/>
                  </a:cubicBezTo>
                  <a:cubicBezTo>
                    <a:pt x="0" y="7672"/>
                    <a:pt x="0" y="7773"/>
                    <a:pt x="0" y="7973"/>
                  </a:cubicBezTo>
                  <a:cubicBezTo>
                    <a:pt x="0" y="9541"/>
                    <a:pt x="1268" y="10908"/>
                    <a:pt x="2902" y="11008"/>
                  </a:cubicBezTo>
                  <a:lnTo>
                    <a:pt x="3303" y="11008"/>
                  </a:lnTo>
                  <a:cubicBezTo>
                    <a:pt x="3803" y="11008"/>
                    <a:pt x="4337" y="10942"/>
                    <a:pt x="4837" y="10841"/>
                  </a:cubicBezTo>
                  <a:cubicBezTo>
                    <a:pt x="5104" y="10808"/>
                    <a:pt x="5304" y="10708"/>
                    <a:pt x="5538" y="10641"/>
                  </a:cubicBezTo>
                  <a:lnTo>
                    <a:pt x="8540" y="9574"/>
                  </a:lnTo>
                  <a:cubicBezTo>
                    <a:pt x="9541" y="9240"/>
                    <a:pt x="10308" y="8406"/>
                    <a:pt x="10608" y="7406"/>
                  </a:cubicBezTo>
                  <a:lnTo>
                    <a:pt x="11008" y="5971"/>
                  </a:lnTo>
                  <a:cubicBezTo>
                    <a:pt x="11275" y="5204"/>
                    <a:pt x="11242" y="4470"/>
                    <a:pt x="10942" y="3803"/>
                  </a:cubicBezTo>
                  <a:lnTo>
                    <a:pt x="9340" y="0"/>
                  </a:ln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35"/>
            <p:cNvSpPr/>
            <p:nvPr/>
          </p:nvSpPr>
          <p:spPr>
            <a:xfrm>
              <a:off x="2331175" y="3984125"/>
              <a:ext cx="201000" cy="203500"/>
            </a:xfrm>
            <a:custGeom>
              <a:avLst/>
              <a:gdLst/>
              <a:ahLst/>
              <a:cxnLst/>
              <a:rect l="l" t="t" r="r" b="b"/>
              <a:pathLst>
                <a:path w="8040" h="8140" extrusionOk="0">
                  <a:moveTo>
                    <a:pt x="4537" y="1"/>
                  </a:moveTo>
                  <a:lnTo>
                    <a:pt x="4504" y="67"/>
                  </a:lnTo>
                  <a:lnTo>
                    <a:pt x="4370" y="167"/>
                  </a:lnTo>
                  <a:lnTo>
                    <a:pt x="4137" y="401"/>
                  </a:lnTo>
                  <a:lnTo>
                    <a:pt x="3636" y="868"/>
                  </a:lnTo>
                  <a:lnTo>
                    <a:pt x="2669" y="1769"/>
                  </a:lnTo>
                  <a:lnTo>
                    <a:pt x="701" y="3603"/>
                  </a:lnTo>
                  <a:lnTo>
                    <a:pt x="1" y="4270"/>
                  </a:lnTo>
                  <a:lnTo>
                    <a:pt x="4037" y="8140"/>
                  </a:lnTo>
                  <a:lnTo>
                    <a:pt x="4604" y="7406"/>
                  </a:lnTo>
                  <a:lnTo>
                    <a:pt x="6338" y="5338"/>
                  </a:lnTo>
                  <a:lnTo>
                    <a:pt x="7206" y="4337"/>
                  </a:lnTo>
                  <a:lnTo>
                    <a:pt x="7639" y="3837"/>
                  </a:lnTo>
                  <a:lnTo>
                    <a:pt x="7839" y="3603"/>
                  </a:lnTo>
                  <a:lnTo>
                    <a:pt x="7973" y="3470"/>
                  </a:lnTo>
                  <a:lnTo>
                    <a:pt x="8006" y="3403"/>
                  </a:lnTo>
                  <a:cubicBezTo>
                    <a:pt x="8040" y="3403"/>
                    <a:pt x="8006" y="3336"/>
                    <a:pt x="7873" y="3236"/>
                  </a:cubicBezTo>
                  <a:lnTo>
                    <a:pt x="7706" y="3003"/>
                  </a:lnTo>
                  <a:lnTo>
                    <a:pt x="7372" y="2636"/>
                  </a:lnTo>
                  <a:cubicBezTo>
                    <a:pt x="6705" y="1969"/>
                    <a:pt x="6005" y="1268"/>
                    <a:pt x="5304" y="634"/>
                  </a:cubicBezTo>
                  <a:lnTo>
                    <a:pt x="4937" y="301"/>
                  </a:lnTo>
                  <a:lnTo>
                    <a:pt x="4704" y="134"/>
                  </a:lnTo>
                  <a:cubicBezTo>
                    <a:pt x="4604" y="1"/>
                    <a:pt x="4537" y="1"/>
                    <a:pt x="45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35"/>
            <p:cNvSpPr/>
            <p:nvPr/>
          </p:nvSpPr>
          <p:spPr>
            <a:xfrm>
              <a:off x="1641525" y="4091700"/>
              <a:ext cx="791425" cy="808975"/>
            </a:xfrm>
            <a:custGeom>
              <a:avLst/>
              <a:gdLst/>
              <a:ahLst/>
              <a:cxnLst/>
              <a:rect l="l" t="t" r="r" b="b"/>
              <a:pathLst>
                <a:path w="31657" h="32359" extrusionOk="0">
                  <a:moveTo>
                    <a:pt x="27620" y="1"/>
                  </a:moveTo>
                  <a:lnTo>
                    <a:pt x="24418" y="3003"/>
                  </a:lnTo>
                  <a:cubicBezTo>
                    <a:pt x="21849" y="5471"/>
                    <a:pt x="19247" y="7906"/>
                    <a:pt x="16712" y="10408"/>
                  </a:cubicBezTo>
                  <a:cubicBezTo>
                    <a:pt x="14177" y="12843"/>
                    <a:pt x="11608" y="15345"/>
                    <a:pt x="9073" y="17847"/>
                  </a:cubicBezTo>
                  <a:cubicBezTo>
                    <a:pt x="6538" y="20415"/>
                    <a:pt x="4036" y="22917"/>
                    <a:pt x="1568" y="25486"/>
                  </a:cubicBezTo>
                  <a:cubicBezTo>
                    <a:pt x="0" y="27120"/>
                    <a:pt x="67" y="29689"/>
                    <a:pt x="1701" y="31256"/>
                  </a:cubicBezTo>
                  <a:cubicBezTo>
                    <a:pt x="2492" y="31999"/>
                    <a:pt x="3501" y="32358"/>
                    <a:pt x="4510" y="32358"/>
                  </a:cubicBezTo>
                  <a:cubicBezTo>
                    <a:pt x="5587" y="32358"/>
                    <a:pt x="6663" y="31949"/>
                    <a:pt x="7472" y="31156"/>
                  </a:cubicBezTo>
                  <a:cubicBezTo>
                    <a:pt x="9941" y="28621"/>
                    <a:pt x="12376" y="25953"/>
                    <a:pt x="14744" y="23317"/>
                  </a:cubicBezTo>
                  <a:cubicBezTo>
                    <a:pt x="17112" y="20649"/>
                    <a:pt x="19481" y="17980"/>
                    <a:pt x="21816" y="15312"/>
                  </a:cubicBezTo>
                  <a:cubicBezTo>
                    <a:pt x="24217" y="12643"/>
                    <a:pt x="26486" y="9941"/>
                    <a:pt x="28821" y="7239"/>
                  </a:cubicBezTo>
                  <a:lnTo>
                    <a:pt x="31656" y="3903"/>
                  </a:lnTo>
                  <a:lnTo>
                    <a:pt x="2762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35"/>
            <p:cNvSpPr/>
            <p:nvPr/>
          </p:nvSpPr>
          <p:spPr>
            <a:xfrm>
              <a:off x="2254450" y="3040125"/>
              <a:ext cx="1204225" cy="1203375"/>
            </a:xfrm>
            <a:custGeom>
              <a:avLst/>
              <a:gdLst/>
              <a:ahLst/>
              <a:cxnLst/>
              <a:rect l="l" t="t" r="r" b="b"/>
              <a:pathLst>
                <a:path w="48169" h="48135" fill="none" extrusionOk="0">
                  <a:moveTo>
                    <a:pt x="39596" y="8573"/>
                  </a:moveTo>
                  <a:cubicBezTo>
                    <a:pt x="48168" y="17146"/>
                    <a:pt x="48168" y="31022"/>
                    <a:pt x="39596" y="39595"/>
                  </a:cubicBezTo>
                  <a:cubicBezTo>
                    <a:pt x="31023" y="48135"/>
                    <a:pt x="17146" y="48135"/>
                    <a:pt x="8573" y="39595"/>
                  </a:cubicBezTo>
                  <a:cubicBezTo>
                    <a:pt x="1" y="31022"/>
                    <a:pt x="1" y="17146"/>
                    <a:pt x="8573" y="8573"/>
                  </a:cubicBezTo>
                  <a:cubicBezTo>
                    <a:pt x="17146" y="0"/>
                    <a:pt x="31023" y="0"/>
                    <a:pt x="39596" y="8573"/>
                  </a:cubicBezTo>
                  <a:close/>
                </a:path>
              </a:pathLst>
            </a:custGeom>
            <a:solidFill>
              <a:schemeClr val="accent6"/>
            </a:solidFill>
            <a:ln w="30850" cap="flat"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35"/>
            <p:cNvSpPr/>
            <p:nvPr/>
          </p:nvSpPr>
          <p:spPr>
            <a:xfrm>
              <a:off x="1556450" y="4200125"/>
              <a:ext cx="650500" cy="238050"/>
            </a:xfrm>
            <a:custGeom>
              <a:avLst/>
              <a:gdLst/>
              <a:ahLst/>
              <a:cxnLst/>
              <a:rect l="l" t="t" r="r" b="b"/>
              <a:pathLst>
                <a:path w="26020" h="9522" extrusionOk="0">
                  <a:moveTo>
                    <a:pt x="26019" y="0"/>
                  </a:moveTo>
                  <a:lnTo>
                    <a:pt x="10442" y="334"/>
                  </a:lnTo>
                  <a:cubicBezTo>
                    <a:pt x="7740" y="667"/>
                    <a:pt x="5271" y="2102"/>
                    <a:pt x="3637" y="4270"/>
                  </a:cubicBezTo>
                  <a:lnTo>
                    <a:pt x="901" y="7906"/>
                  </a:lnTo>
                  <a:lnTo>
                    <a:pt x="1" y="9073"/>
                  </a:lnTo>
                  <a:lnTo>
                    <a:pt x="3603" y="9440"/>
                  </a:lnTo>
                  <a:lnTo>
                    <a:pt x="6939" y="9507"/>
                  </a:lnTo>
                  <a:cubicBezTo>
                    <a:pt x="7134" y="9517"/>
                    <a:pt x="7328" y="9521"/>
                    <a:pt x="7521" y="9521"/>
                  </a:cubicBezTo>
                  <a:cubicBezTo>
                    <a:pt x="8652" y="9521"/>
                    <a:pt x="9759" y="9358"/>
                    <a:pt x="10842" y="9073"/>
                  </a:cubicBezTo>
                  <a:cubicBezTo>
                    <a:pt x="12109" y="8673"/>
                    <a:pt x="13344" y="8173"/>
                    <a:pt x="14478" y="7472"/>
                  </a:cubicBezTo>
                  <a:cubicBezTo>
                    <a:pt x="14478" y="7472"/>
                    <a:pt x="18347" y="5404"/>
                    <a:pt x="19581" y="4403"/>
                  </a:cubicBezTo>
                  <a:lnTo>
                    <a:pt x="20148" y="3903"/>
                  </a:lnTo>
                  <a:lnTo>
                    <a:pt x="22750" y="1735"/>
                  </a:lnTo>
                  <a:cubicBezTo>
                    <a:pt x="23117" y="1434"/>
                    <a:pt x="25652" y="267"/>
                    <a:pt x="26019"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35"/>
            <p:cNvSpPr/>
            <p:nvPr/>
          </p:nvSpPr>
          <p:spPr>
            <a:xfrm>
              <a:off x="609125" y="4162125"/>
              <a:ext cx="1749600" cy="1288075"/>
            </a:xfrm>
            <a:custGeom>
              <a:avLst/>
              <a:gdLst/>
              <a:ahLst/>
              <a:cxnLst/>
              <a:rect l="l" t="t" r="r" b="b"/>
              <a:pathLst>
                <a:path w="69984" h="51523" extrusionOk="0">
                  <a:moveTo>
                    <a:pt x="67074" y="1"/>
                  </a:moveTo>
                  <a:cubicBezTo>
                    <a:pt x="66579" y="1"/>
                    <a:pt x="66077" y="121"/>
                    <a:pt x="65614" y="353"/>
                  </a:cubicBezTo>
                  <a:lnTo>
                    <a:pt x="65347" y="519"/>
                  </a:lnTo>
                  <a:lnTo>
                    <a:pt x="62745" y="1887"/>
                  </a:lnTo>
                  <a:cubicBezTo>
                    <a:pt x="62411" y="2054"/>
                    <a:pt x="62078" y="2287"/>
                    <a:pt x="61744" y="2487"/>
                  </a:cubicBezTo>
                  <a:cubicBezTo>
                    <a:pt x="61411" y="2721"/>
                    <a:pt x="61044" y="2988"/>
                    <a:pt x="60710" y="3288"/>
                  </a:cubicBezTo>
                  <a:lnTo>
                    <a:pt x="58142" y="5456"/>
                  </a:lnTo>
                  <a:lnTo>
                    <a:pt x="57541" y="5957"/>
                  </a:lnTo>
                  <a:lnTo>
                    <a:pt x="57408" y="6057"/>
                  </a:lnTo>
                  <a:cubicBezTo>
                    <a:pt x="56040" y="7124"/>
                    <a:pt x="52471" y="9059"/>
                    <a:pt x="52471" y="9059"/>
                  </a:cubicBezTo>
                  <a:cubicBezTo>
                    <a:pt x="51337" y="9793"/>
                    <a:pt x="50069" y="10326"/>
                    <a:pt x="48835" y="10660"/>
                  </a:cubicBezTo>
                  <a:cubicBezTo>
                    <a:pt x="47701" y="10960"/>
                    <a:pt x="46533" y="11127"/>
                    <a:pt x="45332" y="11127"/>
                  </a:cubicBezTo>
                  <a:lnTo>
                    <a:pt x="44899" y="11127"/>
                  </a:lnTo>
                  <a:lnTo>
                    <a:pt x="41563" y="11027"/>
                  </a:lnTo>
                  <a:lnTo>
                    <a:pt x="37994" y="10660"/>
                  </a:lnTo>
                  <a:lnTo>
                    <a:pt x="32557" y="17832"/>
                  </a:lnTo>
                  <a:cubicBezTo>
                    <a:pt x="31789" y="18866"/>
                    <a:pt x="30855" y="19800"/>
                    <a:pt x="29821" y="20567"/>
                  </a:cubicBezTo>
                  <a:cubicBezTo>
                    <a:pt x="29755" y="20634"/>
                    <a:pt x="29688" y="20667"/>
                    <a:pt x="29655" y="20701"/>
                  </a:cubicBezTo>
                  <a:lnTo>
                    <a:pt x="29221" y="21001"/>
                  </a:lnTo>
                  <a:lnTo>
                    <a:pt x="26919" y="22702"/>
                  </a:lnTo>
                  <a:lnTo>
                    <a:pt x="24117" y="24837"/>
                  </a:lnTo>
                  <a:lnTo>
                    <a:pt x="21982" y="26438"/>
                  </a:lnTo>
                  <a:lnTo>
                    <a:pt x="13676" y="32642"/>
                  </a:lnTo>
                  <a:lnTo>
                    <a:pt x="0" y="42116"/>
                  </a:lnTo>
                  <a:lnTo>
                    <a:pt x="0" y="51523"/>
                  </a:lnTo>
                  <a:lnTo>
                    <a:pt x="18046" y="51523"/>
                  </a:lnTo>
                  <a:lnTo>
                    <a:pt x="25018" y="44351"/>
                  </a:lnTo>
                  <a:lnTo>
                    <a:pt x="25051" y="44317"/>
                  </a:lnTo>
                  <a:lnTo>
                    <a:pt x="27320" y="42016"/>
                  </a:lnTo>
                  <a:lnTo>
                    <a:pt x="30555" y="38680"/>
                  </a:lnTo>
                  <a:lnTo>
                    <a:pt x="33357" y="36845"/>
                  </a:lnTo>
                  <a:lnTo>
                    <a:pt x="33691" y="36645"/>
                  </a:lnTo>
                  <a:cubicBezTo>
                    <a:pt x="34024" y="36378"/>
                    <a:pt x="34391" y="36178"/>
                    <a:pt x="34792" y="36011"/>
                  </a:cubicBezTo>
                  <a:cubicBezTo>
                    <a:pt x="34892" y="35911"/>
                    <a:pt x="35058" y="35845"/>
                    <a:pt x="35192" y="35811"/>
                  </a:cubicBezTo>
                  <a:cubicBezTo>
                    <a:pt x="35325" y="35745"/>
                    <a:pt x="35459" y="35678"/>
                    <a:pt x="35559" y="35645"/>
                  </a:cubicBezTo>
                  <a:cubicBezTo>
                    <a:pt x="35792" y="35544"/>
                    <a:pt x="36026" y="35478"/>
                    <a:pt x="36226" y="35378"/>
                  </a:cubicBezTo>
                  <a:cubicBezTo>
                    <a:pt x="36393" y="35311"/>
                    <a:pt x="36559" y="35244"/>
                    <a:pt x="36726" y="35211"/>
                  </a:cubicBezTo>
                  <a:lnTo>
                    <a:pt x="37360" y="35044"/>
                  </a:lnTo>
                  <a:lnTo>
                    <a:pt x="39195" y="34477"/>
                  </a:lnTo>
                  <a:cubicBezTo>
                    <a:pt x="39361" y="34377"/>
                    <a:pt x="39528" y="34344"/>
                    <a:pt x="39695" y="34310"/>
                  </a:cubicBezTo>
                  <a:cubicBezTo>
                    <a:pt x="40362" y="34077"/>
                    <a:pt x="41029" y="33810"/>
                    <a:pt x="41696" y="33510"/>
                  </a:cubicBezTo>
                  <a:lnTo>
                    <a:pt x="42464" y="33143"/>
                  </a:lnTo>
                  <a:cubicBezTo>
                    <a:pt x="44465" y="32109"/>
                    <a:pt x="46300" y="30641"/>
                    <a:pt x="47834" y="28906"/>
                  </a:cubicBezTo>
                  <a:cubicBezTo>
                    <a:pt x="47968" y="28806"/>
                    <a:pt x="48068" y="28673"/>
                    <a:pt x="48201" y="28506"/>
                  </a:cubicBezTo>
                  <a:cubicBezTo>
                    <a:pt x="48535" y="28139"/>
                    <a:pt x="48835" y="27739"/>
                    <a:pt x="49135" y="27339"/>
                  </a:cubicBezTo>
                  <a:cubicBezTo>
                    <a:pt x="49235" y="27205"/>
                    <a:pt x="49335" y="27038"/>
                    <a:pt x="49402" y="26905"/>
                  </a:cubicBezTo>
                  <a:cubicBezTo>
                    <a:pt x="49702" y="26505"/>
                    <a:pt x="49969" y="26038"/>
                    <a:pt x="50203" y="25637"/>
                  </a:cubicBezTo>
                  <a:cubicBezTo>
                    <a:pt x="50469" y="25204"/>
                    <a:pt x="50703" y="24737"/>
                    <a:pt x="50903" y="24303"/>
                  </a:cubicBezTo>
                  <a:lnTo>
                    <a:pt x="52871" y="20967"/>
                  </a:lnTo>
                  <a:lnTo>
                    <a:pt x="54372" y="18399"/>
                  </a:lnTo>
                  <a:lnTo>
                    <a:pt x="55073" y="17198"/>
                  </a:lnTo>
                  <a:cubicBezTo>
                    <a:pt x="55173" y="17131"/>
                    <a:pt x="55206" y="17031"/>
                    <a:pt x="55239" y="16965"/>
                  </a:cubicBezTo>
                  <a:cubicBezTo>
                    <a:pt x="55740" y="16164"/>
                    <a:pt x="56340" y="15397"/>
                    <a:pt x="57007" y="14730"/>
                  </a:cubicBezTo>
                  <a:cubicBezTo>
                    <a:pt x="57174" y="14630"/>
                    <a:pt x="57308" y="14463"/>
                    <a:pt x="57474" y="14329"/>
                  </a:cubicBezTo>
                  <a:cubicBezTo>
                    <a:pt x="57741" y="14029"/>
                    <a:pt x="58075" y="13796"/>
                    <a:pt x="58408" y="13529"/>
                  </a:cubicBezTo>
                  <a:lnTo>
                    <a:pt x="58508" y="13462"/>
                  </a:lnTo>
                  <a:lnTo>
                    <a:pt x="60577" y="11894"/>
                  </a:lnTo>
                  <a:lnTo>
                    <a:pt x="63145" y="10093"/>
                  </a:lnTo>
                  <a:cubicBezTo>
                    <a:pt x="63712" y="9659"/>
                    <a:pt x="64246" y="9192"/>
                    <a:pt x="64813" y="8692"/>
                  </a:cubicBezTo>
                  <a:lnTo>
                    <a:pt x="66981" y="6690"/>
                  </a:lnTo>
                  <a:lnTo>
                    <a:pt x="68149" y="5656"/>
                  </a:lnTo>
                  <a:lnTo>
                    <a:pt x="68215" y="5556"/>
                  </a:lnTo>
                  <a:lnTo>
                    <a:pt x="68983" y="4856"/>
                  </a:lnTo>
                  <a:lnTo>
                    <a:pt x="69016" y="4822"/>
                  </a:lnTo>
                  <a:cubicBezTo>
                    <a:pt x="69016" y="4789"/>
                    <a:pt x="69049" y="4789"/>
                    <a:pt x="69049" y="4789"/>
                  </a:cubicBezTo>
                  <a:cubicBezTo>
                    <a:pt x="69049" y="4722"/>
                    <a:pt x="69083" y="4722"/>
                    <a:pt x="69083" y="4689"/>
                  </a:cubicBezTo>
                  <a:lnTo>
                    <a:pt x="69216" y="4556"/>
                  </a:lnTo>
                  <a:cubicBezTo>
                    <a:pt x="69383" y="4389"/>
                    <a:pt x="69516" y="4189"/>
                    <a:pt x="69583" y="3989"/>
                  </a:cubicBezTo>
                  <a:cubicBezTo>
                    <a:pt x="69650" y="3955"/>
                    <a:pt x="69683" y="3855"/>
                    <a:pt x="69683" y="3822"/>
                  </a:cubicBezTo>
                  <a:cubicBezTo>
                    <a:pt x="69716" y="3788"/>
                    <a:pt x="69716" y="3688"/>
                    <a:pt x="69750" y="3655"/>
                  </a:cubicBezTo>
                  <a:cubicBezTo>
                    <a:pt x="69917" y="3255"/>
                    <a:pt x="69983" y="2788"/>
                    <a:pt x="69917" y="2387"/>
                  </a:cubicBezTo>
                  <a:cubicBezTo>
                    <a:pt x="69917" y="2354"/>
                    <a:pt x="69883" y="2287"/>
                    <a:pt x="69883" y="2221"/>
                  </a:cubicBezTo>
                  <a:cubicBezTo>
                    <a:pt x="69850" y="2121"/>
                    <a:pt x="69783" y="1954"/>
                    <a:pt x="69750" y="1820"/>
                  </a:cubicBezTo>
                  <a:cubicBezTo>
                    <a:pt x="69716" y="1720"/>
                    <a:pt x="69716" y="1687"/>
                    <a:pt x="69683" y="1620"/>
                  </a:cubicBezTo>
                  <a:cubicBezTo>
                    <a:pt x="69683" y="1553"/>
                    <a:pt x="69616" y="1487"/>
                    <a:pt x="69583" y="1453"/>
                  </a:cubicBezTo>
                  <a:cubicBezTo>
                    <a:pt x="69550" y="1387"/>
                    <a:pt x="69516" y="1320"/>
                    <a:pt x="69450" y="1287"/>
                  </a:cubicBezTo>
                  <a:cubicBezTo>
                    <a:pt x="69350" y="1120"/>
                    <a:pt x="69216" y="953"/>
                    <a:pt x="69049" y="786"/>
                  </a:cubicBezTo>
                  <a:cubicBezTo>
                    <a:pt x="68497" y="253"/>
                    <a:pt x="67792" y="1"/>
                    <a:pt x="67074" y="1"/>
                  </a:cubicBezTo>
                  <a:close/>
                </a:path>
              </a:pathLst>
            </a:custGeom>
            <a:solidFill>
              <a:srgbClr val="F5BB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35"/>
            <p:cNvSpPr/>
            <p:nvPr/>
          </p:nvSpPr>
          <p:spPr>
            <a:xfrm>
              <a:off x="2204425" y="4177500"/>
              <a:ext cx="144300" cy="131050"/>
            </a:xfrm>
            <a:custGeom>
              <a:avLst/>
              <a:gdLst/>
              <a:ahLst/>
              <a:cxnLst/>
              <a:rect l="l" t="t" r="r" b="b"/>
              <a:pathLst>
                <a:path w="5772" h="5242" extrusionOk="0">
                  <a:moveTo>
                    <a:pt x="3384" y="0"/>
                  </a:moveTo>
                  <a:cubicBezTo>
                    <a:pt x="2944" y="0"/>
                    <a:pt x="2495" y="133"/>
                    <a:pt x="2102" y="405"/>
                  </a:cubicBezTo>
                  <a:lnTo>
                    <a:pt x="0" y="2006"/>
                  </a:lnTo>
                  <a:lnTo>
                    <a:pt x="2702" y="5242"/>
                  </a:lnTo>
                  <a:lnTo>
                    <a:pt x="4670" y="3807"/>
                  </a:lnTo>
                  <a:cubicBezTo>
                    <a:pt x="5571" y="3073"/>
                    <a:pt x="5771" y="1739"/>
                    <a:pt x="5071" y="838"/>
                  </a:cubicBezTo>
                  <a:cubicBezTo>
                    <a:pt x="4655" y="284"/>
                    <a:pt x="4028" y="0"/>
                    <a:pt x="3384" y="0"/>
                  </a:cubicBezTo>
                  <a:close/>
                </a:path>
              </a:pathLst>
            </a:custGeom>
            <a:solidFill>
              <a:srgbClr val="FCD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35"/>
            <p:cNvSpPr/>
            <p:nvPr/>
          </p:nvSpPr>
          <p:spPr>
            <a:xfrm>
              <a:off x="1962575" y="4532575"/>
              <a:ext cx="343600" cy="197600"/>
            </a:xfrm>
            <a:custGeom>
              <a:avLst/>
              <a:gdLst/>
              <a:ahLst/>
              <a:cxnLst/>
              <a:rect l="l" t="t" r="r" b="b"/>
              <a:pathLst>
                <a:path w="13744" h="7904" extrusionOk="0">
                  <a:moveTo>
                    <a:pt x="10597" y="1"/>
                  </a:moveTo>
                  <a:cubicBezTo>
                    <a:pt x="10436" y="1"/>
                    <a:pt x="10272" y="15"/>
                    <a:pt x="10108" y="45"/>
                  </a:cubicBezTo>
                  <a:lnTo>
                    <a:pt x="2436" y="1479"/>
                  </a:lnTo>
                  <a:cubicBezTo>
                    <a:pt x="968" y="1780"/>
                    <a:pt x="1" y="3181"/>
                    <a:pt x="268" y="4648"/>
                  </a:cubicBezTo>
                  <a:lnTo>
                    <a:pt x="501" y="5682"/>
                  </a:lnTo>
                  <a:cubicBezTo>
                    <a:pt x="736" y="6974"/>
                    <a:pt x="1875" y="7904"/>
                    <a:pt x="3145" y="7904"/>
                  </a:cubicBezTo>
                  <a:cubicBezTo>
                    <a:pt x="3318" y="7904"/>
                    <a:pt x="3494" y="7887"/>
                    <a:pt x="3670" y="7851"/>
                  </a:cubicBezTo>
                  <a:lnTo>
                    <a:pt x="11342" y="6450"/>
                  </a:lnTo>
                  <a:cubicBezTo>
                    <a:pt x="12776" y="6149"/>
                    <a:pt x="13744" y="4715"/>
                    <a:pt x="13477" y="3247"/>
                  </a:cubicBezTo>
                  <a:lnTo>
                    <a:pt x="13277" y="2213"/>
                  </a:lnTo>
                  <a:cubicBezTo>
                    <a:pt x="13040" y="910"/>
                    <a:pt x="11882" y="1"/>
                    <a:pt x="10597" y="1"/>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35"/>
            <p:cNvSpPr/>
            <p:nvPr/>
          </p:nvSpPr>
          <p:spPr>
            <a:xfrm>
              <a:off x="1910050" y="4708675"/>
              <a:ext cx="336925" cy="176375"/>
            </a:xfrm>
            <a:custGeom>
              <a:avLst/>
              <a:gdLst/>
              <a:ahLst/>
              <a:cxnLst/>
              <a:rect l="l" t="t" r="r" b="b"/>
              <a:pathLst>
                <a:path w="13477" h="7055" extrusionOk="0">
                  <a:moveTo>
                    <a:pt x="10331" y="0"/>
                  </a:moveTo>
                  <a:cubicBezTo>
                    <a:pt x="10268" y="0"/>
                    <a:pt x="10204" y="2"/>
                    <a:pt x="10141" y="6"/>
                  </a:cubicBezTo>
                  <a:lnTo>
                    <a:pt x="2836" y="606"/>
                  </a:lnTo>
                  <a:cubicBezTo>
                    <a:pt x="1201" y="740"/>
                    <a:pt x="0" y="2141"/>
                    <a:pt x="134" y="3775"/>
                  </a:cubicBezTo>
                  <a:lnTo>
                    <a:pt x="167" y="4342"/>
                  </a:lnTo>
                  <a:cubicBezTo>
                    <a:pt x="294" y="5894"/>
                    <a:pt x="1562" y="7055"/>
                    <a:pt x="3088" y="7055"/>
                  </a:cubicBezTo>
                  <a:cubicBezTo>
                    <a:pt x="3170" y="7055"/>
                    <a:pt x="3253" y="7051"/>
                    <a:pt x="3336" y="7044"/>
                  </a:cubicBezTo>
                  <a:lnTo>
                    <a:pt x="10641" y="6477"/>
                  </a:lnTo>
                  <a:cubicBezTo>
                    <a:pt x="12242" y="6344"/>
                    <a:pt x="13476" y="4943"/>
                    <a:pt x="13343" y="3308"/>
                  </a:cubicBezTo>
                  <a:lnTo>
                    <a:pt x="13310" y="2741"/>
                  </a:lnTo>
                  <a:cubicBezTo>
                    <a:pt x="13181" y="1170"/>
                    <a:pt x="11883" y="0"/>
                    <a:pt x="10331"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35"/>
            <p:cNvSpPr/>
            <p:nvPr/>
          </p:nvSpPr>
          <p:spPr>
            <a:xfrm>
              <a:off x="1272075" y="4667125"/>
              <a:ext cx="275225" cy="482025"/>
            </a:xfrm>
            <a:custGeom>
              <a:avLst/>
              <a:gdLst/>
              <a:ahLst/>
              <a:cxnLst/>
              <a:rect l="l" t="t" r="r" b="b"/>
              <a:pathLst>
                <a:path w="11009" h="19281" extrusionOk="0">
                  <a:moveTo>
                    <a:pt x="2303" y="0"/>
                  </a:moveTo>
                  <a:lnTo>
                    <a:pt x="1" y="1635"/>
                  </a:lnTo>
                  <a:lnTo>
                    <a:pt x="8173" y="19281"/>
                  </a:lnTo>
                  <a:lnTo>
                    <a:pt x="11009" y="17513"/>
                  </a:lnTo>
                  <a:lnTo>
                    <a:pt x="230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35"/>
            <p:cNvSpPr/>
            <p:nvPr/>
          </p:nvSpPr>
          <p:spPr>
            <a:xfrm>
              <a:off x="609125" y="4673800"/>
              <a:ext cx="873975" cy="773075"/>
            </a:xfrm>
            <a:custGeom>
              <a:avLst/>
              <a:gdLst/>
              <a:ahLst/>
              <a:cxnLst/>
              <a:rect l="l" t="t" r="r" b="b"/>
              <a:pathLst>
                <a:path w="34959" h="30923" extrusionOk="0">
                  <a:moveTo>
                    <a:pt x="25952" y="0"/>
                  </a:moveTo>
                  <a:lnTo>
                    <a:pt x="0" y="17980"/>
                  </a:lnTo>
                  <a:lnTo>
                    <a:pt x="0" y="30922"/>
                  </a:lnTo>
                  <a:lnTo>
                    <a:pt x="19681" y="30922"/>
                  </a:lnTo>
                  <a:lnTo>
                    <a:pt x="34958" y="19414"/>
                  </a:lnTo>
                  <a:lnTo>
                    <a:pt x="34691" y="18880"/>
                  </a:lnTo>
                  <a:lnTo>
                    <a:pt x="34358" y="18146"/>
                  </a:lnTo>
                  <a:lnTo>
                    <a:pt x="33457" y="16178"/>
                  </a:lnTo>
                  <a:lnTo>
                    <a:pt x="33124" y="15511"/>
                  </a:lnTo>
                  <a:lnTo>
                    <a:pt x="32457" y="14010"/>
                  </a:lnTo>
                  <a:lnTo>
                    <a:pt x="31789" y="12576"/>
                  </a:lnTo>
                  <a:lnTo>
                    <a:pt x="28520" y="5537"/>
                  </a:lnTo>
                  <a:lnTo>
                    <a:pt x="26886" y="2135"/>
                  </a:lnTo>
                  <a:lnTo>
                    <a:pt x="26519" y="1234"/>
                  </a:lnTo>
                  <a:lnTo>
                    <a:pt x="259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9" name="Google Shape;1099;p35"/>
          <p:cNvSpPr txBox="1"/>
          <p:nvPr/>
        </p:nvSpPr>
        <p:spPr>
          <a:xfrm>
            <a:off x="1442311" y="1269793"/>
            <a:ext cx="9890216" cy="166353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600" b="0" i="0" u="none" strike="noStrike" cap="none">
                <a:solidFill>
                  <a:schemeClr val="accent6"/>
                </a:solidFill>
                <a:latin typeface="Arial"/>
                <a:ea typeface="Arial"/>
                <a:cs typeface="Arial"/>
                <a:sym typeface="Arial"/>
              </a:rPr>
              <a:t>Tạm biệt các em. </a:t>
            </a:r>
            <a:endParaRPr/>
          </a:p>
          <a:p>
            <a:pPr marL="0" marR="0" lvl="0" indent="0" algn="ctr" rtl="0">
              <a:lnSpc>
                <a:spcPct val="150000"/>
              </a:lnSpc>
              <a:spcBef>
                <a:spcPts val="0"/>
              </a:spcBef>
              <a:spcAft>
                <a:spcPts val="0"/>
              </a:spcAft>
              <a:buNone/>
            </a:pPr>
            <a:r>
              <a:rPr lang="en-US" sz="3600" b="0" i="0" u="none" strike="noStrike" cap="none">
                <a:solidFill>
                  <a:schemeClr val="accent6"/>
                </a:solidFill>
                <a:latin typeface="Arial"/>
                <a:ea typeface="Arial"/>
                <a:cs typeface="Arial"/>
                <a:sym typeface="Arial"/>
              </a:rPr>
              <a:t>Chúc các em học tốt!</a:t>
            </a:r>
            <a:endParaRPr sz="3600" b="0" i="0" u="none" strike="noStrike" cap="none">
              <a:solidFill>
                <a:schemeClr val="accent6"/>
              </a:solidFill>
              <a:latin typeface="Arial"/>
              <a:ea typeface="Arial"/>
              <a:cs typeface="Arial"/>
              <a:sym typeface="Arial"/>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
          <p:cNvSpPr txBox="1"/>
          <p:nvPr/>
        </p:nvSpPr>
        <p:spPr>
          <a:xfrm>
            <a:off x="338171" y="215440"/>
            <a:ext cx="814841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chemeClr val="lt2"/>
                </a:solidFill>
                <a:latin typeface="Arial"/>
                <a:ea typeface="Arial"/>
                <a:cs typeface="Arial"/>
                <a:sym typeface="Arial"/>
              </a:rPr>
              <a:t>HOẠT ĐỘNG “THỬ TÀI NHANH TRÍ”</a:t>
            </a:r>
            <a:endParaRPr/>
          </a:p>
        </p:txBody>
      </p:sp>
      <p:sp>
        <p:nvSpPr>
          <p:cNvPr id="269" name="Google Shape;269;p4"/>
          <p:cNvSpPr/>
          <p:nvPr/>
        </p:nvSpPr>
        <p:spPr>
          <a:xfrm>
            <a:off x="1232365" y="1021022"/>
            <a:ext cx="7911635" cy="1947508"/>
          </a:xfrm>
          <a:prstGeom prst="wedgeEllipseCallout">
            <a:avLst>
              <a:gd name="adj1" fmla="val -31924"/>
              <a:gd name="adj2" fmla="val 64398"/>
            </a:avLst>
          </a:prstGeom>
          <a:solidFill>
            <a:srgbClr val="FFE4B9"/>
          </a:solidFill>
          <a:ln w="9525"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rgbClr val="093760"/>
                </a:solidFill>
                <a:latin typeface="Times New Roman" panose="02020603050405020304" pitchFamily="18" charset="0"/>
                <a:cs typeface="Times New Roman" panose="02020603050405020304" pitchFamily="18" charset="0"/>
                <a:sym typeface="Arial"/>
              </a:rPr>
              <a:t> Hãy thi tài kể tên các luật, bộ luật của nước ta mà em biết.</a:t>
            </a:r>
            <a:endParaRPr sz="2800" b="1" i="0" u="none" strike="noStrike" cap="none">
              <a:solidFill>
                <a:srgbClr val="093760"/>
              </a:solidFill>
              <a:latin typeface="Times New Roman" panose="02020603050405020304" pitchFamily="18" charset="0"/>
              <a:cs typeface="Times New Roman" panose="02020603050405020304" pitchFamily="18" charset="0"/>
              <a:sym typeface="Arial"/>
            </a:endParaRPr>
          </a:p>
        </p:txBody>
      </p:sp>
      <p:pic>
        <p:nvPicPr>
          <p:cNvPr id="270" name="Google Shape;270;p4" descr="Student Thinking Vector Art, Icons, and Graphics for Free Download"/>
          <p:cNvPicPr preferRelativeResize="0"/>
          <p:nvPr/>
        </p:nvPicPr>
        <p:blipFill rotWithShape="1">
          <a:blip r:embed="rId3">
            <a:alphaModFix/>
          </a:blip>
          <a:srcRect/>
          <a:stretch/>
        </p:blipFill>
        <p:spPr>
          <a:xfrm>
            <a:off x="1064531" y="1805898"/>
            <a:ext cx="3028497" cy="3122162"/>
          </a:xfrm>
          <a:prstGeom prst="rect">
            <a:avLst/>
          </a:prstGeom>
          <a:noFill/>
          <a:ln>
            <a:noFill/>
          </a:ln>
        </p:spPr>
      </p:pic>
      <p:pic>
        <p:nvPicPr>
          <p:cNvPr id="271" name="Google Shape;271;p4" descr="Law Cartoon Images – Browse 54,968 Stock Photos, Vectors, and Video | Adobe  Stock"/>
          <p:cNvPicPr preferRelativeResize="0"/>
          <p:nvPr/>
        </p:nvPicPr>
        <p:blipFill rotWithShape="1">
          <a:blip r:embed="rId4">
            <a:alphaModFix/>
          </a:blip>
          <a:srcRect/>
          <a:stretch/>
        </p:blipFill>
        <p:spPr>
          <a:xfrm>
            <a:off x="5921829" y="2379968"/>
            <a:ext cx="3467894" cy="3067425"/>
          </a:xfrm>
          <a:prstGeom prst="rect">
            <a:avLst/>
          </a:prstGeom>
          <a:noFill/>
          <a:ln>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
          <p:cNvSpPr/>
          <p:nvPr/>
        </p:nvSpPr>
        <p:spPr>
          <a:xfrm>
            <a:off x="533867" y="98866"/>
            <a:ext cx="8076266" cy="858804"/>
          </a:xfrm>
          <a:prstGeom prst="horizontalScroll">
            <a:avLst>
              <a:gd name="adj" fmla="val 12500"/>
            </a:avLst>
          </a:prstGeom>
          <a:solidFill>
            <a:schemeClr val="dk2"/>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rgbClr val="002060"/>
                </a:solidFill>
                <a:latin typeface="Times New Roman" panose="02020603050405020304" pitchFamily="18" charset="0"/>
                <a:cs typeface="Times New Roman" panose="02020603050405020304" pitchFamily="18" charset="0"/>
                <a:sym typeface="Arial"/>
              </a:rPr>
              <a:t> Em hãy quan sát các hình ảnh trong SGK tr. 48 và cho biết chủ thể </a:t>
            </a:r>
            <a:endParaRPr>
              <a:solidFill>
                <a:srgbClr val="002060"/>
              </a:solidFill>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en-US" sz="1800" b="1" i="0" u="none" strike="noStrike" cap="none">
                <a:solidFill>
                  <a:srgbClr val="002060"/>
                </a:solidFill>
                <a:latin typeface="Times New Roman" panose="02020603050405020304" pitchFamily="18" charset="0"/>
                <a:cs typeface="Times New Roman" panose="02020603050405020304" pitchFamily="18" charset="0"/>
                <a:sym typeface="Arial"/>
              </a:rPr>
              <a:t>có hành vi vi phạm gì và phải gánh chịu trách nhiệm như thế nào.</a:t>
            </a:r>
            <a:endParaRPr>
              <a:solidFill>
                <a:srgbClr val="002060"/>
              </a:solidFill>
              <a:latin typeface="Times New Roman" panose="02020603050405020304" pitchFamily="18" charset="0"/>
              <a:cs typeface="Times New Roman" panose="02020603050405020304" pitchFamily="18" charset="0"/>
            </a:endParaRPr>
          </a:p>
        </p:txBody>
      </p:sp>
      <p:pic>
        <p:nvPicPr>
          <p:cNvPr id="277" name="Google Shape;277;p5"/>
          <p:cNvPicPr preferRelativeResize="0"/>
          <p:nvPr/>
        </p:nvPicPr>
        <p:blipFill rotWithShape="1">
          <a:blip r:embed="rId3">
            <a:alphaModFix/>
          </a:blip>
          <a:srcRect/>
          <a:stretch/>
        </p:blipFill>
        <p:spPr>
          <a:xfrm>
            <a:off x="584667" y="1553028"/>
            <a:ext cx="3321367" cy="2192621"/>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pic>
        <p:nvPicPr>
          <p:cNvPr id="278" name="Google Shape;278;p5"/>
          <p:cNvPicPr preferRelativeResize="0"/>
          <p:nvPr/>
        </p:nvPicPr>
        <p:blipFill rotWithShape="1">
          <a:blip r:embed="rId4">
            <a:alphaModFix/>
          </a:blip>
          <a:srcRect/>
          <a:stretch/>
        </p:blipFill>
        <p:spPr>
          <a:xfrm>
            <a:off x="4851830" y="1553028"/>
            <a:ext cx="3181828" cy="2135579"/>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279" name="Google Shape;279;p5"/>
          <p:cNvSpPr txBox="1"/>
          <p:nvPr/>
        </p:nvSpPr>
        <p:spPr>
          <a:xfrm>
            <a:off x="466148" y="3977312"/>
            <a:ext cx="3380137" cy="70784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2000" b="0" i="0" u="none" strike="noStrike" cap="none">
                <a:solidFill>
                  <a:srgbClr val="000000"/>
                </a:solidFill>
                <a:latin typeface="Times New Roman" panose="02020603050405020304" pitchFamily="18" charset="0"/>
                <a:cs typeface="Times New Roman" panose="02020603050405020304" pitchFamily="18" charset="0"/>
                <a:sym typeface="Arial"/>
              </a:rPr>
              <a:t> HS chở 3 khi tham gia giao thông; không đội mũ bảo hiểm.</a:t>
            </a:r>
            <a:endParaRPr sz="2000">
              <a:latin typeface="Times New Roman" panose="02020603050405020304" pitchFamily="18" charset="0"/>
              <a:cs typeface="Times New Roman" panose="02020603050405020304" pitchFamily="18" charset="0"/>
            </a:endParaRPr>
          </a:p>
        </p:txBody>
      </p:sp>
      <p:sp>
        <p:nvSpPr>
          <p:cNvPr id="280" name="Google Shape;280;p5"/>
          <p:cNvSpPr txBox="1"/>
          <p:nvPr/>
        </p:nvSpPr>
        <p:spPr>
          <a:xfrm>
            <a:off x="4551759" y="3823424"/>
            <a:ext cx="4451685" cy="101562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2000" b="0" i="0" u="none" strike="noStrike" cap="none">
                <a:solidFill>
                  <a:srgbClr val="000000"/>
                </a:solidFill>
                <a:latin typeface="Times New Roman" panose="02020603050405020304" pitchFamily="18" charset="0"/>
                <a:cs typeface="Times New Roman" panose="02020603050405020304" pitchFamily="18" charset="0"/>
                <a:sym typeface="Arial"/>
              </a:rPr>
              <a:t>Doanh nghiệp xả trực tiếp nước thải chưa qua xử lí ra môi trường, gây ô nhiễm môi trường.</a:t>
            </a:r>
            <a:endParaRPr sz="20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5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2000"/>
                                        <p:tgtEl>
                                          <p:spTgt spid="2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9"/>
                                        </p:tgtEl>
                                        <p:attrNameLst>
                                          <p:attrName>style.visibility</p:attrName>
                                        </p:attrNameLst>
                                      </p:cBhvr>
                                      <p:to>
                                        <p:strVal val="visible"/>
                                      </p:to>
                                    </p:set>
                                    <p:animEffect transition="in" filter="fade">
                                      <p:cBhvr>
                                        <p:cTn id="17" dur="500"/>
                                        <p:tgtEl>
                                          <p:spTgt spid="2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0"/>
                                        </p:tgtEl>
                                        <p:attrNameLst>
                                          <p:attrName>style.visibility</p:attrName>
                                        </p:attrNameLst>
                                      </p:cBhvr>
                                      <p:to>
                                        <p:strVal val="visible"/>
                                      </p:to>
                                    </p:set>
                                    <p:animEffect transition="in" filter="fade">
                                      <p:cBhvr>
                                        <p:cTn id="22"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pSp>
        <p:nvGrpSpPr>
          <p:cNvPr id="285" name="Google Shape;285;p6"/>
          <p:cNvGrpSpPr/>
          <p:nvPr/>
        </p:nvGrpSpPr>
        <p:grpSpPr>
          <a:xfrm>
            <a:off x="504960" y="1190300"/>
            <a:ext cx="3962724" cy="3156751"/>
            <a:chOff x="504960" y="1190300"/>
            <a:chExt cx="3962724" cy="3156751"/>
          </a:xfrm>
        </p:grpSpPr>
        <p:sp>
          <p:nvSpPr>
            <p:cNvPr id="286" name="Google Shape;286;p6"/>
            <p:cNvSpPr/>
            <p:nvPr/>
          </p:nvSpPr>
          <p:spPr>
            <a:xfrm>
              <a:off x="504960" y="3006978"/>
              <a:ext cx="178090" cy="212127"/>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7" name="Google Shape;287;p6"/>
            <p:cNvGrpSpPr/>
            <p:nvPr/>
          </p:nvGrpSpPr>
          <p:grpSpPr>
            <a:xfrm>
              <a:off x="606458" y="1190300"/>
              <a:ext cx="3861226" cy="3156751"/>
              <a:chOff x="606458" y="1190300"/>
              <a:chExt cx="3861226" cy="3156751"/>
            </a:xfrm>
          </p:grpSpPr>
          <p:sp>
            <p:nvSpPr>
              <p:cNvPr id="288" name="Google Shape;288;p6"/>
              <p:cNvSpPr/>
              <p:nvPr/>
            </p:nvSpPr>
            <p:spPr>
              <a:xfrm flipH="1">
                <a:off x="606458" y="1684548"/>
                <a:ext cx="3418724" cy="2617547"/>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6"/>
              <p:cNvSpPr/>
              <p:nvPr/>
            </p:nvSpPr>
            <p:spPr>
              <a:xfrm flipH="1">
                <a:off x="643614" y="1751090"/>
                <a:ext cx="3773271" cy="2534140"/>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0" name="Google Shape;290;p6"/>
              <p:cNvSpPr/>
              <p:nvPr/>
            </p:nvSpPr>
            <p:spPr>
              <a:xfrm>
                <a:off x="694356" y="4285311"/>
                <a:ext cx="3773328" cy="61740"/>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
              <p:cNvSpPr/>
              <p:nvPr/>
            </p:nvSpPr>
            <p:spPr>
              <a:xfrm>
                <a:off x="947749" y="2967546"/>
                <a:ext cx="81599" cy="96516"/>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
              <p:cNvSpPr/>
              <p:nvPr/>
            </p:nvSpPr>
            <p:spPr>
              <a:xfrm>
                <a:off x="1346140" y="2474526"/>
                <a:ext cx="144028" cy="170979"/>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6"/>
              <p:cNvSpPr/>
              <p:nvPr/>
            </p:nvSpPr>
            <p:spPr>
              <a:xfrm>
                <a:off x="3135702" y="1656436"/>
                <a:ext cx="178090" cy="212127"/>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
              <p:cNvSpPr/>
              <p:nvPr/>
            </p:nvSpPr>
            <p:spPr>
              <a:xfrm>
                <a:off x="996678" y="3526548"/>
                <a:ext cx="80903" cy="96491"/>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6"/>
              <p:cNvSpPr/>
              <p:nvPr/>
            </p:nvSpPr>
            <p:spPr>
              <a:xfrm>
                <a:off x="853397" y="3872009"/>
                <a:ext cx="144028" cy="170979"/>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6"/>
              <p:cNvSpPr/>
              <p:nvPr/>
            </p:nvSpPr>
            <p:spPr>
              <a:xfrm>
                <a:off x="2861443" y="2182540"/>
                <a:ext cx="178090" cy="212127"/>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6"/>
              <p:cNvSpPr/>
              <p:nvPr/>
            </p:nvSpPr>
            <p:spPr>
              <a:xfrm>
                <a:off x="1543187" y="1361925"/>
                <a:ext cx="81599" cy="96516"/>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8" name="Google Shape;298;p6"/>
              <p:cNvGrpSpPr/>
              <p:nvPr/>
            </p:nvGrpSpPr>
            <p:grpSpPr>
              <a:xfrm>
                <a:off x="1582588" y="1190300"/>
                <a:ext cx="1770064" cy="3097302"/>
                <a:chOff x="1136325" y="1190300"/>
                <a:chExt cx="1770064" cy="3097302"/>
              </a:xfrm>
            </p:grpSpPr>
            <p:sp>
              <p:nvSpPr>
                <p:cNvPr id="299" name="Google Shape;299;p6"/>
                <p:cNvSpPr/>
                <p:nvPr/>
              </p:nvSpPr>
              <p:spPr>
                <a:xfrm flipH="1">
                  <a:off x="1706583" y="3984913"/>
                  <a:ext cx="196527" cy="11296"/>
                </a:xfrm>
                <a:custGeom>
                  <a:avLst/>
                  <a:gdLst/>
                  <a:ahLst/>
                  <a:cxnLst/>
                  <a:rect l="l" t="t" r="r" b="b"/>
                  <a:pathLst>
                    <a:path w="2227" h="128" extrusionOk="0">
                      <a:moveTo>
                        <a:pt x="1392" y="1"/>
                      </a:moveTo>
                      <a:cubicBezTo>
                        <a:pt x="1299" y="1"/>
                        <a:pt x="1205" y="3"/>
                        <a:pt x="1109" y="7"/>
                      </a:cubicBezTo>
                      <a:cubicBezTo>
                        <a:pt x="926" y="7"/>
                        <a:pt x="743" y="25"/>
                        <a:pt x="559" y="33"/>
                      </a:cubicBezTo>
                      <a:cubicBezTo>
                        <a:pt x="367" y="42"/>
                        <a:pt x="184" y="51"/>
                        <a:pt x="0" y="86"/>
                      </a:cubicBezTo>
                      <a:cubicBezTo>
                        <a:pt x="184" y="112"/>
                        <a:pt x="367" y="121"/>
                        <a:pt x="559" y="121"/>
                      </a:cubicBezTo>
                      <a:cubicBezTo>
                        <a:pt x="651" y="125"/>
                        <a:pt x="743" y="127"/>
                        <a:pt x="834" y="127"/>
                      </a:cubicBezTo>
                      <a:cubicBezTo>
                        <a:pt x="926" y="127"/>
                        <a:pt x="1018" y="125"/>
                        <a:pt x="1109" y="121"/>
                      </a:cubicBezTo>
                      <a:cubicBezTo>
                        <a:pt x="1301" y="121"/>
                        <a:pt x="1485" y="112"/>
                        <a:pt x="1668" y="95"/>
                      </a:cubicBezTo>
                      <a:cubicBezTo>
                        <a:pt x="1851" y="86"/>
                        <a:pt x="2044" y="77"/>
                        <a:pt x="2227" y="42"/>
                      </a:cubicBezTo>
                      <a:cubicBezTo>
                        <a:pt x="2044" y="25"/>
                        <a:pt x="1851" y="7"/>
                        <a:pt x="1668" y="7"/>
                      </a:cubicBezTo>
                      <a:cubicBezTo>
                        <a:pt x="1576" y="3"/>
                        <a:pt x="1485" y="1"/>
                        <a:pt x="1392" y="1"/>
                      </a:cubicBezTo>
                      <a:close/>
                    </a:path>
                  </a:pathLst>
                </a:custGeom>
                <a:solidFill>
                  <a:srgbClr val="7197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6"/>
                <p:cNvSpPr/>
                <p:nvPr/>
              </p:nvSpPr>
              <p:spPr>
                <a:xfrm flipH="1">
                  <a:off x="2076425" y="1646185"/>
                  <a:ext cx="283627" cy="919274"/>
                </a:xfrm>
                <a:custGeom>
                  <a:avLst/>
                  <a:gdLst/>
                  <a:ahLst/>
                  <a:cxnLst/>
                  <a:rect l="l" t="t" r="r" b="b"/>
                  <a:pathLst>
                    <a:path w="3214" h="10417" extrusionOk="0">
                      <a:moveTo>
                        <a:pt x="3214" y="0"/>
                      </a:moveTo>
                      <a:lnTo>
                        <a:pt x="2952" y="87"/>
                      </a:lnTo>
                      <a:cubicBezTo>
                        <a:pt x="2384" y="288"/>
                        <a:pt x="1939" y="751"/>
                        <a:pt x="1764" y="1336"/>
                      </a:cubicBezTo>
                      <a:lnTo>
                        <a:pt x="201" y="6601"/>
                      </a:lnTo>
                      <a:cubicBezTo>
                        <a:pt x="1" y="7256"/>
                        <a:pt x="105" y="7955"/>
                        <a:pt x="463" y="8540"/>
                      </a:cubicBezTo>
                      <a:lnTo>
                        <a:pt x="1642" y="10417"/>
                      </a:lnTo>
                      <a:lnTo>
                        <a:pt x="2821" y="6496"/>
                      </a:lnTo>
                      <a:lnTo>
                        <a:pt x="321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
                <p:cNvSpPr/>
                <p:nvPr/>
              </p:nvSpPr>
              <p:spPr>
                <a:xfrm flipH="1">
                  <a:off x="2157349" y="1946667"/>
                  <a:ext cx="85600" cy="572550"/>
                </a:xfrm>
                <a:custGeom>
                  <a:avLst/>
                  <a:gdLst/>
                  <a:ahLst/>
                  <a:cxnLst/>
                  <a:rect l="l" t="t" r="r" b="b"/>
                  <a:pathLst>
                    <a:path w="970" h="6488" extrusionOk="0">
                      <a:moveTo>
                        <a:pt x="848" y="0"/>
                      </a:moveTo>
                      <a:lnTo>
                        <a:pt x="1" y="6488"/>
                      </a:lnTo>
                      <a:lnTo>
                        <a:pt x="970" y="2882"/>
                      </a:lnTo>
                      <a:lnTo>
                        <a:pt x="84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
                <p:cNvSpPr/>
                <p:nvPr/>
              </p:nvSpPr>
              <p:spPr>
                <a:xfrm flipH="1">
                  <a:off x="2421557" y="4013241"/>
                  <a:ext cx="484832" cy="268978"/>
                </a:xfrm>
                <a:custGeom>
                  <a:avLst/>
                  <a:gdLst/>
                  <a:ahLst/>
                  <a:cxnLst/>
                  <a:rect l="l" t="t" r="r" b="b"/>
                  <a:pathLst>
                    <a:path w="5494" h="3048" extrusionOk="0">
                      <a:moveTo>
                        <a:pt x="3520" y="1"/>
                      </a:moveTo>
                      <a:lnTo>
                        <a:pt x="3520" y="9"/>
                      </a:lnTo>
                      <a:lnTo>
                        <a:pt x="3336" y="507"/>
                      </a:lnTo>
                      <a:cubicBezTo>
                        <a:pt x="3205" y="856"/>
                        <a:pt x="2917" y="1127"/>
                        <a:pt x="2559" y="1249"/>
                      </a:cubicBezTo>
                      <a:lnTo>
                        <a:pt x="1346" y="1642"/>
                      </a:lnTo>
                      <a:cubicBezTo>
                        <a:pt x="944" y="1773"/>
                        <a:pt x="595" y="2044"/>
                        <a:pt x="376" y="2419"/>
                      </a:cubicBezTo>
                      <a:lnTo>
                        <a:pt x="1" y="3048"/>
                      </a:lnTo>
                      <a:lnTo>
                        <a:pt x="5222" y="3048"/>
                      </a:lnTo>
                      <a:cubicBezTo>
                        <a:pt x="5388" y="3048"/>
                        <a:pt x="5493" y="2899"/>
                        <a:pt x="5441" y="2742"/>
                      </a:cubicBezTo>
                      <a:lnTo>
                        <a:pt x="5065" y="1598"/>
                      </a:lnTo>
                      <a:cubicBezTo>
                        <a:pt x="4995" y="1380"/>
                        <a:pt x="4995" y="1136"/>
                        <a:pt x="5056" y="917"/>
                      </a:cubicBezTo>
                      <a:lnTo>
                        <a:pt x="5327" y="1"/>
                      </a:ln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
                <p:cNvSpPr/>
                <p:nvPr/>
              </p:nvSpPr>
              <p:spPr>
                <a:xfrm flipH="1">
                  <a:off x="2422352" y="4112607"/>
                  <a:ext cx="483243" cy="168906"/>
                </a:xfrm>
                <a:custGeom>
                  <a:avLst/>
                  <a:gdLst/>
                  <a:ahLst/>
                  <a:cxnLst/>
                  <a:rect l="l" t="t" r="r" b="b"/>
                  <a:pathLst>
                    <a:path w="5476" h="1914" extrusionOk="0">
                      <a:moveTo>
                        <a:pt x="2803" y="1"/>
                      </a:moveTo>
                      <a:cubicBezTo>
                        <a:pt x="2725" y="45"/>
                        <a:pt x="2638" y="79"/>
                        <a:pt x="2550" y="114"/>
                      </a:cubicBezTo>
                      <a:lnTo>
                        <a:pt x="1337" y="507"/>
                      </a:lnTo>
                      <a:cubicBezTo>
                        <a:pt x="926" y="638"/>
                        <a:pt x="586" y="909"/>
                        <a:pt x="367" y="1284"/>
                      </a:cubicBezTo>
                      <a:lnTo>
                        <a:pt x="1" y="1913"/>
                      </a:lnTo>
                      <a:lnTo>
                        <a:pt x="5205" y="1913"/>
                      </a:lnTo>
                      <a:cubicBezTo>
                        <a:pt x="5353" y="1913"/>
                        <a:pt x="5475" y="1765"/>
                        <a:pt x="5423" y="1608"/>
                      </a:cubicBezTo>
                      <a:lnTo>
                        <a:pt x="5047" y="464"/>
                      </a:lnTo>
                      <a:lnTo>
                        <a:pt x="5047" y="455"/>
                      </a:lnTo>
                      <a:lnTo>
                        <a:pt x="3825" y="682"/>
                      </a:lnTo>
                      <a:cubicBezTo>
                        <a:pt x="3770" y="694"/>
                        <a:pt x="3714" y="700"/>
                        <a:pt x="3660" y="700"/>
                      </a:cubicBezTo>
                      <a:cubicBezTo>
                        <a:pt x="3350" y="700"/>
                        <a:pt x="3059" y="518"/>
                        <a:pt x="2926" y="237"/>
                      </a:cubicBezTo>
                      <a:lnTo>
                        <a:pt x="28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
                <p:cNvSpPr/>
                <p:nvPr/>
              </p:nvSpPr>
              <p:spPr>
                <a:xfrm flipH="1">
                  <a:off x="1671107" y="4014035"/>
                  <a:ext cx="230502" cy="273567"/>
                </a:xfrm>
                <a:custGeom>
                  <a:avLst/>
                  <a:gdLst/>
                  <a:ahLst/>
                  <a:cxnLst/>
                  <a:rect l="l" t="t" r="r" b="b"/>
                  <a:pathLst>
                    <a:path w="2612" h="3100" extrusionOk="0">
                      <a:moveTo>
                        <a:pt x="481" y="0"/>
                      </a:moveTo>
                      <a:lnTo>
                        <a:pt x="481" y="1118"/>
                      </a:lnTo>
                      <a:lnTo>
                        <a:pt x="1" y="3100"/>
                      </a:lnTo>
                      <a:lnTo>
                        <a:pt x="2612" y="3100"/>
                      </a:lnTo>
                      <a:lnTo>
                        <a:pt x="2210" y="1118"/>
                      </a:lnTo>
                      <a:lnTo>
                        <a:pt x="2271" y="0"/>
                      </a:ln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6"/>
                <p:cNvSpPr/>
                <p:nvPr/>
              </p:nvSpPr>
              <p:spPr>
                <a:xfrm flipH="1">
                  <a:off x="1671107" y="4112607"/>
                  <a:ext cx="230502" cy="174995"/>
                </a:xfrm>
                <a:custGeom>
                  <a:avLst/>
                  <a:gdLst/>
                  <a:ahLst/>
                  <a:cxnLst/>
                  <a:rect l="l" t="t" r="r" b="b"/>
                  <a:pathLst>
                    <a:path w="2612" h="1983" extrusionOk="0">
                      <a:moveTo>
                        <a:pt x="1328" y="1"/>
                      </a:moveTo>
                      <a:cubicBezTo>
                        <a:pt x="830" y="1"/>
                        <a:pt x="394" y="341"/>
                        <a:pt x="289" y="830"/>
                      </a:cubicBezTo>
                      <a:lnTo>
                        <a:pt x="1" y="1983"/>
                      </a:lnTo>
                      <a:lnTo>
                        <a:pt x="2612" y="1983"/>
                      </a:lnTo>
                      <a:lnTo>
                        <a:pt x="2385" y="865"/>
                      </a:lnTo>
                      <a:cubicBezTo>
                        <a:pt x="2271" y="368"/>
                        <a:pt x="1834" y="1"/>
                        <a:pt x="13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6"/>
                <p:cNvSpPr/>
                <p:nvPr/>
              </p:nvSpPr>
              <p:spPr>
                <a:xfrm flipH="1">
                  <a:off x="1531671" y="2257915"/>
                  <a:ext cx="1110418" cy="1797072"/>
                </a:xfrm>
                <a:custGeom>
                  <a:avLst/>
                  <a:gdLst/>
                  <a:ahLst/>
                  <a:cxnLst/>
                  <a:rect l="l" t="t" r="r" b="b"/>
                  <a:pathLst>
                    <a:path w="12583" h="20364" extrusionOk="0">
                      <a:moveTo>
                        <a:pt x="7711" y="1"/>
                      </a:moveTo>
                      <a:lnTo>
                        <a:pt x="5013" y="2341"/>
                      </a:lnTo>
                      <a:lnTo>
                        <a:pt x="1" y="20363"/>
                      </a:lnTo>
                      <a:lnTo>
                        <a:pt x="2498" y="20363"/>
                      </a:lnTo>
                      <a:lnTo>
                        <a:pt x="8453" y="5938"/>
                      </a:lnTo>
                      <a:lnTo>
                        <a:pt x="8453" y="20363"/>
                      </a:lnTo>
                      <a:lnTo>
                        <a:pt x="11125" y="20363"/>
                      </a:lnTo>
                      <a:lnTo>
                        <a:pt x="12583" y="2341"/>
                      </a:lnTo>
                      <a:lnTo>
                        <a:pt x="771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
                <p:cNvSpPr/>
                <p:nvPr/>
              </p:nvSpPr>
              <p:spPr>
                <a:xfrm flipH="1">
                  <a:off x="1531674" y="2257915"/>
                  <a:ext cx="718952" cy="390054"/>
                </a:xfrm>
                <a:custGeom>
                  <a:avLst/>
                  <a:gdLst/>
                  <a:ahLst/>
                  <a:cxnLst/>
                  <a:rect l="l" t="t" r="r" b="b"/>
                  <a:pathLst>
                    <a:path w="8147" h="4420" extrusionOk="0">
                      <a:moveTo>
                        <a:pt x="3275" y="1"/>
                      </a:moveTo>
                      <a:lnTo>
                        <a:pt x="577" y="2341"/>
                      </a:lnTo>
                      <a:lnTo>
                        <a:pt x="0" y="4419"/>
                      </a:lnTo>
                      <a:lnTo>
                        <a:pt x="8077" y="3249"/>
                      </a:lnTo>
                      <a:lnTo>
                        <a:pt x="8147" y="2341"/>
                      </a:lnTo>
                      <a:lnTo>
                        <a:pt x="327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
                <p:cNvSpPr/>
                <p:nvPr/>
              </p:nvSpPr>
              <p:spPr>
                <a:xfrm flipH="1">
                  <a:off x="1896138" y="2267975"/>
                  <a:ext cx="16238" cy="514042"/>
                </a:xfrm>
                <a:custGeom>
                  <a:avLst/>
                  <a:gdLst/>
                  <a:ahLst/>
                  <a:cxnLst/>
                  <a:rect l="l" t="t" r="r" b="b"/>
                  <a:pathLst>
                    <a:path w="184" h="5825" fill="none" extrusionOk="0">
                      <a:moveTo>
                        <a:pt x="184" y="5824"/>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
                <p:cNvSpPr/>
                <p:nvPr/>
              </p:nvSpPr>
              <p:spPr>
                <a:xfrm flipH="1">
                  <a:off x="1899932" y="2318806"/>
                  <a:ext cx="87189" cy="302954"/>
                </a:xfrm>
                <a:custGeom>
                  <a:avLst/>
                  <a:gdLst/>
                  <a:ahLst/>
                  <a:cxnLst/>
                  <a:rect l="l" t="t" r="r" b="b"/>
                  <a:pathLst>
                    <a:path w="988" h="3433" fill="none" extrusionOk="0">
                      <a:moveTo>
                        <a:pt x="1" y="1"/>
                      </a:moveTo>
                      <a:lnTo>
                        <a:pt x="123" y="2140"/>
                      </a:lnTo>
                      <a:cubicBezTo>
                        <a:pt x="140" y="2559"/>
                        <a:pt x="350" y="2943"/>
                        <a:pt x="690" y="3205"/>
                      </a:cubicBezTo>
                      <a:lnTo>
                        <a:pt x="987" y="3432"/>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
                <p:cNvSpPr/>
                <p:nvPr/>
              </p:nvSpPr>
              <p:spPr>
                <a:xfrm flipH="1">
                  <a:off x="1779739" y="2630936"/>
                  <a:ext cx="279039" cy="40153"/>
                </a:xfrm>
                <a:custGeom>
                  <a:avLst/>
                  <a:gdLst/>
                  <a:ahLst/>
                  <a:cxnLst/>
                  <a:rect l="l" t="t" r="r" b="b"/>
                  <a:pathLst>
                    <a:path w="3162" h="455" fill="none" extrusionOk="0">
                      <a:moveTo>
                        <a:pt x="3161" y="0"/>
                      </a:moveTo>
                      <a:lnTo>
                        <a:pt x="1" y="454"/>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
                <p:cNvSpPr/>
                <p:nvPr/>
              </p:nvSpPr>
              <p:spPr>
                <a:xfrm flipH="1">
                  <a:off x="1671107" y="3988620"/>
                  <a:ext cx="201204" cy="88"/>
                </a:xfrm>
                <a:custGeom>
                  <a:avLst/>
                  <a:gdLst/>
                  <a:ahLst/>
                  <a:cxnLst/>
                  <a:rect l="l" t="t" r="r" b="b"/>
                  <a:pathLst>
                    <a:path w="2280" h="1" fill="none" extrusionOk="0">
                      <a:moveTo>
                        <a:pt x="2280" y="0"/>
                      </a:moveTo>
                      <a:lnTo>
                        <a:pt x="1" y="0"/>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
                <p:cNvSpPr/>
                <p:nvPr/>
              </p:nvSpPr>
              <p:spPr>
                <a:xfrm flipH="1">
                  <a:off x="2413087" y="3988620"/>
                  <a:ext cx="201204" cy="88"/>
                </a:xfrm>
                <a:custGeom>
                  <a:avLst/>
                  <a:gdLst/>
                  <a:ahLst/>
                  <a:cxnLst/>
                  <a:rect l="l" t="t" r="r" b="b"/>
                  <a:pathLst>
                    <a:path w="2280" h="1" fill="none" extrusionOk="0">
                      <a:moveTo>
                        <a:pt x="2279" y="0"/>
                      </a:moveTo>
                      <a:lnTo>
                        <a:pt x="0" y="0"/>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
                <p:cNvSpPr/>
                <p:nvPr/>
              </p:nvSpPr>
              <p:spPr>
                <a:xfrm flipH="1">
                  <a:off x="1963114" y="2656351"/>
                  <a:ext cx="506364" cy="1332361"/>
                </a:xfrm>
                <a:custGeom>
                  <a:avLst/>
                  <a:gdLst/>
                  <a:ahLst/>
                  <a:cxnLst/>
                  <a:rect l="l" t="t" r="r" b="b"/>
                  <a:pathLst>
                    <a:path w="5738" h="15098" fill="none" extrusionOk="0">
                      <a:moveTo>
                        <a:pt x="5737" y="0"/>
                      </a:moveTo>
                      <a:lnTo>
                        <a:pt x="1" y="15097"/>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
                <p:cNvSpPr/>
                <p:nvPr/>
              </p:nvSpPr>
              <p:spPr>
                <a:xfrm flipH="1">
                  <a:off x="1621778" y="2469885"/>
                  <a:ext cx="106426" cy="1518828"/>
                </a:xfrm>
                <a:custGeom>
                  <a:avLst/>
                  <a:gdLst/>
                  <a:ahLst/>
                  <a:cxnLst/>
                  <a:rect l="l" t="t" r="r" b="b"/>
                  <a:pathLst>
                    <a:path w="1206" h="17211" fill="none" extrusionOk="0">
                      <a:moveTo>
                        <a:pt x="1205" y="0"/>
                      </a:moveTo>
                      <a:lnTo>
                        <a:pt x="0" y="1721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
                <p:cNvSpPr/>
                <p:nvPr/>
              </p:nvSpPr>
              <p:spPr>
                <a:xfrm flipH="1">
                  <a:off x="1136325" y="1592972"/>
                  <a:ext cx="1123567" cy="989431"/>
                </a:xfrm>
                <a:custGeom>
                  <a:avLst/>
                  <a:gdLst/>
                  <a:ahLst/>
                  <a:cxnLst/>
                  <a:rect l="l" t="t" r="r" b="b"/>
                  <a:pathLst>
                    <a:path w="12732" h="11212" extrusionOk="0">
                      <a:moveTo>
                        <a:pt x="3878" y="1"/>
                      </a:moveTo>
                      <a:lnTo>
                        <a:pt x="1878" y="682"/>
                      </a:lnTo>
                      <a:cubicBezTo>
                        <a:pt x="1310" y="874"/>
                        <a:pt x="944" y="1424"/>
                        <a:pt x="961" y="2026"/>
                      </a:cubicBezTo>
                      <a:lnTo>
                        <a:pt x="1179" y="6890"/>
                      </a:lnTo>
                      <a:lnTo>
                        <a:pt x="1" y="11212"/>
                      </a:lnTo>
                      <a:lnTo>
                        <a:pt x="1529" y="11090"/>
                      </a:lnTo>
                      <a:cubicBezTo>
                        <a:pt x="2358" y="11029"/>
                        <a:pt x="3039" y="10409"/>
                        <a:pt x="3188" y="9588"/>
                      </a:cubicBezTo>
                      <a:lnTo>
                        <a:pt x="3423" y="8287"/>
                      </a:lnTo>
                      <a:lnTo>
                        <a:pt x="4017" y="9658"/>
                      </a:lnTo>
                      <a:cubicBezTo>
                        <a:pt x="4316" y="10319"/>
                        <a:pt x="4957" y="10749"/>
                        <a:pt x="5672" y="10749"/>
                      </a:cubicBezTo>
                      <a:cubicBezTo>
                        <a:pt x="5731" y="10749"/>
                        <a:pt x="5791" y="10746"/>
                        <a:pt x="5851" y="10740"/>
                      </a:cubicBezTo>
                      <a:lnTo>
                        <a:pt x="8689" y="10522"/>
                      </a:lnTo>
                      <a:lnTo>
                        <a:pt x="7423" y="5606"/>
                      </a:lnTo>
                      <a:lnTo>
                        <a:pt x="9413" y="7754"/>
                      </a:lnTo>
                      <a:lnTo>
                        <a:pt x="10941" y="8688"/>
                      </a:lnTo>
                      <a:cubicBezTo>
                        <a:pt x="11093" y="8779"/>
                        <a:pt x="11260" y="8823"/>
                        <a:pt x="11424" y="8823"/>
                      </a:cubicBezTo>
                      <a:cubicBezTo>
                        <a:pt x="11735" y="8823"/>
                        <a:pt x="12036" y="8668"/>
                        <a:pt x="12207" y="8383"/>
                      </a:cubicBezTo>
                      <a:cubicBezTo>
                        <a:pt x="12731" y="7527"/>
                        <a:pt x="12714" y="6444"/>
                        <a:pt x="12164" y="5606"/>
                      </a:cubicBezTo>
                      <a:lnTo>
                        <a:pt x="9894" y="2140"/>
                      </a:lnTo>
                      <a:cubicBezTo>
                        <a:pt x="9352" y="1328"/>
                        <a:pt x="8523" y="734"/>
                        <a:pt x="7580" y="481"/>
                      </a:cubicBezTo>
                      <a:lnTo>
                        <a:pt x="571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
                <p:cNvSpPr/>
                <p:nvPr/>
              </p:nvSpPr>
              <p:spPr>
                <a:xfrm flipH="1">
                  <a:off x="2183470" y="2208673"/>
                  <a:ext cx="101838" cy="88"/>
                </a:xfrm>
                <a:custGeom>
                  <a:avLst/>
                  <a:gdLst/>
                  <a:ahLst/>
                  <a:cxnLst/>
                  <a:rect l="l" t="t" r="r" b="b"/>
                  <a:pathLst>
                    <a:path w="1154" h="1" fill="none" extrusionOk="0">
                      <a:moveTo>
                        <a:pt x="1153" y="0"/>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
                <p:cNvSpPr/>
                <p:nvPr/>
              </p:nvSpPr>
              <p:spPr>
                <a:xfrm flipH="1">
                  <a:off x="2199707" y="2224822"/>
                  <a:ext cx="85600" cy="33181"/>
                </a:xfrm>
                <a:custGeom>
                  <a:avLst/>
                  <a:gdLst/>
                  <a:ahLst/>
                  <a:cxnLst/>
                  <a:rect l="l" t="t" r="r" b="b"/>
                  <a:pathLst>
                    <a:path w="970" h="376" fill="none" extrusionOk="0">
                      <a:moveTo>
                        <a:pt x="970" y="0"/>
                      </a:moveTo>
                      <a:lnTo>
                        <a:pt x="1" y="376"/>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
                <p:cNvSpPr/>
                <p:nvPr/>
              </p:nvSpPr>
              <p:spPr>
                <a:xfrm flipH="1">
                  <a:off x="2160036" y="1790205"/>
                  <a:ext cx="77128" cy="695126"/>
                </a:xfrm>
                <a:custGeom>
                  <a:avLst/>
                  <a:gdLst/>
                  <a:ahLst/>
                  <a:cxnLst/>
                  <a:rect l="l" t="t" r="r" b="b"/>
                  <a:pathLst>
                    <a:path w="874" h="7877" fill="none" extrusionOk="0">
                      <a:moveTo>
                        <a:pt x="664" y="1"/>
                      </a:moveTo>
                      <a:lnTo>
                        <a:pt x="874" y="4655"/>
                      </a:lnTo>
                      <a:lnTo>
                        <a:pt x="1" y="7877"/>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
                <p:cNvSpPr/>
                <p:nvPr/>
              </p:nvSpPr>
              <p:spPr>
                <a:xfrm flipH="1">
                  <a:off x="1934614" y="2163137"/>
                  <a:ext cx="34770" cy="161140"/>
                </a:xfrm>
                <a:custGeom>
                  <a:avLst/>
                  <a:gdLst/>
                  <a:ahLst/>
                  <a:cxnLst/>
                  <a:rect l="l" t="t" r="r" b="b"/>
                  <a:pathLst>
                    <a:path w="394" h="1826" fill="none" extrusionOk="0">
                      <a:moveTo>
                        <a:pt x="393" y="1"/>
                      </a:moveTo>
                      <a:lnTo>
                        <a:pt x="27" y="1232"/>
                      </a:lnTo>
                      <a:cubicBezTo>
                        <a:pt x="0" y="1372"/>
                        <a:pt x="0" y="1503"/>
                        <a:pt x="44" y="1625"/>
                      </a:cubicBezTo>
                      <a:lnTo>
                        <a:pt x="114" y="1826"/>
                      </a:lnTo>
                    </a:path>
                  </a:pathLst>
                </a:custGeom>
                <a:no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
                <p:cNvSpPr/>
                <p:nvPr/>
              </p:nvSpPr>
              <p:spPr>
                <a:xfrm flipH="1">
                  <a:off x="1903816" y="2263386"/>
                  <a:ext cx="30887" cy="30887"/>
                </a:xfrm>
                <a:custGeom>
                  <a:avLst/>
                  <a:gdLst/>
                  <a:ahLst/>
                  <a:cxnLst/>
                  <a:rect l="l" t="t" r="r" b="b"/>
                  <a:pathLst>
                    <a:path w="350" h="350" fill="none" extrusionOk="0">
                      <a:moveTo>
                        <a:pt x="0" y="175"/>
                      </a:moveTo>
                      <a:cubicBezTo>
                        <a:pt x="0" y="279"/>
                        <a:pt x="70" y="349"/>
                        <a:pt x="175" y="349"/>
                      </a:cubicBezTo>
                      <a:cubicBezTo>
                        <a:pt x="271" y="349"/>
                        <a:pt x="350" y="271"/>
                        <a:pt x="350" y="175"/>
                      </a:cubicBezTo>
                      <a:cubicBezTo>
                        <a:pt x="350" y="79"/>
                        <a:pt x="271" y="0"/>
                        <a:pt x="175" y="0"/>
                      </a:cubicBezTo>
                      <a:cubicBezTo>
                        <a:pt x="88" y="0"/>
                        <a:pt x="0" y="87"/>
                        <a:pt x="0" y="175"/>
                      </a:cubicBezTo>
                      <a:close/>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
                <p:cNvSpPr/>
                <p:nvPr/>
              </p:nvSpPr>
              <p:spPr>
                <a:xfrm flipH="1">
                  <a:off x="1498497" y="1749435"/>
                  <a:ext cx="80217" cy="233503"/>
                </a:xfrm>
                <a:custGeom>
                  <a:avLst/>
                  <a:gdLst/>
                  <a:ahLst/>
                  <a:cxnLst/>
                  <a:rect l="l" t="t" r="r" b="b"/>
                  <a:pathLst>
                    <a:path w="909" h="2646" fill="none" extrusionOk="0">
                      <a:moveTo>
                        <a:pt x="908" y="0"/>
                      </a:moveTo>
                      <a:lnTo>
                        <a:pt x="0" y="2646"/>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
                <p:cNvSpPr/>
                <p:nvPr/>
              </p:nvSpPr>
              <p:spPr>
                <a:xfrm flipH="1">
                  <a:off x="1349799" y="1856478"/>
                  <a:ext cx="450062" cy="520219"/>
                </a:xfrm>
                <a:custGeom>
                  <a:avLst/>
                  <a:gdLst/>
                  <a:ahLst/>
                  <a:cxnLst/>
                  <a:rect l="l" t="t" r="r" b="b"/>
                  <a:pathLst>
                    <a:path w="5100" h="5895" extrusionOk="0">
                      <a:moveTo>
                        <a:pt x="1328" y="1"/>
                      </a:moveTo>
                      <a:lnTo>
                        <a:pt x="0" y="4864"/>
                      </a:lnTo>
                      <a:lnTo>
                        <a:pt x="3772" y="5895"/>
                      </a:lnTo>
                      <a:lnTo>
                        <a:pt x="5100" y="1022"/>
                      </a:lnTo>
                      <a:lnTo>
                        <a:pt x="132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
                <p:cNvSpPr/>
                <p:nvPr/>
              </p:nvSpPr>
              <p:spPr>
                <a:xfrm flipH="1">
                  <a:off x="1401424" y="2027590"/>
                  <a:ext cx="352196" cy="347607"/>
                </a:xfrm>
                <a:custGeom>
                  <a:avLst/>
                  <a:gdLst/>
                  <a:ahLst/>
                  <a:cxnLst/>
                  <a:rect l="l" t="t" r="r" b="b"/>
                  <a:pathLst>
                    <a:path w="3991" h="3939" extrusionOk="0">
                      <a:moveTo>
                        <a:pt x="262" y="0"/>
                      </a:moveTo>
                      <a:lnTo>
                        <a:pt x="0" y="969"/>
                      </a:lnTo>
                      <a:lnTo>
                        <a:pt x="3248" y="3938"/>
                      </a:lnTo>
                      <a:lnTo>
                        <a:pt x="3991" y="1388"/>
                      </a:lnTo>
                      <a:lnTo>
                        <a:pt x="26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6"/>
                <p:cNvSpPr/>
                <p:nvPr/>
              </p:nvSpPr>
              <p:spPr>
                <a:xfrm flipH="1">
                  <a:off x="1560181" y="2010382"/>
                  <a:ext cx="202705" cy="164405"/>
                </a:xfrm>
                <a:custGeom>
                  <a:avLst/>
                  <a:gdLst/>
                  <a:ahLst/>
                  <a:cxnLst/>
                  <a:rect l="l" t="t" r="r" b="b"/>
                  <a:pathLst>
                    <a:path w="2297" h="1863" extrusionOk="0">
                      <a:moveTo>
                        <a:pt x="1071" y="1"/>
                      </a:moveTo>
                      <a:cubicBezTo>
                        <a:pt x="1002" y="1"/>
                        <a:pt x="936" y="50"/>
                        <a:pt x="909" y="125"/>
                      </a:cubicBezTo>
                      <a:lnTo>
                        <a:pt x="891" y="195"/>
                      </a:lnTo>
                      <a:lnTo>
                        <a:pt x="367" y="38"/>
                      </a:lnTo>
                      <a:cubicBezTo>
                        <a:pt x="351" y="34"/>
                        <a:pt x="336" y="33"/>
                        <a:pt x="320" y="33"/>
                      </a:cubicBezTo>
                      <a:cubicBezTo>
                        <a:pt x="226" y="33"/>
                        <a:pt x="144" y="100"/>
                        <a:pt x="114" y="213"/>
                      </a:cubicBezTo>
                      <a:lnTo>
                        <a:pt x="27" y="562"/>
                      </a:lnTo>
                      <a:cubicBezTo>
                        <a:pt x="1" y="649"/>
                        <a:pt x="35" y="737"/>
                        <a:pt x="105" y="798"/>
                      </a:cubicBezTo>
                      <a:lnTo>
                        <a:pt x="236" y="894"/>
                      </a:lnTo>
                      <a:lnTo>
                        <a:pt x="236" y="902"/>
                      </a:lnTo>
                      <a:cubicBezTo>
                        <a:pt x="201" y="1025"/>
                        <a:pt x="245" y="1156"/>
                        <a:pt x="341" y="1208"/>
                      </a:cubicBezTo>
                      <a:lnTo>
                        <a:pt x="935" y="1583"/>
                      </a:lnTo>
                      <a:cubicBezTo>
                        <a:pt x="1040" y="1645"/>
                        <a:pt x="1162" y="1697"/>
                        <a:pt x="1284" y="1723"/>
                      </a:cubicBezTo>
                      <a:lnTo>
                        <a:pt x="1939" y="1863"/>
                      </a:lnTo>
                      <a:lnTo>
                        <a:pt x="2297" y="719"/>
                      </a:lnTo>
                      <a:lnTo>
                        <a:pt x="1546" y="160"/>
                      </a:lnTo>
                      <a:lnTo>
                        <a:pt x="1127" y="12"/>
                      </a:lnTo>
                      <a:cubicBezTo>
                        <a:pt x="1108" y="4"/>
                        <a:pt x="1090" y="1"/>
                        <a:pt x="1071" y="1"/>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6"/>
                <p:cNvSpPr/>
                <p:nvPr/>
              </p:nvSpPr>
              <p:spPr>
                <a:xfrm flipH="1">
                  <a:off x="1662636" y="2030678"/>
                  <a:ext cx="90983" cy="36270"/>
                </a:xfrm>
                <a:custGeom>
                  <a:avLst/>
                  <a:gdLst/>
                  <a:ahLst/>
                  <a:cxnLst/>
                  <a:rect l="l" t="t" r="r" b="b"/>
                  <a:pathLst>
                    <a:path w="1031" h="411" fill="none" extrusionOk="0">
                      <a:moveTo>
                        <a:pt x="1031" y="410"/>
                      </a:moveTo>
                      <a:lnTo>
                        <a:pt x="0" y="0"/>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
                <p:cNvSpPr/>
                <p:nvPr/>
              </p:nvSpPr>
              <p:spPr>
                <a:xfrm flipH="1">
                  <a:off x="1676491" y="2053005"/>
                  <a:ext cx="83306" cy="43241"/>
                </a:xfrm>
                <a:custGeom>
                  <a:avLst/>
                  <a:gdLst/>
                  <a:ahLst/>
                  <a:cxnLst/>
                  <a:rect l="l" t="t" r="r" b="b"/>
                  <a:pathLst>
                    <a:path w="944" h="490" fill="none" extrusionOk="0">
                      <a:moveTo>
                        <a:pt x="943" y="489"/>
                      </a:moveTo>
                      <a:lnTo>
                        <a:pt x="0" y="0"/>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
                <p:cNvSpPr/>
                <p:nvPr/>
              </p:nvSpPr>
              <p:spPr>
                <a:xfrm flipH="1">
                  <a:off x="1689552" y="2088392"/>
                  <a:ext cx="54096" cy="34064"/>
                </a:xfrm>
                <a:custGeom>
                  <a:avLst/>
                  <a:gdLst/>
                  <a:ahLst/>
                  <a:cxnLst/>
                  <a:rect l="l" t="t" r="r" b="b"/>
                  <a:pathLst>
                    <a:path w="613" h="386" fill="none" extrusionOk="0">
                      <a:moveTo>
                        <a:pt x="612" y="385"/>
                      </a:moveTo>
                      <a:lnTo>
                        <a:pt x="1" y="1"/>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
                <p:cNvSpPr/>
                <p:nvPr/>
              </p:nvSpPr>
              <p:spPr>
                <a:xfrm flipH="1">
                  <a:off x="1637222" y="2027590"/>
                  <a:ext cx="48624" cy="19326"/>
                </a:xfrm>
                <a:custGeom>
                  <a:avLst/>
                  <a:gdLst/>
                  <a:ahLst/>
                  <a:cxnLst/>
                  <a:rect l="l" t="t" r="r" b="b"/>
                  <a:pathLst>
                    <a:path w="551" h="219" fill="none" extrusionOk="0">
                      <a:moveTo>
                        <a:pt x="1" y="0"/>
                      </a:moveTo>
                      <a:lnTo>
                        <a:pt x="551" y="218"/>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
                <p:cNvSpPr/>
                <p:nvPr/>
              </p:nvSpPr>
              <p:spPr>
                <a:xfrm flipH="1">
                  <a:off x="1531678" y="2061477"/>
                  <a:ext cx="87100" cy="163434"/>
                </a:xfrm>
                <a:custGeom>
                  <a:avLst/>
                  <a:gdLst/>
                  <a:ahLst/>
                  <a:cxnLst/>
                  <a:rect l="l" t="t" r="r" b="b"/>
                  <a:pathLst>
                    <a:path w="987" h="1852" extrusionOk="0">
                      <a:moveTo>
                        <a:pt x="542" y="0"/>
                      </a:moveTo>
                      <a:lnTo>
                        <a:pt x="0" y="1476"/>
                      </a:lnTo>
                      <a:lnTo>
                        <a:pt x="708" y="1851"/>
                      </a:lnTo>
                      <a:lnTo>
                        <a:pt x="987" y="149"/>
                      </a:lnTo>
                      <a:lnTo>
                        <a:pt x="54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
                <p:cNvSpPr/>
                <p:nvPr/>
              </p:nvSpPr>
              <p:spPr>
                <a:xfrm flipH="1">
                  <a:off x="1662634" y="1614593"/>
                  <a:ext cx="386083" cy="597965"/>
                </a:xfrm>
                <a:custGeom>
                  <a:avLst/>
                  <a:gdLst/>
                  <a:ahLst/>
                  <a:cxnLst/>
                  <a:rect l="l" t="t" r="r" b="b"/>
                  <a:pathLst>
                    <a:path w="4375" h="6776" fill="none" extrusionOk="0">
                      <a:moveTo>
                        <a:pt x="3501" y="0"/>
                      </a:moveTo>
                      <a:lnTo>
                        <a:pt x="4183" y="821"/>
                      </a:lnTo>
                      <a:cubicBezTo>
                        <a:pt x="4375" y="1048"/>
                        <a:pt x="4366" y="1397"/>
                        <a:pt x="4148" y="1615"/>
                      </a:cubicBezTo>
                      <a:lnTo>
                        <a:pt x="2838" y="2986"/>
                      </a:lnTo>
                      <a:lnTo>
                        <a:pt x="3309" y="3589"/>
                      </a:lnTo>
                      <a:cubicBezTo>
                        <a:pt x="3484" y="3816"/>
                        <a:pt x="3475" y="4130"/>
                        <a:pt x="3283" y="4348"/>
                      </a:cubicBezTo>
                      <a:lnTo>
                        <a:pt x="1127" y="6776"/>
                      </a:lnTo>
                      <a:lnTo>
                        <a:pt x="87" y="3990"/>
                      </a:lnTo>
                      <a:cubicBezTo>
                        <a:pt x="0" y="3755"/>
                        <a:pt x="79" y="3475"/>
                        <a:pt x="271" y="3318"/>
                      </a:cubicBezTo>
                      <a:lnTo>
                        <a:pt x="865" y="2847"/>
                      </a:lnTo>
                      <a:lnTo>
                        <a:pt x="210" y="1371"/>
                      </a:lnTo>
                      <a:cubicBezTo>
                        <a:pt x="96" y="1118"/>
                        <a:pt x="166" y="838"/>
                        <a:pt x="384" y="664"/>
                      </a:cubicBezTo>
                      <a:lnTo>
                        <a:pt x="1214"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
                <p:cNvSpPr/>
                <p:nvPr/>
              </p:nvSpPr>
              <p:spPr>
                <a:xfrm flipH="1">
                  <a:off x="1143301" y="2074537"/>
                  <a:ext cx="443885" cy="320603"/>
                </a:xfrm>
                <a:custGeom>
                  <a:avLst/>
                  <a:gdLst/>
                  <a:ahLst/>
                  <a:cxnLst/>
                  <a:rect l="l" t="t" r="r" b="b"/>
                  <a:pathLst>
                    <a:path w="5030" h="3633" extrusionOk="0">
                      <a:moveTo>
                        <a:pt x="629" y="1"/>
                      </a:moveTo>
                      <a:lnTo>
                        <a:pt x="0" y="1686"/>
                      </a:lnTo>
                      <a:lnTo>
                        <a:pt x="2305" y="3328"/>
                      </a:lnTo>
                      <a:cubicBezTo>
                        <a:pt x="2591" y="3534"/>
                        <a:pt x="2918" y="3632"/>
                        <a:pt x="3242" y="3632"/>
                      </a:cubicBezTo>
                      <a:cubicBezTo>
                        <a:pt x="3780" y="3632"/>
                        <a:pt x="4309" y="3361"/>
                        <a:pt x="4619" y="2865"/>
                      </a:cubicBezTo>
                      <a:cubicBezTo>
                        <a:pt x="5030" y="2175"/>
                        <a:pt x="4689" y="1284"/>
                        <a:pt x="3930" y="1040"/>
                      </a:cubicBezTo>
                      <a:lnTo>
                        <a:pt x="629" y="1"/>
                      </a:lnTo>
                      <a:close/>
                    </a:path>
                  </a:pathLst>
                </a:custGeom>
                <a:solidFill>
                  <a:srgbClr val="324B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
                <p:cNvSpPr/>
                <p:nvPr/>
              </p:nvSpPr>
              <p:spPr>
                <a:xfrm flipH="1">
                  <a:off x="1250346" y="2078420"/>
                  <a:ext cx="269861" cy="84806"/>
                </a:xfrm>
                <a:custGeom>
                  <a:avLst/>
                  <a:gdLst/>
                  <a:ahLst/>
                  <a:cxnLst/>
                  <a:rect l="l" t="t" r="r" b="b"/>
                  <a:pathLst>
                    <a:path w="3058" h="961" fill="none" extrusionOk="0">
                      <a:moveTo>
                        <a:pt x="3057" y="961"/>
                      </a:moveTo>
                      <a:lnTo>
                        <a:pt x="1"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
                <p:cNvSpPr/>
                <p:nvPr/>
              </p:nvSpPr>
              <p:spPr>
                <a:xfrm flipH="1">
                  <a:off x="1756619" y="1592178"/>
                  <a:ext cx="178083" cy="571050"/>
                </a:xfrm>
                <a:custGeom>
                  <a:avLst/>
                  <a:gdLst/>
                  <a:ahLst/>
                  <a:cxnLst/>
                  <a:rect l="l" t="t" r="r" b="b"/>
                  <a:pathLst>
                    <a:path w="2018" h="6471" extrusionOk="0">
                      <a:moveTo>
                        <a:pt x="175" y="1"/>
                      </a:moveTo>
                      <a:lnTo>
                        <a:pt x="0" y="6471"/>
                      </a:lnTo>
                      <a:lnTo>
                        <a:pt x="20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
                <p:cNvSpPr/>
                <p:nvPr/>
              </p:nvSpPr>
              <p:spPr>
                <a:xfrm flipH="1">
                  <a:off x="1792094" y="1646185"/>
                  <a:ext cx="130253" cy="84012"/>
                </a:xfrm>
                <a:custGeom>
                  <a:avLst/>
                  <a:gdLst/>
                  <a:ahLst/>
                  <a:cxnLst/>
                  <a:rect l="l" t="t" r="r" b="b"/>
                  <a:pathLst>
                    <a:path w="1476" h="952" extrusionOk="0">
                      <a:moveTo>
                        <a:pt x="742" y="0"/>
                      </a:moveTo>
                      <a:lnTo>
                        <a:pt x="9" y="384"/>
                      </a:lnTo>
                      <a:lnTo>
                        <a:pt x="0" y="637"/>
                      </a:lnTo>
                      <a:lnTo>
                        <a:pt x="0" y="637"/>
                      </a:lnTo>
                      <a:lnTo>
                        <a:pt x="707" y="244"/>
                      </a:lnTo>
                      <a:lnTo>
                        <a:pt x="1397" y="952"/>
                      </a:lnTo>
                      <a:lnTo>
                        <a:pt x="1476" y="690"/>
                      </a:lnTo>
                      <a:lnTo>
                        <a:pt x="74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
                <p:cNvSpPr/>
                <p:nvPr/>
              </p:nvSpPr>
              <p:spPr>
                <a:xfrm flipH="1">
                  <a:off x="1649879" y="1190300"/>
                  <a:ext cx="359962" cy="231738"/>
                </a:xfrm>
                <a:custGeom>
                  <a:avLst/>
                  <a:gdLst/>
                  <a:ahLst/>
                  <a:cxnLst/>
                  <a:rect l="l" t="t" r="r" b="b"/>
                  <a:pathLst>
                    <a:path w="4079" h="2626" extrusionOk="0">
                      <a:moveTo>
                        <a:pt x="1234" y="1"/>
                      </a:moveTo>
                      <a:cubicBezTo>
                        <a:pt x="1062" y="1"/>
                        <a:pt x="893" y="31"/>
                        <a:pt x="734" y="102"/>
                      </a:cubicBezTo>
                      <a:cubicBezTo>
                        <a:pt x="1" y="416"/>
                        <a:pt x="236" y="1307"/>
                        <a:pt x="734" y="1638"/>
                      </a:cubicBezTo>
                      <a:lnTo>
                        <a:pt x="3196" y="2625"/>
                      </a:lnTo>
                      <a:lnTo>
                        <a:pt x="3397" y="1769"/>
                      </a:lnTo>
                      <a:cubicBezTo>
                        <a:pt x="4079" y="1571"/>
                        <a:pt x="3603" y="647"/>
                        <a:pt x="3052" y="647"/>
                      </a:cubicBezTo>
                      <a:cubicBezTo>
                        <a:pt x="2996" y="647"/>
                        <a:pt x="2939" y="657"/>
                        <a:pt x="2882" y="678"/>
                      </a:cubicBezTo>
                      <a:cubicBezTo>
                        <a:pt x="2507" y="385"/>
                        <a:pt x="1849"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
                <p:cNvSpPr/>
                <p:nvPr/>
              </p:nvSpPr>
              <p:spPr>
                <a:xfrm flipH="1">
                  <a:off x="1752736" y="1304051"/>
                  <a:ext cx="235886" cy="342136"/>
                </a:xfrm>
                <a:custGeom>
                  <a:avLst/>
                  <a:gdLst/>
                  <a:ahLst/>
                  <a:cxnLst/>
                  <a:rect l="l" t="t" r="r" b="b"/>
                  <a:pathLst>
                    <a:path w="2673" h="3877" extrusionOk="0">
                      <a:moveTo>
                        <a:pt x="454" y="0"/>
                      </a:moveTo>
                      <a:lnTo>
                        <a:pt x="367" y="1013"/>
                      </a:lnTo>
                      <a:cubicBezTo>
                        <a:pt x="0" y="1319"/>
                        <a:pt x="0" y="2305"/>
                        <a:pt x="891" y="2454"/>
                      </a:cubicBezTo>
                      <a:lnTo>
                        <a:pt x="795" y="3275"/>
                      </a:lnTo>
                      <a:lnTo>
                        <a:pt x="1493" y="3877"/>
                      </a:lnTo>
                      <a:lnTo>
                        <a:pt x="2628" y="3275"/>
                      </a:lnTo>
                      <a:lnTo>
                        <a:pt x="2672" y="1642"/>
                      </a:lnTo>
                      <a:lnTo>
                        <a:pt x="2559" y="1135"/>
                      </a:lnTo>
                      <a:cubicBezTo>
                        <a:pt x="2559" y="1135"/>
                        <a:pt x="2096" y="900"/>
                        <a:pt x="2122" y="0"/>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
                <p:cNvSpPr/>
                <p:nvPr/>
              </p:nvSpPr>
              <p:spPr>
                <a:xfrm flipH="1">
                  <a:off x="1818304" y="1403417"/>
                  <a:ext cx="44741" cy="44741"/>
                </a:xfrm>
                <a:custGeom>
                  <a:avLst/>
                  <a:gdLst/>
                  <a:ahLst/>
                  <a:cxnLst/>
                  <a:rect l="l" t="t" r="r" b="b"/>
                  <a:pathLst>
                    <a:path w="507" h="507" extrusionOk="0">
                      <a:moveTo>
                        <a:pt x="254" y="1"/>
                      </a:moveTo>
                      <a:cubicBezTo>
                        <a:pt x="114" y="9"/>
                        <a:pt x="0" y="123"/>
                        <a:pt x="0" y="254"/>
                      </a:cubicBezTo>
                      <a:cubicBezTo>
                        <a:pt x="0" y="385"/>
                        <a:pt x="114" y="507"/>
                        <a:pt x="254" y="507"/>
                      </a:cubicBezTo>
                      <a:cubicBezTo>
                        <a:pt x="385" y="507"/>
                        <a:pt x="507" y="393"/>
                        <a:pt x="507" y="254"/>
                      </a:cubicBezTo>
                      <a:cubicBezTo>
                        <a:pt x="507" y="123"/>
                        <a:pt x="393" y="1"/>
                        <a:pt x="254" y="1"/>
                      </a:cubicBezTo>
                      <a:close/>
                    </a:path>
                  </a:pathLst>
                </a:custGeom>
                <a:solidFill>
                  <a:srgbClr val="CF5A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
                <p:cNvSpPr/>
                <p:nvPr/>
              </p:nvSpPr>
              <p:spPr>
                <a:xfrm flipH="1">
                  <a:off x="1837542" y="1355675"/>
                  <a:ext cx="29386" cy="28592"/>
                </a:xfrm>
                <a:custGeom>
                  <a:avLst/>
                  <a:gdLst/>
                  <a:ahLst/>
                  <a:cxnLst/>
                  <a:rect l="l" t="t" r="r" b="b"/>
                  <a:pathLst>
                    <a:path w="333" h="324" extrusionOk="0">
                      <a:moveTo>
                        <a:pt x="167" y="0"/>
                      </a:moveTo>
                      <a:cubicBezTo>
                        <a:pt x="79" y="0"/>
                        <a:pt x="1" y="70"/>
                        <a:pt x="1" y="157"/>
                      </a:cubicBezTo>
                      <a:cubicBezTo>
                        <a:pt x="1" y="245"/>
                        <a:pt x="79" y="323"/>
                        <a:pt x="167" y="323"/>
                      </a:cubicBezTo>
                      <a:cubicBezTo>
                        <a:pt x="210" y="323"/>
                        <a:pt x="245" y="306"/>
                        <a:pt x="280" y="280"/>
                      </a:cubicBezTo>
                      <a:lnTo>
                        <a:pt x="202" y="175"/>
                      </a:lnTo>
                      <a:lnTo>
                        <a:pt x="324" y="201"/>
                      </a:lnTo>
                      <a:cubicBezTo>
                        <a:pt x="333" y="192"/>
                        <a:pt x="333" y="175"/>
                        <a:pt x="333" y="157"/>
                      </a:cubicBezTo>
                      <a:cubicBezTo>
                        <a:pt x="333" y="70"/>
                        <a:pt x="254" y="0"/>
                        <a:pt x="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
                <p:cNvSpPr/>
                <p:nvPr/>
              </p:nvSpPr>
              <p:spPr>
                <a:xfrm flipH="1">
                  <a:off x="1909199" y="1355675"/>
                  <a:ext cx="28592" cy="28592"/>
                </a:xfrm>
                <a:custGeom>
                  <a:avLst/>
                  <a:gdLst/>
                  <a:ahLst/>
                  <a:cxnLst/>
                  <a:rect l="l" t="t" r="r" b="b"/>
                  <a:pathLst>
                    <a:path w="324" h="324" extrusionOk="0">
                      <a:moveTo>
                        <a:pt x="166" y="0"/>
                      </a:moveTo>
                      <a:cubicBezTo>
                        <a:pt x="79" y="0"/>
                        <a:pt x="0" y="70"/>
                        <a:pt x="0" y="157"/>
                      </a:cubicBezTo>
                      <a:cubicBezTo>
                        <a:pt x="0" y="245"/>
                        <a:pt x="79" y="323"/>
                        <a:pt x="166" y="323"/>
                      </a:cubicBezTo>
                      <a:cubicBezTo>
                        <a:pt x="210" y="323"/>
                        <a:pt x="236" y="306"/>
                        <a:pt x="271" y="280"/>
                      </a:cubicBezTo>
                      <a:lnTo>
                        <a:pt x="193" y="175"/>
                      </a:lnTo>
                      <a:lnTo>
                        <a:pt x="193" y="175"/>
                      </a:lnTo>
                      <a:lnTo>
                        <a:pt x="315" y="201"/>
                      </a:lnTo>
                      <a:cubicBezTo>
                        <a:pt x="324" y="192"/>
                        <a:pt x="324" y="175"/>
                        <a:pt x="324" y="157"/>
                      </a:cubicBezTo>
                      <a:cubicBezTo>
                        <a:pt x="324" y="70"/>
                        <a:pt x="254" y="0"/>
                        <a:pt x="1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
                <p:cNvSpPr/>
                <p:nvPr/>
              </p:nvSpPr>
              <p:spPr>
                <a:xfrm flipH="1">
                  <a:off x="1901521" y="1332555"/>
                  <a:ext cx="38564" cy="7766"/>
                </a:xfrm>
                <a:custGeom>
                  <a:avLst/>
                  <a:gdLst/>
                  <a:ahLst/>
                  <a:cxnLst/>
                  <a:rect l="l" t="t" r="r" b="b"/>
                  <a:pathLst>
                    <a:path w="437" h="88" fill="none" extrusionOk="0">
                      <a:moveTo>
                        <a:pt x="437" y="88"/>
                      </a:moveTo>
                      <a:cubicBezTo>
                        <a:pt x="437" y="88"/>
                        <a:pt x="262" y="0"/>
                        <a:pt x="0" y="70"/>
                      </a:cubicBezTo>
                    </a:path>
                  </a:pathLst>
                </a:custGeom>
                <a:solidFill>
                  <a:schemeClr val="dk1"/>
                </a:solid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
                <p:cNvSpPr/>
                <p:nvPr/>
              </p:nvSpPr>
              <p:spPr>
                <a:xfrm flipH="1">
                  <a:off x="1830571" y="1332555"/>
                  <a:ext cx="38652" cy="7766"/>
                </a:xfrm>
                <a:custGeom>
                  <a:avLst/>
                  <a:gdLst/>
                  <a:ahLst/>
                  <a:cxnLst/>
                  <a:rect l="l" t="t" r="r" b="b"/>
                  <a:pathLst>
                    <a:path w="438" h="88" fill="none" extrusionOk="0">
                      <a:moveTo>
                        <a:pt x="1" y="88"/>
                      </a:moveTo>
                      <a:cubicBezTo>
                        <a:pt x="1" y="88"/>
                        <a:pt x="175" y="0"/>
                        <a:pt x="437" y="70"/>
                      </a:cubicBezTo>
                    </a:path>
                  </a:pathLst>
                </a:custGeom>
                <a:solidFill>
                  <a:schemeClr val="dk1"/>
                </a:solid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
                <p:cNvSpPr/>
                <p:nvPr/>
              </p:nvSpPr>
              <p:spPr>
                <a:xfrm flipH="1">
                  <a:off x="1852191" y="1404211"/>
                  <a:ext cx="81717" cy="23209"/>
                </a:xfrm>
                <a:custGeom>
                  <a:avLst/>
                  <a:gdLst/>
                  <a:ahLst/>
                  <a:cxnLst/>
                  <a:rect l="l" t="t" r="r" b="b"/>
                  <a:pathLst>
                    <a:path w="926" h="263" extrusionOk="0">
                      <a:moveTo>
                        <a:pt x="472" y="0"/>
                      </a:moveTo>
                      <a:cubicBezTo>
                        <a:pt x="61" y="0"/>
                        <a:pt x="0" y="262"/>
                        <a:pt x="0" y="262"/>
                      </a:cubicBezTo>
                      <a:lnTo>
                        <a:pt x="926" y="262"/>
                      </a:lnTo>
                      <a:cubicBezTo>
                        <a:pt x="926" y="262"/>
                        <a:pt x="865" y="0"/>
                        <a:pt x="4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6"/>
                <p:cNvSpPr/>
                <p:nvPr/>
              </p:nvSpPr>
              <p:spPr>
                <a:xfrm flipH="1">
                  <a:off x="1686551" y="1381091"/>
                  <a:ext cx="97866" cy="98661"/>
                </a:xfrm>
                <a:custGeom>
                  <a:avLst/>
                  <a:gdLst/>
                  <a:ahLst/>
                  <a:cxnLst/>
                  <a:rect l="l" t="t" r="r" b="b"/>
                  <a:pathLst>
                    <a:path w="1109" h="1118" extrusionOk="0">
                      <a:moveTo>
                        <a:pt x="550" y="0"/>
                      </a:moveTo>
                      <a:cubicBezTo>
                        <a:pt x="245" y="0"/>
                        <a:pt x="0" y="245"/>
                        <a:pt x="0" y="559"/>
                      </a:cubicBezTo>
                      <a:cubicBezTo>
                        <a:pt x="0" y="865"/>
                        <a:pt x="245" y="1118"/>
                        <a:pt x="550" y="1118"/>
                      </a:cubicBezTo>
                      <a:cubicBezTo>
                        <a:pt x="856" y="1118"/>
                        <a:pt x="1109" y="865"/>
                        <a:pt x="1109" y="559"/>
                      </a:cubicBezTo>
                      <a:cubicBezTo>
                        <a:pt x="1109" y="254"/>
                        <a:pt x="856" y="0"/>
                        <a:pt x="550" y="0"/>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6"/>
                <p:cNvSpPr/>
                <p:nvPr/>
              </p:nvSpPr>
              <p:spPr>
                <a:xfrm flipH="1">
                  <a:off x="1882195" y="1350292"/>
                  <a:ext cx="28592" cy="54007"/>
                </a:xfrm>
                <a:custGeom>
                  <a:avLst/>
                  <a:gdLst/>
                  <a:ahLst/>
                  <a:cxnLst/>
                  <a:rect l="l" t="t" r="r" b="b"/>
                  <a:pathLst>
                    <a:path w="324" h="612" fill="none" extrusionOk="0">
                      <a:moveTo>
                        <a:pt x="210" y="0"/>
                      </a:moveTo>
                      <a:lnTo>
                        <a:pt x="183" y="288"/>
                      </a:lnTo>
                      <a:lnTo>
                        <a:pt x="18" y="524"/>
                      </a:lnTo>
                      <a:cubicBezTo>
                        <a:pt x="0" y="559"/>
                        <a:pt x="18" y="611"/>
                        <a:pt x="61" y="611"/>
                      </a:cubicBezTo>
                      <a:lnTo>
                        <a:pt x="323" y="611"/>
                      </a:lnTo>
                    </a:path>
                  </a:pathLst>
                </a:custGeom>
                <a:no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
                <p:cNvSpPr/>
                <p:nvPr/>
              </p:nvSpPr>
              <p:spPr>
                <a:xfrm flipH="1">
                  <a:off x="1880695" y="1454248"/>
                  <a:ext cx="37064" cy="6266"/>
                </a:xfrm>
                <a:custGeom>
                  <a:avLst/>
                  <a:gdLst/>
                  <a:ahLst/>
                  <a:cxnLst/>
                  <a:rect l="l" t="t" r="r" b="b"/>
                  <a:pathLst>
                    <a:path w="420" h="71" fill="none" extrusionOk="0">
                      <a:moveTo>
                        <a:pt x="1" y="1"/>
                      </a:moveTo>
                      <a:cubicBezTo>
                        <a:pt x="1" y="1"/>
                        <a:pt x="166" y="71"/>
                        <a:pt x="420" y="1"/>
                      </a:cubicBez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
                <p:cNvSpPr/>
                <p:nvPr/>
              </p:nvSpPr>
              <p:spPr>
                <a:xfrm flipH="1">
                  <a:off x="1779740" y="1488223"/>
                  <a:ext cx="121870" cy="47830"/>
                </a:xfrm>
                <a:custGeom>
                  <a:avLst/>
                  <a:gdLst/>
                  <a:ahLst/>
                  <a:cxnLst/>
                  <a:rect l="l" t="t" r="r" b="b"/>
                  <a:pathLst>
                    <a:path w="1381" h="542" fill="none" extrusionOk="0">
                      <a:moveTo>
                        <a:pt x="1" y="367"/>
                      </a:moveTo>
                      <a:cubicBezTo>
                        <a:pt x="1" y="367"/>
                        <a:pt x="865" y="541"/>
                        <a:pt x="138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
                <p:cNvSpPr/>
                <p:nvPr/>
              </p:nvSpPr>
              <p:spPr>
                <a:xfrm flipH="1">
                  <a:off x="1708878" y="1398828"/>
                  <a:ext cx="62479" cy="39358"/>
                </a:xfrm>
                <a:custGeom>
                  <a:avLst/>
                  <a:gdLst/>
                  <a:ahLst/>
                  <a:cxnLst/>
                  <a:rect l="l" t="t" r="r" b="b"/>
                  <a:pathLst>
                    <a:path w="708" h="446" fill="none" extrusionOk="0">
                      <a:moveTo>
                        <a:pt x="708" y="271"/>
                      </a:moveTo>
                      <a:cubicBezTo>
                        <a:pt x="551" y="0"/>
                        <a:pt x="201" y="0"/>
                        <a:pt x="1" y="445"/>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
                <p:cNvSpPr/>
                <p:nvPr/>
              </p:nvSpPr>
              <p:spPr>
                <a:xfrm flipH="1">
                  <a:off x="1735794" y="1407300"/>
                  <a:ext cx="6266" cy="30887"/>
                </a:xfrm>
                <a:custGeom>
                  <a:avLst/>
                  <a:gdLst/>
                  <a:ahLst/>
                  <a:cxnLst/>
                  <a:rect l="l" t="t" r="r" b="b"/>
                  <a:pathLst>
                    <a:path w="71" h="350" fill="none" extrusionOk="0">
                      <a:moveTo>
                        <a:pt x="70" y="349"/>
                      </a:moveTo>
                      <a:lnTo>
                        <a:pt x="0"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6"/>
                <p:cNvSpPr/>
                <p:nvPr/>
              </p:nvSpPr>
              <p:spPr>
                <a:xfrm flipH="1">
                  <a:off x="1824393" y="1646185"/>
                  <a:ext cx="110309" cy="517042"/>
                </a:xfrm>
                <a:custGeom>
                  <a:avLst/>
                  <a:gdLst/>
                  <a:ahLst/>
                  <a:cxnLst/>
                  <a:rect l="l" t="t" r="r" b="b"/>
                  <a:pathLst>
                    <a:path w="1250" h="5859" extrusionOk="0">
                      <a:moveTo>
                        <a:pt x="882" y="0"/>
                      </a:moveTo>
                      <a:lnTo>
                        <a:pt x="420" y="244"/>
                      </a:lnTo>
                      <a:lnTo>
                        <a:pt x="585" y="690"/>
                      </a:lnTo>
                      <a:lnTo>
                        <a:pt x="88" y="2689"/>
                      </a:lnTo>
                      <a:lnTo>
                        <a:pt x="0" y="5859"/>
                      </a:lnTo>
                      <a:lnTo>
                        <a:pt x="987" y="2672"/>
                      </a:lnTo>
                      <a:lnTo>
                        <a:pt x="900" y="707"/>
                      </a:lnTo>
                      <a:lnTo>
                        <a:pt x="1249" y="349"/>
                      </a:lnTo>
                      <a:lnTo>
                        <a:pt x="88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350" name="Google Shape;350;p6"/>
          <p:cNvSpPr txBox="1"/>
          <p:nvPr/>
        </p:nvSpPr>
        <p:spPr>
          <a:xfrm>
            <a:off x="3074813" y="2067762"/>
            <a:ext cx="5540146"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C00000"/>
                </a:solidFill>
                <a:latin typeface="Times New Roman" panose="02020603050405020304" pitchFamily="18" charset="0"/>
                <a:cs typeface="Times New Roman" panose="02020603050405020304" pitchFamily="18" charset="0"/>
                <a:sym typeface="Arial"/>
              </a:rPr>
              <a:t>KHÁM PHÁ</a:t>
            </a:r>
            <a:endParaRPr>
              <a:solidFill>
                <a:srgbClr val="C00000"/>
              </a:solidFill>
              <a:latin typeface="Times New Roman" panose="02020603050405020304" pitchFamily="18" charset="0"/>
              <a:cs typeface="Times New Roman" panose="02020603050405020304" pitchFamily="18" charset="0"/>
            </a:endParaRPr>
          </a:p>
        </p:txBody>
      </p:sp>
      <p:sp>
        <p:nvSpPr>
          <p:cNvPr id="351" name="Google Shape;351;p6"/>
          <p:cNvSpPr txBox="1"/>
          <p:nvPr/>
        </p:nvSpPr>
        <p:spPr>
          <a:xfrm>
            <a:off x="4209313" y="1174132"/>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C00000"/>
                </a:solidFill>
                <a:latin typeface="Times New Roman" panose="02020603050405020304" pitchFamily="18" charset="0"/>
                <a:cs typeface="Times New Roman" panose="02020603050405020304" pitchFamily="18" charset="0"/>
                <a:sym typeface="Arial"/>
              </a:rPr>
              <a:t>Hoạt động 2</a:t>
            </a:r>
            <a:endParaRPr>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7"/>
          <p:cNvGrpSpPr/>
          <p:nvPr/>
        </p:nvGrpSpPr>
        <p:grpSpPr>
          <a:xfrm>
            <a:off x="5497688" y="855596"/>
            <a:ext cx="3387809" cy="3133950"/>
            <a:chOff x="5033399" y="789424"/>
            <a:chExt cx="3682801" cy="3406838"/>
          </a:xfrm>
        </p:grpSpPr>
        <p:sp>
          <p:nvSpPr>
            <p:cNvPr id="357" name="Google Shape;357;p7"/>
            <p:cNvSpPr/>
            <p:nvPr/>
          </p:nvSpPr>
          <p:spPr>
            <a:xfrm>
              <a:off x="5448717" y="1699038"/>
              <a:ext cx="3206679" cy="2455208"/>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7"/>
            <p:cNvSpPr/>
            <p:nvPr/>
          </p:nvSpPr>
          <p:spPr>
            <a:xfrm>
              <a:off x="5081328" y="1761449"/>
              <a:ext cx="3539235" cy="237697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9" name="Google Shape;359;p7"/>
            <p:cNvSpPr/>
            <p:nvPr/>
          </p:nvSpPr>
          <p:spPr>
            <a:xfrm flipH="1">
              <a:off x="5033399" y="4138358"/>
              <a:ext cx="3539395" cy="57904"/>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7"/>
            <p:cNvSpPr/>
            <p:nvPr/>
          </p:nvSpPr>
          <p:spPr>
            <a:xfrm>
              <a:off x="5699070" y="3087304"/>
              <a:ext cx="92748" cy="92750"/>
            </a:xfrm>
            <a:custGeom>
              <a:avLst/>
              <a:gdLst/>
              <a:ahLst/>
              <a:cxnLst/>
              <a:rect l="l" t="t" r="r" b="b"/>
              <a:pathLst>
                <a:path w="918" h="918" extrusionOk="0">
                  <a:moveTo>
                    <a:pt x="463" y="1"/>
                  </a:moveTo>
                  <a:cubicBezTo>
                    <a:pt x="210" y="1"/>
                    <a:pt x="1" y="210"/>
                    <a:pt x="1" y="464"/>
                  </a:cubicBezTo>
                  <a:cubicBezTo>
                    <a:pt x="1" y="708"/>
                    <a:pt x="210" y="918"/>
                    <a:pt x="463" y="918"/>
                  </a:cubicBezTo>
                  <a:cubicBezTo>
                    <a:pt x="708" y="918"/>
                    <a:pt x="918" y="708"/>
                    <a:pt x="918" y="464"/>
                  </a:cubicBezTo>
                  <a:cubicBezTo>
                    <a:pt x="918" y="210"/>
                    <a:pt x="708" y="1"/>
                    <a:pt x="4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7"/>
            <p:cNvSpPr/>
            <p:nvPr/>
          </p:nvSpPr>
          <p:spPr>
            <a:xfrm>
              <a:off x="86234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2" name="Google Shape;362;p7"/>
            <p:cNvGrpSpPr/>
            <p:nvPr/>
          </p:nvGrpSpPr>
          <p:grpSpPr>
            <a:xfrm>
              <a:off x="5759084" y="1419124"/>
              <a:ext cx="2896313" cy="2725205"/>
              <a:chOff x="5759084" y="1419124"/>
              <a:chExt cx="2896313" cy="2725205"/>
            </a:xfrm>
          </p:grpSpPr>
          <p:sp>
            <p:nvSpPr>
              <p:cNvPr id="363" name="Google Shape;363;p7"/>
              <p:cNvSpPr/>
              <p:nvPr/>
            </p:nvSpPr>
            <p:spPr>
              <a:xfrm>
                <a:off x="6192213" y="1569969"/>
                <a:ext cx="2030854" cy="655616"/>
              </a:xfrm>
              <a:custGeom>
                <a:avLst/>
                <a:gdLst/>
                <a:ahLst/>
                <a:cxnLst/>
                <a:rect l="l" t="t" r="r" b="b"/>
                <a:pathLst>
                  <a:path w="20101" h="6489" extrusionOk="0">
                    <a:moveTo>
                      <a:pt x="9020" y="0"/>
                    </a:moveTo>
                    <a:cubicBezTo>
                      <a:pt x="9020" y="0"/>
                      <a:pt x="8741" y="1668"/>
                      <a:pt x="8261" y="2524"/>
                    </a:cubicBezTo>
                    <a:cubicBezTo>
                      <a:pt x="7869" y="3203"/>
                      <a:pt x="5603" y="3270"/>
                      <a:pt x="4719" y="3270"/>
                    </a:cubicBezTo>
                    <a:cubicBezTo>
                      <a:pt x="4500" y="3270"/>
                      <a:pt x="4366" y="3266"/>
                      <a:pt x="4366" y="3266"/>
                    </a:cubicBezTo>
                    <a:lnTo>
                      <a:pt x="2707" y="4358"/>
                    </a:lnTo>
                    <a:lnTo>
                      <a:pt x="1" y="4358"/>
                    </a:lnTo>
                    <a:lnTo>
                      <a:pt x="1" y="5161"/>
                    </a:lnTo>
                    <a:lnTo>
                      <a:pt x="4855" y="5161"/>
                    </a:lnTo>
                    <a:cubicBezTo>
                      <a:pt x="7553" y="5161"/>
                      <a:pt x="8453" y="6488"/>
                      <a:pt x="8453" y="6488"/>
                    </a:cubicBezTo>
                    <a:lnTo>
                      <a:pt x="11640" y="6488"/>
                    </a:lnTo>
                    <a:cubicBezTo>
                      <a:pt x="11640" y="6488"/>
                      <a:pt x="12548" y="5161"/>
                      <a:pt x="15246" y="5161"/>
                    </a:cubicBezTo>
                    <a:lnTo>
                      <a:pt x="20101" y="5161"/>
                    </a:lnTo>
                    <a:lnTo>
                      <a:pt x="20101" y="4358"/>
                    </a:lnTo>
                    <a:lnTo>
                      <a:pt x="17420" y="4358"/>
                    </a:lnTo>
                    <a:lnTo>
                      <a:pt x="15761" y="3266"/>
                    </a:lnTo>
                    <a:cubicBezTo>
                      <a:pt x="15761" y="3266"/>
                      <a:pt x="15626" y="3270"/>
                      <a:pt x="15407" y="3270"/>
                    </a:cubicBezTo>
                    <a:cubicBezTo>
                      <a:pt x="14519" y="3270"/>
                      <a:pt x="12243" y="3203"/>
                      <a:pt x="11858" y="2524"/>
                    </a:cubicBezTo>
                    <a:cubicBezTo>
                      <a:pt x="11369" y="1659"/>
                      <a:pt x="11098" y="0"/>
                      <a:pt x="110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7"/>
              <p:cNvSpPr/>
              <p:nvPr/>
            </p:nvSpPr>
            <p:spPr>
              <a:xfrm>
                <a:off x="7207597" y="1569969"/>
                <a:ext cx="1015478" cy="655616"/>
              </a:xfrm>
              <a:custGeom>
                <a:avLst/>
                <a:gdLst/>
                <a:ahLst/>
                <a:cxnLst/>
                <a:rect l="l" t="t" r="r" b="b"/>
                <a:pathLst>
                  <a:path w="10051" h="6489" extrusionOk="0">
                    <a:moveTo>
                      <a:pt x="1" y="0"/>
                    </a:moveTo>
                    <a:lnTo>
                      <a:pt x="1" y="6488"/>
                    </a:lnTo>
                    <a:lnTo>
                      <a:pt x="1590" y="6488"/>
                    </a:lnTo>
                    <a:cubicBezTo>
                      <a:pt x="1590" y="6488"/>
                      <a:pt x="2498" y="5161"/>
                      <a:pt x="5196" y="5161"/>
                    </a:cubicBezTo>
                    <a:lnTo>
                      <a:pt x="10051" y="5161"/>
                    </a:lnTo>
                    <a:lnTo>
                      <a:pt x="10051" y="4358"/>
                    </a:lnTo>
                    <a:lnTo>
                      <a:pt x="7361" y="4358"/>
                    </a:lnTo>
                    <a:lnTo>
                      <a:pt x="5702" y="3266"/>
                    </a:lnTo>
                    <a:cubicBezTo>
                      <a:pt x="5702" y="3266"/>
                      <a:pt x="5568" y="3270"/>
                      <a:pt x="5348" y="3270"/>
                    </a:cubicBezTo>
                    <a:cubicBezTo>
                      <a:pt x="4460" y="3270"/>
                      <a:pt x="2184" y="3203"/>
                      <a:pt x="1799" y="2524"/>
                    </a:cubicBezTo>
                    <a:cubicBezTo>
                      <a:pt x="1310" y="1659"/>
                      <a:pt x="1040" y="0"/>
                      <a:pt x="10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7"/>
              <p:cNvSpPr/>
              <p:nvPr/>
            </p:nvSpPr>
            <p:spPr>
              <a:xfrm>
                <a:off x="6983505" y="2225480"/>
                <a:ext cx="448281" cy="1700924"/>
              </a:xfrm>
              <a:custGeom>
                <a:avLst/>
                <a:gdLst/>
                <a:ahLst/>
                <a:cxnLst/>
                <a:rect l="l" t="t" r="r" b="b"/>
                <a:pathLst>
                  <a:path w="4437" h="16835" extrusionOk="0">
                    <a:moveTo>
                      <a:pt x="1249" y="0"/>
                    </a:moveTo>
                    <a:cubicBezTo>
                      <a:pt x="1249" y="0"/>
                      <a:pt x="1389" y="10321"/>
                      <a:pt x="1" y="16835"/>
                    </a:cubicBezTo>
                    <a:lnTo>
                      <a:pt x="4436" y="16835"/>
                    </a:lnTo>
                    <a:cubicBezTo>
                      <a:pt x="3048" y="10321"/>
                      <a:pt x="3188" y="0"/>
                      <a:pt x="31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7"/>
              <p:cNvSpPr/>
              <p:nvPr/>
            </p:nvSpPr>
            <p:spPr>
              <a:xfrm>
                <a:off x="7158192" y="2225480"/>
                <a:ext cx="273596" cy="1700924"/>
              </a:xfrm>
              <a:custGeom>
                <a:avLst/>
                <a:gdLst/>
                <a:ahLst/>
                <a:cxnLst/>
                <a:rect l="l" t="t" r="r" b="b"/>
                <a:pathLst>
                  <a:path w="2708" h="16835" extrusionOk="0">
                    <a:moveTo>
                      <a:pt x="760" y="0"/>
                    </a:moveTo>
                    <a:cubicBezTo>
                      <a:pt x="760" y="0"/>
                      <a:pt x="839" y="10321"/>
                      <a:pt x="1" y="16835"/>
                    </a:cubicBezTo>
                    <a:lnTo>
                      <a:pt x="2707" y="16835"/>
                    </a:lnTo>
                    <a:cubicBezTo>
                      <a:pt x="1319" y="10321"/>
                      <a:pt x="1459" y="0"/>
                      <a:pt x="1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7"/>
              <p:cNvSpPr/>
              <p:nvPr/>
            </p:nvSpPr>
            <p:spPr>
              <a:xfrm>
                <a:off x="6670403" y="3926295"/>
                <a:ext cx="1072763" cy="218034"/>
              </a:xfrm>
              <a:custGeom>
                <a:avLst/>
                <a:gdLst/>
                <a:ahLst/>
                <a:cxnLst/>
                <a:rect l="l" t="t" r="r" b="b"/>
                <a:pathLst>
                  <a:path w="10618" h="2158" extrusionOk="0">
                    <a:moveTo>
                      <a:pt x="3091" y="1"/>
                    </a:moveTo>
                    <a:cubicBezTo>
                      <a:pt x="314" y="1"/>
                      <a:pt x="0" y="2157"/>
                      <a:pt x="0" y="2157"/>
                    </a:cubicBezTo>
                    <a:lnTo>
                      <a:pt x="10618" y="2157"/>
                    </a:lnTo>
                    <a:cubicBezTo>
                      <a:pt x="10618" y="2157"/>
                      <a:pt x="10303" y="1"/>
                      <a:pt x="752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7"/>
              <p:cNvSpPr/>
              <p:nvPr/>
            </p:nvSpPr>
            <p:spPr>
              <a:xfrm>
                <a:off x="7077062" y="1419124"/>
                <a:ext cx="261169" cy="242484"/>
              </a:xfrm>
              <a:custGeom>
                <a:avLst/>
                <a:gdLst/>
                <a:ahLst/>
                <a:cxnLst/>
                <a:rect l="l" t="t" r="r" b="b"/>
                <a:pathLst>
                  <a:path w="2585" h="2400" extrusionOk="0">
                    <a:moveTo>
                      <a:pt x="1305" y="0"/>
                    </a:moveTo>
                    <a:cubicBezTo>
                      <a:pt x="1238" y="0"/>
                      <a:pt x="1169" y="6"/>
                      <a:pt x="1101" y="18"/>
                    </a:cubicBezTo>
                    <a:cubicBezTo>
                      <a:pt x="446" y="123"/>
                      <a:pt x="0" y="734"/>
                      <a:pt x="114" y="1389"/>
                    </a:cubicBezTo>
                    <a:cubicBezTo>
                      <a:pt x="208" y="1979"/>
                      <a:pt x="715" y="2399"/>
                      <a:pt x="1293" y="2399"/>
                    </a:cubicBezTo>
                    <a:cubicBezTo>
                      <a:pt x="1357" y="2399"/>
                      <a:pt x="1420" y="2394"/>
                      <a:pt x="1485" y="2384"/>
                    </a:cubicBezTo>
                    <a:cubicBezTo>
                      <a:pt x="2140" y="2279"/>
                      <a:pt x="2585" y="1659"/>
                      <a:pt x="2480" y="1005"/>
                    </a:cubicBezTo>
                    <a:cubicBezTo>
                      <a:pt x="2386" y="418"/>
                      <a:pt x="1880" y="0"/>
                      <a:pt x="13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7"/>
              <p:cNvSpPr/>
              <p:nvPr/>
            </p:nvSpPr>
            <p:spPr>
              <a:xfrm>
                <a:off x="7010885" y="1824373"/>
                <a:ext cx="394431" cy="353218"/>
              </a:xfrm>
              <a:custGeom>
                <a:avLst/>
                <a:gdLst/>
                <a:ahLst/>
                <a:cxnLst/>
                <a:rect l="l" t="t" r="r" b="b"/>
                <a:pathLst>
                  <a:path w="3904" h="3496" extrusionOk="0">
                    <a:moveTo>
                      <a:pt x="1948" y="1"/>
                    </a:moveTo>
                    <a:cubicBezTo>
                      <a:pt x="1780" y="1"/>
                      <a:pt x="1610" y="25"/>
                      <a:pt x="1441" y="76"/>
                    </a:cubicBezTo>
                    <a:cubicBezTo>
                      <a:pt x="524" y="355"/>
                      <a:pt x="1" y="1333"/>
                      <a:pt x="280" y="2259"/>
                    </a:cubicBezTo>
                    <a:cubicBezTo>
                      <a:pt x="508" y="3008"/>
                      <a:pt x="1204" y="3495"/>
                      <a:pt x="1951" y="3495"/>
                    </a:cubicBezTo>
                    <a:cubicBezTo>
                      <a:pt x="2118" y="3495"/>
                      <a:pt x="2287" y="3471"/>
                      <a:pt x="2454" y="3420"/>
                    </a:cubicBezTo>
                    <a:cubicBezTo>
                      <a:pt x="3380" y="3141"/>
                      <a:pt x="3904" y="2163"/>
                      <a:pt x="3624" y="1246"/>
                    </a:cubicBezTo>
                    <a:cubicBezTo>
                      <a:pt x="3396" y="489"/>
                      <a:pt x="2700" y="1"/>
                      <a:pt x="19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7"/>
              <p:cNvSpPr/>
              <p:nvPr/>
            </p:nvSpPr>
            <p:spPr>
              <a:xfrm>
                <a:off x="7136167" y="1929045"/>
                <a:ext cx="142961" cy="143874"/>
              </a:xfrm>
              <a:custGeom>
                <a:avLst/>
                <a:gdLst/>
                <a:ahLst/>
                <a:cxnLst/>
                <a:rect l="l" t="t" r="r" b="b"/>
                <a:pathLst>
                  <a:path w="1415" h="1424" extrusionOk="0">
                    <a:moveTo>
                      <a:pt x="693" y="0"/>
                    </a:moveTo>
                    <a:cubicBezTo>
                      <a:pt x="307" y="0"/>
                      <a:pt x="0" y="328"/>
                      <a:pt x="0" y="716"/>
                    </a:cubicBezTo>
                    <a:cubicBezTo>
                      <a:pt x="0" y="1109"/>
                      <a:pt x="315" y="1423"/>
                      <a:pt x="708" y="1423"/>
                    </a:cubicBezTo>
                    <a:cubicBezTo>
                      <a:pt x="1101" y="1423"/>
                      <a:pt x="1415" y="1109"/>
                      <a:pt x="1415" y="716"/>
                    </a:cubicBezTo>
                    <a:cubicBezTo>
                      <a:pt x="1415" y="323"/>
                      <a:pt x="1101" y="0"/>
                      <a:pt x="708" y="0"/>
                    </a:cubicBezTo>
                    <a:cubicBezTo>
                      <a:pt x="703" y="0"/>
                      <a:pt x="698" y="0"/>
                      <a:pt x="6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7"/>
              <p:cNvSpPr/>
              <p:nvPr/>
            </p:nvSpPr>
            <p:spPr>
              <a:xfrm>
                <a:off x="5759993" y="2049882"/>
                <a:ext cx="808159" cy="1116942"/>
              </a:xfrm>
              <a:custGeom>
                <a:avLst/>
                <a:gdLst/>
                <a:ahLst/>
                <a:cxnLst/>
                <a:rect l="l" t="t" r="r" b="b"/>
                <a:pathLst>
                  <a:path w="7999" h="11055" fill="none" extrusionOk="0">
                    <a:moveTo>
                      <a:pt x="7998" y="11055"/>
                    </a:moveTo>
                    <a:lnTo>
                      <a:pt x="4008"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7"/>
              <p:cNvSpPr/>
              <p:nvPr/>
            </p:nvSpPr>
            <p:spPr>
              <a:xfrm>
                <a:off x="6043189" y="1928136"/>
                <a:ext cx="242680" cy="242686"/>
              </a:xfrm>
              <a:custGeom>
                <a:avLst/>
                <a:gdLst/>
                <a:ahLst/>
                <a:cxnLst/>
                <a:rect l="l" t="t" r="r" b="b"/>
                <a:pathLst>
                  <a:path w="2402" h="2402" extrusionOk="0">
                    <a:moveTo>
                      <a:pt x="1205" y="1"/>
                    </a:moveTo>
                    <a:cubicBezTo>
                      <a:pt x="541" y="1"/>
                      <a:pt x="0" y="542"/>
                      <a:pt x="0" y="1205"/>
                    </a:cubicBezTo>
                    <a:cubicBezTo>
                      <a:pt x="0" y="1869"/>
                      <a:pt x="541" y="2402"/>
                      <a:pt x="1205" y="2402"/>
                    </a:cubicBezTo>
                    <a:cubicBezTo>
                      <a:pt x="1860" y="2402"/>
                      <a:pt x="2401" y="1869"/>
                      <a:pt x="2401" y="1205"/>
                    </a:cubicBezTo>
                    <a:cubicBezTo>
                      <a:pt x="2401" y="542"/>
                      <a:pt x="1860" y="1"/>
                      <a:pt x="12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7"/>
              <p:cNvSpPr/>
              <p:nvPr/>
            </p:nvSpPr>
            <p:spPr>
              <a:xfrm>
                <a:off x="6114620" y="2000477"/>
                <a:ext cx="99719" cy="98913"/>
              </a:xfrm>
              <a:custGeom>
                <a:avLst/>
                <a:gdLst/>
                <a:ahLst/>
                <a:cxnLst/>
                <a:rect l="l" t="t" r="r" b="b"/>
                <a:pathLst>
                  <a:path w="987" h="979" extrusionOk="0">
                    <a:moveTo>
                      <a:pt x="498" y="0"/>
                    </a:moveTo>
                    <a:cubicBezTo>
                      <a:pt x="219" y="0"/>
                      <a:pt x="0" y="219"/>
                      <a:pt x="0" y="489"/>
                    </a:cubicBezTo>
                    <a:cubicBezTo>
                      <a:pt x="0" y="760"/>
                      <a:pt x="219" y="978"/>
                      <a:pt x="498" y="978"/>
                    </a:cubicBezTo>
                    <a:cubicBezTo>
                      <a:pt x="769" y="978"/>
                      <a:pt x="987" y="760"/>
                      <a:pt x="987" y="489"/>
                    </a:cubicBezTo>
                    <a:cubicBezTo>
                      <a:pt x="987" y="228"/>
                      <a:pt x="760" y="9"/>
                      <a:pt x="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7"/>
              <p:cNvSpPr/>
              <p:nvPr/>
            </p:nvSpPr>
            <p:spPr>
              <a:xfrm>
                <a:off x="5759084" y="3074978"/>
                <a:ext cx="809068" cy="414749"/>
              </a:xfrm>
              <a:custGeom>
                <a:avLst/>
                <a:gdLst/>
                <a:ahLst/>
                <a:cxnLst/>
                <a:rect l="l" t="t" r="r" b="b"/>
                <a:pathLst>
                  <a:path w="8008" h="4105" extrusionOk="0">
                    <a:moveTo>
                      <a:pt x="4000" y="1"/>
                    </a:moveTo>
                    <a:cubicBezTo>
                      <a:pt x="1790" y="1"/>
                      <a:pt x="0" y="332"/>
                      <a:pt x="0" y="743"/>
                    </a:cubicBezTo>
                    <a:cubicBezTo>
                      <a:pt x="0" y="1153"/>
                      <a:pt x="9" y="4104"/>
                      <a:pt x="4000" y="4104"/>
                    </a:cubicBezTo>
                    <a:cubicBezTo>
                      <a:pt x="7999" y="4104"/>
                      <a:pt x="8007" y="1162"/>
                      <a:pt x="8007" y="743"/>
                    </a:cubicBezTo>
                    <a:cubicBezTo>
                      <a:pt x="8007" y="341"/>
                      <a:pt x="6217" y="1"/>
                      <a:pt x="40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7"/>
              <p:cNvSpPr/>
              <p:nvPr/>
            </p:nvSpPr>
            <p:spPr>
              <a:xfrm>
                <a:off x="5805862"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7"/>
              <p:cNvSpPr/>
              <p:nvPr/>
            </p:nvSpPr>
            <p:spPr>
              <a:xfrm>
                <a:off x="7846329" y="2049882"/>
                <a:ext cx="809068" cy="1116942"/>
              </a:xfrm>
              <a:custGeom>
                <a:avLst/>
                <a:gdLst/>
                <a:ahLst/>
                <a:cxnLst/>
                <a:rect l="l" t="t" r="r" b="b"/>
                <a:pathLst>
                  <a:path w="8008" h="11055" fill="none" extrusionOk="0">
                    <a:moveTo>
                      <a:pt x="8007" y="11055"/>
                    </a:moveTo>
                    <a:lnTo>
                      <a:pt x="3999"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7"/>
              <p:cNvSpPr/>
              <p:nvPr/>
            </p:nvSpPr>
            <p:spPr>
              <a:xfrm>
                <a:off x="8129525" y="1928136"/>
                <a:ext cx="242680" cy="242686"/>
              </a:xfrm>
              <a:custGeom>
                <a:avLst/>
                <a:gdLst/>
                <a:ahLst/>
                <a:cxnLst/>
                <a:rect l="l" t="t" r="r" b="b"/>
                <a:pathLst>
                  <a:path w="2402" h="2402" extrusionOk="0">
                    <a:moveTo>
                      <a:pt x="1196" y="1"/>
                    </a:moveTo>
                    <a:cubicBezTo>
                      <a:pt x="541" y="1"/>
                      <a:pt x="0" y="542"/>
                      <a:pt x="0" y="1205"/>
                    </a:cubicBezTo>
                    <a:cubicBezTo>
                      <a:pt x="0" y="1869"/>
                      <a:pt x="541" y="2402"/>
                      <a:pt x="1196" y="2402"/>
                    </a:cubicBezTo>
                    <a:cubicBezTo>
                      <a:pt x="1860" y="2402"/>
                      <a:pt x="2401" y="1869"/>
                      <a:pt x="2401" y="1205"/>
                    </a:cubicBezTo>
                    <a:cubicBezTo>
                      <a:pt x="2401" y="542"/>
                      <a:pt x="1860" y="1"/>
                      <a:pt x="11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7"/>
              <p:cNvSpPr/>
              <p:nvPr/>
            </p:nvSpPr>
            <p:spPr>
              <a:xfrm>
                <a:off x="8200956" y="2000477"/>
                <a:ext cx="99820" cy="98913"/>
              </a:xfrm>
              <a:custGeom>
                <a:avLst/>
                <a:gdLst/>
                <a:ahLst/>
                <a:cxnLst/>
                <a:rect l="l" t="t" r="r" b="b"/>
                <a:pathLst>
                  <a:path w="988" h="979" extrusionOk="0">
                    <a:moveTo>
                      <a:pt x="489" y="0"/>
                    </a:moveTo>
                    <a:cubicBezTo>
                      <a:pt x="219" y="0"/>
                      <a:pt x="0" y="219"/>
                      <a:pt x="0" y="489"/>
                    </a:cubicBezTo>
                    <a:cubicBezTo>
                      <a:pt x="0" y="760"/>
                      <a:pt x="219" y="978"/>
                      <a:pt x="489" y="978"/>
                    </a:cubicBezTo>
                    <a:cubicBezTo>
                      <a:pt x="769" y="978"/>
                      <a:pt x="987" y="760"/>
                      <a:pt x="987" y="489"/>
                    </a:cubicBezTo>
                    <a:cubicBezTo>
                      <a:pt x="987" y="228"/>
                      <a:pt x="769"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7"/>
              <p:cNvSpPr/>
              <p:nvPr/>
            </p:nvSpPr>
            <p:spPr>
              <a:xfrm>
                <a:off x="7846329" y="3074978"/>
                <a:ext cx="809068" cy="414749"/>
              </a:xfrm>
              <a:custGeom>
                <a:avLst/>
                <a:gdLst/>
                <a:ahLst/>
                <a:cxnLst/>
                <a:rect l="l" t="t" r="r" b="b"/>
                <a:pathLst>
                  <a:path w="8008" h="4105" extrusionOk="0">
                    <a:moveTo>
                      <a:pt x="3999" y="1"/>
                    </a:moveTo>
                    <a:cubicBezTo>
                      <a:pt x="1790" y="1"/>
                      <a:pt x="0" y="332"/>
                      <a:pt x="0" y="743"/>
                    </a:cubicBezTo>
                    <a:cubicBezTo>
                      <a:pt x="0" y="1153"/>
                      <a:pt x="9" y="4104"/>
                      <a:pt x="3999" y="4104"/>
                    </a:cubicBezTo>
                    <a:cubicBezTo>
                      <a:pt x="7998" y="4104"/>
                      <a:pt x="8007" y="1162"/>
                      <a:pt x="8007" y="743"/>
                    </a:cubicBezTo>
                    <a:cubicBezTo>
                      <a:pt x="8007" y="341"/>
                      <a:pt x="6217" y="1"/>
                      <a:pt x="39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7"/>
              <p:cNvSpPr/>
              <p:nvPr/>
            </p:nvSpPr>
            <p:spPr>
              <a:xfrm>
                <a:off x="6546840" y="3087304"/>
                <a:ext cx="92748" cy="92750"/>
              </a:xfrm>
              <a:custGeom>
                <a:avLst/>
                <a:gdLst/>
                <a:ahLst/>
                <a:cxnLst/>
                <a:rect l="l" t="t" r="r" b="b"/>
                <a:pathLst>
                  <a:path w="918" h="918" extrusionOk="0">
                    <a:moveTo>
                      <a:pt x="464" y="1"/>
                    </a:moveTo>
                    <a:cubicBezTo>
                      <a:pt x="210" y="1"/>
                      <a:pt x="1" y="210"/>
                      <a:pt x="1" y="464"/>
                    </a:cubicBezTo>
                    <a:cubicBezTo>
                      <a:pt x="1" y="708"/>
                      <a:pt x="210" y="918"/>
                      <a:pt x="464" y="918"/>
                    </a:cubicBezTo>
                    <a:cubicBezTo>
                      <a:pt x="717" y="918"/>
                      <a:pt x="918" y="708"/>
                      <a:pt x="918" y="464"/>
                    </a:cubicBezTo>
                    <a:cubicBezTo>
                      <a:pt x="918" y="210"/>
                      <a:pt x="717" y="1"/>
                      <a:pt x="46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7"/>
              <p:cNvSpPr/>
              <p:nvPr/>
            </p:nvSpPr>
            <p:spPr>
              <a:xfrm>
                <a:off x="77801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7"/>
              <p:cNvSpPr/>
              <p:nvPr/>
            </p:nvSpPr>
            <p:spPr>
              <a:xfrm>
                <a:off x="7890875"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3" name="Google Shape;383;p7"/>
            <p:cNvSpPr/>
            <p:nvPr/>
          </p:nvSpPr>
          <p:spPr>
            <a:xfrm>
              <a:off x="5511449" y="257217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7"/>
            <p:cNvSpPr/>
            <p:nvPr/>
          </p:nvSpPr>
          <p:spPr>
            <a:xfrm>
              <a:off x="6306966" y="15716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7"/>
            <p:cNvSpPr/>
            <p:nvPr/>
          </p:nvSpPr>
          <p:spPr>
            <a:xfrm>
              <a:off x="8430779" y="1163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7"/>
            <p:cNvSpPr/>
            <p:nvPr/>
          </p:nvSpPr>
          <p:spPr>
            <a:xfrm>
              <a:off x="5183778" y="28612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7"/>
            <p:cNvSpPr/>
            <p:nvPr/>
          </p:nvSpPr>
          <p:spPr>
            <a:xfrm>
              <a:off x="7443638" y="112906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7"/>
            <p:cNvSpPr/>
            <p:nvPr/>
          </p:nvSpPr>
          <p:spPr>
            <a:xfrm>
              <a:off x="6172576" y="78942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9" name="Google Shape;389;p7"/>
          <p:cNvSpPr txBox="1"/>
          <p:nvPr/>
        </p:nvSpPr>
        <p:spPr>
          <a:xfrm>
            <a:off x="3201426" y="239843"/>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chemeClr val="accent6"/>
                </a:solidFill>
                <a:latin typeface="Times New Roman" panose="02020603050405020304" pitchFamily="18" charset="0"/>
                <a:cs typeface="Times New Roman" panose="02020603050405020304" pitchFamily="18" charset="0"/>
                <a:sym typeface="Arial"/>
              </a:rPr>
              <a:t>Nhiệm vụ 1</a:t>
            </a:r>
            <a:endParaRPr>
              <a:latin typeface="Times New Roman" panose="02020603050405020304" pitchFamily="18" charset="0"/>
              <a:cs typeface="Times New Roman" panose="02020603050405020304" pitchFamily="18" charset="0"/>
            </a:endParaRPr>
          </a:p>
        </p:txBody>
      </p:sp>
      <p:sp>
        <p:nvSpPr>
          <p:cNvPr id="390" name="Google Shape;390;p7"/>
          <p:cNvSpPr/>
          <p:nvPr/>
        </p:nvSpPr>
        <p:spPr>
          <a:xfrm>
            <a:off x="350503" y="954175"/>
            <a:ext cx="5431940" cy="2576518"/>
          </a:xfrm>
          <a:prstGeom prst="horizontalScroll">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i="0" u="none" strike="noStrike" cap="none">
                <a:solidFill>
                  <a:schemeClr val="accent6"/>
                </a:solidFill>
                <a:latin typeface="Times New Roman" panose="02020603050405020304" pitchFamily="18" charset="0"/>
                <a:cs typeface="Times New Roman" panose="02020603050405020304" pitchFamily="18" charset="0"/>
                <a:sym typeface="Arial"/>
              </a:rPr>
              <a:t>Em hãy quan sát sơ đồ, dựa vào thông tin về các loại vi phạm, em hãy </a:t>
            </a:r>
            <a:r>
              <a:rPr lang="en-US" sz="2400" i="0" u="none" strike="noStrike" cap="none">
                <a:solidFill>
                  <a:srgbClr val="FE0A0A"/>
                </a:solidFill>
                <a:latin typeface="Times New Roman" panose="02020603050405020304" pitchFamily="18" charset="0"/>
                <a:cs typeface="Times New Roman" panose="02020603050405020304" pitchFamily="18" charset="0"/>
                <a:sym typeface="Arial"/>
              </a:rPr>
              <a:t>phân tích hành vi vi phạm của chủ thể trong các trường hợp 1, 2, 3</a:t>
            </a:r>
            <a:r>
              <a:rPr lang="en-US" sz="2400" i="0" u="none" strike="noStrike" cap="none">
                <a:solidFill>
                  <a:schemeClr val="accent6"/>
                </a:solidFill>
                <a:latin typeface="Times New Roman" panose="02020603050405020304" pitchFamily="18" charset="0"/>
                <a:cs typeface="Times New Roman" panose="02020603050405020304" pitchFamily="18" charset="0"/>
                <a:sym typeface="Arial"/>
              </a:rPr>
              <a:t> để xác định loại vi phạm pháp luật tương ứng.</a:t>
            </a:r>
            <a:endParaRPr sz="2400" i="0" u="none" strike="noStrike" cap="none">
              <a:solidFill>
                <a:schemeClr val="accent6"/>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8"/>
          <p:cNvPicPr preferRelativeResize="0"/>
          <p:nvPr/>
        </p:nvPicPr>
        <p:blipFill rotWithShape="1">
          <a:blip r:embed="rId3">
            <a:alphaModFix/>
          </a:blip>
          <a:srcRect/>
          <a:stretch/>
        </p:blipFill>
        <p:spPr>
          <a:xfrm>
            <a:off x="702154" y="241429"/>
            <a:ext cx="7739692" cy="4660641"/>
          </a:xfrm>
          <a:prstGeom prst="rect">
            <a:avLst/>
          </a:prstGeom>
          <a:noFill/>
          <a:ln>
            <a:noFill/>
          </a:ln>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9"/>
          <p:cNvPicPr preferRelativeResize="0"/>
          <p:nvPr/>
        </p:nvPicPr>
        <p:blipFill rotWithShape="1">
          <a:blip r:embed="rId3">
            <a:alphaModFix/>
          </a:blip>
          <a:srcRect/>
          <a:stretch/>
        </p:blipFill>
        <p:spPr>
          <a:xfrm>
            <a:off x="0" y="442925"/>
            <a:ext cx="9144000" cy="4257650"/>
          </a:xfrm>
          <a:prstGeom prst="rect">
            <a:avLst/>
          </a:prstGeom>
          <a:noFill/>
          <a:ln>
            <a:noFill/>
          </a:ln>
        </p:spPr>
      </p:pic>
    </p:spTree>
  </p:cSld>
  <p:clrMapOvr>
    <a:masterClrMapping/>
  </p:clrMapOvr>
  <p:transition spd="slow">
    <p:wipe/>
  </p:transition>
</p:sld>
</file>

<file path=ppt/theme/theme1.xml><?xml version="1.0" encoding="utf-8"?>
<a:theme xmlns:a="http://schemas.openxmlformats.org/drawingml/2006/main" name="Federal Law Enforcement Training Center by Slidesgo">
  <a:themeElements>
    <a:clrScheme name="Simple Light">
      <a:dk1>
        <a:srgbClr val="000000"/>
      </a:dk1>
      <a:lt1>
        <a:srgbClr val="FFFFFF"/>
      </a:lt1>
      <a:dk2>
        <a:srgbClr val="FFF7EA"/>
      </a:dk2>
      <a:lt2>
        <a:srgbClr val="EEEEEE"/>
      </a:lt2>
      <a:accent1>
        <a:srgbClr val="EAD2C3"/>
      </a:accent1>
      <a:accent2>
        <a:srgbClr val="0D4A80"/>
      </a:accent2>
      <a:accent3>
        <a:srgbClr val="BF7C63"/>
      </a:accent3>
      <a:accent4>
        <a:srgbClr val="C2CBE6"/>
      </a:accent4>
      <a:accent5>
        <a:srgbClr val="D9AE5F"/>
      </a:accent5>
      <a:accent6>
        <a:srgbClr val="67000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2663</Words>
  <Application>Microsoft Office PowerPoint</Application>
  <PresentationFormat>On-screen Show (16:9)</PresentationFormat>
  <Paragraphs>157</Paragraphs>
  <Slides>35</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Myriad Pro Cond</vt:lpstr>
      <vt:lpstr>Times New Roman</vt:lpstr>
      <vt:lpstr>Zen Kaku Gothic New</vt:lpstr>
      <vt:lpstr>Poppins Black</vt:lpstr>
      <vt:lpstr>Poppins</vt:lpstr>
      <vt:lpstr>Aptos</vt:lpstr>
      <vt:lpstr>Barlow</vt:lpstr>
      <vt:lpstr>Vazirmatn Black</vt:lpstr>
      <vt:lpstr>Arial</vt:lpstr>
      <vt:lpstr>Poppins ExtraBold</vt:lpstr>
      <vt:lpstr>Federal Law Enforcement Training Center by Slidesgo</vt:lpstr>
      <vt:lpstr>VI PHẠM PHÁP LUẬT VÀ TRÁCH NHIỆM PHÁP LÍ</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HANG</dc:creator>
  <cp:lastModifiedBy>LÊ DUY TRUNG</cp:lastModifiedBy>
  <cp:revision>7</cp:revision>
  <dcterms:modified xsi:type="dcterms:W3CDTF">2025-02-28T08:43:58Z</dcterms:modified>
</cp:coreProperties>
</file>