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37"/>
  </p:handoutMasterIdLst>
  <p:sldIdLst>
    <p:sldId id="365" r:id="rId3"/>
    <p:sldId id="271" r:id="rId4"/>
    <p:sldId id="382" r:id="rId5"/>
    <p:sldId id="340" r:id="rId7"/>
    <p:sldId id="364" r:id="rId8"/>
    <p:sldId id="362" r:id="rId9"/>
    <p:sldId id="352" r:id="rId10"/>
    <p:sldId id="347" r:id="rId11"/>
    <p:sldId id="349" r:id="rId12"/>
    <p:sldId id="350" r:id="rId13"/>
    <p:sldId id="351" r:id="rId14"/>
    <p:sldId id="367" r:id="rId15"/>
    <p:sldId id="283" r:id="rId16"/>
    <p:sldId id="374" r:id="rId17"/>
    <p:sldId id="375" r:id="rId18"/>
    <p:sldId id="376" r:id="rId19"/>
    <p:sldId id="377" r:id="rId20"/>
    <p:sldId id="378" r:id="rId21"/>
    <p:sldId id="379" r:id="rId22"/>
    <p:sldId id="363" r:id="rId23"/>
    <p:sldId id="326" r:id="rId24"/>
    <p:sldId id="368" r:id="rId25"/>
    <p:sldId id="369" r:id="rId26"/>
    <p:sldId id="370" r:id="rId27"/>
    <p:sldId id="371" r:id="rId28"/>
    <p:sldId id="313" r:id="rId29"/>
    <p:sldId id="373" r:id="rId30"/>
    <p:sldId id="372" r:id="rId31"/>
    <p:sldId id="384" r:id="rId32"/>
    <p:sldId id="355" r:id="rId33"/>
    <p:sldId id="314" r:id="rId34"/>
    <p:sldId id="330" r:id="rId35"/>
    <p:sldId id="27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5" clrIdx="0"/>
  <p:cmAuthor id="2" name="NGOC ANH" initials="N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A5"/>
    <a:srgbClr val="0FB7BD"/>
    <a:srgbClr val="BEE5E8"/>
    <a:srgbClr val="7ED1D6"/>
    <a:srgbClr val="7DCFD4"/>
    <a:srgbClr val="008A80"/>
    <a:srgbClr val="00B2A5"/>
    <a:srgbClr val="FFDAAB"/>
    <a:srgbClr val="F7941E"/>
    <a:srgbClr val="CBE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17" autoAdjust="0"/>
    <p:restoredTop sz="94649"/>
  </p:normalViewPr>
  <p:slideViewPr>
    <p:cSldViewPr snapToGrid="0" showGuides="1">
      <p:cViewPr varScale="1">
        <p:scale>
          <a:sx n="109" d="100"/>
          <a:sy n="109" d="100"/>
        </p:scale>
        <p:origin x="918" y="108"/>
      </p:cViewPr>
      <p:guideLst>
        <p:guide orient="horz" pos="2159"/>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D2A7BF6-C5C4-4205-9124-9156D5A0FF62}" type="doc">
      <dgm:prSet loTypeId="relationship" loCatId="relationship" qsTypeId="urn:microsoft.com/office/officeart/2005/8/quickstyle/simple1" qsCatId="simple" csTypeId="urn:microsoft.com/office/officeart/2005/8/colors/accent1_2" csCatId="accent1" phldr="1"/>
      <dgm:spPr/>
    </dgm:pt>
    <dgm:pt modelId="{65F48770-481A-4163-AFC7-D503548ED498}">
      <dgm:prSet phldrT="[Text]" phldr="0" custT="1"/>
      <dgm:spPr/>
      <dgm:t>
        <a:bodyPr vert="horz" wrap="square"/>
        <a:p>
          <a:pPr>
            <a:lnSpc>
              <a:spcPct val="100000"/>
            </a:lnSpc>
            <a:spcBef>
              <a:spcPct val="0"/>
            </a:spcBef>
            <a:spcAft>
              <a:spcPct val="35000"/>
            </a:spcAft>
          </a:pPr>
          <a:r>
            <a:rPr lang="vi-VN" altLang="en-US" sz="2400">
              <a:solidFill>
                <a:schemeClr val="tx1"/>
              </a:solidFill>
            </a:rPr>
            <a:t>ngoài </a:t>
          </a:r>
          <a:r>
            <a:rPr lang="vi-VN" altLang="en-US" sz="2400">
              <a:solidFill>
                <a:schemeClr val="tx1"/>
              </a:solidFill>
            </a:rPr>
            <a:t>trời</a:t>
          </a:r>
          <a:r>
            <a:rPr lang="vi-VN" altLang="en-US" sz="2400">
              <a:solidFill>
                <a:schemeClr val="tx1"/>
              </a:solidFill>
            </a:rPr>
            <a:t/>
          </a:r>
          <a:endParaRPr lang="vi-VN" altLang="en-US" sz="2400">
            <a:solidFill>
              <a:schemeClr val="tx1"/>
            </a:solidFill>
          </a:endParaRPr>
        </a:p>
      </dgm:t>
    </dgm:pt>
    <dgm:pt modelId="{B0F50286-39B7-44BA-B5D7-218AF3B2E4E5}" cxnId="{7616D6BF-F049-4D90-B637-71A97F2F5850}" type="parTrans">
      <dgm:prSet/>
      <dgm:spPr/>
    </dgm:pt>
    <dgm:pt modelId="{1EAF902D-B9E5-4236-8885-C26B25E2D413}" cxnId="{7616D6BF-F049-4D90-B637-71A97F2F5850}" type="sibTrans">
      <dgm:prSet/>
      <dgm:spPr/>
    </dgm:pt>
    <dgm:pt modelId="{8FC2087B-DBAB-4B99-92CD-E346FD81DB06}">
      <dgm:prSet phldrT="[Text]" phldr="0" custT="1"/>
      <dgm:spPr/>
      <dgm:t>
        <a:bodyPr vert="horz" wrap="square"/>
        <a:p>
          <a:pPr>
            <a:lnSpc>
              <a:spcPct val="100000"/>
            </a:lnSpc>
            <a:spcBef>
              <a:spcPct val="0"/>
            </a:spcBef>
            <a:spcAft>
              <a:spcPct val="35000"/>
            </a:spcAft>
          </a:pPr>
          <a:r>
            <a:rPr lang="vi-VN" altLang="en-US" sz="2400">
              <a:solidFill>
                <a:schemeClr val="tx1"/>
              </a:solidFill>
            </a:rPr>
            <a:t>kiên </a:t>
          </a:r>
          <a:r>
            <a:rPr lang="vi-VN" altLang="en-US" sz="2400">
              <a:solidFill>
                <a:schemeClr val="tx1"/>
              </a:solidFill>
            </a:rPr>
            <a:t>nhẫn</a:t>
          </a:r>
          <a:r>
            <a:rPr lang="vi-VN" altLang="en-US" sz="2400">
              <a:solidFill>
                <a:schemeClr val="tx1"/>
              </a:solidFill>
            </a:rPr>
            <a:t/>
          </a:r>
          <a:endParaRPr lang="vi-VN" altLang="en-US" sz="2400">
            <a:solidFill>
              <a:schemeClr val="tx1"/>
            </a:solidFill>
          </a:endParaRPr>
        </a:p>
      </dgm:t>
    </dgm:pt>
    <dgm:pt modelId="{7BA47608-A888-42CD-AE60-06756AF5F262}" cxnId="{ECB4A5DA-3575-4818-8C27-4E58D9879D1B}" type="parTrans">
      <dgm:prSet/>
      <dgm:spPr/>
    </dgm:pt>
    <dgm:pt modelId="{D4AA31C8-39A3-42E7-885F-549031C4BE38}" cxnId="{ECB4A5DA-3575-4818-8C27-4E58D9879D1B}" type="sibTrans">
      <dgm:prSet/>
      <dgm:spPr/>
    </dgm:pt>
    <dgm:pt modelId="{6F1F3242-297B-4335-A61B-7C3A2302A344}">
      <dgm:prSet/>
      <dgm:spPr/>
      <dgm:t>
        <a:bodyPr/>
        <a:p>
          <a:endParaRPr altLang="en-US"/>
        </a:p>
      </dgm:t>
    </dgm:pt>
    <dgm:pt modelId="{C0F23BDD-CEC0-4FE6-81E0-58320E6CE929}" cxnId="{391D5A02-054F-4F01-B821-26ECD55A0F3D}" type="parTrans">
      <dgm:prSet/>
      <dgm:spPr/>
    </dgm:pt>
    <dgm:pt modelId="{4F3833E7-D061-4A37-853B-DCE11E3890A2}" cxnId="{391D5A02-054F-4F01-B821-26ECD55A0F3D}" type="sibTrans">
      <dgm:prSet/>
      <dgm:spPr/>
    </dgm:pt>
    <dgm:pt modelId="{3E44D2E8-68A7-4E1E-B385-4479491AC424}">
      <dgm:prSet/>
      <dgm:spPr/>
      <dgm:t>
        <a:bodyPr/>
        <a:p>
          <a:endParaRPr altLang="en-US"/>
        </a:p>
      </dgm:t>
    </dgm:pt>
    <dgm:pt modelId="{214A2886-72E8-40E3-A4B1-38B76C61BA0C}" cxnId="{C3DCF6AD-F723-4192-8433-CE935C463B7C}" type="parTrans">
      <dgm:prSet/>
      <dgm:spPr/>
    </dgm:pt>
    <dgm:pt modelId="{1EC7B5F9-02E4-479E-A7AE-A64366355DCD}" cxnId="{C3DCF6AD-F723-4192-8433-CE935C463B7C}" type="sibTrans">
      <dgm:prSet/>
      <dgm:spPr/>
    </dgm:pt>
    <dgm:pt modelId="{2D3201BB-05BE-4BF3-AD2D-59716179D2CB}">
      <dgm:prSet/>
      <dgm:spPr/>
      <dgm:t>
        <a:bodyPr/>
        <a:p>
          <a:endParaRPr altLang="en-US"/>
        </a:p>
      </dgm:t>
    </dgm:pt>
    <dgm:pt modelId="{C15A3167-4D2E-420E-A09B-C2420DBC8340}" cxnId="{E3605E8B-3B0E-4F62-8D31-CDC817D70DBC}" type="parTrans">
      <dgm:prSet/>
      <dgm:spPr/>
    </dgm:pt>
    <dgm:pt modelId="{DD34FCB8-18EA-4506-B376-6C55ED98CBCD}" cxnId="{E3605E8B-3B0E-4F62-8D31-CDC817D70DBC}" type="sibTrans">
      <dgm:prSet/>
      <dgm:spPr/>
    </dgm:pt>
    <dgm:pt modelId="{9DD32921-4C93-4755-8DBC-C93D5A9C26AA}">
      <dgm:prSet phldrT="[Text]" phldr="0" custT="1"/>
      <dgm:spPr/>
      <dgm:t>
        <a:bodyPr vert="horz" wrap="square"/>
        <a:p>
          <a:pPr>
            <a:lnSpc>
              <a:spcPct val="100000"/>
            </a:lnSpc>
            <a:spcBef>
              <a:spcPct val="0"/>
            </a:spcBef>
            <a:spcAft>
              <a:spcPct val="35000"/>
            </a:spcAft>
          </a:pPr>
          <a:r>
            <a:rPr lang="vi-VN" altLang="en-US" sz="2400">
              <a:solidFill>
                <a:schemeClr val="tx1"/>
              </a:solidFill>
            </a:rPr>
            <a:t>trách </a:t>
          </a:r>
          <a:r>
            <a:rPr lang="vi-VN" altLang="en-US" sz="2400">
              <a:solidFill>
                <a:schemeClr val="tx1"/>
              </a:solidFill>
            </a:rPr>
            <a:t>nhiệm</a:t>
          </a:r>
          <a:r>
            <a:rPr lang="vi-VN" altLang="en-US" sz="2400">
              <a:solidFill>
                <a:schemeClr val="tx1"/>
              </a:solidFill>
            </a:rPr>
            <a:t/>
          </a:r>
          <a:endParaRPr lang="vi-VN" altLang="en-US" sz="2400">
            <a:solidFill>
              <a:schemeClr val="tx1"/>
            </a:solidFill>
          </a:endParaRPr>
        </a:p>
        <a:p>
          <a:pPr>
            <a:lnSpc>
              <a:spcPct val="100000"/>
            </a:lnSpc>
            <a:spcBef>
              <a:spcPct val="0"/>
            </a:spcBef>
            <a:spcAft>
              <a:spcPct val="35000"/>
            </a:spcAft>
          </a:pPr>
          <a:r>
            <a:rPr lang="vi-VN" altLang="en-US" sz="2400">
              <a:solidFill>
                <a:schemeClr val="tx1"/>
              </a:solidFill>
            </a:rPr>
            <a:t/>
          </a:r>
          <a:endParaRPr lang="vi-VN" altLang="en-US" sz="2400">
            <a:solidFill>
              <a:schemeClr val="tx1"/>
            </a:solidFill>
          </a:endParaRPr>
        </a:p>
      </dgm:t>
    </dgm:pt>
    <dgm:pt modelId="{E7BC373D-5454-4F08-B23A-12FA48E32AB9}" cxnId="{9E51F89B-15CE-454A-8AE6-AE9C64D4E5F5}" type="parTrans">
      <dgm:prSet/>
      <dgm:spPr/>
    </dgm:pt>
    <dgm:pt modelId="{7C979ACF-5070-4EAA-8EBC-4F3FA84673AE}" cxnId="{9E51F89B-15CE-454A-8AE6-AE9C64D4E5F5}" type="sibTrans">
      <dgm:prSet/>
      <dgm:spPr/>
    </dgm:pt>
    <dgm:pt modelId="{389ABB26-7898-463D-9239-33CEB89F6AF7}" type="pres">
      <dgm:prSet presAssocID="{7D2A7BF6-C5C4-4205-9124-9156D5A0FF62}" presName="compositeShape" presStyleCnt="0">
        <dgm:presLayoutVars>
          <dgm:chMax val="7"/>
          <dgm:dir/>
          <dgm:resizeHandles val="exact"/>
        </dgm:presLayoutVars>
      </dgm:prSet>
      <dgm:spPr/>
    </dgm:pt>
    <dgm:pt modelId="{9D0F1FAC-E2B7-47D9-AF9E-8567148D7A1D}" type="pres">
      <dgm:prSet presAssocID="{7D2A7BF6-C5C4-4205-9124-9156D5A0FF62}" presName="wedge1" presStyleLbl="node1" presStyleIdx="0" presStyleCnt="6"/>
      <dgm:spPr/>
    </dgm:pt>
    <dgm:pt modelId="{170B9FDA-8349-46CB-AD74-A643C221A342}" type="pres">
      <dgm:prSet presAssocID="{7D2A7BF6-C5C4-4205-9124-9156D5A0FF62}" presName="wedge1Tx" presStyleCnt="0">
        <dgm:presLayoutVars>
          <dgm:chMax val="0"/>
          <dgm:chPref val="0"/>
          <dgm:bulletEnabled val="1"/>
        </dgm:presLayoutVars>
      </dgm:prSet>
      <dgm:spPr/>
    </dgm:pt>
    <dgm:pt modelId="{E39900BC-8280-4B85-BA2D-D2EC42E5E3C8}" type="pres">
      <dgm:prSet presAssocID="{7D2A7BF6-C5C4-4205-9124-9156D5A0FF62}" presName="wedge2" presStyleLbl="node1" presStyleIdx="1" presStyleCnt="6"/>
      <dgm:spPr/>
    </dgm:pt>
    <dgm:pt modelId="{D228BC7F-53A7-491C-8EEB-093E1438ECD9}" type="pres">
      <dgm:prSet presAssocID="{7D2A7BF6-C5C4-4205-9124-9156D5A0FF62}" presName="wedge2Tx" presStyleCnt="0">
        <dgm:presLayoutVars>
          <dgm:chMax val="0"/>
          <dgm:chPref val="0"/>
          <dgm:bulletEnabled val="1"/>
        </dgm:presLayoutVars>
      </dgm:prSet>
      <dgm:spPr/>
    </dgm:pt>
    <dgm:pt modelId="{5CA0BC8A-FE97-4043-AD4F-D6CB2A4406DC}" type="pres">
      <dgm:prSet presAssocID="{7D2A7BF6-C5C4-4205-9124-9156D5A0FF62}" presName="wedge3" presStyleLbl="node1" presStyleIdx="2" presStyleCnt="6"/>
      <dgm:spPr/>
    </dgm:pt>
    <dgm:pt modelId="{B8E19202-8549-46AE-8EC0-72F2657E12EA}" type="pres">
      <dgm:prSet presAssocID="{7D2A7BF6-C5C4-4205-9124-9156D5A0FF62}" presName="wedge3Tx" presStyleCnt="0">
        <dgm:presLayoutVars>
          <dgm:chMax val="0"/>
          <dgm:chPref val="0"/>
          <dgm:bulletEnabled val="1"/>
        </dgm:presLayoutVars>
      </dgm:prSet>
      <dgm:spPr/>
    </dgm:pt>
    <dgm:pt modelId="{DA5F1615-0592-4721-824F-F23F78E5B4A2}" type="pres">
      <dgm:prSet presAssocID="{7D2A7BF6-C5C4-4205-9124-9156D5A0FF62}" presName="wedge4" presStyleLbl="node1" presStyleIdx="3" presStyleCnt="6"/>
      <dgm:spPr/>
    </dgm:pt>
    <dgm:pt modelId="{F0E423DF-545B-486A-A828-A5B6D9C4F235}" type="pres">
      <dgm:prSet presAssocID="{7D2A7BF6-C5C4-4205-9124-9156D5A0FF62}" presName="wedge4Tx" presStyleCnt="0">
        <dgm:presLayoutVars>
          <dgm:chMax val="0"/>
          <dgm:chPref val="0"/>
          <dgm:bulletEnabled val="1"/>
        </dgm:presLayoutVars>
      </dgm:prSet>
      <dgm:spPr/>
    </dgm:pt>
    <dgm:pt modelId="{0BEC666F-409B-4DE3-96BB-4527AC86E72E}" type="pres">
      <dgm:prSet presAssocID="{7D2A7BF6-C5C4-4205-9124-9156D5A0FF62}" presName="wedge5" presStyleLbl="node1" presStyleIdx="4" presStyleCnt="6"/>
      <dgm:spPr/>
    </dgm:pt>
    <dgm:pt modelId="{20081E58-7F53-4F66-B18A-DBB5B505FABD}" type="pres">
      <dgm:prSet presAssocID="{7D2A7BF6-C5C4-4205-9124-9156D5A0FF62}" presName="wedge5Tx" presStyleCnt="0">
        <dgm:presLayoutVars>
          <dgm:chMax val="0"/>
          <dgm:chPref val="0"/>
          <dgm:bulletEnabled val="1"/>
        </dgm:presLayoutVars>
      </dgm:prSet>
      <dgm:spPr/>
    </dgm:pt>
    <dgm:pt modelId="{E3DE4A86-54C3-4A03-9840-C272E0ECA504}" type="pres">
      <dgm:prSet presAssocID="{7D2A7BF6-C5C4-4205-9124-9156D5A0FF62}" presName="wedge6" presStyleLbl="node1" presStyleIdx="5" presStyleCnt="6"/>
      <dgm:spPr/>
    </dgm:pt>
    <dgm:pt modelId="{9BA18A13-CE10-4A22-A83E-AD2B54054E5D}" type="pres">
      <dgm:prSet presAssocID="{7D2A7BF6-C5C4-4205-9124-9156D5A0FF62}" presName="wedge6Tx" presStyleCnt="0">
        <dgm:presLayoutVars>
          <dgm:chMax val="0"/>
          <dgm:chPref val="0"/>
          <dgm:bulletEnabled val="1"/>
        </dgm:presLayoutVars>
      </dgm:prSet>
      <dgm:spPr/>
    </dgm:pt>
  </dgm:ptLst>
  <dgm:cxnLst>
    <dgm:cxn modelId="{7616D6BF-F049-4D90-B637-71A97F2F5850}" srcId="{7D2A7BF6-C5C4-4205-9124-9156D5A0FF62}" destId="{65F48770-481A-4163-AFC7-D503548ED498}" srcOrd="0" destOrd="0" parTransId="{B0F50286-39B7-44BA-B5D7-218AF3B2E4E5}" sibTransId="{1EAF902D-B9E5-4236-8885-C26B25E2D413}"/>
    <dgm:cxn modelId="{ECB4A5DA-3575-4818-8C27-4E58D9879D1B}" srcId="{7D2A7BF6-C5C4-4205-9124-9156D5A0FF62}" destId="{8FC2087B-DBAB-4B99-92CD-E346FD81DB06}" srcOrd="1" destOrd="0" parTransId="{7BA47608-A888-42CD-AE60-06756AF5F262}" sibTransId="{D4AA31C8-39A3-42E7-885F-549031C4BE38}"/>
    <dgm:cxn modelId="{391D5A02-054F-4F01-B821-26ECD55A0F3D}" srcId="{7D2A7BF6-C5C4-4205-9124-9156D5A0FF62}" destId="{6F1F3242-297B-4335-A61B-7C3A2302A344}" srcOrd="2" destOrd="0" parTransId="{C0F23BDD-CEC0-4FE6-81E0-58320E6CE929}" sibTransId="{4F3833E7-D061-4A37-853B-DCE11E3890A2}"/>
    <dgm:cxn modelId="{C3DCF6AD-F723-4192-8433-CE935C463B7C}" srcId="{7D2A7BF6-C5C4-4205-9124-9156D5A0FF62}" destId="{3E44D2E8-68A7-4E1E-B385-4479491AC424}" srcOrd="3" destOrd="0" parTransId="{214A2886-72E8-40E3-A4B1-38B76C61BA0C}" sibTransId="{1EC7B5F9-02E4-479E-A7AE-A64366355DCD}"/>
    <dgm:cxn modelId="{E3605E8B-3B0E-4F62-8D31-CDC817D70DBC}" srcId="{7D2A7BF6-C5C4-4205-9124-9156D5A0FF62}" destId="{2D3201BB-05BE-4BF3-AD2D-59716179D2CB}" srcOrd="4" destOrd="0" parTransId="{C15A3167-4D2E-420E-A09B-C2420DBC8340}" sibTransId="{DD34FCB8-18EA-4506-B376-6C55ED98CBCD}"/>
    <dgm:cxn modelId="{9E51F89B-15CE-454A-8AE6-AE9C64D4E5F5}" srcId="{7D2A7BF6-C5C4-4205-9124-9156D5A0FF62}" destId="{9DD32921-4C93-4755-8DBC-C93D5A9C26AA}" srcOrd="5" destOrd="0" parTransId="{E7BC373D-5454-4F08-B23A-12FA48E32AB9}" sibTransId="{7C979ACF-5070-4EAA-8EBC-4F3FA84673AE}"/>
    <dgm:cxn modelId="{E62C6953-377E-4AC6-AF74-D7B0F833BAE1}" type="presOf" srcId="{7D2A7BF6-C5C4-4205-9124-9156D5A0FF62}" destId="{389ABB26-7898-463D-9239-33CEB89F6AF7}" srcOrd="0" destOrd="0" presId="urn:microsoft.com/office/officeart/2005/8/layout/chart3"/>
    <dgm:cxn modelId="{E45B0A85-F4E0-4CB0-9656-85C90ACC5DA6}" type="presParOf" srcId="{389ABB26-7898-463D-9239-33CEB89F6AF7}" destId="{9D0F1FAC-E2B7-47D9-AF9E-8567148D7A1D}" srcOrd="0" destOrd="0" presId="urn:microsoft.com/office/officeart/2005/8/layout/chart3"/>
    <dgm:cxn modelId="{412A58BF-1B61-4C5D-B1CD-1F2C729FA0AA}" type="presOf" srcId="{65F48770-481A-4163-AFC7-D503548ED498}" destId="{9D0F1FAC-E2B7-47D9-AF9E-8567148D7A1D}" srcOrd="0" destOrd="0" presId="urn:microsoft.com/office/officeart/2005/8/layout/chart3"/>
    <dgm:cxn modelId="{3EBE0C99-934C-4FD8-B206-662A28B4A115}" type="presParOf" srcId="{389ABB26-7898-463D-9239-33CEB89F6AF7}" destId="{170B9FDA-8349-46CB-AD74-A643C221A342}" srcOrd="1" destOrd="0" presId="urn:microsoft.com/office/officeart/2005/8/layout/chart3"/>
    <dgm:cxn modelId="{9A131FAC-60EE-4DC5-A3A9-6163C803A2B8}" type="presOf" srcId="{65F48770-481A-4163-AFC7-D503548ED498}" destId="{170B9FDA-8349-46CB-AD74-A643C221A342}" srcOrd="1" destOrd="0" presId="urn:microsoft.com/office/officeart/2005/8/layout/chart3"/>
    <dgm:cxn modelId="{3F9B11B2-DFD8-49BF-A5EC-AF94D959B6DA}" type="presParOf" srcId="{389ABB26-7898-463D-9239-33CEB89F6AF7}" destId="{E39900BC-8280-4B85-BA2D-D2EC42E5E3C8}" srcOrd="2" destOrd="0" presId="urn:microsoft.com/office/officeart/2005/8/layout/chart3"/>
    <dgm:cxn modelId="{49B6ABCB-780A-4652-AF14-E579BE6A73F3}" type="presOf" srcId="{8FC2087B-DBAB-4B99-92CD-E346FD81DB06}" destId="{E39900BC-8280-4B85-BA2D-D2EC42E5E3C8}" srcOrd="0" destOrd="0" presId="urn:microsoft.com/office/officeart/2005/8/layout/chart3"/>
    <dgm:cxn modelId="{7AA15E45-5DC3-4412-A449-AB652E2CDAEA}" type="presParOf" srcId="{389ABB26-7898-463D-9239-33CEB89F6AF7}" destId="{D228BC7F-53A7-491C-8EEB-093E1438ECD9}" srcOrd="3" destOrd="0" presId="urn:microsoft.com/office/officeart/2005/8/layout/chart3"/>
    <dgm:cxn modelId="{702A5102-B816-4C90-AA2A-6ABED9022348}" type="presOf" srcId="{8FC2087B-DBAB-4B99-92CD-E346FD81DB06}" destId="{D228BC7F-53A7-491C-8EEB-093E1438ECD9}" srcOrd="1" destOrd="0" presId="urn:microsoft.com/office/officeart/2005/8/layout/chart3"/>
    <dgm:cxn modelId="{FFCE73E4-B573-4E6E-953B-11C9EF6D0DEB}" type="presParOf" srcId="{389ABB26-7898-463D-9239-33CEB89F6AF7}" destId="{5CA0BC8A-FE97-4043-AD4F-D6CB2A4406DC}" srcOrd="4" destOrd="0" presId="urn:microsoft.com/office/officeart/2005/8/layout/chart3"/>
    <dgm:cxn modelId="{440978D8-32D8-48AD-82EC-FB48A29AF456}" type="presOf" srcId="{6F1F3242-297B-4335-A61B-7C3A2302A344}" destId="{5CA0BC8A-FE97-4043-AD4F-D6CB2A4406DC}" srcOrd="0" destOrd="0" presId="urn:microsoft.com/office/officeart/2005/8/layout/chart3"/>
    <dgm:cxn modelId="{D102DAD0-B893-43B5-8FA1-2BA7A99AFF88}" type="presParOf" srcId="{389ABB26-7898-463D-9239-33CEB89F6AF7}" destId="{B8E19202-8549-46AE-8EC0-72F2657E12EA}" srcOrd="5" destOrd="0" presId="urn:microsoft.com/office/officeart/2005/8/layout/chart3"/>
    <dgm:cxn modelId="{BB3E237E-39ED-41AA-B403-DD01AA2C4A19}" type="presOf" srcId="{6F1F3242-297B-4335-A61B-7C3A2302A344}" destId="{B8E19202-8549-46AE-8EC0-72F2657E12EA}" srcOrd="1" destOrd="0" presId="urn:microsoft.com/office/officeart/2005/8/layout/chart3"/>
    <dgm:cxn modelId="{E9CAF516-DDB9-42D1-9BE9-E1CD3126BF0D}" type="presParOf" srcId="{389ABB26-7898-463D-9239-33CEB89F6AF7}" destId="{DA5F1615-0592-4721-824F-F23F78E5B4A2}" srcOrd="6" destOrd="0" presId="urn:microsoft.com/office/officeart/2005/8/layout/chart3"/>
    <dgm:cxn modelId="{3ABB428A-2763-496A-8371-A73DFE11012B}" type="presOf" srcId="{3E44D2E8-68A7-4E1E-B385-4479491AC424}" destId="{DA5F1615-0592-4721-824F-F23F78E5B4A2}" srcOrd="0" destOrd="0" presId="urn:microsoft.com/office/officeart/2005/8/layout/chart3"/>
    <dgm:cxn modelId="{76C649A6-6212-4585-8902-76FEDE85270C}" type="presParOf" srcId="{389ABB26-7898-463D-9239-33CEB89F6AF7}" destId="{F0E423DF-545B-486A-A828-A5B6D9C4F235}" srcOrd="7" destOrd="0" presId="urn:microsoft.com/office/officeart/2005/8/layout/chart3"/>
    <dgm:cxn modelId="{CB759F2E-5E3A-4498-8E96-111FBEE7F6B6}" type="presOf" srcId="{3E44D2E8-68A7-4E1E-B385-4479491AC424}" destId="{F0E423DF-545B-486A-A828-A5B6D9C4F235}" srcOrd="1" destOrd="0" presId="urn:microsoft.com/office/officeart/2005/8/layout/chart3"/>
    <dgm:cxn modelId="{C7D5100C-9466-4F60-B3BF-164C9DE92757}" type="presParOf" srcId="{389ABB26-7898-463D-9239-33CEB89F6AF7}" destId="{0BEC666F-409B-4DE3-96BB-4527AC86E72E}" srcOrd="8" destOrd="0" presId="urn:microsoft.com/office/officeart/2005/8/layout/chart3"/>
    <dgm:cxn modelId="{BA953177-037B-4C7C-9643-7FE0405D75D5}" type="presOf" srcId="{2D3201BB-05BE-4BF3-AD2D-59716179D2CB}" destId="{0BEC666F-409B-4DE3-96BB-4527AC86E72E}" srcOrd="0" destOrd="0" presId="urn:microsoft.com/office/officeart/2005/8/layout/chart3"/>
    <dgm:cxn modelId="{AA3538EC-DF48-42A2-B464-E1EB7466253C}" type="presParOf" srcId="{389ABB26-7898-463D-9239-33CEB89F6AF7}" destId="{20081E58-7F53-4F66-B18A-DBB5B505FABD}" srcOrd="9" destOrd="0" presId="urn:microsoft.com/office/officeart/2005/8/layout/chart3"/>
    <dgm:cxn modelId="{BD88AB15-D750-4C9B-9009-B7DB1CC8ADA7}" type="presOf" srcId="{2D3201BB-05BE-4BF3-AD2D-59716179D2CB}" destId="{20081E58-7F53-4F66-B18A-DBB5B505FABD}" srcOrd="1" destOrd="0" presId="urn:microsoft.com/office/officeart/2005/8/layout/chart3"/>
    <dgm:cxn modelId="{900DC344-EEDA-437D-9315-FC404C4AD4B7}" type="presParOf" srcId="{389ABB26-7898-463D-9239-33CEB89F6AF7}" destId="{E3DE4A86-54C3-4A03-9840-C272E0ECA504}" srcOrd="10" destOrd="0" presId="urn:microsoft.com/office/officeart/2005/8/layout/chart3"/>
    <dgm:cxn modelId="{318ACD42-0621-4F0E-8095-A59A5DAF3242}" type="presOf" srcId="{9DD32921-4C93-4755-8DBC-C93D5A9C26AA}" destId="{E3DE4A86-54C3-4A03-9840-C272E0ECA504}" srcOrd="0" destOrd="0" presId="urn:microsoft.com/office/officeart/2005/8/layout/chart3"/>
    <dgm:cxn modelId="{0E696CAF-9635-454E-946B-1B8BD7588B3E}" type="presParOf" srcId="{389ABB26-7898-463D-9239-33CEB89F6AF7}" destId="{9BA18A13-CE10-4A22-A83E-AD2B54054E5D}" srcOrd="11" destOrd="0" presId="urn:microsoft.com/office/officeart/2005/8/layout/chart3"/>
    <dgm:cxn modelId="{EBC3ACD7-E0CC-42DD-8A27-6393627FFA6A}" type="presOf" srcId="{9DD32921-4C93-4755-8DBC-C93D5A9C26AA}" destId="{9BA18A13-CE10-4A22-A83E-AD2B54054E5D}" srcOrd="1"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2A7BF6-C5C4-4205-9124-9156D5A0FF62}" type="doc">
      <dgm:prSet loTypeId="urn:microsoft.com/office/officeart/2005/8/layout/chart3" loCatId="relationship" qsTypeId="urn:microsoft.com/office/officeart/2005/8/quickstyle/simple1" qsCatId="simple" csTypeId="urn:microsoft.com/office/officeart/2005/8/colors/accent1_2" csCatId="accent1" phldr="1"/>
      <dgm:spPr/>
    </dgm:pt>
    <dgm:pt modelId="{389ABB26-7898-463D-9239-33CEB89F6AF7}" type="pres">
      <dgm:prSet presAssocID="{7D2A7BF6-C5C4-4205-9124-9156D5A0FF62}" presName="compositeShape" presStyleCnt="0">
        <dgm:presLayoutVars>
          <dgm:chMax val="7"/>
          <dgm:dir/>
          <dgm:resizeHandles val="exact"/>
        </dgm:presLayoutVars>
      </dgm:prSet>
      <dgm:spPr/>
    </dgm:pt>
  </dgm:ptLst>
  <dgm:cxnLst>
    <dgm:cxn modelId="{7D23A6ED-497F-476C-914E-7109D5F955BC}" type="presOf" srcId="{7D2A7BF6-C5C4-4205-9124-9156D5A0FF62}" destId="{389ABB26-7898-463D-9239-33CEB89F6AF7}" srcOrd="0"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2A7BF6-C5C4-4205-9124-9156D5A0FF62}" type="doc">
      <dgm:prSet loTypeId="relationship" loCatId="relationship" qsTypeId="urn:microsoft.com/office/officeart/2005/8/quickstyle/simple1" qsCatId="simple" csTypeId="urn:microsoft.com/office/officeart/2005/8/colors/accent1_2" csCatId="accent1" phldr="1"/>
      <dgm:spPr/>
    </dgm:pt>
    <dgm:pt modelId="{65F48770-481A-4163-AFC7-D503548ED498}">
      <dgm:prSet phldrT="[Text]" phldr="0" custT="1"/>
      <dgm:spPr/>
      <dgm:t>
        <a:bodyPr vert="horz" wrap="square"/>
        <a:p>
          <a:pPr>
            <a:lnSpc>
              <a:spcPct val="100000"/>
            </a:lnSpc>
            <a:spcBef>
              <a:spcPct val="0"/>
            </a:spcBef>
            <a:spcAft>
              <a:spcPct val="35000"/>
            </a:spcAft>
          </a:pPr>
          <a:r>
            <a:rPr lang="vi-VN" altLang="en-US" sz="2400">
              <a:solidFill>
                <a:schemeClr val="tx1"/>
              </a:solidFill>
            </a:rPr>
            <a:t>ngoài </a:t>
          </a:r>
          <a:r>
            <a:rPr lang="vi-VN" altLang="en-US" sz="2400">
              <a:solidFill>
                <a:schemeClr val="tx1"/>
              </a:solidFill>
            </a:rPr>
            <a:t>trời</a:t>
          </a:r>
          <a:r>
            <a:rPr lang="vi-VN" altLang="en-US" sz="2400">
              <a:solidFill>
                <a:schemeClr val="tx1"/>
              </a:solidFill>
            </a:rPr>
            <a:t/>
          </a:r>
          <a:endParaRPr lang="vi-VN" altLang="en-US" sz="2400">
            <a:solidFill>
              <a:schemeClr val="tx1"/>
            </a:solidFill>
          </a:endParaRPr>
        </a:p>
      </dgm:t>
    </dgm:pt>
    <dgm:pt modelId="{B0F50286-39B7-44BA-B5D7-218AF3B2E4E5}" cxnId="{7616D6BF-F049-4D90-B637-71A97F2F5850}" type="parTrans">
      <dgm:prSet/>
      <dgm:spPr/>
    </dgm:pt>
    <dgm:pt modelId="{1EAF902D-B9E5-4236-8885-C26B25E2D413}" cxnId="{7616D6BF-F049-4D90-B637-71A97F2F5850}" type="sibTrans">
      <dgm:prSet/>
      <dgm:spPr/>
    </dgm:pt>
    <dgm:pt modelId="{8FC2087B-DBAB-4B99-92CD-E346FD81DB06}">
      <dgm:prSet phldrT="[Text]" phldr="0" custT="1"/>
      <dgm:spPr/>
      <dgm:t>
        <a:bodyPr vert="horz" wrap="square"/>
        <a:p>
          <a:pPr>
            <a:lnSpc>
              <a:spcPct val="100000"/>
            </a:lnSpc>
            <a:spcBef>
              <a:spcPct val="0"/>
            </a:spcBef>
            <a:spcAft>
              <a:spcPct val="35000"/>
            </a:spcAft>
          </a:pPr>
          <a:r>
            <a:rPr lang="vi-VN" altLang="en-US" sz="2400">
              <a:solidFill>
                <a:schemeClr val="tx1"/>
              </a:solidFill>
            </a:rPr>
            <a:t>kiên </a:t>
          </a:r>
          <a:r>
            <a:rPr lang="vi-VN" altLang="en-US" sz="2400">
              <a:solidFill>
                <a:schemeClr val="tx1"/>
              </a:solidFill>
            </a:rPr>
            <a:t>nhẫn</a:t>
          </a:r>
          <a:r>
            <a:rPr lang="vi-VN" altLang="en-US" sz="2400">
              <a:solidFill>
                <a:schemeClr val="tx1"/>
              </a:solidFill>
            </a:rPr>
            <a:t/>
          </a:r>
          <a:endParaRPr lang="vi-VN" altLang="en-US" sz="2400">
            <a:solidFill>
              <a:schemeClr val="tx1"/>
            </a:solidFill>
          </a:endParaRPr>
        </a:p>
      </dgm:t>
    </dgm:pt>
    <dgm:pt modelId="{7BA47608-A888-42CD-AE60-06756AF5F262}" cxnId="{ECB4A5DA-3575-4818-8C27-4E58D9879D1B}" type="parTrans">
      <dgm:prSet/>
      <dgm:spPr/>
    </dgm:pt>
    <dgm:pt modelId="{D4AA31C8-39A3-42E7-885F-549031C4BE38}" cxnId="{ECB4A5DA-3575-4818-8C27-4E58D9879D1B}" type="sibTrans">
      <dgm:prSet/>
      <dgm:spPr/>
    </dgm:pt>
    <dgm:pt modelId="{6F1F3242-297B-4335-A61B-7C3A2302A344}">
      <dgm:prSet/>
      <dgm:spPr/>
      <dgm:t>
        <a:bodyPr/>
        <a:p>
          <a:endParaRPr altLang="en-US"/>
        </a:p>
      </dgm:t>
    </dgm:pt>
    <dgm:pt modelId="{C0F23BDD-CEC0-4FE6-81E0-58320E6CE929}" cxnId="{391D5A02-054F-4F01-B821-26ECD55A0F3D}" type="parTrans">
      <dgm:prSet/>
      <dgm:spPr/>
    </dgm:pt>
    <dgm:pt modelId="{4F3833E7-D061-4A37-853B-DCE11E3890A2}" cxnId="{391D5A02-054F-4F01-B821-26ECD55A0F3D}" type="sibTrans">
      <dgm:prSet/>
      <dgm:spPr/>
    </dgm:pt>
    <dgm:pt modelId="{3E44D2E8-68A7-4E1E-B385-4479491AC424}">
      <dgm:prSet/>
      <dgm:spPr/>
      <dgm:t>
        <a:bodyPr/>
        <a:p>
          <a:endParaRPr altLang="en-US"/>
        </a:p>
      </dgm:t>
    </dgm:pt>
    <dgm:pt modelId="{214A2886-72E8-40E3-A4B1-38B76C61BA0C}" cxnId="{C3DCF6AD-F723-4192-8433-CE935C463B7C}" type="parTrans">
      <dgm:prSet/>
      <dgm:spPr/>
    </dgm:pt>
    <dgm:pt modelId="{1EC7B5F9-02E4-479E-A7AE-A64366355DCD}" cxnId="{C3DCF6AD-F723-4192-8433-CE935C463B7C}" type="sibTrans">
      <dgm:prSet/>
      <dgm:spPr/>
    </dgm:pt>
    <dgm:pt modelId="{2D3201BB-05BE-4BF3-AD2D-59716179D2CB}">
      <dgm:prSet/>
      <dgm:spPr/>
      <dgm:t>
        <a:bodyPr/>
        <a:p>
          <a:endParaRPr altLang="en-US"/>
        </a:p>
      </dgm:t>
    </dgm:pt>
    <dgm:pt modelId="{C15A3167-4D2E-420E-A09B-C2420DBC8340}" cxnId="{E3605E8B-3B0E-4F62-8D31-CDC817D70DBC}" type="parTrans">
      <dgm:prSet/>
      <dgm:spPr/>
    </dgm:pt>
    <dgm:pt modelId="{DD34FCB8-18EA-4506-B376-6C55ED98CBCD}" cxnId="{E3605E8B-3B0E-4F62-8D31-CDC817D70DBC}" type="sibTrans">
      <dgm:prSet/>
      <dgm:spPr/>
    </dgm:pt>
    <dgm:pt modelId="{9DD32921-4C93-4755-8DBC-C93D5A9C26AA}">
      <dgm:prSet phldrT="[Text]" phldr="0" custT="1"/>
      <dgm:spPr/>
      <dgm:t>
        <a:bodyPr vert="horz" wrap="square"/>
        <a:p>
          <a:pPr>
            <a:lnSpc>
              <a:spcPct val="100000"/>
            </a:lnSpc>
            <a:spcBef>
              <a:spcPct val="0"/>
            </a:spcBef>
            <a:spcAft>
              <a:spcPct val="35000"/>
            </a:spcAft>
          </a:pPr>
          <a:r>
            <a:rPr lang="vi-VN" altLang="en-US" sz="2400">
              <a:solidFill>
                <a:schemeClr val="tx1"/>
              </a:solidFill>
            </a:rPr>
            <a:t>trách </a:t>
          </a:r>
          <a:r>
            <a:rPr lang="vi-VN" altLang="en-US" sz="2400">
              <a:solidFill>
                <a:schemeClr val="tx1"/>
              </a:solidFill>
            </a:rPr>
            <a:t>nhiệm</a:t>
          </a:r>
          <a:r>
            <a:rPr lang="vi-VN" altLang="en-US" sz="2400">
              <a:solidFill>
                <a:schemeClr val="tx1"/>
              </a:solidFill>
            </a:rPr>
            <a:t/>
          </a:r>
          <a:endParaRPr lang="vi-VN" altLang="en-US" sz="2400">
            <a:solidFill>
              <a:schemeClr val="tx1"/>
            </a:solidFill>
          </a:endParaRPr>
        </a:p>
        <a:p>
          <a:pPr>
            <a:lnSpc>
              <a:spcPct val="100000"/>
            </a:lnSpc>
            <a:spcBef>
              <a:spcPct val="0"/>
            </a:spcBef>
            <a:spcAft>
              <a:spcPct val="35000"/>
            </a:spcAft>
          </a:pPr>
          <a:r>
            <a:rPr lang="vi-VN" altLang="en-US" sz="2400">
              <a:solidFill>
                <a:schemeClr val="tx1"/>
              </a:solidFill>
            </a:rPr>
            <a:t/>
          </a:r>
          <a:endParaRPr lang="vi-VN" altLang="en-US" sz="2400">
            <a:solidFill>
              <a:schemeClr val="tx1"/>
            </a:solidFill>
          </a:endParaRPr>
        </a:p>
      </dgm:t>
    </dgm:pt>
    <dgm:pt modelId="{E7BC373D-5454-4F08-B23A-12FA48E32AB9}" cxnId="{9E51F89B-15CE-454A-8AE6-AE9C64D4E5F5}" type="parTrans">
      <dgm:prSet/>
      <dgm:spPr/>
    </dgm:pt>
    <dgm:pt modelId="{7C979ACF-5070-4EAA-8EBC-4F3FA84673AE}" cxnId="{9E51F89B-15CE-454A-8AE6-AE9C64D4E5F5}" type="sibTrans">
      <dgm:prSet/>
      <dgm:spPr/>
    </dgm:pt>
    <dgm:pt modelId="{389ABB26-7898-463D-9239-33CEB89F6AF7}" type="pres">
      <dgm:prSet presAssocID="{7D2A7BF6-C5C4-4205-9124-9156D5A0FF62}" presName="compositeShape" presStyleCnt="0">
        <dgm:presLayoutVars>
          <dgm:chMax val="7"/>
          <dgm:dir/>
          <dgm:resizeHandles val="exact"/>
        </dgm:presLayoutVars>
      </dgm:prSet>
      <dgm:spPr/>
    </dgm:pt>
    <dgm:pt modelId="{9D0F1FAC-E2B7-47D9-AF9E-8567148D7A1D}" type="pres">
      <dgm:prSet presAssocID="{7D2A7BF6-C5C4-4205-9124-9156D5A0FF62}" presName="wedge1" presStyleLbl="node1" presStyleIdx="0" presStyleCnt="6"/>
      <dgm:spPr/>
    </dgm:pt>
    <dgm:pt modelId="{170B9FDA-8349-46CB-AD74-A643C221A342}" type="pres">
      <dgm:prSet presAssocID="{7D2A7BF6-C5C4-4205-9124-9156D5A0FF62}" presName="wedge1Tx" presStyleCnt="0">
        <dgm:presLayoutVars>
          <dgm:chMax val="0"/>
          <dgm:chPref val="0"/>
          <dgm:bulletEnabled val="1"/>
        </dgm:presLayoutVars>
      </dgm:prSet>
      <dgm:spPr/>
    </dgm:pt>
    <dgm:pt modelId="{E39900BC-8280-4B85-BA2D-D2EC42E5E3C8}" type="pres">
      <dgm:prSet presAssocID="{7D2A7BF6-C5C4-4205-9124-9156D5A0FF62}" presName="wedge2" presStyleLbl="node1" presStyleIdx="1" presStyleCnt="6"/>
      <dgm:spPr/>
    </dgm:pt>
    <dgm:pt modelId="{D228BC7F-53A7-491C-8EEB-093E1438ECD9}" type="pres">
      <dgm:prSet presAssocID="{7D2A7BF6-C5C4-4205-9124-9156D5A0FF62}" presName="wedge2Tx" presStyleCnt="0">
        <dgm:presLayoutVars>
          <dgm:chMax val="0"/>
          <dgm:chPref val="0"/>
          <dgm:bulletEnabled val="1"/>
        </dgm:presLayoutVars>
      </dgm:prSet>
      <dgm:spPr/>
    </dgm:pt>
    <dgm:pt modelId="{5CA0BC8A-FE97-4043-AD4F-D6CB2A4406DC}" type="pres">
      <dgm:prSet presAssocID="{7D2A7BF6-C5C4-4205-9124-9156D5A0FF62}" presName="wedge3" presStyleLbl="node1" presStyleIdx="2" presStyleCnt="6"/>
      <dgm:spPr/>
    </dgm:pt>
    <dgm:pt modelId="{B8E19202-8549-46AE-8EC0-72F2657E12EA}" type="pres">
      <dgm:prSet presAssocID="{7D2A7BF6-C5C4-4205-9124-9156D5A0FF62}" presName="wedge3Tx" presStyleCnt="0">
        <dgm:presLayoutVars>
          <dgm:chMax val="0"/>
          <dgm:chPref val="0"/>
          <dgm:bulletEnabled val="1"/>
        </dgm:presLayoutVars>
      </dgm:prSet>
      <dgm:spPr/>
    </dgm:pt>
    <dgm:pt modelId="{DA5F1615-0592-4721-824F-F23F78E5B4A2}" type="pres">
      <dgm:prSet presAssocID="{7D2A7BF6-C5C4-4205-9124-9156D5A0FF62}" presName="wedge4" presStyleLbl="node1" presStyleIdx="3" presStyleCnt="6"/>
      <dgm:spPr/>
    </dgm:pt>
    <dgm:pt modelId="{F0E423DF-545B-486A-A828-A5B6D9C4F235}" type="pres">
      <dgm:prSet presAssocID="{7D2A7BF6-C5C4-4205-9124-9156D5A0FF62}" presName="wedge4Tx" presStyleCnt="0">
        <dgm:presLayoutVars>
          <dgm:chMax val="0"/>
          <dgm:chPref val="0"/>
          <dgm:bulletEnabled val="1"/>
        </dgm:presLayoutVars>
      </dgm:prSet>
      <dgm:spPr/>
    </dgm:pt>
    <dgm:pt modelId="{0BEC666F-409B-4DE3-96BB-4527AC86E72E}" type="pres">
      <dgm:prSet presAssocID="{7D2A7BF6-C5C4-4205-9124-9156D5A0FF62}" presName="wedge5" presStyleLbl="node1" presStyleIdx="4" presStyleCnt="6"/>
      <dgm:spPr/>
    </dgm:pt>
    <dgm:pt modelId="{20081E58-7F53-4F66-B18A-DBB5B505FABD}" type="pres">
      <dgm:prSet presAssocID="{7D2A7BF6-C5C4-4205-9124-9156D5A0FF62}" presName="wedge5Tx" presStyleCnt="0">
        <dgm:presLayoutVars>
          <dgm:chMax val="0"/>
          <dgm:chPref val="0"/>
          <dgm:bulletEnabled val="1"/>
        </dgm:presLayoutVars>
      </dgm:prSet>
      <dgm:spPr/>
    </dgm:pt>
    <dgm:pt modelId="{E3DE4A86-54C3-4A03-9840-C272E0ECA504}" type="pres">
      <dgm:prSet presAssocID="{7D2A7BF6-C5C4-4205-9124-9156D5A0FF62}" presName="wedge6" presStyleLbl="node1" presStyleIdx="5" presStyleCnt="6"/>
      <dgm:spPr/>
    </dgm:pt>
    <dgm:pt modelId="{9BA18A13-CE10-4A22-A83E-AD2B54054E5D}" type="pres">
      <dgm:prSet presAssocID="{7D2A7BF6-C5C4-4205-9124-9156D5A0FF62}" presName="wedge6Tx" presStyleCnt="0">
        <dgm:presLayoutVars>
          <dgm:chMax val="0"/>
          <dgm:chPref val="0"/>
          <dgm:bulletEnabled val="1"/>
        </dgm:presLayoutVars>
      </dgm:prSet>
      <dgm:spPr/>
    </dgm:pt>
  </dgm:ptLst>
  <dgm:cxnLst>
    <dgm:cxn modelId="{7616D6BF-F049-4D90-B637-71A97F2F5850}" srcId="{7D2A7BF6-C5C4-4205-9124-9156D5A0FF62}" destId="{65F48770-481A-4163-AFC7-D503548ED498}" srcOrd="0" destOrd="0" parTransId="{B0F50286-39B7-44BA-B5D7-218AF3B2E4E5}" sibTransId="{1EAF902D-B9E5-4236-8885-C26B25E2D413}"/>
    <dgm:cxn modelId="{ECB4A5DA-3575-4818-8C27-4E58D9879D1B}" srcId="{7D2A7BF6-C5C4-4205-9124-9156D5A0FF62}" destId="{8FC2087B-DBAB-4B99-92CD-E346FD81DB06}" srcOrd="1" destOrd="0" parTransId="{7BA47608-A888-42CD-AE60-06756AF5F262}" sibTransId="{D4AA31C8-39A3-42E7-885F-549031C4BE38}"/>
    <dgm:cxn modelId="{391D5A02-054F-4F01-B821-26ECD55A0F3D}" srcId="{7D2A7BF6-C5C4-4205-9124-9156D5A0FF62}" destId="{6F1F3242-297B-4335-A61B-7C3A2302A344}" srcOrd="2" destOrd="0" parTransId="{C0F23BDD-CEC0-4FE6-81E0-58320E6CE929}" sibTransId="{4F3833E7-D061-4A37-853B-DCE11E3890A2}"/>
    <dgm:cxn modelId="{C3DCF6AD-F723-4192-8433-CE935C463B7C}" srcId="{7D2A7BF6-C5C4-4205-9124-9156D5A0FF62}" destId="{3E44D2E8-68A7-4E1E-B385-4479491AC424}" srcOrd="3" destOrd="0" parTransId="{214A2886-72E8-40E3-A4B1-38B76C61BA0C}" sibTransId="{1EC7B5F9-02E4-479E-A7AE-A64366355DCD}"/>
    <dgm:cxn modelId="{E3605E8B-3B0E-4F62-8D31-CDC817D70DBC}" srcId="{7D2A7BF6-C5C4-4205-9124-9156D5A0FF62}" destId="{2D3201BB-05BE-4BF3-AD2D-59716179D2CB}" srcOrd="4" destOrd="0" parTransId="{C15A3167-4D2E-420E-A09B-C2420DBC8340}" sibTransId="{DD34FCB8-18EA-4506-B376-6C55ED98CBCD}"/>
    <dgm:cxn modelId="{9E51F89B-15CE-454A-8AE6-AE9C64D4E5F5}" srcId="{7D2A7BF6-C5C4-4205-9124-9156D5A0FF62}" destId="{9DD32921-4C93-4755-8DBC-C93D5A9C26AA}" srcOrd="5" destOrd="0" parTransId="{E7BC373D-5454-4F08-B23A-12FA48E32AB9}" sibTransId="{7C979ACF-5070-4EAA-8EBC-4F3FA84673AE}"/>
    <dgm:cxn modelId="{E62C6953-377E-4AC6-AF74-D7B0F833BAE1}" type="presOf" srcId="{7D2A7BF6-C5C4-4205-9124-9156D5A0FF62}" destId="{389ABB26-7898-463D-9239-33CEB89F6AF7}" srcOrd="0" destOrd="0" presId="urn:microsoft.com/office/officeart/2005/8/layout/chart3"/>
    <dgm:cxn modelId="{E45B0A85-F4E0-4CB0-9656-85C90ACC5DA6}" type="presParOf" srcId="{389ABB26-7898-463D-9239-33CEB89F6AF7}" destId="{9D0F1FAC-E2B7-47D9-AF9E-8567148D7A1D}" srcOrd="0" destOrd="0" presId="urn:microsoft.com/office/officeart/2005/8/layout/chart3"/>
    <dgm:cxn modelId="{412A58BF-1B61-4C5D-B1CD-1F2C729FA0AA}" type="presOf" srcId="{65F48770-481A-4163-AFC7-D503548ED498}" destId="{9D0F1FAC-E2B7-47D9-AF9E-8567148D7A1D}" srcOrd="0" destOrd="0" presId="urn:microsoft.com/office/officeart/2005/8/layout/chart3"/>
    <dgm:cxn modelId="{3EBE0C99-934C-4FD8-B206-662A28B4A115}" type="presParOf" srcId="{389ABB26-7898-463D-9239-33CEB89F6AF7}" destId="{170B9FDA-8349-46CB-AD74-A643C221A342}" srcOrd="1" destOrd="0" presId="urn:microsoft.com/office/officeart/2005/8/layout/chart3"/>
    <dgm:cxn modelId="{9A131FAC-60EE-4DC5-A3A9-6163C803A2B8}" type="presOf" srcId="{65F48770-481A-4163-AFC7-D503548ED498}" destId="{170B9FDA-8349-46CB-AD74-A643C221A342}" srcOrd="1" destOrd="0" presId="urn:microsoft.com/office/officeart/2005/8/layout/chart3"/>
    <dgm:cxn modelId="{3F9B11B2-DFD8-49BF-A5EC-AF94D959B6DA}" type="presParOf" srcId="{389ABB26-7898-463D-9239-33CEB89F6AF7}" destId="{E39900BC-8280-4B85-BA2D-D2EC42E5E3C8}" srcOrd="2" destOrd="0" presId="urn:microsoft.com/office/officeart/2005/8/layout/chart3"/>
    <dgm:cxn modelId="{49B6ABCB-780A-4652-AF14-E579BE6A73F3}" type="presOf" srcId="{8FC2087B-DBAB-4B99-92CD-E346FD81DB06}" destId="{E39900BC-8280-4B85-BA2D-D2EC42E5E3C8}" srcOrd="0" destOrd="0" presId="urn:microsoft.com/office/officeart/2005/8/layout/chart3"/>
    <dgm:cxn modelId="{7AA15E45-5DC3-4412-A449-AB652E2CDAEA}" type="presParOf" srcId="{389ABB26-7898-463D-9239-33CEB89F6AF7}" destId="{D228BC7F-53A7-491C-8EEB-093E1438ECD9}" srcOrd="3" destOrd="0" presId="urn:microsoft.com/office/officeart/2005/8/layout/chart3"/>
    <dgm:cxn modelId="{702A5102-B816-4C90-AA2A-6ABED9022348}" type="presOf" srcId="{8FC2087B-DBAB-4B99-92CD-E346FD81DB06}" destId="{D228BC7F-53A7-491C-8EEB-093E1438ECD9}" srcOrd="1" destOrd="0" presId="urn:microsoft.com/office/officeart/2005/8/layout/chart3"/>
    <dgm:cxn modelId="{FFCE73E4-B573-4E6E-953B-11C9EF6D0DEB}" type="presParOf" srcId="{389ABB26-7898-463D-9239-33CEB89F6AF7}" destId="{5CA0BC8A-FE97-4043-AD4F-D6CB2A4406DC}" srcOrd="4" destOrd="0" presId="urn:microsoft.com/office/officeart/2005/8/layout/chart3"/>
    <dgm:cxn modelId="{440978D8-32D8-48AD-82EC-FB48A29AF456}" type="presOf" srcId="{6F1F3242-297B-4335-A61B-7C3A2302A344}" destId="{5CA0BC8A-FE97-4043-AD4F-D6CB2A4406DC}" srcOrd="0" destOrd="0" presId="urn:microsoft.com/office/officeart/2005/8/layout/chart3"/>
    <dgm:cxn modelId="{D102DAD0-B893-43B5-8FA1-2BA7A99AFF88}" type="presParOf" srcId="{389ABB26-7898-463D-9239-33CEB89F6AF7}" destId="{B8E19202-8549-46AE-8EC0-72F2657E12EA}" srcOrd="5" destOrd="0" presId="urn:microsoft.com/office/officeart/2005/8/layout/chart3"/>
    <dgm:cxn modelId="{BB3E237E-39ED-41AA-B403-DD01AA2C4A19}" type="presOf" srcId="{6F1F3242-297B-4335-A61B-7C3A2302A344}" destId="{B8E19202-8549-46AE-8EC0-72F2657E12EA}" srcOrd="1" destOrd="0" presId="urn:microsoft.com/office/officeart/2005/8/layout/chart3"/>
    <dgm:cxn modelId="{E9CAF516-DDB9-42D1-9BE9-E1CD3126BF0D}" type="presParOf" srcId="{389ABB26-7898-463D-9239-33CEB89F6AF7}" destId="{DA5F1615-0592-4721-824F-F23F78E5B4A2}" srcOrd="6" destOrd="0" presId="urn:microsoft.com/office/officeart/2005/8/layout/chart3"/>
    <dgm:cxn modelId="{3ABB428A-2763-496A-8371-A73DFE11012B}" type="presOf" srcId="{3E44D2E8-68A7-4E1E-B385-4479491AC424}" destId="{DA5F1615-0592-4721-824F-F23F78E5B4A2}" srcOrd="0" destOrd="0" presId="urn:microsoft.com/office/officeart/2005/8/layout/chart3"/>
    <dgm:cxn modelId="{76C649A6-6212-4585-8902-76FEDE85270C}" type="presParOf" srcId="{389ABB26-7898-463D-9239-33CEB89F6AF7}" destId="{F0E423DF-545B-486A-A828-A5B6D9C4F235}" srcOrd="7" destOrd="0" presId="urn:microsoft.com/office/officeart/2005/8/layout/chart3"/>
    <dgm:cxn modelId="{CB759F2E-5E3A-4498-8E96-111FBEE7F6B6}" type="presOf" srcId="{3E44D2E8-68A7-4E1E-B385-4479491AC424}" destId="{F0E423DF-545B-486A-A828-A5B6D9C4F235}" srcOrd="1" destOrd="0" presId="urn:microsoft.com/office/officeart/2005/8/layout/chart3"/>
    <dgm:cxn modelId="{C7D5100C-9466-4F60-B3BF-164C9DE92757}" type="presParOf" srcId="{389ABB26-7898-463D-9239-33CEB89F6AF7}" destId="{0BEC666F-409B-4DE3-96BB-4527AC86E72E}" srcOrd="8" destOrd="0" presId="urn:microsoft.com/office/officeart/2005/8/layout/chart3"/>
    <dgm:cxn modelId="{BA953177-037B-4C7C-9643-7FE0405D75D5}" type="presOf" srcId="{2D3201BB-05BE-4BF3-AD2D-59716179D2CB}" destId="{0BEC666F-409B-4DE3-96BB-4527AC86E72E}" srcOrd="0" destOrd="0" presId="urn:microsoft.com/office/officeart/2005/8/layout/chart3"/>
    <dgm:cxn modelId="{AA3538EC-DF48-42A2-B464-E1EB7466253C}" type="presParOf" srcId="{389ABB26-7898-463D-9239-33CEB89F6AF7}" destId="{20081E58-7F53-4F66-B18A-DBB5B505FABD}" srcOrd="9" destOrd="0" presId="urn:microsoft.com/office/officeart/2005/8/layout/chart3"/>
    <dgm:cxn modelId="{BD88AB15-D750-4C9B-9009-B7DB1CC8ADA7}" type="presOf" srcId="{2D3201BB-05BE-4BF3-AD2D-59716179D2CB}" destId="{20081E58-7F53-4F66-B18A-DBB5B505FABD}" srcOrd="1" destOrd="0" presId="urn:microsoft.com/office/officeart/2005/8/layout/chart3"/>
    <dgm:cxn modelId="{900DC344-EEDA-437D-9315-FC404C4AD4B7}" type="presParOf" srcId="{389ABB26-7898-463D-9239-33CEB89F6AF7}" destId="{E3DE4A86-54C3-4A03-9840-C272E0ECA504}" srcOrd="10" destOrd="0" presId="urn:microsoft.com/office/officeart/2005/8/layout/chart3"/>
    <dgm:cxn modelId="{318ACD42-0621-4F0E-8095-A59A5DAF3242}" type="presOf" srcId="{9DD32921-4C93-4755-8DBC-C93D5A9C26AA}" destId="{E3DE4A86-54C3-4A03-9840-C272E0ECA504}" srcOrd="0" destOrd="0" presId="urn:microsoft.com/office/officeart/2005/8/layout/chart3"/>
    <dgm:cxn modelId="{0E696CAF-9635-454E-946B-1B8BD7588B3E}" type="presParOf" srcId="{389ABB26-7898-463D-9239-33CEB89F6AF7}" destId="{9BA18A13-CE10-4A22-A83E-AD2B54054E5D}" srcOrd="11" destOrd="0" presId="urn:microsoft.com/office/officeart/2005/8/layout/chart3"/>
    <dgm:cxn modelId="{EBC3ACD7-E0CC-42DD-8A27-6393627FFA6A}" type="presOf" srcId="{9DD32921-4C93-4755-8DBC-C93D5A9C26AA}" destId="{9BA18A13-CE10-4A22-A83E-AD2B54054E5D}" srcOrd="1"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2A7BF6-C5C4-4205-9124-9156D5A0FF62}" type="doc">
      <dgm:prSet loTypeId="relationship" loCatId="relationship" qsTypeId="urn:microsoft.com/office/officeart/2005/8/quickstyle/simple1" qsCatId="simple" csTypeId="urn:microsoft.com/office/officeart/2005/8/colors/accent1_2" csCatId="accent1" phldr="1"/>
      <dgm:spPr/>
    </dgm:pt>
    <dgm:pt modelId="{65F48770-481A-4163-AFC7-D503548ED498}">
      <dgm:prSet phldrT="[Text]" phldr="0" custT="1"/>
      <dgm:spPr/>
      <dgm:t>
        <a:bodyPr vert="horz" wrap="square"/>
        <a:p>
          <a:pPr>
            <a:lnSpc>
              <a:spcPct val="100000"/>
            </a:lnSpc>
            <a:spcBef>
              <a:spcPct val="0"/>
            </a:spcBef>
            <a:spcAft>
              <a:spcPct val="35000"/>
            </a:spcAft>
          </a:pPr>
          <a:r>
            <a:rPr lang="vi-VN" altLang="en-US" sz="2400">
              <a:solidFill>
                <a:schemeClr val="tx1"/>
              </a:solidFill>
            </a:rPr>
            <a:t>ngoài </a:t>
          </a:r>
          <a:r>
            <a:rPr lang="vi-VN" altLang="en-US" sz="2400">
              <a:solidFill>
                <a:schemeClr val="tx1"/>
              </a:solidFill>
            </a:rPr>
            <a:t>trời</a:t>
          </a:r>
          <a:r>
            <a:rPr lang="vi-VN" altLang="en-US" sz="2400">
              <a:solidFill>
                <a:schemeClr val="tx1"/>
              </a:solidFill>
            </a:rPr>
            <a:t/>
          </a:r>
          <a:endParaRPr lang="vi-VN" altLang="en-US" sz="2400">
            <a:solidFill>
              <a:schemeClr val="tx1"/>
            </a:solidFill>
          </a:endParaRPr>
        </a:p>
      </dgm:t>
    </dgm:pt>
    <dgm:pt modelId="{B0F50286-39B7-44BA-B5D7-218AF3B2E4E5}" cxnId="{7616D6BF-F049-4D90-B637-71A97F2F5850}" type="parTrans">
      <dgm:prSet/>
      <dgm:spPr/>
    </dgm:pt>
    <dgm:pt modelId="{1EAF902D-B9E5-4236-8885-C26B25E2D413}" cxnId="{7616D6BF-F049-4D90-B637-71A97F2F5850}" type="sibTrans">
      <dgm:prSet/>
      <dgm:spPr/>
    </dgm:pt>
    <dgm:pt modelId="{8FC2087B-DBAB-4B99-92CD-E346FD81DB06}">
      <dgm:prSet phldrT="[Text]" phldr="0" custT="1"/>
      <dgm:spPr/>
      <dgm:t>
        <a:bodyPr vert="horz" wrap="square"/>
        <a:p>
          <a:pPr>
            <a:lnSpc>
              <a:spcPct val="100000"/>
            </a:lnSpc>
            <a:spcBef>
              <a:spcPct val="0"/>
            </a:spcBef>
            <a:spcAft>
              <a:spcPct val="35000"/>
            </a:spcAft>
          </a:pPr>
          <a:r>
            <a:rPr lang="vi-VN" altLang="en-US" sz="2400">
              <a:solidFill>
                <a:schemeClr val="tx1"/>
              </a:solidFill>
            </a:rPr>
            <a:t>kiên </a:t>
          </a:r>
          <a:r>
            <a:rPr lang="vi-VN" altLang="en-US" sz="2400">
              <a:solidFill>
                <a:schemeClr val="tx1"/>
              </a:solidFill>
            </a:rPr>
            <a:t>nhẫn</a:t>
          </a:r>
          <a:r>
            <a:rPr lang="vi-VN" altLang="en-US" sz="2400">
              <a:solidFill>
                <a:schemeClr val="tx1"/>
              </a:solidFill>
            </a:rPr>
            <a:t/>
          </a:r>
          <a:endParaRPr lang="vi-VN" altLang="en-US" sz="2400">
            <a:solidFill>
              <a:schemeClr val="tx1"/>
            </a:solidFill>
          </a:endParaRPr>
        </a:p>
      </dgm:t>
    </dgm:pt>
    <dgm:pt modelId="{7BA47608-A888-42CD-AE60-06756AF5F262}" cxnId="{ECB4A5DA-3575-4818-8C27-4E58D9879D1B}" type="parTrans">
      <dgm:prSet/>
      <dgm:spPr/>
    </dgm:pt>
    <dgm:pt modelId="{D4AA31C8-39A3-42E7-885F-549031C4BE38}" cxnId="{ECB4A5DA-3575-4818-8C27-4E58D9879D1B}" type="sibTrans">
      <dgm:prSet/>
      <dgm:spPr/>
    </dgm:pt>
    <dgm:pt modelId="{6F1F3242-297B-4335-A61B-7C3A2302A344}">
      <dgm:prSet/>
      <dgm:spPr/>
      <dgm:t>
        <a:bodyPr/>
        <a:p>
          <a:endParaRPr altLang="en-US"/>
        </a:p>
      </dgm:t>
    </dgm:pt>
    <dgm:pt modelId="{C0F23BDD-CEC0-4FE6-81E0-58320E6CE929}" cxnId="{391D5A02-054F-4F01-B821-26ECD55A0F3D}" type="parTrans">
      <dgm:prSet/>
      <dgm:spPr/>
    </dgm:pt>
    <dgm:pt modelId="{4F3833E7-D061-4A37-853B-DCE11E3890A2}" cxnId="{391D5A02-054F-4F01-B821-26ECD55A0F3D}" type="sibTrans">
      <dgm:prSet/>
      <dgm:spPr/>
    </dgm:pt>
    <dgm:pt modelId="{3E44D2E8-68A7-4E1E-B385-4479491AC424}">
      <dgm:prSet/>
      <dgm:spPr/>
      <dgm:t>
        <a:bodyPr/>
        <a:p>
          <a:endParaRPr altLang="en-US"/>
        </a:p>
      </dgm:t>
    </dgm:pt>
    <dgm:pt modelId="{214A2886-72E8-40E3-A4B1-38B76C61BA0C}" cxnId="{C3DCF6AD-F723-4192-8433-CE935C463B7C}" type="parTrans">
      <dgm:prSet/>
      <dgm:spPr/>
    </dgm:pt>
    <dgm:pt modelId="{1EC7B5F9-02E4-479E-A7AE-A64366355DCD}" cxnId="{C3DCF6AD-F723-4192-8433-CE935C463B7C}" type="sibTrans">
      <dgm:prSet/>
      <dgm:spPr/>
    </dgm:pt>
    <dgm:pt modelId="{2D3201BB-05BE-4BF3-AD2D-59716179D2CB}">
      <dgm:prSet/>
      <dgm:spPr/>
      <dgm:t>
        <a:bodyPr/>
        <a:p>
          <a:endParaRPr altLang="en-US"/>
        </a:p>
      </dgm:t>
    </dgm:pt>
    <dgm:pt modelId="{C15A3167-4D2E-420E-A09B-C2420DBC8340}" cxnId="{E3605E8B-3B0E-4F62-8D31-CDC817D70DBC}" type="parTrans">
      <dgm:prSet/>
      <dgm:spPr/>
    </dgm:pt>
    <dgm:pt modelId="{DD34FCB8-18EA-4506-B376-6C55ED98CBCD}" cxnId="{E3605E8B-3B0E-4F62-8D31-CDC817D70DBC}" type="sibTrans">
      <dgm:prSet/>
      <dgm:spPr/>
    </dgm:pt>
    <dgm:pt modelId="{9DD32921-4C93-4755-8DBC-C93D5A9C26AA}">
      <dgm:prSet phldrT="[Text]" phldr="0" custT="1"/>
      <dgm:spPr/>
      <dgm:t>
        <a:bodyPr vert="horz" wrap="square"/>
        <a:p>
          <a:pPr>
            <a:lnSpc>
              <a:spcPct val="100000"/>
            </a:lnSpc>
            <a:spcBef>
              <a:spcPct val="0"/>
            </a:spcBef>
            <a:spcAft>
              <a:spcPct val="35000"/>
            </a:spcAft>
          </a:pPr>
          <a:r>
            <a:rPr lang="vi-VN" altLang="en-US" sz="2400">
              <a:solidFill>
                <a:schemeClr val="tx1"/>
              </a:solidFill>
            </a:rPr>
            <a:t>trách </a:t>
          </a:r>
          <a:r>
            <a:rPr lang="vi-VN" altLang="en-US" sz="2400">
              <a:solidFill>
                <a:schemeClr val="tx1"/>
              </a:solidFill>
            </a:rPr>
            <a:t>nhiệm</a:t>
          </a:r>
          <a:r>
            <a:rPr lang="vi-VN" altLang="en-US" sz="2400">
              <a:solidFill>
                <a:schemeClr val="tx1"/>
              </a:solidFill>
            </a:rPr>
            <a:t/>
          </a:r>
          <a:endParaRPr lang="vi-VN" altLang="en-US" sz="2400">
            <a:solidFill>
              <a:schemeClr val="tx1"/>
            </a:solidFill>
          </a:endParaRPr>
        </a:p>
        <a:p>
          <a:pPr>
            <a:lnSpc>
              <a:spcPct val="100000"/>
            </a:lnSpc>
            <a:spcBef>
              <a:spcPct val="0"/>
            </a:spcBef>
            <a:spcAft>
              <a:spcPct val="35000"/>
            </a:spcAft>
          </a:pPr>
          <a:r>
            <a:rPr lang="vi-VN" altLang="en-US" sz="2400">
              <a:solidFill>
                <a:schemeClr val="tx1"/>
              </a:solidFill>
            </a:rPr>
            <a:t/>
          </a:r>
          <a:endParaRPr lang="vi-VN" altLang="en-US" sz="2400">
            <a:solidFill>
              <a:schemeClr val="tx1"/>
            </a:solidFill>
          </a:endParaRPr>
        </a:p>
      </dgm:t>
    </dgm:pt>
    <dgm:pt modelId="{E7BC373D-5454-4F08-B23A-12FA48E32AB9}" cxnId="{9E51F89B-15CE-454A-8AE6-AE9C64D4E5F5}" type="parTrans">
      <dgm:prSet/>
      <dgm:spPr/>
    </dgm:pt>
    <dgm:pt modelId="{7C979ACF-5070-4EAA-8EBC-4F3FA84673AE}" cxnId="{9E51F89B-15CE-454A-8AE6-AE9C64D4E5F5}" type="sibTrans">
      <dgm:prSet/>
      <dgm:spPr/>
    </dgm:pt>
    <dgm:pt modelId="{389ABB26-7898-463D-9239-33CEB89F6AF7}" type="pres">
      <dgm:prSet presAssocID="{7D2A7BF6-C5C4-4205-9124-9156D5A0FF62}" presName="compositeShape" presStyleCnt="0">
        <dgm:presLayoutVars>
          <dgm:chMax val="7"/>
          <dgm:dir/>
          <dgm:resizeHandles val="exact"/>
        </dgm:presLayoutVars>
      </dgm:prSet>
      <dgm:spPr/>
    </dgm:pt>
    <dgm:pt modelId="{9D0F1FAC-E2B7-47D9-AF9E-8567148D7A1D}" type="pres">
      <dgm:prSet presAssocID="{7D2A7BF6-C5C4-4205-9124-9156D5A0FF62}" presName="wedge1" presStyleLbl="node1" presStyleIdx="0" presStyleCnt="6"/>
      <dgm:spPr/>
    </dgm:pt>
    <dgm:pt modelId="{170B9FDA-8349-46CB-AD74-A643C221A342}" type="pres">
      <dgm:prSet presAssocID="{7D2A7BF6-C5C4-4205-9124-9156D5A0FF62}" presName="wedge1Tx" presStyleCnt="0">
        <dgm:presLayoutVars>
          <dgm:chMax val="0"/>
          <dgm:chPref val="0"/>
          <dgm:bulletEnabled val="1"/>
        </dgm:presLayoutVars>
      </dgm:prSet>
      <dgm:spPr/>
    </dgm:pt>
    <dgm:pt modelId="{E39900BC-8280-4B85-BA2D-D2EC42E5E3C8}" type="pres">
      <dgm:prSet presAssocID="{7D2A7BF6-C5C4-4205-9124-9156D5A0FF62}" presName="wedge2" presStyleLbl="node1" presStyleIdx="1" presStyleCnt="6"/>
      <dgm:spPr/>
    </dgm:pt>
    <dgm:pt modelId="{D228BC7F-53A7-491C-8EEB-093E1438ECD9}" type="pres">
      <dgm:prSet presAssocID="{7D2A7BF6-C5C4-4205-9124-9156D5A0FF62}" presName="wedge2Tx" presStyleCnt="0">
        <dgm:presLayoutVars>
          <dgm:chMax val="0"/>
          <dgm:chPref val="0"/>
          <dgm:bulletEnabled val="1"/>
        </dgm:presLayoutVars>
      </dgm:prSet>
      <dgm:spPr/>
    </dgm:pt>
    <dgm:pt modelId="{5CA0BC8A-FE97-4043-AD4F-D6CB2A4406DC}" type="pres">
      <dgm:prSet presAssocID="{7D2A7BF6-C5C4-4205-9124-9156D5A0FF62}" presName="wedge3" presStyleLbl="node1" presStyleIdx="2" presStyleCnt="6"/>
      <dgm:spPr/>
    </dgm:pt>
    <dgm:pt modelId="{B8E19202-8549-46AE-8EC0-72F2657E12EA}" type="pres">
      <dgm:prSet presAssocID="{7D2A7BF6-C5C4-4205-9124-9156D5A0FF62}" presName="wedge3Tx" presStyleCnt="0">
        <dgm:presLayoutVars>
          <dgm:chMax val="0"/>
          <dgm:chPref val="0"/>
          <dgm:bulletEnabled val="1"/>
        </dgm:presLayoutVars>
      </dgm:prSet>
      <dgm:spPr/>
    </dgm:pt>
    <dgm:pt modelId="{DA5F1615-0592-4721-824F-F23F78E5B4A2}" type="pres">
      <dgm:prSet presAssocID="{7D2A7BF6-C5C4-4205-9124-9156D5A0FF62}" presName="wedge4" presStyleLbl="node1" presStyleIdx="3" presStyleCnt="6"/>
      <dgm:spPr/>
    </dgm:pt>
    <dgm:pt modelId="{F0E423DF-545B-486A-A828-A5B6D9C4F235}" type="pres">
      <dgm:prSet presAssocID="{7D2A7BF6-C5C4-4205-9124-9156D5A0FF62}" presName="wedge4Tx" presStyleCnt="0">
        <dgm:presLayoutVars>
          <dgm:chMax val="0"/>
          <dgm:chPref val="0"/>
          <dgm:bulletEnabled val="1"/>
        </dgm:presLayoutVars>
      </dgm:prSet>
      <dgm:spPr/>
    </dgm:pt>
    <dgm:pt modelId="{0BEC666F-409B-4DE3-96BB-4527AC86E72E}" type="pres">
      <dgm:prSet presAssocID="{7D2A7BF6-C5C4-4205-9124-9156D5A0FF62}" presName="wedge5" presStyleLbl="node1" presStyleIdx="4" presStyleCnt="6"/>
      <dgm:spPr/>
    </dgm:pt>
    <dgm:pt modelId="{20081E58-7F53-4F66-B18A-DBB5B505FABD}" type="pres">
      <dgm:prSet presAssocID="{7D2A7BF6-C5C4-4205-9124-9156D5A0FF62}" presName="wedge5Tx" presStyleCnt="0">
        <dgm:presLayoutVars>
          <dgm:chMax val="0"/>
          <dgm:chPref val="0"/>
          <dgm:bulletEnabled val="1"/>
        </dgm:presLayoutVars>
      </dgm:prSet>
      <dgm:spPr/>
    </dgm:pt>
    <dgm:pt modelId="{E3DE4A86-54C3-4A03-9840-C272E0ECA504}" type="pres">
      <dgm:prSet presAssocID="{7D2A7BF6-C5C4-4205-9124-9156D5A0FF62}" presName="wedge6" presStyleLbl="node1" presStyleIdx="5" presStyleCnt="6"/>
      <dgm:spPr/>
    </dgm:pt>
    <dgm:pt modelId="{9BA18A13-CE10-4A22-A83E-AD2B54054E5D}" type="pres">
      <dgm:prSet presAssocID="{7D2A7BF6-C5C4-4205-9124-9156D5A0FF62}" presName="wedge6Tx" presStyleCnt="0">
        <dgm:presLayoutVars>
          <dgm:chMax val="0"/>
          <dgm:chPref val="0"/>
          <dgm:bulletEnabled val="1"/>
        </dgm:presLayoutVars>
      </dgm:prSet>
      <dgm:spPr/>
    </dgm:pt>
  </dgm:ptLst>
  <dgm:cxnLst>
    <dgm:cxn modelId="{7616D6BF-F049-4D90-B637-71A97F2F5850}" srcId="{7D2A7BF6-C5C4-4205-9124-9156D5A0FF62}" destId="{65F48770-481A-4163-AFC7-D503548ED498}" srcOrd="0" destOrd="0" parTransId="{B0F50286-39B7-44BA-B5D7-218AF3B2E4E5}" sibTransId="{1EAF902D-B9E5-4236-8885-C26B25E2D413}"/>
    <dgm:cxn modelId="{ECB4A5DA-3575-4818-8C27-4E58D9879D1B}" srcId="{7D2A7BF6-C5C4-4205-9124-9156D5A0FF62}" destId="{8FC2087B-DBAB-4B99-92CD-E346FD81DB06}" srcOrd="1" destOrd="0" parTransId="{7BA47608-A888-42CD-AE60-06756AF5F262}" sibTransId="{D4AA31C8-39A3-42E7-885F-549031C4BE38}"/>
    <dgm:cxn modelId="{391D5A02-054F-4F01-B821-26ECD55A0F3D}" srcId="{7D2A7BF6-C5C4-4205-9124-9156D5A0FF62}" destId="{6F1F3242-297B-4335-A61B-7C3A2302A344}" srcOrd="2" destOrd="0" parTransId="{C0F23BDD-CEC0-4FE6-81E0-58320E6CE929}" sibTransId="{4F3833E7-D061-4A37-853B-DCE11E3890A2}"/>
    <dgm:cxn modelId="{C3DCF6AD-F723-4192-8433-CE935C463B7C}" srcId="{7D2A7BF6-C5C4-4205-9124-9156D5A0FF62}" destId="{3E44D2E8-68A7-4E1E-B385-4479491AC424}" srcOrd="3" destOrd="0" parTransId="{214A2886-72E8-40E3-A4B1-38B76C61BA0C}" sibTransId="{1EC7B5F9-02E4-479E-A7AE-A64366355DCD}"/>
    <dgm:cxn modelId="{E3605E8B-3B0E-4F62-8D31-CDC817D70DBC}" srcId="{7D2A7BF6-C5C4-4205-9124-9156D5A0FF62}" destId="{2D3201BB-05BE-4BF3-AD2D-59716179D2CB}" srcOrd="4" destOrd="0" parTransId="{C15A3167-4D2E-420E-A09B-C2420DBC8340}" sibTransId="{DD34FCB8-18EA-4506-B376-6C55ED98CBCD}"/>
    <dgm:cxn modelId="{9E51F89B-15CE-454A-8AE6-AE9C64D4E5F5}" srcId="{7D2A7BF6-C5C4-4205-9124-9156D5A0FF62}" destId="{9DD32921-4C93-4755-8DBC-C93D5A9C26AA}" srcOrd="5" destOrd="0" parTransId="{E7BC373D-5454-4F08-B23A-12FA48E32AB9}" sibTransId="{7C979ACF-5070-4EAA-8EBC-4F3FA84673AE}"/>
    <dgm:cxn modelId="{E62C6953-377E-4AC6-AF74-D7B0F833BAE1}" type="presOf" srcId="{7D2A7BF6-C5C4-4205-9124-9156D5A0FF62}" destId="{389ABB26-7898-463D-9239-33CEB89F6AF7}" srcOrd="0" destOrd="0" presId="urn:microsoft.com/office/officeart/2005/8/layout/chart3"/>
    <dgm:cxn modelId="{E45B0A85-F4E0-4CB0-9656-85C90ACC5DA6}" type="presParOf" srcId="{389ABB26-7898-463D-9239-33CEB89F6AF7}" destId="{9D0F1FAC-E2B7-47D9-AF9E-8567148D7A1D}" srcOrd="0" destOrd="0" presId="urn:microsoft.com/office/officeart/2005/8/layout/chart3"/>
    <dgm:cxn modelId="{412A58BF-1B61-4C5D-B1CD-1F2C729FA0AA}" type="presOf" srcId="{65F48770-481A-4163-AFC7-D503548ED498}" destId="{9D0F1FAC-E2B7-47D9-AF9E-8567148D7A1D}" srcOrd="0" destOrd="0" presId="urn:microsoft.com/office/officeart/2005/8/layout/chart3"/>
    <dgm:cxn modelId="{3EBE0C99-934C-4FD8-B206-662A28B4A115}" type="presParOf" srcId="{389ABB26-7898-463D-9239-33CEB89F6AF7}" destId="{170B9FDA-8349-46CB-AD74-A643C221A342}" srcOrd="1" destOrd="0" presId="urn:microsoft.com/office/officeart/2005/8/layout/chart3"/>
    <dgm:cxn modelId="{9A131FAC-60EE-4DC5-A3A9-6163C803A2B8}" type="presOf" srcId="{65F48770-481A-4163-AFC7-D503548ED498}" destId="{170B9FDA-8349-46CB-AD74-A643C221A342}" srcOrd="1" destOrd="0" presId="urn:microsoft.com/office/officeart/2005/8/layout/chart3"/>
    <dgm:cxn modelId="{3F9B11B2-DFD8-49BF-A5EC-AF94D959B6DA}" type="presParOf" srcId="{389ABB26-7898-463D-9239-33CEB89F6AF7}" destId="{E39900BC-8280-4B85-BA2D-D2EC42E5E3C8}" srcOrd="2" destOrd="0" presId="urn:microsoft.com/office/officeart/2005/8/layout/chart3"/>
    <dgm:cxn modelId="{49B6ABCB-780A-4652-AF14-E579BE6A73F3}" type="presOf" srcId="{8FC2087B-DBAB-4B99-92CD-E346FD81DB06}" destId="{E39900BC-8280-4B85-BA2D-D2EC42E5E3C8}" srcOrd="0" destOrd="0" presId="urn:microsoft.com/office/officeart/2005/8/layout/chart3"/>
    <dgm:cxn modelId="{7AA15E45-5DC3-4412-A449-AB652E2CDAEA}" type="presParOf" srcId="{389ABB26-7898-463D-9239-33CEB89F6AF7}" destId="{D228BC7F-53A7-491C-8EEB-093E1438ECD9}" srcOrd="3" destOrd="0" presId="urn:microsoft.com/office/officeart/2005/8/layout/chart3"/>
    <dgm:cxn modelId="{702A5102-B816-4C90-AA2A-6ABED9022348}" type="presOf" srcId="{8FC2087B-DBAB-4B99-92CD-E346FD81DB06}" destId="{D228BC7F-53A7-491C-8EEB-093E1438ECD9}" srcOrd="1" destOrd="0" presId="urn:microsoft.com/office/officeart/2005/8/layout/chart3"/>
    <dgm:cxn modelId="{FFCE73E4-B573-4E6E-953B-11C9EF6D0DEB}" type="presParOf" srcId="{389ABB26-7898-463D-9239-33CEB89F6AF7}" destId="{5CA0BC8A-FE97-4043-AD4F-D6CB2A4406DC}" srcOrd="4" destOrd="0" presId="urn:microsoft.com/office/officeart/2005/8/layout/chart3"/>
    <dgm:cxn modelId="{440978D8-32D8-48AD-82EC-FB48A29AF456}" type="presOf" srcId="{6F1F3242-297B-4335-A61B-7C3A2302A344}" destId="{5CA0BC8A-FE97-4043-AD4F-D6CB2A4406DC}" srcOrd="0" destOrd="0" presId="urn:microsoft.com/office/officeart/2005/8/layout/chart3"/>
    <dgm:cxn modelId="{D102DAD0-B893-43B5-8FA1-2BA7A99AFF88}" type="presParOf" srcId="{389ABB26-7898-463D-9239-33CEB89F6AF7}" destId="{B8E19202-8549-46AE-8EC0-72F2657E12EA}" srcOrd="5" destOrd="0" presId="urn:microsoft.com/office/officeart/2005/8/layout/chart3"/>
    <dgm:cxn modelId="{BB3E237E-39ED-41AA-B403-DD01AA2C4A19}" type="presOf" srcId="{6F1F3242-297B-4335-A61B-7C3A2302A344}" destId="{B8E19202-8549-46AE-8EC0-72F2657E12EA}" srcOrd="1" destOrd="0" presId="urn:microsoft.com/office/officeart/2005/8/layout/chart3"/>
    <dgm:cxn modelId="{E9CAF516-DDB9-42D1-9BE9-E1CD3126BF0D}" type="presParOf" srcId="{389ABB26-7898-463D-9239-33CEB89F6AF7}" destId="{DA5F1615-0592-4721-824F-F23F78E5B4A2}" srcOrd="6" destOrd="0" presId="urn:microsoft.com/office/officeart/2005/8/layout/chart3"/>
    <dgm:cxn modelId="{3ABB428A-2763-496A-8371-A73DFE11012B}" type="presOf" srcId="{3E44D2E8-68A7-4E1E-B385-4479491AC424}" destId="{DA5F1615-0592-4721-824F-F23F78E5B4A2}" srcOrd="0" destOrd="0" presId="urn:microsoft.com/office/officeart/2005/8/layout/chart3"/>
    <dgm:cxn modelId="{76C649A6-6212-4585-8902-76FEDE85270C}" type="presParOf" srcId="{389ABB26-7898-463D-9239-33CEB89F6AF7}" destId="{F0E423DF-545B-486A-A828-A5B6D9C4F235}" srcOrd="7" destOrd="0" presId="urn:microsoft.com/office/officeart/2005/8/layout/chart3"/>
    <dgm:cxn modelId="{CB759F2E-5E3A-4498-8E96-111FBEE7F6B6}" type="presOf" srcId="{3E44D2E8-68A7-4E1E-B385-4479491AC424}" destId="{F0E423DF-545B-486A-A828-A5B6D9C4F235}" srcOrd="1" destOrd="0" presId="urn:microsoft.com/office/officeart/2005/8/layout/chart3"/>
    <dgm:cxn modelId="{C7D5100C-9466-4F60-B3BF-164C9DE92757}" type="presParOf" srcId="{389ABB26-7898-463D-9239-33CEB89F6AF7}" destId="{0BEC666F-409B-4DE3-96BB-4527AC86E72E}" srcOrd="8" destOrd="0" presId="urn:microsoft.com/office/officeart/2005/8/layout/chart3"/>
    <dgm:cxn modelId="{BA953177-037B-4C7C-9643-7FE0405D75D5}" type="presOf" srcId="{2D3201BB-05BE-4BF3-AD2D-59716179D2CB}" destId="{0BEC666F-409B-4DE3-96BB-4527AC86E72E}" srcOrd="0" destOrd="0" presId="urn:microsoft.com/office/officeart/2005/8/layout/chart3"/>
    <dgm:cxn modelId="{AA3538EC-DF48-42A2-B464-E1EB7466253C}" type="presParOf" srcId="{389ABB26-7898-463D-9239-33CEB89F6AF7}" destId="{20081E58-7F53-4F66-B18A-DBB5B505FABD}" srcOrd="9" destOrd="0" presId="urn:microsoft.com/office/officeart/2005/8/layout/chart3"/>
    <dgm:cxn modelId="{BD88AB15-D750-4C9B-9009-B7DB1CC8ADA7}" type="presOf" srcId="{2D3201BB-05BE-4BF3-AD2D-59716179D2CB}" destId="{20081E58-7F53-4F66-B18A-DBB5B505FABD}" srcOrd="1" destOrd="0" presId="urn:microsoft.com/office/officeart/2005/8/layout/chart3"/>
    <dgm:cxn modelId="{900DC344-EEDA-437D-9315-FC404C4AD4B7}" type="presParOf" srcId="{389ABB26-7898-463D-9239-33CEB89F6AF7}" destId="{E3DE4A86-54C3-4A03-9840-C272E0ECA504}" srcOrd="10" destOrd="0" presId="urn:microsoft.com/office/officeart/2005/8/layout/chart3"/>
    <dgm:cxn modelId="{318ACD42-0621-4F0E-8095-A59A5DAF3242}" type="presOf" srcId="{9DD32921-4C93-4755-8DBC-C93D5A9C26AA}" destId="{E3DE4A86-54C3-4A03-9840-C272E0ECA504}" srcOrd="0" destOrd="0" presId="urn:microsoft.com/office/officeart/2005/8/layout/chart3"/>
    <dgm:cxn modelId="{0E696CAF-9635-454E-946B-1B8BD7588B3E}" type="presParOf" srcId="{389ABB26-7898-463D-9239-33CEB89F6AF7}" destId="{9BA18A13-CE10-4A22-A83E-AD2B54054E5D}" srcOrd="11" destOrd="0" presId="urn:microsoft.com/office/officeart/2005/8/layout/chart3"/>
    <dgm:cxn modelId="{EBC3ACD7-E0CC-42DD-8A27-6393627FFA6A}" type="presOf" srcId="{9DD32921-4C93-4755-8DBC-C93D5A9C26AA}" destId="{9BA18A13-CE10-4A22-A83E-AD2B54054E5D}" srcOrd="1"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2A7BF6-C5C4-4205-9124-9156D5A0FF62}" type="doc">
      <dgm:prSet loTypeId="relationship" loCatId="relationship" qsTypeId="urn:microsoft.com/office/officeart/2005/8/quickstyle/simple1" qsCatId="simple" csTypeId="urn:microsoft.com/office/officeart/2005/8/colors/accent1_2" csCatId="accent1" phldr="1"/>
      <dgm:spPr/>
    </dgm:pt>
    <dgm:pt modelId="{65F48770-481A-4163-AFC7-D503548ED498}">
      <dgm:prSet phldrT="[Text]" phldr="0" custT="1"/>
      <dgm:spPr/>
      <dgm:t>
        <a:bodyPr vert="horz" wrap="square"/>
        <a:p>
          <a:pPr>
            <a:lnSpc>
              <a:spcPct val="100000"/>
            </a:lnSpc>
            <a:spcBef>
              <a:spcPct val="0"/>
            </a:spcBef>
            <a:spcAft>
              <a:spcPct val="35000"/>
            </a:spcAft>
          </a:pPr>
          <a:r>
            <a:rPr lang="vi-VN" altLang="en-US" sz="2400">
              <a:solidFill>
                <a:schemeClr val="tx1"/>
              </a:solidFill>
            </a:rPr>
            <a:t>ngoài </a:t>
          </a:r>
          <a:r>
            <a:rPr lang="vi-VN" altLang="en-US" sz="2400">
              <a:solidFill>
                <a:schemeClr val="tx1"/>
              </a:solidFill>
            </a:rPr>
            <a:t>trời</a:t>
          </a:r>
          <a:r>
            <a:rPr lang="vi-VN" altLang="en-US" sz="2400">
              <a:solidFill>
                <a:schemeClr val="tx1"/>
              </a:solidFill>
            </a:rPr>
            <a:t/>
          </a:r>
          <a:endParaRPr lang="vi-VN" altLang="en-US" sz="2400">
            <a:solidFill>
              <a:schemeClr val="tx1"/>
            </a:solidFill>
          </a:endParaRPr>
        </a:p>
      </dgm:t>
    </dgm:pt>
    <dgm:pt modelId="{B0F50286-39B7-44BA-B5D7-218AF3B2E4E5}" cxnId="{7616D6BF-F049-4D90-B637-71A97F2F5850}" type="parTrans">
      <dgm:prSet/>
      <dgm:spPr/>
    </dgm:pt>
    <dgm:pt modelId="{1EAF902D-B9E5-4236-8885-C26B25E2D413}" cxnId="{7616D6BF-F049-4D90-B637-71A97F2F5850}" type="sibTrans">
      <dgm:prSet/>
      <dgm:spPr/>
    </dgm:pt>
    <dgm:pt modelId="{8FC2087B-DBAB-4B99-92CD-E346FD81DB06}">
      <dgm:prSet phldrT="[Text]" phldr="0" custT="1"/>
      <dgm:spPr/>
      <dgm:t>
        <a:bodyPr vert="horz" wrap="square"/>
        <a:p>
          <a:pPr>
            <a:lnSpc>
              <a:spcPct val="100000"/>
            </a:lnSpc>
            <a:spcBef>
              <a:spcPct val="0"/>
            </a:spcBef>
            <a:spcAft>
              <a:spcPct val="35000"/>
            </a:spcAft>
          </a:pPr>
          <a:r>
            <a:rPr lang="vi-VN" altLang="en-US" sz="2400">
              <a:solidFill>
                <a:schemeClr val="tx1"/>
              </a:solidFill>
            </a:rPr>
            <a:t>kiên </a:t>
          </a:r>
          <a:r>
            <a:rPr lang="vi-VN" altLang="en-US" sz="2400">
              <a:solidFill>
                <a:schemeClr val="tx1"/>
              </a:solidFill>
            </a:rPr>
            <a:t>nhẫn</a:t>
          </a:r>
          <a:r>
            <a:rPr lang="vi-VN" altLang="en-US" sz="2400">
              <a:solidFill>
                <a:schemeClr val="tx1"/>
              </a:solidFill>
            </a:rPr>
            <a:t/>
          </a:r>
          <a:endParaRPr lang="vi-VN" altLang="en-US" sz="2400">
            <a:solidFill>
              <a:schemeClr val="tx1"/>
            </a:solidFill>
          </a:endParaRPr>
        </a:p>
      </dgm:t>
    </dgm:pt>
    <dgm:pt modelId="{7BA47608-A888-42CD-AE60-06756AF5F262}" cxnId="{ECB4A5DA-3575-4818-8C27-4E58D9879D1B}" type="parTrans">
      <dgm:prSet/>
      <dgm:spPr/>
    </dgm:pt>
    <dgm:pt modelId="{D4AA31C8-39A3-42E7-885F-549031C4BE38}" cxnId="{ECB4A5DA-3575-4818-8C27-4E58D9879D1B}" type="sibTrans">
      <dgm:prSet/>
      <dgm:spPr/>
    </dgm:pt>
    <dgm:pt modelId="{6F1F3242-297B-4335-A61B-7C3A2302A344}">
      <dgm:prSet/>
      <dgm:spPr/>
      <dgm:t>
        <a:bodyPr/>
        <a:p>
          <a:endParaRPr altLang="en-US"/>
        </a:p>
      </dgm:t>
    </dgm:pt>
    <dgm:pt modelId="{C0F23BDD-CEC0-4FE6-81E0-58320E6CE929}" cxnId="{391D5A02-054F-4F01-B821-26ECD55A0F3D}" type="parTrans">
      <dgm:prSet/>
      <dgm:spPr/>
    </dgm:pt>
    <dgm:pt modelId="{4F3833E7-D061-4A37-853B-DCE11E3890A2}" cxnId="{391D5A02-054F-4F01-B821-26ECD55A0F3D}" type="sibTrans">
      <dgm:prSet/>
      <dgm:spPr/>
    </dgm:pt>
    <dgm:pt modelId="{3E44D2E8-68A7-4E1E-B385-4479491AC424}">
      <dgm:prSet/>
      <dgm:spPr/>
      <dgm:t>
        <a:bodyPr/>
        <a:p>
          <a:endParaRPr altLang="en-US"/>
        </a:p>
      </dgm:t>
    </dgm:pt>
    <dgm:pt modelId="{214A2886-72E8-40E3-A4B1-38B76C61BA0C}" cxnId="{C3DCF6AD-F723-4192-8433-CE935C463B7C}" type="parTrans">
      <dgm:prSet/>
      <dgm:spPr/>
    </dgm:pt>
    <dgm:pt modelId="{1EC7B5F9-02E4-479E-A7AE-A64366355DCD}" cxnId="{C3DCF6AD-F723-4192-8433-CE935C463B7C}" type="sibTrans">
      <dgm:prSet/>
      <dgm:spPr/>
    </dgm:pt>
    <dgm:pt modelId="{2D3201BB-05BE-4BF3-AD2D-59716179D2CB}">
      <dgm:prSet/>
      <dgm:spPr/>
      <dgm:t>
        <a:bodyPr/>
        <a:p>
          <a:endParaRPr altLang="en-US"/>
        </a:p>
      </dgm:t>
    </dgm:pt>
    <dgm:pt modelId="{C15A3167-4D2E-420E-A09B-C2420DBC8340}" cxnId="{E3605E8B-3B0E-4F62-8D31-CDC817D70DBC}" type="parTrans">
      <dgm:prSet/>
      <dgm:spPr/>
    </dgm:pt>
    <dgm:pt modelId="{DD34FCB8-18EA-4506-B376-6C55ED98CBCD}" cxnId="{E3605E8B-3B0E-4F62-8D31-CDC817D70DBC}" type="sibTrans">
      <dgm:prSet/>
      <dgm:spPr/>
    </dgm:pt>
    <dgm:pt modelId="{9DD32921-4C93-4755-8DBC-C93D5A9C26AA}">
      <dgm:prSet phldrT="[Text]" phldr="0" custT="1"/>
      <dgm:spPr/>
      <dgm:t>
        <a:bodyPr vert="horz" wrap="square"/>
        <a:p>
          <a:pPr>
            <a:lnSpc>
              <a:spcPct val="100000"/>
            </a:lnSpc>
            <a:spcBef>
              <a:spcPct val="0"/>
            </a:spcBef>
            <a:spcAft>
              <a:spcPct val="35000"/>
            </a:spcAft>
          </a:pPr>
          <a:r>
            <a:rPr lang="vi-VN" altLang="en-US" sz="2400">
              <a:solidFill>
                <a:schemeClr val="tx1"/>
              </a:solidFill>
            </a:rPr>
            <a:t>trách </a:t>
          </a:r>
          <a:r>
            <a:rPr lang="vi-VN" altLang="en-US" sz="2400">
              <a:solidFill>
                <a:schemeClr val="tx1"/>
              </a:solidFill>
            </a:rPr>
            <a:t>nhiệm</a:t>
          </a:r>
          <a:r>
            <a:rPr lang="vi-VN" altLang="en-US" sz="2400">
              <a:solidFill>
                <a:schemeClr val="tx1"/>
              </a:solidFill>
            </a:rPr>
            <a:t/>
          </a:r>
          <a:endParaRPr lang="vi-VN" altLang="en-US" sz="2400">
            <a:solidFill>
              <a:schemeClr val="tx1"/>
            </a:solidFill>
          </a:endParaRPr>
        </a:p>
        <a:p>
          <a:pPr>
            <a:lnSpc>
              <a:spcPct val="100000"/>
            </a:lnSpc>
            <a:spcBef>
              <a:spcPct val="0"/>
            </a:spcBef>
            <a:spcAft>
              <a:spcPct val="35000"/>
            </a:spcAft>
          </a:pPr>
          <a:r>
            <a:rPr lang="vi-VN" altLang="en-US" sz="2400">
              <a:solidFill>
                <a:schemeClr val="tx1"/>
              </a:solidFill>
            </a:rPr>
            <a:t/>
          </a:r>
          <a:endParaRPr lang="vi-VN" altLang="en-US" sz="2400">
            <a:solidFill>
              <a:schemeClr val="tx1"/>
            </a:solidFill>
          </a:endParaRPr>
        </a:p>
      </dgm:t>
    </dgm:pt>
    <dgm:pt modelId="{E7BC373D-5454-4F08-B23A-12FA48E32AB9}" cxnId="{9E51F89B-15CE-454A-8AE6-AE9C64D4E5F5}" type="parTrans">
      <dgm:prSet/>
      <dgm:spPr/>
    </dgm:pt>
    <dgm:pt modelId="{7C979ACF-5070-4EAA-8EBC-4F3FA84673AE}" cxnId="{9E51F89B-15CE-454A-8AE6-AE9C64D4E5F5}" type="sibTrans">
      <dgm:prSet/>
      <dgm:spPr/>
    </dgm:pt>
    <dgm:pt modelId="{389ABB26-7898-463D-9239-33CEB89F6AF7}" type="pres">
      <dgm:prSet presAssocID="{7D2A7BF6-C5C4-4205-9124-9156D5A0FF62}" presName="compositeShape" presStyleCnt="0">
        <dgm:presLayoutVars>
          <dgm:chMax val="7"/>
          <dgm:dir/>
          <dgm:resizeHandles val="exact"/>
        </dgm:presLayoutVars>
      </dgm:prSet>
      <dgm:spPr/>
    </dgm:pt>
    <dgm:pt modelId="{9D0F1FAC-E2B7-47D9-AF9E-8567148D7A1D}" type="pres">
      <dgm:prSet presAssocID="{7D2A7BF6-C5C4-4205-9124-9156D5A0FF62}" presName="wedge1" presStyleLbl="node1" presStyleIdx="0" presStyleCnt="6"/>
      <dgm:spPr/>
    </dgm:pt>
    <dgm:pt modelId="{170B9FDA-8349-46CB-AD74-A643C221A342}" type="pres">
      <dgm:prSet presAssocID="{7D2A7BF6-C5C4-4205-9124-9156D5A0FF62}" presName="wedge1Tx" presStyleCnt="0">
        <dgm:presLayoutVars>
          <dgm:chMax val="0"/>
          <dgm:chPref val="0"/>
          <dgm:bulletEnabled val="1"/>
        </dgm:presLayoutVars>
      </dgm:prSet>
      <dgm:spPr/>
    </dgm:pt>
    <dgm:pt modelId="{E39900BC-8280-4B85-BA2D-D2EC42E5E3C8}" type="pres">
      <dgm:prSet presAssocID="{7D2A7BF6-C5C4-4205-9124-9156D5A0FF62}" presName="wedge2" presStyleLbl="node1" presStyleIdx="1" presStyleCnt="6"/>
      <dgm:spPr/>
    </dgm:pt>
    <dgm:pt modelId="{D228BC7F-53A7-491C-8EEB-093E1438ECD9}" type="pres">
      <dgm:prSet presAssocID="{7D2A7BF6-C5C4-4205-9124-9156D5A0FF62}" presName="wedge2Tx" presStyleCnt="0">
        <dgm:presLayoutVars>
          <dgm:chMax val="0"/>
          <dgm:chPref val="0"/>
          <dgm:bulletEnabled val="1"/>
        </dgm:presLayoutVars>
      </dgm:prSet>
      <dgm:spPr/>
    </dgm:pt>
    <dgm:pt modelId="{5CA0BC8A-FE97-4043-AD4F-D6CB2A4406DC}" type="pres">
      <dgm:prSet presAssocID="{7D2A7BF6-C5C4-4205-9124-9156D5A0FF62}" presName="wedge3" presStyleLbl="node1" presStyleIdx="2" presStyleCnt="6"/>
      <dgm:spPr/>
    </dgm:pt>
    <dgm:pt modelId="{B8E19202-8549-46AE-8EC0-72F2657E12EA}" type="pres">
      <dgm:prSet presAssocID="{7D2A7BF6-C5C4-4205-9124-9156D5A0FF62}" presName="wedge3Tx" presStyleCnt="0">
        <dgm:presLayoutVars>
          <dgm:chMax val="0"/>
          <dgm:chPref val="0"/>
          <dgm:bulletEnabled val="1"/>
        </dgm:presLayoutVars>
      </dgm:prSet>
      <dgm:spPr/>
    </dgm:pt>
    <dgm:pt modelId="{DA5F1615-0592-4721-824F-F23F78E5B4A2}" type="pres">
      <dgm:prSet presAssocID="{7D2A7BF6-C5C4-4205-9124-9156D5A0FF62}" presName="wedge4" presStyleLbl="node1" presStyleIdx="3" presStyleCnt="6"/>
      <dgm:spPr/>
    </dgm:pt>
    <dgm:pt modelId="{F0E423DF-545B-486A-A828-A5B6D9C4F235}" type="pres">
      <dgm:prSet presAssocID="{7D2A7BF6-C5C4-4205-9124-9156D5A0FF62}" presName="wedge4Tx" presStyleCnt="0">
        <dgm:presLayoutVars>
          <dgm:chMax val="0"/>
          <dgm:chPref val="0"/>
          <dgm:bulletEnabled val="1"/>
        </dgm:presLayoutVars>
      </dgm:prSet>
      <dgm:spPr/>
    </dgm:pt>
    <dgm:pt modelId="{0BEC666F-409B-4DE3-96BB-4527AC86E72E}" type="pres">
      <dgm:prSet presAssocID="{7D2A7BF6-C5C4-4205-9124-9156D5A0FF62}" presName="wedge5" presStyleLbl="node1" presStyleIdx="4" presStyleCnt="6"/>
      <dgm:spPr/>
    </dgm:pt>
    <dgm:pt modelId="{20081E58-7F53-4F66-B18A-DBB5B505FABD}" type="pres">
      <dgm:prSet presAssocID="{7D2A7BF6-C5C4-4205-9124-9156D5A0FF62}" presName="wedge5Tx" presStyleCnt="0">
        <dgm:presLayoutVars>
          <dgm:chMax val="0"/>
          <dgm:chPref val="0"/>
          <dgm:bulletEnabled val="1"/>
        </dgm:presLayoutVars>
      </dgm:prSet>
      <dgm:spPr/>
    </dgm:pt>
    <dgm:pt modelId="{E3DE4A86-54C3-4A03-9840-C272E0ECA504}" type="pres">
      <dgm:prSet presAssocID="{7D2A7BF6-C5C4-4205-9124-9156D5A0FF62}" presName="wedge6" presStyleLbl="node1" presStyleIdx="5" presStyleCnt="6"/>
      <dgm:spPr/>
    </dgm:pt>
    <dgm:pt modelId="{9BA18A13-CE10-4A22-A83E-AD2B54054E5D}" type="pres">
      <dgm:prSet presAssocID="{7D2A7BF6-C5C4-4205-9124-9156D5A0FF62}" presName="wedge6Tx" presStyleCnt="0">
        <dgm:presLayoutVars>
          <dgm:chMax val="0"/>
          <dgm:chPref val="0"/>
          <dgm:bulletEnabled val="1"/>
        </dgm:presLayoutVars>
      </dgm:prSet>
      <dgm:spPr/>
    </dgm:pt>
  </dgm:ptLst>
  <dgm:cxnLst>
    <dgm:cxn modelId="{7616D6BF-F049-4D90-B637-71A97F2F5850}" srcId="{7D2A7BF6-C5C4-4205-9124-9156D5A0FF62}" destId="{65F48770-481A-4163-AFC7-D503548ED498}" srcOrd="0" destOrd="0" parTransId="{B0F50286-39B7-44BA-B5D7-218AF3B2E4E5}" sibTransId="{1EAF902D-B9E5-4236-8885-C26B25E2D413}"/>
    <dgm:cxn modelId="{ECB4A5DA-3575-4818-8C27-4E58D9879D1B}" srcId="{7D2A7BF6-C5C4-4205-9124-9156D5A0FF62}" destId="{8FC2087B-DBAB-4B99-92CD-E346FD81DB06}" srcOrd="1" destOrd="0" parTransId="{7BA47608-A888-42CD-AE60-06756AF5F262}" sibTransId="{D4AA31C8-39A3-42E7-885F-549031C4BE38}"/>
    <dgm:cxn modelId="{391D5A02-054F-4F01-B821-26ECD55A0F3D}" srcId="{7D2A7BF6-C5C4-4205-9124-9156D5A0FF62}" destId="{6F1F3242-297B-4335-A61B-7C3A2302A344}" srcOrd="2" destOrd="0" parTransId="{C0F23BDD-CEC0-4FE6-81E0-58320E6CE929}" sibTransId="{4F3833E7-D061-4A37-853B-DCE11E3890A2}"/>
    <dgm:cxn modelId="{C3DCF6AD-F723-4192-8433-CE935C463B7C}" srcId="{7D2A7BF6-C5C4-4205-9124-9156D5A0FF62}" destId="{3E44D2E8-68A7-4E1E-B385-4479491AC424}" srcOrd="3" destOrd="0" parTransId="{214A2886-72E8-40E3-A4B1-38B76C61BA0C}" sibTransId="{1EC7B5F9-02E4-479E-A7AE-A64366355DCD}"/>
    <dgm:cxn modelId="{E3605E8B-3B0E-4F62-8D31-CDC817D70DBC}" srcId="{7D2A7BF6-C5C4-4205-9124-9156D5A0FF62}" destId="{2D3201BB-05BE-4BF3-AD2D-59716179D2CB}" srcOrd="4" destOrd="0" parTransId="{C15A3167-4D2E-420E-A09B-C2420DBC8340}" sibTransId="{DD34FCB8-18EA-4506-B376-6C55ED98CBCD}"/>
    <dgm:cxn modelId="{9E51F89B-15CE-454A-8AE6-AE9C64D4E5F5}" srcId="{7D2A7BF6-C5C4-4205-9124-9156D5A0FF62}" destId="{9DD32921-4C93-4755-8DBC-C93D5A9C26AA}" srcOrd="5" destOrd="0" parTransId="{E7BC373D-5454-4F08-B23A-12FA48E32AB9}" sibTransId="{7C979ACF-5070-4EAA-8EBC-4F3FA84673AE}"/>
    <dgm:cxn modelId="{E62C6953-377E-4AC6-AF74-D7B0F833BAE1}" type="presOf" srcId="{7D2A7BF6-C5C4-4205-9124-9156D5A0FF62}" destId="{389ABB26-7898-463D-9239-33CEB89F6AF7}" srcOrd="0" destOrd="0" presId="urn:microsoft.com/office/officeart/2005/8/layout/chart3"/>
    <dgm:cxn modelId="{E45B0A85-F4E0-4CB0-9656-85C90ACC5DA6}" type="presParOf" srcId="{389ABB26-7898-463D-9239-33CEB89F6AF7}" destId="{9D0F1FAC-E2B7-47D9-AF9E-8567148D7A1D}" srcOrd="0" destOrd="0" presId="urn:microsoft.com/office/officeart/2005/8/layout/chart3"/>
    <dgm:cxn modelId="{412A58BF-1B61-4C5D-B1CD-1F2C729FA0AA}" type="presOf" srcId="{65F48770-481A-4163-AFC7-D503548ED498}" destId="{9D0F1FAC-E2B7-47D9-AF9E-8567148D7A1D}" srcOrd="0" destOrd="0" presId="urn:microsoft.com/office/officeart/2005/8/layout/chart3"/>
    <dgm:cxn modelId="{3EBE0C99-934C-4FD8-B206-662A28B4A115}" type="presParOf" srcId="{389ABB26-7898-463D-9239-33CEB89F6AF7}" destId="{170B9FDA-8349-46CB-AD74-A643C221A342}" srcOrd="1" destOrd="0" presId="urn:microsoft.com/office/officeart/2005/8/layout/chart3"/>
    <dgm:cxn modelId="{9A131FAC-60EE-4DC5-A3A9-6163C803A2B8}" type="presOf" srcId="{65F48770-481A-4163-AFC7-D503548ED498}" destId="{170B9FDA-8349-46CB-AD74-A643C221A342}" srcOrd="1" destOrd="0" presId="urn:microsoft.com/office/officeart/2005/8/layout/chart3"/>
    <dgm:cxn modelId="{3F9B11B2-DFD8-49BF-A5EC-AF94D959B6DA}" type="presParOf" srcId="{389ABB26-7898-463D-9239-33CEB89F6AF7}" destId="{E39900BC-8280-4B85-BA2D-D2EC42E5E3C8}" srcOrd="2" destOrd="0" presId="urn:microsoft.com/office/officeart/2005/8/layout/chart3"/>
    <dgm:cxn modelId="{49B6ABCB-780A-4652-AF14-E579BE6A73F3}" type="presOf" srcId="{8FC2087B-DBAB-4B99-92CD-E346FD81DB06}" destId="{E39900BC-8280-4B85-BA2D-D2EC42E5E3C8}" srcOrd="0" destOrd="0" presId="urn:microsoft.com/office/officeart/2005/8/layout/chart3"/>
    <dgm:cxn modelId="{7AA15E45-5DC3-4412-A449-AB652E2CDAEA}" type="presParOf" srcId="{389ABB26-7898-463D-9239-33CEB89F6AF7}" destId="{D228BC7F-53A7-491C-8EEB-093E1438ECD9}" srcOrd="3" destOrd="0" presId="urn:microsoft.com/office/officeart/2005/8/layout/chart3"/>
    <dgm:cxn modelId="{702A5102-B816-4C90-AA2A-6ABED9022348}" type="presOf" srcId="{8FC2087B-DBAB-4B99-92CD-E346FD81DB06}" destId="{D228BC7F-53A7-491C-8EEB-093E1438ECD9}" srcOrd="1" destOrd="0" presId="urn:microsoft.com/office/officeart/2005/8/layout/chart3"/>
    <dgm:cxn modelId="{FFCE73E4-B573-4E6E-953B-11C9EF6D0DEB}" type="presParOf" srcId="{389ABB26-7898-463D-9239-33CEB89F6AF7}" destId="{5CA0BC8A-FE97-4043-AD4F-D6CB2A4406DC}" srcOrd="4" destOrd="0" presId="urn:microsoft.com/office/officeart/2005/8/layout/chart3"/>
    <dgm:cxn modelId="{440978D8-32D8-48AD-82EC-FB48A29AF456}" type="presOf" srcId="{6F1F3242-297B-4335-A61B-7C3A2302A344}" destId="{5CA0BC8A-FE97-4043-AD4F-D6CB2A4406DC}" srcOrd="0" destOrd="0" presId="urn:microsoft.com/office/officeart/2005/8/layout/chart3"/>
    <dgm:cxn modelId="{D102DAD0-B893-43B5-8FA1-2BA7A99AFF88}" type="presParOf" srcId="{389ABB26-7898-463D-9239-33CEB89F6AF7}" destId="{B8E19202-8549-46AE-8EC0-72F2657E12EA}" srcOrd="5" destOrd="0" presId="urn:microsoft.com/office/officeart/2005/8/layout/chart3"/>
    <dgm:cxn modelId="{BB3E237E-39ED-41AA-B403-DD01AA2C4A19}" type="presOf" srcId="{6F1F3242-297B-4335-A61B-7C3A2302A344}" destId="{B8E19202-8549-46AE-8EC0-72F2657E12EA}" srcOrd="1" destOrd="0" presId="urn:microsoft.com/office/officeart/2005/8/layout/chart3"/>
    <dgm:cxn modelId="{E9CAF516-DDB9-42D1-9BE9-E1CD3126BF0D}" type="presParOf" srcId="{389ABB26-7898-463D-9239-33CEB89F6AF7}" destId="{DA5F1615-0592-4721-824F-F23F78E5B4A2}" srcOrd="6" destOrd="0" presId="urn:microsoft.com/office/officeart/2005/8/layout/chart3"/>
    <dgm:cxn modelId="{3ABB428A-2763-496A-8371-A73DFE11012B}" type="presOf" srcId="{3E44D2E8-68A7-4E1E-B385-4479491AC424}" destId="{DA5F1615-0592-4721-824F-F23F78E5B4A2}" srcOrd="0" destOrd="0" presId="urn:microsoft.com/office/officeart/2005/8/layout/chart3"/>
    <dgm:cxn modelId="{76C649A6-6212-4585-8902-76FEDE85270C}" type="presParOf" srcId="{389ABB26-7898-463D-9239-33CEB89F6AF7}" destId="{F0E423DF-545B-486A-A828-A5B6D9C4F235}" srcOrd="7" destOrd="0" presId="urn:microsoft.com/office/officeart/2005/8/layout/chart3"/>
    <dgm:cxn modelId="{CB759F2E-5E3A-4498-8E96-111FBEE7F6B6}" type="presOf" srcId="{3E44D2E8-68A7-4E1E-B385-4479491AC424}" destId="{F0E423DF-545B-486A-A828-A5B6D9C4F235}" srcOrd="1" destOrd="0" presId="urn:microsoft.com/office/officeart/2005/8/layout/chart3"/>
    <dgm:cxn modelId="{C7D5100C-9466-4F60-B3BF-164C9DE92757}" type="presParOf" srcId="{389ABB26-7898-463D-9239-33CEB89F6AF7}" destId="{0BEC666F-409B-4DE3-96BB-4527AC86E72E}" srcOrd="8" destOrd="0" presId="urn:microsoft.com/office/officeart/2005/8/layout/chart3"/>
    <dgm:cxn modelId="{BA953177-037B-4C7C-9643-7FE0405D75D5}" type="presOf" srcId="{2D3201BB-05BE-4BF3-AD2D-59716179D2CB}" destId="{0BEC666F-409B-4DE3-96BB-4527AC86E72E}" srcOrd="0" destOrd="0" presId="urn:microsoft.com/office/officeart/2005/8/layout/chart3"/>
    <dgm:cxn modelId="{AA3538EC-DF48-42A2-B464-E1EB7466253C}" type="presParOf" srcId="{389ABB26-7898-463D-9239-33CEB89F6AF7}" destId="{20081E58-7F53-4F66-B18A-DBB5B505FABD}" srcOrd="9" destOrd="0" presId="urn:microsoft.com/office/officeart/2005/8/layout/chart3"/>
    <dgm:cxn modelId="{BD88AB15-D750-4C9B-9009-B7DB1CC8ADA7}" type="presOf" srcId="{2D3201BB-05BE-4BF3-AD2D-59716179D2CB}" destId="{20081E58-7F53-4F66-B18A-DBB5B505FABD}" srcOrd="1" destOrd="0" presId="urn:microsoft.com/office/officeart/2005/8/layout/chart3"/>
    <dgm:cxn modelId="{900DC344-EEDA-437D-9315-FC404C4AD4B7}" type="presParOf" srcId="{389ABB26-7898-463D-9239-33CEB89F6AF7}" destId="{E3DE4A86-54C3-4A03-9840-C272E0ECA504}" srcOrd="10" destOrd="0" presId="urn:microsoft.com/office/officeart/2005/8/layout/chart3"/>
    <dgm:cxn modelId="{318ACD42-0621-4F0E-8095-A59A5DAF3242}" type="presOf" srcId="{9DD32921-4C93-4755-8DBC-C93D5A9C26AA}" destId="{E3DE4A86-54C3-4A03-9840-C272E0ECA504}" srcOrd="0" destOrd="0" presId="urn:microsoft.com/office/officeart/2005/8/layout/chart3"/>
    <dgm:cxn modelId="{0E696CAF-9635-454E-946B-1B8BD7588B3E}" type="presParOf" srcId="{389ABB26-7898-463D-9239-33CEB89F6AF7}" destId="{9BA18A13-CE10-4A22-A83E-AD2B54054E5D}" srcOrd="11" destOrd="0" presId="urn:microsoft.com/office/officeart/2005/8/layout/chart3"/>
    <dgm:cxn modelId="{EBC3ACD7-E0CC-42DD-8A27-6393627FFA6A}" type="presOf" srcId="{9DD32921-4C93-4755-8DBC-C93D5A9C26AA}" destId="{9BA18A13-CE10-4A22-A83E-AD2B54054E5D}" srcOrd="1"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D2A7BF6-C5C4-4205-9124-9156D5A0FF62}" type="doc">
      <dgm:prSet loTypeId="relationship" loCatId="relationship" qsTypeId="urn:microsoft.com/office/officeart/2005/8/quickstyle/simple1" qsCatId="simple" csTypeId="urn:microsoft.com/office/officeart/2005/8/colors/accent1_2" csCatId="accent1" phldr="1"/>
      <dgm:spPr/>
    </dgm:pt>
    <dgm:pt modelId="{65F48770-481A-4163-AFC7-D503548ED498}">
      <dgm:prSet phldrT="[Text]" phldr="0" custT="1"/>
      <dgm:spPr/>
      <dgm:t>
        <a:bodyPr vert="horz" wrap="square"/>
        <a:p>
          <a:pPr>
            <a:lnSpc>
              <a:spcPct val="100000"/>
            </a:lnSpc>
            <a:spcBef>
              <a:spcPct val="0"/>
            </a:spcBef>
            <a:spcAft>
              <a:spcPct val="35000"/>
            </a:spcAft>
          </a:pPr>
          <a:r>
            <a:rPr lang="vi-VN" altLang="en-US" sz="2400">
              <a:solidFill>
                <a:schemeClr val="tx1"/>
              </a:solidFill>
            </a:rPr>
            <a:t>ngoài </a:t>
          </a:r>
          <a:r>
            <a:rPr lang="vi-VN" altLang="en-US" sz="2400">
              <a:solidFill>
                <a:schemeClr val="tx1"/>
              </a:solidFill>
            </a:rPr>
            <a:t>trời</a:t>
          </a:r>
          <a:r>
            <a:rPr lang="vi-VN" altLang="en-US" sz="2400">
              <a:solidFill>
                <a:schemeClr val="tx1"/>
              </a:solidFill>
            </a:rPr>
            <a:t/>
          </a:r>
          <a:endParaRPr lang="vi-VN" altLang="en-US" sz="2400">
            <a:solidFill>
              <a:schemeClr val="tx1"/>
            </a:solidFill>
          </a:endParaRPr>
        </a:p>
      </dgm:t>
    </dgm:pt>
    <dgm:pt modelId="{B0F50286-39B7-44BA-B5D7-218AF3B2E4E5}" cxnId="{7616D6BF-F049-4D90-B637-71A97F2F5850}" type="parTrans">
      <dgm:prSet/>
      <dgm:spPr/>
    </dgm:pt>
    <dgm:pt modelId="{1EAF902D-B9E5-4236-8885-C26B25E2D413}" cxnId="{7616D6BF-F049-4D90-B637-71A97F2F5850}" type="sibTrans">
      <dgm:prSet/>
      <dgm:spPr/>
    </dgm:pt>
    <dgm:pt modelId="{8FC2087B-DBAB-4B99-92CD-E346FD81DB06}">
      <dgm:prSet phldrT="[Text]" phldr="0" custT="1"/>
      <dgm:spPr/>
      <dgm:t>
        <a:bodyPr vert="horz" wrap="square"/>
        <a:p>
          <a:pPr>
            <a:lnSpc>
              <a:spcPct val="100000"/>
            </a:lnSpc>
            <a:spcBef>
              <a:spcPct val="0"/>
            </a:spcBef>
            <a:spcAft>
              <a:spcPct val="35000"/>
            </a:spcAft>
          </a:pPr>
          <a:r>
            <a:rPr lang="vi-VN" altLang="en-US" sz="2400">
              <a:solidFill>
                <a:schemeClr val="tx1"/>
              </a:solidFill>
            </a:rPr>
            <a:t>kiên </a:t>
          </a:r>
          <a:r>
            <a:rPr lang="vi-VN" altLang="en-US" sz="2400">
              <a:solidFill>
                <a:schemeClr val="tx1"/>
              </a:solidFill>
            </a:rPr>
            <a:t>nhẫn</a:t>
          </a:r>
          <a:r>
            <a:rPr lang="vi-VN" altLang="en-US" sz="2400">
              <a:solidFill>
                <a:schemeClr val="tx1"/>
              </a:solidFill>
            </a:rPr>
            <a:t/>
          </a:r>
          <a:endParaRPr lang="vi-VN" altLang="en-US" sz="2400">
            <a:solidFill>
              <a:schemeClr val="tx1"/>
            </a:solidFill>
          </a:endParaRPr>
        </a:p>
      </dgm:t>
    </dgm:pt>
    <dgm:pt modelId="{7BA47608-A888-42CD-AE60-06756AF5F262}" cxnId="{ECB4A5DA-3575-4818-8C27-4E58D9879D1B}" type="parTrans">
      <dgm:prSet/>
      <dgm:spPr/>
    </dgm:pt>
    <dgm:pt modelId="{D4AA31C8-39A3-42E7-885F-549031C4BE38}" cxnId="{ECB4A5DA-3575-4818-8C27-4E58D9879D1B}" type="sibTrans">
      <dgm:prSet/>
      <dgm:spPr/>
    </dgm:pt>
    <dgm:pt modelId="{6F1F3242-297B-4335-A61B-7C3A2302A344}">
      <dgm:prSet/>
      <dgm:spPr/>
      <dgm:t>
        <a:bodyPr/>
        <a:p>
          <a:endParaRPr altLang="en-US"/>
        </a:p>
      </dgm:t>
    </dgm:pt>
    <dgm:pt modelId="{C0F23BDD-CEC0-4FE6-81E0-58320E6CE929}" cxnId="{391D5A02-054F-4F01-B821-26ECD55A0F3D}" type="parTrans">
      <dgm:prSet/>
      <dgm:spPr/>
    </dgm:pt>
    <dgm:pt modelId="{4F3833E7-D061-4A37-853B-DCE11E3890A2}" cxnId="{391D5A02-054F-4F01-B821-26ECD55A0F3D}" type="sibTrans">
      <dgm:prSet/>
      <dgm:spPr/>
    </dgm:pt>
    <dgm:pt modelId="{3E44D2E8-68A7-4E1E-B385-4479491AC424}">
      <dgm:prSet/>
      <dgm:spPr/>
      <dgm:t>
        <a:bodyPr/>
        <a:p>
          <a:endParaRPr altLang="en-US"/>
        </a:p>
      </dgm:t>
    </dgm:pt>
    <dgm:pt modelId="{214A2886-72E8-40E3-A4B1-38B76C61BA0C}" cxnId="{C3DCF6AD-F723-4192-8433-CE935C463B7C}" type="parTrans">
      <dgm:prSet/>
      <dgm:spPr/>
    </dgm:pt>
    <dgm:pt modelId="{1EC7B5F9-02E4-479E-A7AE-A64366355DCD}" cxnId="{C3DCF6AD-F723-4192-8433-CE935C463B7C}" type="sibTrans">
      <dgm:prSet/>
      <dgm:spPr/>
    </dgm:pt>
    <dgm:pt modelId="{2D3201BB-05BE-4BF3-AD2D-59716179D2CB}">
      <dgm:prSet/>
      <dgm:spPr/>
      <dgm:t>
        <a:bodyPr/>
        <a:p>
          <a:endParaRPr altLang="en-US"/>
        </a:p>
      </dgm:t>
    </dgm:pt>
    <dgm:pt modelId="{C15A3167-4D2E-420E-A09B-C2420DBC8340}" cxnId="{E3605E8B-3B0E-4F62-8D31-CDC817D70DBC}" type="parTrans">
      <dgm:prSet/>
      <dgm:spPr/>
    </dgm:pt>
    <dgm:pt modelId="{DD34FCB8-18EA-4506-B376-6C55ED98CBCD}" cxnId="{E3605E8B-3B0E-4F62-8D31-CDC817D70DBC}" type="sibTrans">
      <dgm:prSet/>
      <dgm:spPr/>
    </dgm:pt>
    <dgm:pt modelId="{9DD32921-4C93-4755-8DBC-C93D5A9C26AA}">
      <dgm:prSet phldrT="[Text]" phldr="0" custT="1"/>
      <dgm:spPr/>
      <dgm:t>
        <a:bodyPr vert="horz" wrap="square"/>
        <a:p>
          <a:pPr>
            <a:lnSpc>
              <a:spcPct val="100000"/>
            </a:lnSpc>
            <a:spcBef>
              <a:spcPct val="0"/>
            </a:spcBef>
            <a:spcAft>
              <a:spcPct val="35000"/>
            </a:spcAft>
          </a:pPr>
          <a:r>
            <a:rPr lang="vi-VN" altLang="en-US" sz="2400">
              <a:solidFill>
                <a:schemeClr val="tx1"/>
              </a:solidFill>
            </a:rPr>
            <a:t>trách </a:t>
          </a:r>
          <a:r>
            <a:rPr lang="vi-VN" altLang="en-US" sz="2400">
              <a:solidFill>
                <a:schemeClr val="tx1"/>
              </a:solidFill>
            </a:rPr>
            <a:t>nhiệm</a:t>
          </a:r>
          <a:r>
            <a:rPr lang="vi-VN" altLang="en-US" sz="2400">
              <a:solidFill>
                <a:schemeClr val="tx1"/>
              </a:solidFill>
            </a:rPr>
            <a:t/>
          </a:r>
          <a:endParaRPr lang="vi-VN" altLang="en-US" sz="2400">
            <a:solidFill>
              <a:schemeClr val="tx1"/>
            </a:solidFill>
          </a:endParaRPr>
        </a:p>
        <a:p>
          <a:pPr>
            <a:lnSpc>
              <a:spcPct val="100000"/>
            </a:lnSpc>
            <a:spcBef>
              <a:spcPct val="0"/>
            </a:spcBef>
            <a:spcAft>
              <a:spcPct val="35000"/>
            </a:spcAft>
          </a:pPr>
          <a:r>
            <a:rPr lang="vi-VN" altLang="en-US" sz="2400">
              <a:solidFill>
                <a:schemeClr val="tx1"/>
              </a:solidFill>
            </a:rPr>
            <a:t/>
          </a:r>
          <a:endParaRPr lang="vi-VN" altLang="en-US" sz="2400">
            <a:solidFill>
              <a:schemeClr val="tx1"/>
            </a:solidFill>
          </a:endParaRPr>
        </a:p>
      </dgm:t>
    </dgm:pt>
    <dgm:pt modelId="{E7BC373D-5454-4F08-B23A-12FA48E32AB9}" cxnId="{9E51F89B-15CE-454A-8AE6-AE9C64D4E5F5}" type="parTrans">
      <dgm:prSet/>
      <dgm:spPr/>
    </dgm:pt>
    <dgm:pt modelId="{7C979ACF-5070-4EAA-8EBC-4F3FA84673AE}" cxnId="{9E51F89B-15CE-454A-8AE6-AE9C64D4E5F5}" type="sibTrans">
      <dgm:prSet/>
      <dgm:spPr/>
    </dgm:pt>
    <dgm:pt modelId="{389ABB26-7898-463D-9239-33CEB89F6AF7}" type="pres">
      <dgm:prSet presAssocID="{7D2A7BF6-C5C4-4205-9124-9156D5A0FF62}" presName="compositeShape" presStyleCnt="0">
        <dgm:presLayoutVars>
          <dgm:chMax val="7"/>
          <dgm:dir/>
          <dgm:resizeHandles val="exact"/>
        </dgm:presLayoutVars>
      </dgm:prSet>
      <dgm:spPr/>
    </dgm:pt>
    <dgm:pt modelId="{9D0F1FAC-E2B7-47D9-AF9E-8567148D7A1D}" type="pres">
      <dgm:prSet presAssocID="{7D2A7BF6-C5C4-4205-9124-9156D5A0FF62}" presName="wedge1" presStyleLbl="node1" presStyleIdx="0" presStyleCnt="6"/>
      <dgm:spPr/>
    </dgm:pt>
    <dgm:pt modelId="{170B9FDA-8349-46CB-AD74-A643C221A342}" type="pres">
      <dgm:prSet presAssocID="{7D2A7BF6-C5C4-4205-9124-9156D5A0FF62}" presName="wedge1Tx" presStyleCnt="0">
        <dgm:presLayoutVars>
          <dgm:chMax val="0"/>
          <dgm:chPref val="0"/>
          <dgm:bulletEnabled val="1"/>
        </dgm:presLayoutVars>
      </dgm:prSet>
      <dgm:spPr/>
    </dgm:pt>
    <dgm:pt modelId="{E39900BC-8280-4B85-BA2D-D2EC42E5E3C8}" type="pres">
      <dgm:prSet presAssocID="{7D2A7BF6-C5C4-4205-9124-9156D5A0FF62}" presName="wedge2" presStyleLbl="node1" presStyleIdx="1" presStyleCnt="6"/>
      <dgm:spPr/>
    </dgm:pt>
    <dgm:pt modelId="{D228BC7F-53A7-491C-8EEB-093E1438ECD9}" type="pres">
      <dgm:prSet presAssocID="{7D2A7BF6-C5C4-4205-9124-9156D5A0FF62}" presName="wedge2Tx" presStyleCnt="0">
        <dgm:presLayoutVars>
          <dgm:chMax val="0"/>
          <dgm:chPref val="0"/>
          <dgm:bulletEnabled val="1"/>
        </dgm:presLayoutVars>
      </dgm:prSet>
      <dgm:spPr/>
    </dgm:pt>
    <dgm:pt modelId="{5CA0BC8A-FE97-4043-AD4F-D6CB2A4406DC}" type="pres">
      <dgm:prSet presAssocID="{7D2A7BF6-C5C4-4205-9124-9156D5A0FF62}" presName="wedge3" presStyleLbl="node1" presStyleIdx="2" presStyleCnt="6"/>
      <dgm:spPr/>
    </dgm:pt>
    <dgm:pt modelId="{B8E19202-8549-46AE-8EC0-72F2657E12EA}" type="pres">
      <dgm:prSet presAssocID="{7D2A7BF6-C5C4-4205-9124-9156D5A0FF62}" presName="wedge3Tx" presStyleCnt="0">
        <dgm:presLayoutVars>
          <dgm:chMax val="0"/>
          <dgm:chPref val="0"/>
          <dgm:bulletEnabled val="1"/>
        </dgm:presLayoutVars>
      </dgm:prSet>
      <dgm:spPr/>
    </dgm:pt>
    <dgm:pt modelId="{DA5F1615-0592-4721-824F-F23F78E5B4A2}" type="pres">
      <dgm:prSet presAssocID="{7D2A7BF6-C5C4-4205-9124-9156D5A0FF62}" presName="wedge4" presStyleLbl="node1" presStyleIdx="3" presStyleCnt="6"/>
      <dgm:spPr/>
    </dgm:pt>
    <dgm:pt modelId="{F0E423DF-545B-486A-A828-A5B6D9C4F235}" type="pres">
      <dgm:prSet presAssocID="{7D2A7BF6-C5C4-4205-9124-9156D5A0FF62}" presName="wedge4Tx" presStyleCnt="0">
        <dgm:presLayoutVars>
          <dgm:chMax val="0"/>
          <dgm:chPref val="0"/>
          <dgm:bulletEnabled val="1"/>
        </dgm:presLayoutVars>
      </dgm:prSet>
      <dgm:spPr/>
    </dgm:pt>
    <dgm:pt modelId="{0BEC666F-409B-4DE3-96BB-4527AC86E72E}" type="pres">
      <dgm:prSet presAssocID="{7D2A7BF6-C5C4-4205-9124-9156D5A0FF62}" presName="wedge5" presStyleLbl="node1" presStyleIdx="4" presStyleCnt="6"/>
      <dgm:spPr/>
    </dgm:pt>
    <dgm:pt modelId="{20081E58-7F53-4F66-B18A-DBB5B505FABD}" type="pres">
      <dgm:prSet presAssocID="{7D2A7BF6-C5C4-4205-9124-9156D5A0FF62}" presName="wedge5Tx" presStyleCnt="0">
        <dgm:presLayoutVars>
          <dgm:chMax val="0"/>
          <dgm:chPref val="0"/>
          <dgm:bulletEnabled val="1"/>
        </dgm:presLayoutVars>
      </dgm:prSet>
      <dgm:spPr/>
    </dgm:pt>
    <dgm:pt modelId="{E3DE4A86-54C3-4A03-9840-C272E0ECA504}" type="pres">
      <dgm:prSet presAssocID="{7D2A7BF6-C5C4-4205-9124-9156D5A0FF62}" presName="wedge6" presStyleLbl="node1" presStyleIdx="5" presStyleCnt="6"/>
      <dgm:spPr/>
    </dgm:pt>
    <dgm:pt modelId="{9BA18A13-CE10-4A22-A83E-AD2B54054E5D}" type="pres">
      <dgm:prSet presAssocID="{7D2A7BF6-C5C4-4205-9124-9156D5A0FF62}" presName="wedge6Tx" presStyleCnt="0">
        <dgm:presLayoutVars>
          <dgm:chMax val="0"/>
          <dgm:chPref val="0"/>
          <dgm:bulletEnabled val="1"/>
        </dgm:presLayoutVars>
      </dgm:prSet>
      <dgm:spPr/>
    </dgm:pt>
  </dgm:ptLst>
  <dgm:cxnLst>
    <dgm:cxn modelId="{7616D6BF-F049-4D90-B637-71A97F2F5850}" srcId="{7D2A7BF6-C5C4-4205-9124-9156D5A0FF62}" destId="{65F48770-481A-4163-AFC7-D503548ED498}" srcOrd="0" destOrd="0" parTransId="{B0F50286-39B7-44BA-B5D7-218AF3B2E4E5}" sibTransId="{1EAF902D-B9E5-4236-8885-C26B25E2D413}"/>
    <dgm:cxn modelId="{ECB4A5DA-3575-4818-8C27-4E58D9879D1B}" srcId="{7D2A7BF6-C5C4-4205-9124-9156D5A0FF62}" destId="{8FC2087B-DBAB-4B99-92CD-E346FD81DB06}" srcOrd="1" destOrd="0" parTransId="{7BA47608-A888-42CD-AE60-06756AF5F262}" sibTransId="{D4AA31C8-39A3-42E7-885F-549031C4BE38}"/>
    <dgm:cxn modelId="{391D5A02-054F-4F01-B821-26ECD55A0F3D}" srcId="{7D2A7BF6-C5C4-4205-9124-9156D5A0FF62}" destId="{6F1F3242-297B-4335-A61B-7C3A2302A344}" srcOrd="2" destOrd="0" parTransId="{C0F23BDD-CEC0-4FE6-81E0-58320E6CE929}" sibTransId="{4F3833E7-D061-4A37-853B-DCE11E3890A2}"/>
    <dgm:cxn modelId="{C3DCF6AD-F723-4192-8433-CE935C463B7C}" srcId="{7D2A7BF6-C5C4-4205-9124-9156D5A0FF62}" destId="{3E44D2E8-68A7-4E1E-B385-4479491AC424}" srcOrd="3" destOrd="0" parTransId="{214A2886-72E8-40E3-A4B1-38B76C61BA0C}" sibTransId="{1EC7B5F9-02E4-479E-A7AE-A64366355DCD}"/>
    <dgm:cxn modelId="{E3605E8B-3B0E-4F62-8D31-CDC817D70DBC}" srcId="{7D2A7BF6-C5C4-4205-9124-9156D5A0FF62}" destId="{2D3201BB-05BE-4BF3-AD2D-59716179D2CB}" srcOrd="4" destOrd="0" parTransId="{C15A3167-4D2E-420E-A09B-C2420DBC8340}" sibTransId="{DD34FCB8-18EA-4506-B376-6C55ED98CBCD}"/>
    <dgm:cxn modelId="{9E51F89B-15CE-454A-8AE6-AE9C64D4E5F5}" srcId="{7D2A7BF6-C5C4-4205-9124-9156D5A0FF62}" destId="{9DD32921-4C93-4755-8DBC-C93D5A9C26AA}" srcOrd="5" destOrd="0" parTransId="{E7BC373D-5454-4F08-B23A-12FA48E32AB9}" sibTransId="{7C979ACF-5070-4EAA-8EBC-4F3FA84673AE}"/>
    <dgm:cxn modelId="{E62C6953-377E-4AC6-AF74-D7B0F833BAE1}" type="presOf" srcId="{7D2A7BF6-C5C4-4205-9124-9156D5A0FF62}" destId="{389ABB26-7898-463D-9239-33CEB89F6AF7}" srcOrd="0" destOrd="0" presId="urn:microsoft.com/office/officeart/2005/8/layout/chart3"/>
    <dgm:cxn modelId="{E45B0A85-F4E0-4CB0-9656-85C90ACC5DA6}" type="presParOf" srcId="{389ABB26-7898-463D-9239-33CEB89F6AF7}" destId="{9D0F1FAC-E2B7-47D9-AF9E-8567148D7A1D}" srcOrd="0" destOrd="0" presId="urn:microsoft.com/office/officeart/2005/8/layout/chart3"/>
    <dgm:cxn modelId="{412A58BF-1B61-4C5D-B1CD-1F2C729FA0AA}" type="presOf" srcId="{65F48770-481A-4163-AFC7-D503548ED498}" destId="{9D0F1FAC-E2B7-47D9-AF9E-8567148D7A1D}" srcOrd="0" destOrd="0" presId="urn:microsoft.com/office/officeart/2005/8/layout/chart3"/>
    <dgm:cxn modelId="{3EBE0C99-934C-4FD8-B206-662A28B4A115}" type="presParOf" srcId="{389ABB26-7898-463D-9239-33CEB89F6AF7}" destId="{170B9FDA-8349-46CB-AD74-A643C221A342}" srcOrd="1" destOrd="0" presId="urn:microsoft.com/office/officeart/2005/8/layout/chart3"/>
    <dgm:cxn modelId="{9A131FAC-60EE-4DC5-A3A9-6163C803A2B8}" type="presOf" srcId="{65F48770-481A-4163-AFC7-D503548ED498}" destId="{170B9FDA-8349-46CB-AD74-A643C221A342}" srcOrd="1" destOrd="0" presId="urn:microsoft.com/office/officeart/2005/8/layout/chart3"/>
    <dgm:cxn modelId="{3F9B11B2-DFD8-49BF-A5EC-AF94D959B6DA}" type="presParOf" srcId="{389ABB26-7898-463D-9239-33CEB89F6AF7}" destId="{E39900BC-8280-4B85-BA2D-D2EC42E5E3C8}" srcOrd="2" destOrd="0" presId="urn:microsoft.com/office/officeart/2005/8/layout/chart3"/>
    <dgm:cxn modelId="{49B6ABCB-780A-4652-AF14-E579BE6A73F3}" type="presOf" srcId="{8FC2087B-DBAB-4B99-92CD-E346FD81DB06}" destId="{E39900BC-8280-4B85-BA2D-D2EC42E5E3C8}" srcOrd="0" destOrd="0" presId="urn:microsoft.com/office/officeart/2005/8/layout/chart3"/>
    <dgm:cxn modelId="{7AA15E45-5DC3-4412-A449-AB652E2CDAEA}" type="presParOf" srcId="{389ABB26-7898-463D-9239-33CEB89F6AF7}" destId="{D228BC7F-53A7-491C-8EEB-093E1438ECD9}" srcOrd="3" destOrd="0" presId="urn:microsoft.com/office/officeart/2005/8/layout/chart3"/>
    <dgm:cxn modelId="{702A5102-B816-4C90-AA2A-6ABED9022348}" type="presOf" srcId="{8FC2087B-DBAB-4B99-92CD-E346FD81DB06}" destId="{D228BC7F-53A7-491C-8EEB-093E1438ECD9}" srcOrd="1" destOrd="0" presId="urn:microsoft.com/office/officeart/2005/8/layout/chart3"/>
    <dgm:cxn modelId="{FFCE73E4-B573-4E6E-953B-11C9EF6D0DEB}" type="presParOf" srcId="{389ABB26-7898-463D-9239-33CEB89F6AF7}" destId="{5CA0BC8A-FE97-4043-AD4F-D6CB2A4406DC}" srcOrd="4" destOrd="0" presId="urn:microsoft.com/office/officeart/2005/8/layout/chart3"/>
    <dgm:cxn modelId="{440978D8-32D8-48AD-82EC-FB48A29AF456}" type="presOf" srcId="{6F1F3242-297B-4335-A61B-7C3A2302A344}" destId="{5CA0BC8A-FE97-4043-AD4F-D6CB2A4406DC}" srcOrd="0" destOrd="0" presId="urn:microsoft.com/office/officeart/2005/8/layout/chart3"/>
    <dgm:cxn modelId="{D102DAD0-B893-43B5-8FA1-2BA7A99AFF88}" type="presParOf" srcId="{389ABB26-7898-463D-9239-33CEB89F6AF7}" destId="{B8E19202-8549-46AE-8EC0-72F2657E12EA}" srcOrd="5" destOrd="0" presId="urn:microsoft.com/office/officeart/2005/8/layout/chart3"/>
    <dgm:cxn modelId="{BB3E237E-39ED-41AA-B403-DD01AA2C4A19}" type="presOf" srcId="{6F1F3242-297B-4335-A61B-7C3A2302A344}" destId="{B8E19202-8549-46AE-8EC0-72F2657E12EA}" srcOrd="1" destOrd="0" presId="urn:microsoft.com/office/officeart/2005/8/layout/chart3"/>
    <dgm:cxn modelId="{E9CAF516-DDB9-42D1-9BE9-E1CD3126BF0D}" type="presParOf" srcId="{389ABB26-7898-463D-9239-33CEB89F6AF7}" destId="{DA5F1615-0592-4721-824F-F23F78E5B4A2}" srcOrd="6" destOrd="0" presId="urn:microsoft.com/office/officeart/2005/8/layout/chart3"/>
    <dgm:cxn modelId="{3ABB428A-2763-496A-8371-A73DFE11012B}" type="presOf" srcId="{3E44D2E8-68A7-4E1E-B385-4479491AC424}" destId="{DA5F1615-0592-4721-824F-F23F78E5B4A2}" srcOrd="0" destOrd="0" presId="urn:microsoft.com/office/officeart/2005/8/layout/chart3"/>
    <dgm:cxn modelId="{76C649A6-6212-4585-8902-76FEDE85270C}" type="presParOf" srcId="{389ABB26-7898-463D-9239-33CEB89F6AF7}" destId="{F0E423DF-545B-486A-A828-A5B6D9C4F235}" srcOrd="7" destOrd="0" presId="urn:microsoft.com/office/officeart/2005/8/layout/chart3"/>
    <dgm:cxn modelId="{CB759F2E-5E3A-4498-8E96-111FBEE7F6B6}" type="presOf" srcId="{3E44D2E8-68A7-4E1E-B385-4479491AC424}" destId="{F0E423DF-545B-486A-A828-A5B6D9C4F235}" srcOrd="1" destOrd="0" presId="urn:microsoft.com/office/officeart/2005/8/layout/chart3"/>
    <dgm:cxn modelId="{C7D5100C-9466-4F60-B3BF-164C9DE92757}" type="presParOf" srcId="{389ABB26-7898-463D-9239-33CEB89F6AF7}" destId="{0BEC666F-409B-4DE3-96BB-4527AC86E72E}" srcOrd="8" destOrd="0" presId="urn:microsoft.com/office/officeart/2005/8/layout/chart3"/>
    <dgm:cxn modelId="{BA953177-037B-4C7C-9643-7FE0405D75D5}" type="presOf" srcId="{2D3201BB-05BE-4BF3-AD2D-59716179D2CB}" destId="{0BEC666F-409B-4DE3-96BB-4527AC86E72E}" srcOrd="0" destOrd="0" presId="urn:microsoft.com/office/officeart/2005/8/layout/chart3"/>
    <dgm:cxn modelId="{AA3538EC-DF48-42A2-B464-E1EB7466253C}" type="presParOf" srcId="{389ABB26-7898-463D-9239-33CEB89F6AF7}" destId="{20081E58-7F53-4F66-B18A-DBB5B505FABD}" srcOrd="9" destOrd="0" presId="urn:microsoft.com/office/officeart/2005/8/layout/chart3"/>
    <dgm:cxn modelId="{BD88AB15-D750-4C9B-9009-B7DB1CC8ADA7}" type="presOf" srcId="{2D3201BB-05BE-4BF3-AD2D-59716179D2CB}" destId="{20081E58-7F53-4F66-B18A-DBB5B505FABD}" srcOrd="1" destOrd="0" presId="urn:microsoft.com/office/officeart/2005/8/layout/chart3"/>
    <dgm:cxn modelId="{900DC344-EEDA-437D-9315-FC404C4AD4B7}" type="presParOf" srcId="{389ABB26-7898-463D-9239-33CEB89F6AF7}" destId="{E3DE4A86-54C3-4A03-9840-C272E0ECA504}" srcOrd="10" destOrd="0" presId="urn:microsoft.com/office/officeart/2005/8/layout/chart3"/>
    <dgm:cxn modelId="{318ACD42-0621-4F0E-8095-A59A5DAF3242}" type="presOf" srcId="{9DD32921-4C93-4755-8DBC-C93D5A9C26AA}" destId="{E3DE4A86-54C3-4A03-9840-C272E0ECA504}" srcOrd="0" destOrd="0" presId="urn:microsoft.com/office/officeart/2005/8/layout/chart3"/>
    <dgm:cxn modelId="{0E696CAF-9635-454E-946B-1B8BD7588B3E}" type="presParOf" srcId="{389ABB26-7898-463D-9239-33CEB89F6AF7}" destId="{9BA18A13-CE10-4A22-A83E-AD2B54054E5D}" srcOrd="11" destOrd="0" presId="urn:microsoft.com/office/officeart/2005/8/layout/chart3"/>
    <dgm:cxn modelId="{EBC3ACD7-E0CC-42DD-8A27-6393627FFA6A}" type="presOf" srcId="{9DD32921-4C93-4755-8DBC-C93D5A9C26AA}" destId="{9BA18A13-CE10-4A22-A83E-AD2B54054E5D}" srcOrd="1"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2A7BF6-C5C4-4205-9124-9156D5A0FF62}" type="doc">
      <dgm:prSet loTypeId="relationship" loCatId="relationship" qsTypeId="urn:microsoft.com/office/officeart/2005/8/quickstyle/simple1" qsCatId="simple" csTypeId="urn:microsoft.com/office/officeart/2005/8/colors/accent1_2" csCatId="accent1" phldr="1"/>
      <dgm:spPr/>
    </dgm:pt>
    <dgm:pt modelId="{65F48770-481A-4163-AFC7-D503548ED498}">
      <dgm:prSet phldrT="[Text]" phldr="0" custT="1"/>
      <dgm:spPr/>
      <dgm:t>
        <a:bodyPr vert="horz" wrap="square"/>
        <a:p>
          <a:pPr>
            <a:lnSpc>
              <a:spcPct val="100000"/>
            </a:lnSpc>
            <a:spcBef>
              <a:spcPct val="0"/>
            </a:spcBef>
            <a:spcAft>
              <a:spcPct val="35000"/>
            </a:spcAft>
          </a:pPr>
          <a:r>
            <a:rPr lang="vi-VN" altLang="en-US" sz="2400">
              <a:solidFill>
                <a:schemeClr val="tx1"/>
              </a:solidFill>
            </a:rPr>
            <a:t>ngoài </a:t>
          </a:r>
          <a:r>
            <a:rPr lang="vi-VN" altLang="en-US" sz="2400">
              <a:solidFill>
                <a:schemeClr val="tx1"/>
              </a:solidFill>
            </a:rPr>
            <a:t>trời</a:t>
          </a:r>
          <a:r>
            <a:rPr lang="vi-VN" altLang="en-US" sz="2400">
              <a:solidFill>
                <a:schemeClr val="tx1"/>
              </a:solidFill>
            </a:rPr>
            <a:t/>
          </a:r>
          <a:endParaRPr lang="vi-VN" altLang="en-US" sz="2400">
            <a:solidFill>
              <a:schemeClr val="tx1"/>
            </a:solidFill>
          </a:endParaRPr>
        </a:p>
      </dgm:t>
    </dgm:pt>
    <dgm:pt modelId="{B0F50286-39B7-44BA-B5D7-218AF3B2E4E5}" cxnId="{7616D6BF-F049-4D90-B637-71A97F2F5850}" type="parTrans">
      <dgm:prSet/>
      <dgm:spPr/>
    </dgm:pt>
    <dgm:pt modelId="{1EAF902D-B9E5-4236-8885-C26B25E2D413}" cxnId="{7616D6BF-F049-4D90-B637-71A97F2F5850}" type="sibTrans">
      <dgm:prSet/>
      <dgm:spPr/>
    </dgm:pt>
    <dgm:pt modelId="{8FC2087B-DBAB-4B99-92CD-E346FD81DB06}">
      <dgm:prSet phldrT="[Text]" phldr="0" custT="1"/>
      <dgm:spPr/>
      <dgm:t>
        <a:bodyPr vert="horz" wrap="square"/>
        <a:p>
          <a:pPr>
            <a:lnSpc>
              <a:spcPct val="100000"/>
            </a:lnSpc>
            <a:spcBef>
              <a:spcPct val="0"/>
            </a:spcBef>
            <a:spcAft>
              <a:spcPct val="35000"/>
            </a:spcAft>
          </a:pPr>
          <a:r>
            <a:rPr lang="vi-VN" altLang="en-US" sz="2400">
              <a:solidFill>
                <a:schemeClr val="tx1"/>
              </a:solidFill>
            </a:rPr>
            <a:t>kiên </a:t>
          </a:r>
          <a:r>
            <a:rPr lang="vi-VN" altLang="en-US" sz="2400">
              <a:solidFill>
                <a:schemeClr val="tx1"/>
              </a:solidFill>
            </a:rPr>
            <a:t>nhẫn</a:t>
          </a:r>
          <a:r>
            <a:rPr lang="vi-VN" altLang="en-US" sz="2400">
              <a:solidFill>
                <a:schemeClr val="tx1"/>
              </a:solidFill>
            </a:rPr>
            <a:t/>
          </a:r>
          <a:endParaRPr lang="vi-VN" altLang="en-US" sz="2400">
            <a:solidFill>
              <a:schemeClr val="tx1"/>
            </a:solidFill>
          </a:endParaRPr>
        </a:p>
      </dgm:t>
    </dgm:pt>
    <dgm:pt modelId="{7BA47608-A888-42CD-AE60-06756AF5F262}" cxnId="{ECB4A5DA-3575-4818-8C27-4E58D9879D1B}" type="parTrans">
      <dgm:prSet/>
      <dgm:spPr/>
    </dgm:pt>
    <dgm:pt modelId="{D4AA31C8-39A3-42E7-885F-549031C4BE38}" cxnId="{ECB4A5DA-3575-4818-8C27-4E58D9879D1B}" type="sibTrans">
      <dgm:prSet/>
      <dgm:spPr/>
    </dgm:pt>
    <dgm:pt modelId="{6F1F3242-297B-4335-A61B-7C3A2302A344}">
      <dgm:prSet/>
      <dgm:spPr/>
      <dgm:t>
        <a:bodyPr/>
        <a:p>
          <a:endParaRPr altLang="en-US"/>
        </a:p>
      </dgm:t>
    </dgm:pt>
    <dgm:pt modelId="{C0F23BDD-CEC0-4FE6-81E0-58320E6CE929}" cxnId="{391D5A02-054F-4F01-B821-26ECD55A0F3D}" type="parTrans">
      <dgm:prSet/>
      <dgm:spPr/>
    </dgm:pt>
    <dgm:pt modelId="{4F3833E7-D061-4A37-853B-DCE11E3890A2}" cxnId="{391D5A02-054F-4F01-B821-26ECD55A0F3D}" type="sibTrans">
      <dgm:prSet/>
      <dgm:spPr/>
    </dgm:pt>
    <dgm:pt modelId="{3E44D2E8-68A7-4E1E-B385-4479491AC424}">
      <dgm:prSet/>
      <dgm:spPr/>
      <dgm:t>
        <a:bodyPr/>
        <a:p>
          <a:endParaRPr altLang="en-US"/>
        </a:p>
      </dgm:t>
    </dgm:pt>
    <dgm:pt modelId="{214A2886-72E8-40E3-A4B1-38B76C61BA0C}" cxnId="{C3DCF6AD-F723-4192-8433-CE935C463B7C}" type="parTrans">
      <dgm:prSet/>
      <dgm:spPr/>
    </dgm:pt>
    <dgm:pt modelId="{1EC7B5F9-02E4-479E-A7AE-A64366355DCD}" cxnId="{C3DCF6AD-F723-4192-8433-CE935C463B7C}" type="sibTrans">
      <dgm:prSet/>
      <dgm:spPr/>
    </dgm:pt>
    <dgm:pt modelId="{2D3201BB-05BE-4BF3-AD2D-59716179D2CB}">
      <dgm:prSet/>
      <dgm:spPr/>
      <dgm:t>
        <a:bodyPr/>
        <a:p>
          <a:endParaRPr altLang="en-US"/>
        </a:p>
      </dgm:t>
    </dgm:pt>
    <dgm:pt modelId="{C15A3167-4D2E-420E-A09B-C2420DBC8340}" cxnId="{E3605E8B-3B0E-4F62-8D31-CDC817D70DBC}" type="parTrans">
      <dgm:prSet/>
      <dgm:spPr/>
    </dgm:pt>
    <dgm:pt modelId="{DD34FCB8-18EA-4506-B376-6C55ED98CBCD}" cxnId="{E3605E8B-3B0E-4F62-8D31-CDC817D70DBC}" type="sibTrans">
      <dgm:prSet/>
      <dgm:spPr/>
    </dgm:pt>
    <dgm:pt modelId="{9DD32921-4C93-4755-8DBC-C93D5A9C26AA}">
      <dgm:prSet phldrT="[Text]" phldr="0" custT="1"/>
      <dgm:spPr/>
      <dgm:t>
        <a:bodyPr vert="horz" wrap="square"/>
        <a:p>
          <a:pPr>
            <a:lnSpc>
              <a:spcPct val="100000"/>
            </a:lnSpc>
            <a:spcBef>
              <a:spcPct val="0"/>
            </a:spcBef>
            <a:spcAft>
              <a:spcPct val="35000"/>
            </a:spcAft>
          </a:pPr>
          <a:r>
            <a:rPr lang="vi-VN" altLang="en-US" sz="2400">
              <a:solidFill>
                <a:schemeClr val="tx1"/>
              </a:solidFill>
            </a:rPr>
            <a:t>trách </a:t>
          </a:r>
          <a:r>
            <a:rPr lang="vi-VN" altLang="en-US" sz="2400">
              <a:solidFill>
                <a:schemeClr val="tx1"/>
              </a:solidFill>
            </a:rPr>
            <a:t>nhiệm</a:t>
          </a:r>
          <a:r>
            <a:rPr lang="vi-VN" altLang="en-US" sz="2400">
              <a:solidFill>
                <a:schemeClr val="tx1"/>
              </a:solidFill>
            </a:rPr>
            <a:t/>
          </a:r>
          <a:endParaRPr lang="vi-VN" altLang="en-US" sz="2400">
            <a:solidFill>
              <a:schemeClr val="tx1"/>
            </a:solidFill>
          </a:endParaRPr>
        </a:p>
        <a:p>
          <a:pPr>
            <a:lnSpc>
              <a:spcPct val="100000"/>
            </a:lnSpc>
            <a:spcBef>
              <a:spcPct val="0"/>
            </a:spcBef>
            <a:spcAft>
              <a:spcPct val="35000"/>
            </a:spcAft>
          </a:pPr>
          <a:r>
            <a:rPr lang="vi-VN" altLang="en-US" sz="2400">
              <a:solidFill>
                <a:schemeClr val="tx1"/>
              </a:solidFill>
            </a:rPr>
            <a:t/>
          </a:r>
          <a:endParaRPr lang="vi-VN" altLang="en-US" sz="2400">
            <a:solidFill>
              <a:schemeClr val="tx1"/>
            </a:solidFill>
          </a:endParaRPr>
        </a:p>
      </dgm:t>
    </dgm:pt>
    <dgm:pt modelId="{E7BC373D-5454-4F08-B23A-12FA48E32AB9}" cxnId="{9E51F89B-15CE-454A-8AE6-AE9C64D4E5F5}" type="parTrans">
      <dgm:prSet/>
      <dgm:spPr/>
    </dgm:pt>
    <dgm:pt modelId="{7C979ACF-5070-4EAA-8EBC-4F3FA84673AE}" cxnId="{9E51F89B-15CE-454A-8AE6-AE9C64D4E5F5}" type="sibTrans">
      <dgm:prSet/>
      <dgm:spPr/>
    </dgm:pt>
    <dgm:pt modelId="{389ABB26-7898-463D-9239-33CEB89F6AF7}" type="pres">
      <dgm:prSet presAssocID="{7D2A7BF6-C5C4-4205-9124-9156D5A0FF62}" presName="compositeShape" presStyleCnt="0">
        <dgm:presLayoutVars>
          <dgm:chMax val="7"/>
          <dgm:dir/>
          <dgm:resizeHandles val="exact"/>
        </dgm:presLayoutVars>
      </dgm:prSet>
      <dgm:spPr/>
    </dgm:pt>
    <dgm:pt modelId="{9D0F1FAC-E2B7-47D9-AF9E-8567148D7A1D}" type="pres">
      <dgm:prSet presAssocID="{7D2A7BF6-C5C4-4205-9124-9156D5A0FF62}" presName="wedge1" presStyleLbl="node1" presStyleIdx="0" presStyleCnt="6"/>
      <dgm:spPr/>
    </dgm:pt>
    <dgm:pt modelId="{170B9FDA-8349-46CB-AD74-A643C221A342}" type="pres">
      <dgm:prSet presAssocID="{7D2A7BF6-C5C4-4205-9124-9156D5A0FF62}" presName="wedge1Tx" presStyleCnt="0">
        <dgm:presLayoutVars>
          <dgm:chMax val="0"/>
          <dgm:chPref val="0"/>
          <dgm:bulletEnabled val="1"/>
        </dgm:presLayoutVars>
      </dgm:prSet>
      <dgm:spPr/>
    </dgm:pt>
    <dgm:pt modelId="{E39900BC-8280-4B85-BA2D-D2EC42E5E3C8}" type="pres">
      <dgm:prSet presAssocID="{7D2A7BF6-C5C4-4205-9124-9156D5A0FF62}" presName="wedge2" presStyleLbl="node1" presStyleIdx="1" presStyleCnt="6"/>
      <dgm:spPr/>
    </dgm:pt>
    <dgm:pt modelId="{D228BC7F-53A7-491C-8EEB-093E1438ECD9}" type="pres">
      <dgm:prSet presAssocID="{7D2A7BF6-C5C4-4205-9124-9156D5A0FF62}" presName="wedge2Tx" presStyleCnt="0">
        <dgm:presLayoutVars>
          <dgm:chMax val="0"/>
          <dgm:chPref val="0"/>
          <dgm:bulletEnabled val="1"/>
        </dgm:presLayoutVars>
      </dgm:prSet>
      <dgm:spPr/>
    </dgm:pt>
    <dgm:pt modelId="{5CA0BC8A-FE97-4043-AD4F-D6CB2A4406DC}" type="pres">
      <dgm:prSet presAssocID="{7D2A7BF6-C5C4-4205-9124-9156D5A0FF62}" presName="wedge3" presStyleLbl="node1" presStyleIdx="2" presStyleCnt="6"/>
      <dgm:spPr/>
    </dgm:pt>
    <dgm:pt modelId="{B8E19202-8549-46AE-8EC0-72F2657E12EA}" type="pres">
      <dgm:prSet presAssocID="{7D2A7BF6-C5C4-4205-9124-9156D5A0FF62}" presName="wedge3Tx" presStyleCnt="0">
        <dgm:presLayoutVars>
          <dgm:chMax val="0"/>
          <dgm:chPref val="0"/>
          <dgm:bulletEnabled val="1"/>
        </dgm:presLayoutVars>
      </dgm:prSet>
      <dgm:spPr/>
    </dgm:pt>
    <dgm:pt modelId="{DA5F1615-0592-4721-824F-F23F78E5B4A2}" type="pres">
      <dgm:prSet presAssocID="{7D2A7BF6-C5C4-4205-9124-9156D5A0FF62}" presName="wedge4" presStyleLbl="node1" presStyleIdx="3" presStyleCnt="6"/>
      <dgm:spPr/>
    </dgm:pt>
    <dgm:pt modelId="{F0E423DF-545B-486A-A828-A5B6D9C4F235}" type="pres">
      <dgm:prSet presAssocID="{7D2A7BF6-C5C4-4205-9124-9156D5A0FF62}" presName="wedge4Tx" presStyleCnt="0">
        <dgm:presLayoutVars>
          <dgm:chMax val="0"/>
          <dgm:chPref val="0"/>
          <dgm:bulletEnabled val="1"/>
        </dgm:presLayoutVars>
      </dgm:prSet>
      <dgm:spPr/>
    </dgm:pt>
    <dgm:pt modelId="{0BEC666F-409B-4DE3-96BB-4527AC86E72E}" type="pres">
      <dgm:prSet presAssocID="{7D2A7BF6-C5C4-4205-9124-9156D5A0FF62}" presName="wedge5" presStyleLbl="node1" presStyleIdx="4" presStyleCnt="6"/>
      <dgm:spPr/>
    </dgm:pt>
    <dgm:pt modelId="{20081E58-7F53-4F66-B18A-DBB5B505FABD}" type="pres">
      <dgm:prSet presAssocID="{7D2A7BF6-C5C4-4205-9124-9156D5A0FF62}" presName="wedge5Tx" presStyleCnt="0">
        <dgm:presLayoutVars>
          <dgm:chMax val="0"/>
          <dgm:chPref val="0"/>
          <dgm:bulletEnabled val="1"/>
        </dgm:presLayoutVars>
      </dgm:prSet>
      <dgm:spPr/>
    </dgm:pt>
    <dgm:pt modelId="{E3DE4A86-54C3-4A03-9840-C272E0ECA504}" type="pres">
      <dgm:prSet presAssocID="{7D2A7BF6-C5C4-4205-9124-9156D5A0FF62}" presName="wedge6" presStyleLbl="node1" presStyleIdx="5" presStyleCnt="6"/>
      <dgm:spPr/>
    </dgm:pt>
    <dgm:pt modelId="{9BA18A13-CE10-4A22-A83E-AD2B54054E5D}" type="pres">
      <dgm:prSet presAssocID="{7D2A7BF6-C5C4-4205-9124-9156D5A0FF62}" presName="wedge6Tx" presStyleCnt="0">
        <dgm:presLayoutVars>
          <dgm:chMax val="0"/>
          <dgm:chPref val="0"/>
          <dgm:bulletEnabled val="1"/>
        </dgm:presLayoutVars>
      </dgm:prSet>
      <dgm:spPr/>
    </dgm:pt>
  </dgm:ptLst>
  <dgm:cxnLst>
    <dgm:cxn modelId="{7616D6BF-F049-4D90-B637-71A97F2F5850}" srcId="{7D2A7BF6-C5C4-4205-9124-9156D5A0FF62}" destId="{65F48770-481A-4163-AFC7-D503548ED498}" srcOrd="0" destOrd="0" parTransId="{B0F50286-39B7-44BA-B5D7-218AF3B2E4E5}" sibTransId="{1EAF902D-B9E5-4236-8885-C26B25E2D413}"/>
    <dgm:cxn modelId="{ECB4A5DA-3575-4818-8C27-4E58D9879D1B}" srcId="{7D2A7BF6-C5C4-4205-9124-9156D5A0FF62}" destId="{8FC2087B-DBAB-4B99-92CD-E346FD81DB06}" srcOrd="1" destOrd="0" parTransId="{7BA47608-A888-42CD-AE60-06756AF5F262}" sibTransId="{D4AA31C8-39A3-42E7-885F-549031C4BE38}"/>
    <dgm:cxn modelId="{391D5A02-054F-4F01-B821-26ECD55A0F3D}" srcId="{7D2A7BF6-C5C4-4205-9124-9156D5A0FF62}" destId="{6F1F3242-297B-4335-A61B-7C3A2302A344}" srcOrd="2" destOrd="0" parTransId="{C0F23BDD-CEC0-4FE6-81E0-58320E6CE929}" sibTransId="{4F3833E7-D061-4A37-853B-DCE11E3890A2}"/>
    <dgm:cxn modelId="{C3DCF6AD-F723-4192-8433-CE935C463B7C}" srcId="{7D2A7BF6-C5C4-4205-9124-9156D5A0FF62}" destId="{3E44D2E8-68A7-4E1E-B385-4479491AC424}" srcOrd="3" destOrd="0" parTransId="{214A2886-72E8-40E3-A4B1-38B76C61BA0C}" sibTransId="{1EC7B5F9-02E4-479E-A7AE-A64366355DCD}"/>
    <dgm:cxn modelId="{E3605E8B-3B0E-4F62-8D31-CDC817D70DBC}" srcId="{7D2A7BF6-C5C4-4205-9124-9156D5A0FF62}" destId="{2D3201BB-05BE-4BF3-AD2D-59716179D2CB}" srcOrd="4" destOrd="0" parTransId="{C15A3167-4D2E-420E-A09B-C2420DBC8340}" sibTransId="{DD34FCB8-18EA-4506-B376-6C55ED98CBCD}"/>
    <dgm:cxn modelId="{9E51F89B-15CE-454A-8AE6-AE9C64D4E5F5}" srcId="{7D2A7BF6-C5C4-4205-9124-9156D5A0FF62}" destId="{9DD32921-4C93-4755-8DBC-C93D5A9C26AA}" srcOrd="5" destOrd="0" parTransId="{E7BC373D-5454-4F08-B23A-12FA48E32AB9}" sibTransId="{7C979ACF-5070-4EAA-8EBC-4F3FA84673AE}"/>
    <dgm:cxn modelId="{E62C6953-377E-4AC6-AF74-D7B0F833BAE1}" type="presOf" srcId="{7D2A7BF6-C5C4-4205-9124-9156D5A0FF62}" destId="{389ABB26-7898-463D-9239-33CEB89F6AF7}" srcOrd="0" destOrd="0" presId="urn:microsoft.com/office/officeart/2005/8/layout/chart3"/>
    <dgm:cxn modelId="{E45B0A85-F4E0-4CB0-9656-85C90ACC5DA6}" type="presParOf" srcId="{389ABB26-7898-463D-9239-33CEB89F6AF7}" destId="{9D0F1FAC-E2B7-47D9-AF9E-8567148D7A1D}" srcOrd="0" destOrd="0" presId="urn:microsoft.com/office/officeart/2005/8/layout/chart3"/>
    <dgm:cxn modelId="{412A58BF-1B61-4C5D-B1CD-1F2C729FA0AA}" type="presOf" srcId="{65F48770-481A-4163-AFC7-D503548ED498}" destId="{9D0F1FAC-E2B7-47D9-AF9E-8567148D7A1D}" srcOrd="0" destOrd="0" presId="urn:microsoft.com/office/officeart/2005/8/layout/chart3"/>
    <dgm:cxn modelId="{3EBE0C99-934C-4FD8-B206-662A28B4A115}" type="presParOf" srcId="{389ABB26-7898-463D-9239-33CEB89F6AF7}" destId="{170B9FDA-8349-46CB-AD74-A643C221A342}" srcOrd="1" destOrd="0" presId="urn:microsoft.com/office/officeart/2005/8/layout/chart3"/>
    <dgm:cxn modelId="{9A131FAC-60EE-4DC5-A3A9-6163C803A2B8}" type="presOf" srcId="{65F48770-481A-4163-AFC7-D503548ED498}" destId="{170B9FDA-8349-46CB-AD74-A643C221A342}" srcOrd="1" destOrd="0" presId="urn:microsoft.com/office/officeart/2005/8/layout/chart3"/>
    <dgm:cxn modelId="{3F9B11B2-DFD8-49BF-A5EC-AF94D959B6DA}" type="presParOf" srcId="{389ABB26-7898-463D-9239-33CEB89F6AF7}" destId="{E39900BC-8280-4B85-BA2D-D2EC42E5E3C8}" srcOrd="2" destOrd="0" presId="urn:microsoft.com/office/officeart/2005/8/layout/chart3"/>
    <dgm:cxn modelId="{49B6ABCB-780A-4652-AF14-E579BE6A73F3}" type="presOf" srcId="{8FC2087B-DBAB-4B99-92CD-E346FD81DB06}" destId="{E39900BC-8280-4B85-BA2D-D2EC42E5E3C8}" srcOrd="0" destOrd="0" presId="urn:microsoft.com/office/officeart/2005/8/layout/chart3"/>
    <dgm:cxn modelId="{7AA15E45-5DC3-4412-A449-AB652E2CDAEA}" type="presParOf" srcId="{389ABB26-7898-463D-9239-33CEB89F6AF7}" destId="{D228BC7F-53A7-491C-8EEB-093E1438ECD9}" srcOrd="3" destOrd="0" presId="urn:microsoft.com/office/officeart/2005/8/layout/chart3"/>
    <dgm:cxn modelId="{702A5102-B816-4C90-AA2A-6ABED9022348}" type="presOf" srcId="{8FC2087B-DBAB-4B99-92CD-E346FD81DB06}" destId="{D228BC7F-53A7-491C-8EEB-093E1438ECD9}" srcOrd="1" destOrd="0" presId="urn:microsoft.com/office/officeart/2005/8/layout/chart3"/>
    <dgm:cxn modelId="{FFCE73E4-B573-4E6E-953B-11C9EF6D0DEB}" type="presParOf" srcId="{389ABB26-7898-463D-9239-33CEB89F6AF7}" destId="{5CA0BC8A-FE97-4043-AD4F-D6CB2A4406DC}" srcOrd="4" destOrd="0" presId="urn:microsoft.com/office/officeart/2005/8/layout/chart3"/>
    <dgm:cxn modelId="{440978D8-32D8-48AD-82EC-FB48A29AF456}" type="presOf" srcId="{6F1F3242-297B-4335-A61B-7C3A2302A344}" destId="{5CA0BC8A-FE97-4043-AD4F-D6CB2A4406DC}" srcOrd="0" destOrd="0" presId="urn:microsoft.com/office/officeart/2005/8/layout/chart3"/>
    <dgm:cxn modelId="{D102DAD0-B893-43B5-8FA1-2BA7A99AFF88}" type="presParOf" srcId="{389ABB26-7898-463D-9239-33CEB89F6AF7}" destId="{B8E19202-8549-46AE-8EC0-72F2657E12EA}" srcOrd="5" destOrd="0" presId="urn:microsoft.com/office/officeart/2005/8/layout/chart3"/>
    <dgm:cxn modelId="{BB3E237E-39ED-41AA-B403-DD01AA2C4A19}" type="presOf" srcId="{6F1F3242-297B-4335-A61B-7C3A2302A344}" destId="{B8E19202-8549-46AE-8EC0-72F2657E12EA}" srcOrd="1" destOrd="0" presId="urn:microsoft.com/office/officeart/2005/8/layout/chart3"/>
    <dgm:cxn modelId="{E9CAF516-DDB9-42D1-9BE9-E1CD3126BF0D}" type="presParOf" srcId="{389ABB26-7898-463D-9239-33CEB89F6AF7}" destId="{DA5F1615-0592-4721-824F-F23F78E5B4A2}" srcOrd="6" destOrd="0" presId="urn:microsoft.com/office/officeart/2005/8/layout/chart3"/>
    <dgm:cxn modelId="{3ABB428A-2763-496A-8371-A73DFE11012B}" type="presOf" srcId="{3E44D2E8-68A7-4E1E-B385-4479491AC424}" destId="{DA5F1615-0592-4721-824F-F23F78E5B4A2}" srcOrd="0" destOrd="0" presId="urn:microsoft.com/office/officeart/2005/8/layout/chart3"/>
    <dgm:cxn modelId="{76C649A6-6212-4585-8902-76FEDE85270C}" type="presParOf" srcId="{389ABB26-7898-463D-9239-33CEB89F6AF7}" destId="{F0E423DF-545B-486A-A828-A5B6D9C4F235}" srcOrd="7" destOrd="0" presId="urn:microsoft.com/office/officeart/2005/8/layout/chart3"/>
    <dgm:cxn modelId="{CB759F2E-5E3A-4498-8E96-111FBEE7F6B6}" type="presOf" srcId="{3E44D2E8-68A7-4E1E-B385-4479491AC424}" destId="{F0E423DF-545B-486A-A828-A5B6D9C4F235}" srcOrd="1" destOrd="0" presId="urn:microsoft.com/office/officeart/2005/8/layout/chart3"/>
    <dgm:cxn modelId="{C7D5100C-9466-4F60-B3BF-164C9DE92757}" type="presParOf" srcId="{389ABB26-7898-463D-9239-33CEB89F6AF7}" destId="{0BEC666F-409B-4DE3-96BB-4527AC86E72E}" srcOrd="8" destOrd="0" presId="urn:microsoft.com/office/officeart/2005/8/layout/chart3"/>
    <dgm:cxn modelId="{BA953177-037B-4C7C-9643-7FE0405D75D5}" type="presOf" srcId="{2D3201BB-05BE-4BF3-AD2D-59716179D2CB}" destId="{0BEC666F-409B-4DE3-96BB-4527AC86E72E}" srcOrd="0" destOrd="0" presId="urn:microsoft.com/office/officeart/2005/8/layout/chart3"/>
    <dgm:cxn modelId="{AA3538EC-DF48-42A2-B464-E1EB7466253C}" type="presParOf" srcId="{389ABB26-7898-463D-9239-33CEB89F6AF7}" destId="{20081E58-7F53-4F66-B18A-DBB5B505FABD}" srcOrd="9" destOrd="0" presId="urn:microsoft.com/office/officeart/2005/8/layout/chart3"/>
    <dgm:cxn modelId="{BD88AB15-D750-4C9B-9009-B7DB1CC8ADA7}" type="presOf" srcId="{2D3201BB-05BE-4BF3-AD2D-59716179D2CB}" destId="{20081E58-7F53-4F66-B18A-DBB5B505FABD}" srcOrd="1" destOrd="0" presId="urn:microsoft.com/office/officeart/2005/8/layout/chart3"/>
    <dgm:cxn modelId="{900DC344-EEDA-437D-9315-FC404C4AD4B7}" type="presParOf" srcId="{389ABB26-7898-463D-9239-33CEB89F6AF7}" destId="{E3DE4A86-54C3-4A03-9840-C272E0ECA504}" srcOrd="10" destOrd="0" presId="urn:microsoft.com/office/officeart/2005/8/layout/chart3"/>
    <dgm:cxn modelId="{318ACD42-0621-4F0E-8095-A59A5DAF3242}" type="presOf" srcId="{9DD32921-4C93-4755-8DBC-C93D5A9C26AA}" destId="{E3DE4A86-54C3-4A03-9840-C272E0ECA504}" srcOrd="0" destOrd="0" presId="urn:microsoft.com/office/officeart/2005/8/layout/chart3"/>
    <dgm:cxn modelId="{0E696CAF-9635-454E-946B-1B8BD7588B3E}" type="presParOf" srcId="{389ABB26-7898-463D-9239-33CEB89F6AF7}" destId="{9BA18A13-CE10-4A22-A83E-AD2B54054E5D}" srcOrd="11" destOrd="0" presId="urn:microsoft.com/office/officeart/2005/8/layout/chart3"/>
    <dgm:cxn modelId="{EBC3ACD7-E0CC-42DD-8A27-6393627FFA6A}" type="presOf" srcId="{9DD32921-4C93-4755-8DBC-C93D5A9C26AA}" destId="{9BA18A13-CE10-4A22-A83E-AD2B54054E5D}" srcOrd="1"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169660" cy="6169660"/>
        <a:chOff x="0" y="0"/>
        <a:chExt cx="6169660" cy="6169660"/>
      </a:xfrm>
    </dsp:grpSpPr>
    <dsp:sp modelId="{9D0F1FAC-E2B7-47D9-AF9E-8567148D7A1D}">
      <dsp:nvSpPr>
        <dsp:cNvPr id="3" name="Pie 2"/>
        <dsp:cNvSpPr/>
      </dsp:nvSpPr>
      <dsp:spPr bwMode="white">
        <a:xfrm>
          <a:off x="2506174" y="360000"/>
          <a:ext cx="5182514" cy="5182514"/>
        </a:xfrm>
        <a:prstGeom prst="pie">
          <a:avLst>
            <a:gd name="adj1" fmla="val 16200000"/>
            <a:gd name="adj2" fmla="val 198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ngoài </a:t>
          </a:r>
          <a:r>
            <a:rPr lang="vi-VN" altLang="en-US" sz="2400">
              <a:solidFill>
                <a:schemeClr val="tx1"/>
              </a:solidFill>
            </a:rPr>
            <a:t>trời</a:t>
          </a:r>
          <a:endParaRPr lang="vi-VN" altLang="en-US" sz="2400">
            <a:solidFill>
              <a:schemeClr val="tx1"/>
            </a:solidFill>
          </a:endParaRPr>
        </a:p>
      </dsp:txBody>
      <dsp:txXfrm>
        <a:off x="2506174" y="360000"/>
        <a:ext cx="5182514" cy="5182514"/>
      </dsp:txXfrm>
    </dsp:sp>
    <dsp:sp modelId="{E39900BC-8280-4B85-BA2D-D2EC42E5E3C8}">
      <dsp:nvSpPr>
        <dsp:cNvPr id="4" name="Pie 3"/>
        <dsp:cNvSpPr/>
      </dsp:nvSpPr>
      <dsp:spPr bwMode="white">
        <a:xfrm>
          <a:off x="2351932" y="627146"/>
          <a:ext cx="5182514" cy="5182514"/>
        </a:xfrm>
        <a:prstGeom prst="pie">
          <a:avLst>
            <a:gd name="adj1" fmla="val 19800000"/>
            <a:gd name="adj2" fmla="val 18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kiên </a:t>
          </a:r>
          <a:r>
            <a:rPr lang="vi-VN" altLang="en-US" sz="2400">
              <a:solidFill>
                <a:schemeClr val="tx1"/>
              </a:solidFill>
            </a:rPr>
            <a:t>nhẫn</a:t>
          </a:r>
          <a:endParaRPr lang="vi-VN" altLang="en-US" sz="2400">
            <a:solidFill>
              <a:schemeClr val="tx1"/>
            </a:solidFill>
          </a:endParaRPr>
        </a:p>
      </dsp:txBody>
      <dsp:txXfrm>
        <a:off x="2351932" y="627146"/>
        <a:ext cx="5182514" cy="5182514"/>
      </dsp:txXfrm>
    </dsp:sp>
    <dsp:sp modelId="{5CA0BC8A-FE97-4043-AD4F-D6CB2A4406DC}">
      <dsp:nvSpPr>
        <dsp:cNvPr id="5" name="Pie 4"/>
        <dsp:cNvSpPr/>
      </dsp:nvSpPr>
      <dsp:spPr bwMode="white">
        <a:xfrm>
          <a:off x="2351932" y="627146"/>
          <a:ext cx="5182514" cy="5182514"/>
        </a:xfrm>
        <a:prstGeom prst="pie">
          <a:avLst>
            <a:gd name="adj1" fmla="val 1800000"/>
            <a:gd name="adj2" fmla="val 5400000"/>
          </a:avLst>
        </a:prstGeom>
      </dsp:spPr>
      <dsp:style>
        <a:lnRef idx="2">
          <a:schemeClr val="lt1"/>
        </a:lnRef>
        <a:fillRef idx="1">
          <a:schemeClr val="accent1"/>
        </a:fillRef>
        <a:effectRef idx="0">
          <a:scrgbClr r="0" g="0" b="0"/>
        </a:effectRef>
        <a:fontRef idx="minor">
          <a:schemeClr val="lt1"/>
        </a:fontRef>
      </dsp:style>
      <dsp:txBody>
        <a:bodyPr lIns="77470" tIns="77470" rIns="77470" bIns="77470" anchor="ctr"/>
        <a:lstStyle>
          <a:lvl1pPr algn="ctr">
            <a:defRPr sz="6100"/>
          </a:lvl1pPr>
          <a:lvl2pPr marL="285750" indent="-285750" algn="ctr">
            <a:defRPr sz="4800"/>
          </a:lvl2pPr>
          <a:lvl3pPr marL="571500" indent="-285750" algn="ctr">
            <a:defRPr sz="4800"/>
          </a:lvl3pPr>
          <a:lvl4pPr marL="857250" indent="-285750" algn="ctr">
            <a:defRPr sz="4800"/>
          </a:lvl4pPr>
          <a:lvl5pPr marL="1143000" indent="-285750" algn="ctr">
            <a:defRPr sz="4800"/>
          </a:lvl5pPr>
          <a:lvl6pPr marL="1428750" indent="-285750" algn="ctr">
            <a:defRPr sz="4800"/>
          </a:lvl6pPr>
          <a:lvl7pPr marL="1714500" indent="-285750" algn="ctr">
            <a:defRPr sz="4800"/>
          </a:lvl7pPr>
          <a:lvl8pPr marL="2000250" indent="-285750" algn="ctr">
            <a:defRPr sz="4800"/>
          </a:lvl8pPr>
          <a:lvl9pPr marL="2286000" indent="-285750" algn="ctr">
            <a:defRPr sz="4800"/>
          </a:lvl9pPr>
        </a:lstStyle>
        <a:p>
          <a:pPr lvl="0">
            <a:lnSpc>
              <a:spcPct val="100000"/>
            </a:lnSpc>
            <a:spcBef>
              <a:spcPct val="0"/>
            </a:spcBef>
            <a:spcAft>
              <a:spcPct val="35000"/>
            </a:spcAft>
          </a:pPr>
          <a:endParaRPr altLang="en-US"/>
        </a:p>
      </dsp:txBody>
      <dsp:txXfrm>
        <a:off x="2351932" y="627146"/>
        <a:ext cx="5182514" cy="5182514"/>
      </dsp:txXfrm>
    </dsp:sp>
    <dsp:sp modelId="{DA5F1615-0592-4721-824F-F23F78E5B4A2}">
      <dsp:nvSpPr>
        <dsp:cNvPr id="6" name="Pie 5"/>
        <dsp:cNvSpPr/>
      </dsp:nvSpPr>
      <dsp:spPr bwMode="white">
        <a:xfrm>
          <a:off x="2351932" y="627146"/>
          <a:ext cx="5182514" cy="5182514"/>
        </a:xfrm>
        <a:prstGeom prst="pie">
          <a:avLst>
            <a:gd name="adj1" fmla="val 5400000"/>
            <a:gd name="adj2" fmla="val 9000000"/>
          </a:avLst>
        </a:prstGeom>
      </dsp:spPr>
      <dsp:style>
        <a:lnRef idx="2">
          <a:schemeClr val="lt1"/>
        </a:lnRef>
        <a:fillRef idx="1">
          <a:schemeClr val="accent1"/>
        </a:fillRef>
        <a:effectRef idx="0">
          <a:scrgbClr r="0" g="0" b="0"/>
        </a:effectRef>
        <a:fontRef idx="minor">
          <a:schemeClr val="lt1"/>
        </a:fontRef>
      </dsp:style>
      <dsp:txBody>
        <a:bodyPr lIns="77470" tIns="77470" rIns="77470" bIns="77470" anchor="ctr"/>
        <a:lstStyle>
          <a:lvl1pPr algn="ctr">
            <a:defRPr sz="6100"/>
          </a:lvl1pPr>
          <a:lvl2pPr marL="285750" indent="-285750" algn="ctr">
            <a:defRPr sz="4800"/>
          </a:lvl2pPr>
          <a:lvl3pPr marL="571500" indent="-285750" algn="ctr">
            <a:defRPr sz="4800"/>
          </a:lvl3pPr>
          <a:lvl4pPr marL="857250" indent="-285750" algn="ctr">
            <a:defRPr sz="4800"/>
          </a:lvl4pPr>
          <a:lvl5pPr marL="1143000" indent="-285750" algn="ctr">
            <a:defRPr sz="4800"/>
          </a:lvl5pPr>
          <a:lvl6pPr marL="1428750" indent="-285750" algn="ctr">
            <a:defRPr sz="4800"/>
          </a:lvl6pPr>
          <a:lvl7pPr marL="1714500" indent="-285750" algn="ctr">
            <a:defRPr sz="4800"/>
          </a:lvl7pPr>
          <a:lvl8pPr marL="2000250" indent="-285750" algn="ctr">
            <a:defRPr sz="4800"/>
          </a:lvl8pPr>
          <a:lvl9pPr marL="2286000" indent="-285750" algn="ctr">
            <a:defRPr sz="4800"/>
          </a:lvl9pPr>
        </a:lstStyle>
        <a:p>
          <a:pPr lvl="0">
            <a:lnSpc>
              <a:spcPct val="100000"/>
            </a:lnSpc>
            <a:spcBef>
              <a:spcPct val="0"/>
            </a:spcBef>
            <a:spcAft>
              <a:spcPct val="35000"/>
            </a:spcAft>
          </a:pPr>
          <a:endParaRPr altLang="en-US"/>
        </a:p>
      </dsp:txBody>
      <dsp:txXfrm>
        <a:off x="2351932" y="627146"/>
        <a:ext cx="5182514" cy="5182514"/>
      </dsp:txXfrm>
    </dsp:sp>
    <dsp:sp modelId="{0BEC666F-409B-4DE3-96BB-4527AC86E72E}">
      <dsp:nvSpPr>
        <dsp:cNvPr id="7" name="Pie 6"/>
        <dsp:cNvSpPr/>
      </dsp:nvSpPr>
      <dsp:spPr bwMode="white">
        <a:xfrm>
          <a:off x="2351932" y="627146"/>
          <a:ext cx="5182514" cy="5182514"/>
        </a:xfrm>
        <a:prstGeom prst="pie">
          <a:avLst>
            <a:gd name="adj1" fmla="val 9000000"/>
            <a:gd name="adj2" fmla="val 12600000"/>
          </a:avLst>
        </a:prstGeom>
      </dsp:spPr>
      <dsp:style>
        <a:lnRef idx="2">
          <a:schemeClr val="lt1"/>
        </a:lnRef>
        <a:fillRef idx="1">
          <a:schemeClr val="accent1"/>
        </a:fillRef>
        <a:effectRef idx="0">
          <a:scrgbClr r="0" g="0" b="0"/>
        </a:effectRef>
        <a:fontRef idx="minor">
          <a:schemeClr val="lt1"/>
        </a:fontRef>
      </dsp:style>
      <dsp:txBody>
        <a:bodyPr lIns="73660" tIns="73660" rIns="73660" bIns="73660" anchor="ctr"/>
        <a:lstStyle>
          <a:lvl1pPr algn="ctr">
            <a:defRPr sz="5800"/>
          </a:lvl1pPr>
          <a:lvl2pPr marL="285750" indent="-285750" algn="ctr">
            <a:defRPr sz="4500"/>
          </a:lvl2pPr>
          <a:lvl3pPr marL="571500" indent="-285750" algn="ctr">
            <a:defRPr sz="4500"/>
          </a:lvl3pPr>
          <a:lvl4pPr marL="857250" indent="-285750" algn="ctr">
            <a:defRPr sz="4500"/>
          </a:lvl4pPr>
          <a:lvl5pPr marL="1143000" indent="-285750" algn="ctr">
            <a:defRPr sz="4500"/>
          </a:lvl5pPr>
          <a:lvl6pPr marL="1428750" indent="-285750" algn="ctr">
            <a:defRPr sz="4500"/>
          </a:lvl6pPr>
          <a:lvl7pPr marL="1714500" indent="-285750" algn="ctr">
            <a:defRPr sz="4500"/>
          </a:lvl7pPr>
          <a:lvl8pPr marL="2000250" indent="-285750" algn="ctr">
            <a:defRPr sz="4500"/>
          </a:lvl8pPr>
          <a:lvl9pPr marL="2286000" indent="-285750" algn="ctr">
            <a:defRPr sz="4500"/>
          </a:lvl9pPr>
        </a:lstStyle>
        <a:p>
          <a:pPr lvl="0">
            <a:lnSpc>
              <a:spcPct val="100000"/>
            </a:lnSpc>
            <a:spcBef>
              <a:spcPct val="0"/>
            </a:spcBef>
            <a:spcAft>
              <a:spcPct val="35000"/>
            </a:spcAft>
          </a:pPr>
          <a:endParaRPr altLang="en-US"/>
        </a:p>
      </dsp:txBody>
      <dsp:txXfrm>
        <a:off x="2351932" y="627146"/>
        <a:ext cx="5182514" cy="5182514"/>
      </dsp:txXfrm>
    </dsp:sp>
    <dsp:sp modelId="{E3DE4A86-54C3-4A03-9840-C272E0ECA504}">
      <dsp:nvSpPr>
        <dsp:cNvPr id="8" name="Pie 7"/>
        <dsp:cNvSpPr/>
      </dsp:nvSpPr>
      <dsp:spPr bwMode="white">
        <a:xfrm>
          <a:off x="2351932" y="627146"/>
          <a:ext cx="5182514" cy="5182514"/>
        </a:xfrm>
        <a:prstGeom prst="pie">
          <a:avLst>
            <a:gd name="adj1" fmla="val 12600000"/>
            <a:gd name="adj2" fmla="val 162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trách </a:t>
          </a:r>
          <a:r>
            <a:rPr lang="vi-VN" altLang="en-US" sz="2400">
              <a:solidFill>
                <a:schemeClr val="tx1"/>
              </a:solidFill>
            </a:rPr>
            <a:t>nhiệm</a:t>
          </a:r>
          <a:endParaRPr lang="vi-VN" altLang="en-US" sz="2400">
            <a:solidFill>
              <a:schemeClr val="tx1"/>
            </a:solidFill>
          </a:endParaRPr>
        </a:p>
        <a:p>
          <a:pPr lvl="0">
            <a:lnSpc>
              <a:spcPct val="100000"/>
            </a:lnSpc>
            <a:spcBef>
              <a:spcPct val="0"/>
            </a:spcBef>
            <a:spcAft>
              <a:spcPct val="35000"/>
            </a:spcAft>
          </a:pPr>
          <a:endParaRPr lang="vi-VN" altLang="en-US" sz="2400">
            <a:solidFill>
              <a:schemeClr val="tx1"/>
            </a:solidFill>
          </a:endParaRPr>
        </a:p>
      </dsp:txBody>
      <dsp:txXfrm>
        <a:off x="2351932" y="627146"/>
        <a:ext cx="5182514" cy="5182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169660" cy="6169660"/>
        <a:chOff x="0" y="0"/>
        <a:chExt cx="6169660" cy="6169660"/>
      </a:xfrm>
    </dsp:grpSpPr>
    <dsp:sp modelId="{9D0F1FAC-E2B7-47D9-AF9E-8567148D7A1D}">
      <dsp:nvSpPr>
        <dsp:cNvPr id="3" name="Pie 2"/>
        <dsp:cNvSpPr/>
      </dsp:nvSpPr>
      <dsp:spPr bwMode="white">
        <a:xfrm>
          <a:off x="2506174" y="360000"/>
          <a:ext cx="5182514" cy="5182514"/>
        </a:xfrm>
        <a:prstGeom prst="pie">
          <a:avLst>
            <a:gd name="adj1" fmla="val 16200000"/>
            <a:gd name="adj2" fmla="val 198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ngoài </a:t>
          </a:r>
          <a:r>
            <a:rPr lang="vi-VN" altLang="en-US" sz="2400">
              <a:solidFill>
                <a:schemeClr val="tx1"/>
              </a:solidFill>
            </a:rPr>
            <a:t>trời</a:t>
          </a:r>
          <a:endParaRPr lang="vi-VN" altLang="en-US" sz="2400">
            <a:solidFill>
              <a:schemeClr val="tx1"/>
            </a:solidFill>
          </a:endParaRPr>
        </a:p>
      </dsp:txBody>
      <dsp:txXfrm>
        <a:off x="2506174" y="360000"/>
        <a:ext cx="5182514" cy="5182514"/>
      </dsp:txXfrm>
    </dsp:sp>
    <dsp:sp modelId="{E39900BC-8280-4B85-BA2D-D2EC42E5E3C8}">
      <dsp:nvSpPr>
        <dsp:cNvPr id="4" name="Pie 3"/>
        <dsp:cNvSpPr/>
      </dsp:nvSpPr>
      <dsp:spPr bwMode="white">
        <a:xfrm>
          <a:off x="2351932" y="627146"/>
          <a:ext cx="5182514" cy="5182514"/>
        </a:xfrm>
        <a:prstGeom prst="pie">
          <a:avLst>
            <a:gd name="adj1" fmla="val 19800000"/>
            <a:gd name="adj2" fmla="val 18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kiên </a:t>
          </a:r>
          <a:r>
            <a:rPr lang="vi-VN" altLang="en-US" sz="2400">
              <a:solidFill>
                <a:schemeClr val="tx1"/>
              </a:solidFill>
            </a:rPr>
            <a:t>nhẫn</a:t>
          </a:r>
          <a:endParaRPr lang="vi-VN" altLang="en-US" sz="2400">
            <a:solidFill>
              <a:schemeClr val="tx1"/>
            </a:solidFill>
          </a:endParaRPr>
        </a:p>
      </dsp:txBody>
      <dsp:txXfrm>
        <a:off x="2351932" y="627146"/>
        <a:ext cx="5182514" cy="5182514"/>
      </dsp:txXfrm>
    </dsp:sp>
    <dsp:sp modelId="{5CA0BC8A-FE97-4043-AD4F-D6CB2A4406DC}">
      <dsp:nvSpPr>
        <dsp:cNvPr id="5" name="Pie 4"/>
        <dsp:cNvSpPr/>
      </dsp:nvSpPr>
      <dsp:spPr bwMode="white">
        <a:xfrm>
          <a:off x="2351932" y="627146"/>
          <a:ext cx="5182514" cy="5182514"/>
        </a:xfrm>
        <a:prstGeom prst="pie">
          <a:avLst>
            <a:gd name="adj1" fmla="val 1800000"/>
            <a:gd name="adj2" fmla="val 5400000"/>
          </a:avLst>
        </a:prstGeom>
      </dsp:spPr>
      <dsp:style>
        <a:lnRef idx="2">
          <a:schemeClr val="lt1"/>
        </a:lnRef>
        <a:fillRef idx="1">
          <a:schemeClr val="accent1"/>
        </a:fillRef>
        <a:effectRef idx="0">
          <a:scrgbClr r="0" g="0" b="0"/>
        </a:effectRef>
        <a:fontRef idx="minor">
          <a:schemeClr val="lt1"/>
        </a:fontRef>
      </dsp:style>
      <dsp:txBody>
        <a:bodyPr lIns="77470" tIns="77470" rIns="77470" bIns="77470" anchor="ctr"/>
        <a:lstStyle>
          <a:lvl1pPr algn="ctr">
            <a:defRPr sz="6100"/>
          </a:lvl1pPr>
          <a:lvl2pPr marL="285750" indent="-285750" algn="ctr">
            <a:defRPr sz="4800"/>
          </a:lvl2pPr>
          <a:lvl3pPr marL="571500" indent="-285750" algn="ctr">
            <a:defRPr sz="4800"/>
          </a:lvl3pPr>
          <a:lvl4pPr marL="857250" indent="-285750" algn="ctr">
            <a:defRPr sz="4800"/>
          </a:lvl4pPr>
          <a:lvl5pPr marL="1143000" indent="-285750" algn="ctr">
            <a:defRPr sz="4800"/>
          </a:lvl5pPr>
          <a:lvl6pPr marL="1428750" indent="-285750" algn="ctr">
            <a:defRPr sz="4800"/>
          </a:lvl6pPr>
          <a:lvl7pPr marL="1714500" indent="-285750" algn="ctr">
            <a:defRPr sz="4800"/>
          </a:lvl7pPr>
          <a:lvl8pPr marL="2000250" indent="-285750" algn="ctr">
            <a:defRPr sz="4800"/>
          </a:lvl8pPr>
          <a:lvl9pPr marL="2286000" indent="-285750" algn="ctr">
            <a:defRPr sz="4800"/>
          </a:lvl9pPr>
        </a:lstStyle>
        <a:p>
          <a:pPr lvl="0">
            <a:lnSpc>
              <a:spcPct val="100000"/>
            </a:lnSpc>
            <a:spcBef>
              <a:spcPct val="0"/>
            </a:spcBef>
            <a:spcAft>
              <a:spcPct val="35000"/>
            </a:spcAft>
          </a:pPr>
          <a:endParaRPr altLang="en-US"/>
        </a:p>
      </dsp:txBody>
      <dsp:txXfrm>
        <a:off x="2351932" y="627146"/>
        <a:ext cx="5182514" cy="5182514"/>
      </dsp:txXfrm>
    </dsp:sp>
    <dsp:sp modelId="{DA5F1615-0592-4721-824F-F23F78E5B4A2}">
      <dsp:nvSpPr>
        <dsp:cNvPr id="6" name="Pie 5"/>
        <dsp:cNvSpPr/>
      </dsp:nvSpPr>
      <dsp:spPr bwMode="white">
        <a:xfrm>
          <a:off x="2351932" y="627146"/>
          <a:ext cx="5182514" cy="5182514"/>
        </a:xfrm>
        <a:prstGeom prst="pie">
          <a:avLst>
            <a:gd name="adj1" fmla="val 5400000"/>
            <a:gd name="adj2" fmla="val 9000000"/>
          </a:avLst>
        </a:prstGeom>
      </dsp:spPr>
      <dsp:style>
        <a:lnRef idx="2">
          <a:schemeClr val="lt1"/>
        </a:lnRef>
        <a:fillRef idx="1">
          <a:schemeClr val="accent1"/>
        </a:fillRef>
        <a:effectRef idx="0">
          <a:scrgbClr r="0" g="0" b="0"/>
        </a:effectRef>
        <a:fontRef idx="minor">
          <a:schemeClr val="lt1"/>
        </a:fontRef>
      </dsp:style>
      <dsp:txBody>
        <a:bodyPr lIns="77470" tIns="77470" rIns="77470" bIns="77470" anchor="ctr"/>
        <a:lstStyle>
          <a:lvl1pPr algn="ctr">
            <a:defRPr sz="6100"/>
          </a:lvl1pPr>
          <a:lvl2pPr marL="285750" indent="-285750" algn="ctr">
            <a:defRPr sz="4800"/>
          </a:lvl2pPr>
          <a:lvl3pPr marL="571500" indent="-285750" algn="ctr">
            <a:defRPr sz="4800"/>
          </a:lvl3pPr>
          <a:lvl4pPr marL="857250" indent="-285750" algn="ctr">
            <a:defRPr sz="4800"/>
          </a:lvl4pPr>
          <a:lvl5pPr marL="1143000" indent="-285750" algn="ctr">
            <a:defRPr sz="4800"/>
          </a:lvl5pPr>
          <a:lvl6pPr marL="1428750" indent="-285750" algn="ctr">
            <a:defRPr sz="4800"/>
          </a:lvl6pPr>
          <a:lvl7pPr marL="1714500" indent="-285750" algn="ctr">
            <a:defRPr sz="4800"/>
          </a:lvl7pPr>
          <a:lvl8pPr marL="2000250" indent="-285750" algn="ctr">
            <a:defRPr sz="4800"/>
          </a:lvl8pPr>
          <a:lvl9pPr marL="2286000" indent="-285750" algn="ctr">
            <a:defRPr sz="4800"/>
          </a:lvl9pPr>
        </a:lstStyle>
        <a:p>
          <a:pPr lvl="0">
            <a:lnSpc>
              <a:spcPct val="100000"/>
            </a:lnSpc>
            <a:spcBef>
              <a:spcPct val="0"/>
            </a:spcBef>
            <a:spcAft>
              <a:spcPct val="35000"/>
            </a:spcAft>
          </a:pPr>
          <a:endParaRPr altLang="en-US"/>
        </a:p>
      </dsp:txBody>
      <dsp:txXfrm>
        <a:off x="2351932" y="627146"/>
        <a:ext cx="5182514" cy="5182514"/>
      </dsp:txXfrm>
    </dsp:sp>
    <dsp:sp modelId="{0BEC666F-409B-4DE3-96BB-4527AC86E72E}">
      <dsp:nvSpPr>
        <dsp:cNvPr id="7" name="Pie 6"/>
        <dsp:cNvSpPr/>
      </dsp:nvSpPr>
      <dsp:spPr bwMode="white">
        <a:xfrm>
          <a:off x="2351932" y="627146"/>
          <a:ext cx="5182514" cy="5182514"/>
        </a:xfrm>
        <a:prstGeom prst="pie">
          <a:avLst>
            <a:gd name="adj1" fmla="val 9000000"/>
            <a:gd name="adj2" fmla="val 12600000"/>
          </a:avLst>
        </a:prstGeom>
      </dsp:spPr>
      <dsp:style>
        <a:lnRef idx="2">
          <a:schemeClr val="lt1"/>
        </a:lnRef>
        <a:fillRef idx="1">
          <a:schemeClr val="accent1"/>
        </a:fillRef>
        <a:effectRef idx="0">
          <a:scrgbClr r="0" g="0" b="0"/>
        </a:effectRef>
        <a:fontRef idx="minor">
          <a:schemeClr val="lt1"/>
        </a:fontRef>
      </dsp:style>
      <dsp:txBody>
        <a:bodyPr lIns="73660" tIns="73660" rIns="73660" bIns="73660" anchor="ctr"/>
        <a:lstStyle>
          <a:lvl1pPr algn="ctr">
            <a:defRPr sz="5800"/>
          </a:lvl1pPr>
          <a:lvl2pPr marL="285750" indent="-285750" algn="ctr">
            <a:defRPr sz="4500"/>
          </a:lvl2pPr>
          <a:lvl3pPr marL="571500" indent="-285750" algn="ctr">
            <a:defRPr sz="4500"/>
          </a:lvl3pPr>
          <a:lvl4pPr marL="857250" indent="-285750" algn="ctr">
            <a:defRPr sz="4500"/>
          </a:lvl4pPr>
          <a:lvl5pPr marL="1143000" indent="-285750" algn="ctr">
            <a:defRPr sz="4500"/>
          </a:lvl5pPr>
          <a:lvl6pPr marL="1428750" indent="-285750" algn="ctr">
            <a:defRPr sz="4500"/>
          </a:lvl6pPr>
          <a:lvl7pPr marL="1714500" indent="-285750" algn="ctr">
            <a:defRPr sz="4500"/>
          </a:lvl7pPr>
          <a:lvl8pPr marL="2000250" indent="-285750" algn="ctr">
            <a:defRPr sz="4500"/>
          </a:lvl8pPr>
          <a:lvl9pPr marL="2286000" indent="-285750" algn="ctr">
            <a:defRPr sz="4500"/>
          </a:lvl9pPr>
        </a:lstStyle>
        <a:p>
          <a:pPr lvl="0">
            <a:lnSpc>
              <a:spcPct val="100000"/>
            </a:lnSpc>
            <a:spcBef>
              <a:spcPct val="0"/>
            </a:spcBef>
            <a:spcAft>
              <a:spcPct val="35000"/>
            </a:spcAft>
          </a:pPr>
          <a:endParaRPr altLang="en-US"/>
        </a:p>
      </dsp:txBody>
      <dsp:txXfrm>
        <a:off x="2351932" y="627146"/>
        <a:ext cx="5182514" cy="5182514"/>
      </dsp:txXfrm>
    </dsp:sp>
    <dsp:sp modelId="{E3DE4A86-54C3-4A03-9840-C272E0ECA504}">
      <dsp:nvSpPr>
        <dsp:cNvPr id="8" name="Pie 7"/>
        <dsp:cNvSpPr/>
      </dsp:nvSpPr>
      <dsp:spPr bwMode="white">
        <a:xfrm>
          <a:off x="2351932" y="627146"/>
          <a:ext cx="5182514" cy="5182514"/>
        </a:xfrm>
        <a:prstGeom prst="pie">
          <a:avLst>
            <a:gd name="adj1" fmla="val 12600000"/>
            <a:gd name="adj2" fmla="val 162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trách </a:t>
          </a:r>
          <a:r>
            <a:rPr lang="vi-VN" altLang="en-US" sz="2400">
              <a:solidFill>
                <a:schemeClr val="tx1"/>
              </a:solidFill>
            </a:rPr>
            <a:t>nhiệm</a:t>
          </a:r>
          <a:endParaRPr lang="vi-VN" altLang="en-US" sz="2400">
            <a:solidFill>
              <a:schemeClr val="tx1"/>
            </a:solidFill>
          </a:endParaRPr>
        </a:p>
        <a:p>
          <a:pPr lvl="0">
            <a:lnSpc>
              <a:spcPct val="100000"/>
            </a:lnSpc>
            <a:spcBef>
              <a:spcPct val="0"/>
            </a:spcBef>
            <a:spcAft>
              <a:spcPct val="35000"/>
            </a:spcAft>
          </a:pPr>
          <a:endParaRPr lang="vi-VN" altLang="en-US" sz="2400">
            <a:solidFill>
              <a:schemeClr val="tx1"/>
            </a:solidFill>
          </a:endParaRPr>
        </a:p>
      </dsp:txBody>
      <dsp:txXfrm>
        <a:off x="2351932" y="627146"/>
        <a:ext cx="5182514" cy="5182514"/>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169660" cy="6169660"/>
        <a:chOff x="0" y="0"/>
        <a:chExt cx="6169660" cy="6169660"/>
      </a:xfrm>
    </dsp:grpSpPr>
    <dsp:sp modelId="{9D0F1FAC-E2B7-47D9-AF9E-8567148D7A1D}">
      <dsp:nvSpPr>
        <dsp:cNvPr id="3" name="Pie 2"/>
        <dsp:cNvSpPr/>
      </dsp:nvSpPr>
      <dsp:spPr bwMode="white">
        <a:xfrm>
          <a:off x="2506174" y="360000"/>
          <a:ext cx="5182514" cy="5182514"/>
        </a:xfrm>
        <a:prstGeom prst="pie">
          <a:avLst>
            <a:gd name="adj1" fmla="val 16200000"/>
            <a:gd name="adj2" fmla="val 198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ngoài </a:t>
          </a:r>
          <a:r>
            <a:rPr lang="vi-VN" altLang="en-US" sz="2400">
              <a:solidFill>
                <a:schemeClr val="tx1"/>
              </a:solidFill>
            </a:rPr>
            <a:t>trời</a:t>
          </a:r>
          <a:endParaRPr lang="vi-VN" altLang="en-US" sz="2400">
            <a:solidFill>
              <a:schemeClr val="tx1"/>
            </a:solidFill>
          </a:endParaRPr>
        </a:p>
      </dsp:txBody>
      <dsp:txXfrm>
        <a:off x="2506174" y="360000"/>
        <a:ext cx="5182514" cy="5182514"/>
      </dsp:txXfrm>
    </dsp:sp>
    <dsp:sp modelId="{E39900BC-8280-4B85-BA2D-D2EC42E5E3C8}">
      <dsp:nvSpPr>
        <dsp:cNvPr id="4" name="Pie 3"/>
        <dsp:cNvSpPr/>
      </dsp:nvSpPr>
      <dsp:spPr bwMode="white">
        <a:xfrm>
          <a:off x="2351932" y="627146"/>
          <a:ext cx="5182514" cy="5182514"/>
        </a:xfrm>
        <a:prstGeom prst="pie">
          <a:avLst>
            <a:gd name="adj1" fmla="val 19800000"/>
            <a:gd name="adj2" fmla="val 18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kiên </a:t>
          </a:r>
          <a:r>
            <a:rPr lang="vi-VN" altLang="en-US" sz="2400">
              <a:solidFill>
                <a:schemeClr val="tx1"/>
              </a:solidFill>
            </a:rPr>
            <a:t>nhẫn</a:t>
          </a:r>
          <a:endParaRPr lang="vi-VN" altLang="en-US" sz="2400">
            <a:solidFill>
              <a:schemeClr val="tx1"/>
            </a:solidFill>
          </a:endParaRPr>
        </a:p>
      </dsp:txBody>
      <dsp:txXfrm>
        <a:off x="2351932" y="627146"/>
        <a:ext cx="5182514" cy="5182514"/>
      </dsp:txXfrm>
    </dsp:sp>
    <dsp:sp modelId="{5CA0BC8A-FE97-4043-AD4F-D6CB2A4406DC}">
      <dsp:nvSpPr>
        <dsp:cNvPr id="5" name="Pie 4"/>
        <dsp:cNvSpPr/>
      </dsp:nvSpPr>
      <dsp:spPr bwMode="white">
        <a:xfrm>
          <a:off x="2351932" y="627146"/>
          <a:ext cx="5182514" cy="5182514"/>
        </a:xfrm>
        <a:prstGeom prst="pie">
          <a:avLst>
            <a:gd name="adj1" fmla="val 1800000"/>
            <a:gd name="adj2" fmla="val 5400000"/>
          </a:avLst>
        </a:prstGeom>
      </dsp:spPr>
      <dsp:style>
        <a:lnRef idx="2">
          <a:schemeClr val="lt1"/>
        </a:lnRef>
        <a:fillRef idx="1">
          <a:schemeClr val="accent1"/>
        </a:fillRef>
        <a:effectRef idx="0">
          <a:scrgbClr r="0" g="0" b="0"/>
        </a:effectRef>
        <a:fontRef idx="minor">
          <a:schemeClr val="lt1"/>
        </a:fontRef>
      </dsp:style>
      <dsp:txBody>
        <a:bodyPr lIns="77470" tIns="77470" rIns="77470" bIns="77470" anchor="ctr"/>
        <a:lstStyle>
          <a:lvl1pPr algn="ctr">
            <a:defRPr sz="6100"/>
          </a:lvl1pPr>
          <a:lvl2pPr marL="285750" indent="-285750" algn="ctr">
            <a:defRPr sz="4800"/>
          </a:lvl2pPr>
          <a:lvl3pPr marL="571500" indent="-285750" algn="ctr">
            <a:defRPr sz="4800"/>
          </a:lvl3pPr>
          <a:lvl4pPr marL="857250" indent="-285750" algn="ctr">
            <a:defRPr sz="4800"/>
          </a:lvl4pPr>
          <a:lvl5pPr marL="1143000" indent="-285750" algn="ctr">
            <a:defRPr sz="4800"/>
          </a:lvl5pPr>
          <a:lvl6pPr marL="1428750" indent="-285750" algn="ctr">
            <a:defRPr sz="4800"/>
          </a:lvl6pPr>
          <a:lvl7pPr marL="1714500" indent="-285750" algn="ctr">
            <a:defRPr sz="4800"/>
          </a:lvl7pPr>
          <a:lvl8pPr marL="2000250" indent="-285750" algn="ctr">
            <a:defRPr sz="4800"/>
          </a:lvl8pPr>
          <a:lvl9pPr marL="2286000" indent="-285750" algn="ctr">
            <a:defRPr sz="4800"/>
          </a:lvl9pPr>
        </a:lstStyle>
        <a:p>
          <a:pPr lvl="0">
            <a:lnSpc>
              <a:spcPct val="100000"/>
            </a:lnSpc>
            <a:spcBef>
              <a:spcPct val="0"/>
            </a:spcBef>
            <a:spcAft>
              <a:spcPct val="35000"/>
            </a:spcAft>
          </a:pPr>
          <a:endParaRPr altLang="en-US"/>
        </a:p>
      </dsp:txBody>
      <dsp:txXfrm>
        <a:off x="2351932" y="627146"/>
        <a:ext cx="5182514" cy="5182514"/>
      </dsp:txXfrm>
    </dsp:sp>
    <dsp:sp modelId="{DA5F1615-0592-4721-824F-F23F78E5B4A2}">
      <dsp:nvSpPr>
        <dsp:cNvPr id="6" name="Pie 5"/>
        <dsp:cNvSpPr/>
      </dsp:nvSpPr>
      <dsp:spPr bwMode="white">
        <a:xfrm>
          <a:off x="2351932" y="627146"/>
          <a:ext cx="5182514" cy="5182514"/>
        </a:xfrm>
        <a:prstGeom prst="pie">
          <a:avLst>
            <a:gd name="adj1" fmla="val 5400000"/>
            <a:gd name="adj2" fmla="val 9000000"/>
          </a:avLst>
        </a:prstGeom>
      </dsp:spPr>
      <dsp:style>
        <a:lnRef idx="2">
          <a:schemeClr val="lt1"/>
        </a:lnRef>
        <a:fillRef idx="1">
          <a:schemeClr val="accent1"/>
        </a:fillRef>
        <a:effectRef idx="0">
          <a:scrgbClr r="0" g="0" b="0"/>
        </a:effectRef>
        <a:fontRef idx="minor">
          <a:schemeClr val="lt1"/>
        </a:fontRef>
      </dsp:style>
      <dsp:txBody>
        <a:bodyPr lIns="77470" tIns="77470" rIns="77470" bIns="77470" anchor="ctr"/>
        <a:lstStyle>
          <a:lvl1pPr algn="ctr">
            <a:defRPr sz="6100"/>
          </a:lvl1pPr>
          <a:lvl2pPr marL="285750" indent="-285750" algn="ctr">
            <a:defRPr sz="4800"/>
          </a:lvl2pPr>
          <a:lvl3pPr marL="571500" indent="-285750" algn="ctr">
            <a:defRPr sz="4800"/>
          </a:lvl3pPr>
          <a:lvl4pPr marL="857250" indent="-285750" algn="ctr">
            <a:defRPr sz="4800"/>
          </a:lvl4pPr>
          <a:lvl5pPr marL="1143000" indent="-285750" algn="ctr">
            <a:defRPr sz="4800"/>
          </a:lvl5pPr>
          <a:lvl6pPr marL="1428750" indent="-285750" algn="ctr">
            <a:defRPr sz="4800"/>
          </a:lvl6pPr>
          <a:lvl7pPr marL="1714500" indent="-285750" algn="ctr">
            <a:defRPr sz="4800"/>
          </a:lvl7pPr>
          <a:lvl8pPr marL="2000250" indent="-285750" algn="ctr">
            <a:defRPr sz="4800"/>
          </a:lvl8pPr>
          <a:lvl9pPr marL="2286000" indent="-285750" algn="ctr">
            <a:defRPr sz="4800"/>
          </a:lvl9pPr>
        </a:lstStyle>
        <a:p>
          <a:pPr lvl="0">
            <a:lnSpc>
              <a:spcPct val="100000"/>
            </a:lnSpc>
            <a:spcBef>
              <a:spcPct val="0"/>
            </a:spcBef>
            <a:spcAft>
              <a:spcPct val="35000"/>
            </a:spcAft>
          </a:pPr>
          <a:endParaRPr altLang="en-US"/>
        </a:p>
      </dsp:txBody>
      <dsp:txXfrm>
        <a:off x="2351932" y="627146"/>
        <a:ext cx="5182514" cy="5182514"/>
      </dsp:txXfrm>
    </dsp:sp>
    <dsp:sp modelId="{0BEC666F-409B-4DE3-96BB-4527AC86E72E}">
      <dsp:nvSpPr>
        <dsp:cNvPr id="7" name="Pie 6"/>
        <dsp:cNvSpPr/>
      </dsp:nvSpPr>
      <dsp:spPr bwMode="white">
        <a:xfrm>
          <a:off x="2351932" y="627146"/>
          <a:ext cx="5182514" cy="5182514"/>
        </a:xfrm>
        <a:prstGeom prst="pie">
          <a:avLst>
            <a:gd name="adj1" fmla="val 9000000"/>
            <a:gd name="adj2" fmla="val 12600000"/>
          </a:avLst>
        </a:prstGeom>
      </dsp:spPr>
      <dsp:style>
        <a:lnRef idx="2">
          <a:schemeClr val="lt1"/>
        </a:lnRef>
        <a:fillRef idx="1">
          <a:schemeClr val="accent1"/>
        </a:fillRef>
        <a:effectRef idx="0">
          <a:scrgbClr r="0" g="0" b="0"/>
        </a:effectRef>
        <a:fontRef idx="minor">
          <a:schemeClr val="lt1"/>
        </a:fontRef>
      </dsp:style>
      <dsp:txBody>
        <a:bodyPr lIns="73660" tIns="73660" rIns="73660" bIns="73660" anchor="ctr"/>
        <a:lstStyle>
          <a:lvl1pPr algn="ctr">
            <a:defRPr sz="5800"/>
          </a:lvl1pPr>
          <a:lvl2pPr marL="285750" indent="-285750" algn="ctr">
            <a:defRPr sz="4500"/>
          </a:lvl2pPr>
          <a:lvl3pPr marL="571500" indent="-285750" algn="ctr">
            <a:defRPr sz="4500"/>
          </a:lvl3pPr>
          <a:lvl4pPr marL="857250" indent="-285750" algn="ctr">
            <a:defRPr sz="4500"/>
          </a:lvl4pPr>
          <a:lvl5pPr marL="1143000" indent="-285750" algn="ctr">
            <a:defRPr sz="4500"/>
          </a:lvl5pPr>
          <a:lvl6pPr marL="1428750" indent="-285750" algn="ctr">
            <a:defRPr sz="4500"/>
          </a:lvl6pPr>
          <a:lvl7pPr marL="1714500" indent="-285750" algn="ctr">
            <a:defRPr sz="4500"/>
          </a:lvl7pPr>
          <a:lvl8pPr marL="2000250" indent="-285750" algn="ctr">
            <a:defRPr sz="4500"/>
          </a:lvl8pPr>
          <a:lvl9pPr marL="2286000" indent="-285750" algn="ctr">
            <a:defRPr sz="4500"/>
          </a:lvl9pPr>
        </a:lstStyle>
        <a:p>
          <a:pPr lvl="0">
            <a:lnSpc>
              <a:spcPct val="100000"/>
            </a:lnSpc>
            <a:spcBef>
              <a:spcPct val="0"/>
            </a:spcBef>
            <a:spcAft>
              <a:spcPct val="35000"/>
            </a:spcAft>
          </a:pPr>
          <a:endParaRPr altLang="en-US"/>
        </a:p>
      </dsp:txBody>
      <dsp:txXfrm>
        <a:off x="2351932" y="627146"/>
        <a:ext cx="5182514" cy="5182514"/>
      </dsp:txXfrm>
    </dsp:sp>
    <dsp:sp modelId="{E3DE4A86-54C3-4A03-9840-C272E0ECA504}">
      <dsp:nvSpPr>
        <dsp:cNvPr id="8" name="Pie 7"/>
        <dsp:cNvSpPr/>
      </dsp:nvSpPr>
      <dsp:spPr bwMode="white">
        <a:xfrm>
          <a:off x="2351932" y="627146"/>
          <a:ext cx="5182514" cy="5182514"/>
        </a:xfrm>
        <a:prstGeom prst="pie">
          <a:avLst>
            <a:gd name="adj1" fmla="val 12600000"/>
            <a:gd name="adj2" fmla="val 162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trách </a:t>
          </a:r>
          <a:r>
            <a:rPr lang="vi-VN" altLang="en-US" sz="2400">
              <a:solidFill>
                <a:schemeClr val="tx1"/>
              </a:solidFill>
            </a:rPr>
            <a:t>nhiệm</a:t>
          </a:r>
          <a:endParaRPr lang="vi-VN" altLang="en-US" sz="2400">
            <a:solidFill>
              <a:schemeClr val="tx1"/>
            </a:solidFill>
          </a:endParaRPr>
        </a:p>
        <a:p>
          <a:pPr lvl="0">
            <a:lnSpc>
              <a:spcPct val="100000"/>
            </a:lnSpc>
            <a:spcBef>
              <a:spcPct val="0"/>
            </a:spcBef>
            <a:spcAft>
              <a:spcPct val="35000"/>
            </a:spcAft>
          </a:pPr>
          <a:endParaRPr lang="vi-VN" altLang="en-US" sz="2400">
            <a:solidFill>
              <a:schemeClr val="tx1"/>
            </a:solidFill>
          </a:endParaRPr>
        </a:p>
      </dsp:txBody>
      <dsp:txXfrm>
        <a:off x="2351932" y="627146"/>
        <a:ext cx="5182514" cy="5182514"/>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169660" cy="6169660"/>
        <a:chOff x="0" y="0"/>
        <a:chExt cx="6169660" cy="6169660"/>
      </a:xfrm>
    </dsp:grpSpPr>
    <dsp:sp modelId="{9D0F1FAC-E2B7-47D9-AF9E-8567148D7A1D}">
      <dsp:nvSpPr>
        <dsp:cNvPr id="3" name="Pie 2"/>
        <dsp:cNvSpPr/>
      </dsp:nvSpPr>
      <dsp:spPr bwMode="white">
        <a:xfrm>
          <a:off x="2506174" y="360000"/>
          <a:ext cx="5182514" cy="5182514"/>
        </a:xfrm>
        <a:prstGeom prst="pie">
          <a:avLst>
            <a:gd name="adj1" fmla="val 16200000"/>
            <a:gd name="adj2" fmla="val 198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ngoài </a:t>
          </a:r>
          <a:r>
            <a:rPr lang="vi-VN" altLang="en-US" sz="2400">
              <a:solidFill>
                <a:schemeClr val="tx1"/>
              </a:solidFill>
            </a:rPr>
            <a:t>trời</a:t>
          </a:r>
          <a:endParaRPr lang="vi-VN" altLang="en-US" sz="2400">
            <a:solidFill>
              <a:schemeClr val="tx1"/>
            </a:solidFill>
          </a:endParaRPr>
        </a:p>
      </dsp:txBody>
      <dsp:txXfrm>
        <a:off x="2506174" y="360000"/>
        <a:ext cx="5182514" cy="5182514"/>
      </dsp:txXfrm>
    </dsp:sp>
    <dsp:sp modelId="{E39900BC-8280-4B85-BA2D-D2EC42E5E3C8}">
      <dsp:nvSpPr>
        <dsp:cNvPr id="4" name="Pie 3"/>
        <dsp:cNvSpPr/>
      </dsp:nvSpPr>
      <dsp:spPr bwMode="white">
        <a:xfrm>
          <a:off x="2351932" y="627146"/>
          <a:ext cx="5182514" cy="5182514"/>
        </a:xfrm>
        <a:prstGeom prst="pie">
          <a:avLst>
            <a:gd name="adj1" fmla="val 19800000"/>
            <a:gd name="adj2" fmla="val 18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kiên </a:t>
          </a:r>
          <a:r>
            <a:rPr lang="vi-VN" altLang="en-US" sz="2400">
              <a:solidFill>
                <a:schemeClr val="tx1"/>
              </a:solidFill>
            </a:rPr>
            <a:t>nhẫn</a:t>
          </a:r>
          <a:endParaRPr lang="vi-VN" altLang="en-US" sz="2400">
            <a:solidFill>
              <a:schemeClr val="tx1"/>
            </a:solidFill>
          </a:endParaRPr>
        </a:p>
      </dsp:txBody>
      <dsp:txXfrm>
        <a:off x="2351932" y="627146"/>
        <a:ext cx="5182514" cy="5182514"/>
      </dsp:txXfrm>
    </dsp:sp>
    <dsp:sp modelId="{5CA0BC8A-FE97-4043-AD4F-D6CB2A4406DC}">
      <dsp:nvSpPr>
        <dsp:cNvPr id="5" name="Pie 4"/>
        <dsp:cNvSpPr/>
      </dsp:nvSpPr>
      <dsp:spPr bwMode="white">
        <a:xfrm>
          <a:off x="2351932" y="627146"/>
          <a:ext cx="5182514" cy="5182514"/>
        </a:xfrm>
        <a:prstGeom prst="pie">
          <a:avLst>
            <a:gd name="adj1" fmla="val 1800000"/>
            <a:gd name="adj2" fmla="val 5400000"/>
          </a:avLst>
        </a:prstGeom>
      </dsp:spPr>
      <dsp:style>
        <a:lnRef idx="2">
          <a:schemeClr val="lt1"/>
        </a:lnRef>
        <a:fillRef idx="1">
          <a:schemeClr val="accent1"/>
        </a:fillRef>
        <a:effectRef idx="0">
          <a:scrgbClr r="0" g="0" b="0"/>
        </a:effectRef>
        <a:fontRef idx="minor">
          <a:schemeClr val="lt1"/>
        </a:fontRef>
      </dsp:style>
      <dsp:txBody>
        <a:bodyPr lIns="77470" tIns="77470" rIns="77470" bIns="77470" anchor="ctr"/>
        <a:lstStyle>
          <a:lvl1pPr algn="ctr">
            <a:defRPr sz="6100"/>
          </a:lvl1pPr>
          <a:lvl2pPr marL="285750" indent="-285750" algn="ctr">
            <a:defRPr sz="4800"/>
          </a:lvl2pPr>
          <a:lvl3pPr marL="571500" indent="-285750" algn="ctr">
            <a:defRPr sz="4800"/>
          </a:lvl3pPr>
          <a:lvl4pPr marL="857250" indent="-285750" algn="ctr">
            <a:defRPr sz="4800"/>
          </a:lvl4pPr>
          <a:lvl5pPr marL="1143000" indent="-285750" algn="ctr">
            <a:defRPr sz="4800"/>
          </a:lvl5pPr>
          <a:lvl6pPr marL="1428750" indent="-285750" algn="ctr">
            <a:defRPr sz="4800"/>
          </a:lvl6pPr>
          <a:lvl7pPr marL="1714500" indent="-285750" algn="ctr">
            <a:defRPr sz="4800"/>
          </a:lvl7pPr>
          <a:lvl8pPr marL="2000250" indent="-285750" algn="ctr">
            <a:defRPr sz="4800"/>
          </a:lvl8pPr>
          <a:lvl9pPr marL="2286000" indent="-285750" algn="ctr">
            <a:defRPr sz="4800"/>
          </a:lvl9pPr>
        </a:lstStyle>
        <a:p>
          <a:pPr lvl="0">
            <a:lnSpc>
              <a:spcPct val="100000"/>
            </a:lnSpc>
            <a:spcBef>
              <a:spcPct val="0"/>
            </a:spcBef>
            <a:spcAft>
              <a:spcPct val="35000"/>
            </a:spcAft>
          </a:pPr>
          <a:endParaRPr altLang="en-US"/>
        </a:p>
      </dsp:txBody>
      <dsp:txXfrm>
        <a:off x="2351932" y="627146"/>
        <a:ext cx="5182514" cy="5182514"/>
      </dsp:txXfrm>
    </dsp:sp>
    <dsp:sp modelId="{DA5F1615-0592-4721-824F-F23F78E5B4A2}">
      <dsp:nvSpPr>
        <dsp:cNvPr id="6" name="Pie 5"/>
        <dsp:cNvSpPr/>
      </dsp:nvSpPr>
      <dsp:spPr bwMode="white">
        <a:xfrm>
          <a:off x="2351932" y="627146"/>
          <a:ext cx="5182514" cy="5182514"/>
        </a:xfrm>
        <a:prstGeom prst="pie">
          <a:avLst>
            <a:gd name="adj1" fmla="val 5400000"/>
            <a:gd name="adj2" fmla="val 9000000"/>
          </a:avLst>
        </a:prstGeom>
      </dsp:spPr>
      <dsp:style>
        <a:lnRef idx="2">
          <a:schemeClr val="lt1"/>
        </a:lnRef>
        <a:fillRef idx="1">
          <a:schemeClr val="accent1"/>
        </a:fillRef>
        <a:effectRef idx="0">
          <a:scrgbClr r="0" g="0" b="0"/>
        </a:effectRef>
        <a:fontRef idx="minor">
          <a:schemeClr val="lt1"/>
        </a:fontRef>
      </dsp:style>
      <dsp:txBody>
        <a:bodyPr lIns="77470" tIns="77470" rIns="77470" bIns="77470" anchor="ctr"/>
        <a:lstStyle>
          <a:lvl1pPr algn="ctr">
            <a:defRPr sz="6100"/>
          </a:lvl1pPr>
          <a:lvl2pPr marL="285750" indent="-285750" algn="ctr">
            <a:defRPr sz="4800"/>
          </a:lvl2pPr>
          <a:lvl3pPr marL="571500" indent="-285750" algn="ctr">
            <a:defRPr sz="4800"/>
          </a:lvl3pPr>
          <a:lvl4pPr marL="857250" indent="-285750" algn="ctr">
            <a:defRPr sz="4800"/>
          </a:lvl4pPr>
          <a:lvl5pPr marL="1143000" indent="-285750" algn="ctr">
            <a:defRPr sz="4800"/>
          </a:lvl5pPr>
          <a:lvl6pPr marL="1428750" indent="-285750" algn="ctr">
            <a:defRPr sz="4800"/>
          </a:lvl6pPr>
          <a:lvl7pPr marL="1714500" indent="-285750" algn="ctr">
            <a:defRPr sz="4800"/>
          </a:lvl7pPr>
          <a:lvl8pPr marL="2000250" indent="-285750" algn="ctr">
            <a:defRPr sz="4800"/>
          </a:lvl8pPr>
          <a:lvl9pPr marL="2286000" indent="-285750" algn="ctr">
            <a:defRPr sz="4800"/>
          </a:lvl9pPr>
        </a:lstStyle>
        <a:p>
          <a:pPr lvl="0">
            <a:lnSpc>
              <a:spcPct val="100000"/>
            </a:lnSpc>
            <a:spcBef>
              <a:spcPct val="0"/>
            </a:spcBef>
            <a:spcAft>
              <a:spcPct val="35000"/>
            </a:spcAft>
          </a:pPr>
          <a:endParaRPr altLang="en-US"/>
        </a:p>
      </dsp:txBody>
      <dsp:txXfrm>
        <a:off x="2351932" y="627146"/>
        <a:ext cx="5182514" cy="5182514"/>
      </dsp:txXfrm>
    </dsp:sp>
    <dsp:sp modelId="{0BEC666F-409B-4DE3-96BB-4527AC86E72E}">
      <dsp:nvSpPr>
        <dsp:cNvPr id="7" name="Pie 6"/>
        <dsp:cNvSpPr/>
      </dsp:nvSpPr>
      <dsp:spPr bwMode="white">
        <a:xfrm>
          <a:off x="2351932" y="627146"/>
          <a:ext cx="5182514" cy="5182514"/>
        </a:xfrm>
        <a:prstGeom prst="pie">
          <a:avLst>
            <a:gd name="adj1" fmla="val 9000000"/>
            <a:gd name="adj2" fmla="val 12600000"/>
          </a:avLst>
        </a:prstGeom>
      </dsp:spPr>
      <dsp:style>
        <a:lnRef idx="2">
          <a:schemeClr val="lt1"/>
        </a:lnRef>
        <a:fillRef idx="1">
          <a:schemeClr val="accent1"/>
        </a:fillRef>
        <a:effectRef idx="0">
          <a:scrgbClr r="0" g="0" b="0"/>
        </a:effectRef>
        <a:fontRef idx="minor">
          <a:schemeClr val="lt1"/>
        </a:fontRef>
      </dsp:style>
      <dsp:txBody>
        <a:bodyPr lIns="73660" tIns="73660" rIns="73660" bIns="73660" anchor="ctr"/>
        <a:lstStyle>
          <a:lvl1pPr algn="ctr">
            <a:defRPr sz="5800"/>
          </a:lvl1pPr>
          <a:lvl2pPr marL="285750" indent="-285750" algn="ctr">
            <a:defRPr sz="4500"/>
          </a:lvl2pPr>
          <a:lvl3pPr marL="571500" indent="-285750" algn="ctr">
            <a:defRPr sz="4500"/>
          </a:lvl3pPr>
          <a:lvl4pPr marL="857250" indent="-285750" algn="ctr">
            <a:defRPr sz="4500"/>
          </a:lvl4pPr>
          <a:lvl5pPr marL="1143000" indent="-285750" algn="ctr">
            <a:defRPr sz="4500"/>
          </a:lvl5pPr>
          <a:lvl6pPr marL="1428750" indent="-285750" algn="ctr">
            <a:defRPr sz="4500"/>
          </a:lvl6pPr>
          <a:lvl7pPr marL="1714500" indent="-285750" algn="ctr">
            <a:defRPr sz="4500"/>
          </a:lvl7pPr>
          <a:lvl8pPr marL="2000250" indent="-285750" algn="ctr">
            <a:defRPr sz="4500"/>
          </a:lvl8pPr>
          <a:lvl9pPr marL="2286000" indent="-285750" algn="ctr">
            <a:defRPr sz="4500"/>
          </a:lvl9pPr>
        </a:lstStyle>
        <a:p>
          <a:pPr lvl="0">
            <a:lnSpc>
              <a:spcPct val="100000"/>
            </a:lnSpc>
            <a:spcBef>
              <a:spcPct val="0"/>
            </a:spcBef>
            <a:spcAft>
              <a:spcPct val="35000"/>
            </a:spcAft>
          </a:pPr>
          <a:endParaRPr altLang="en-US"/>
        </a:p>
      </dsp:txBody>
      <dsp:txXfrm>
        <a:off x="2351932" y="627146"/>
        <a:ext cx="5182514" cy="5182514"/>
      </dsp:txXfrm>
    </dsp:sp>
    <dsp:sp modelId="{E3DE4A86-54C3-4A03-9840-C272E0ECA504}">
      <dsp:nvSpPr>
        <dsp:cNvPr id="8" name="Pie 7"/>
        <dsp:cNvSpPr/>
      </dsp:nvSpPr>
      <dsp:spPr bwMode="white">
        <a:xfrm>
          <a:off x="2351932" y="627146"/>
          <a:ext cx="5182514" cy="5182514"/>
        </a:xfrm>
        <a:prstGeom prst="pie">
          <a:avLst>
            <a:gd name="adj1" fmla="val 12600000"/>
            <a:gd name="adj2" fmla="val 162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trách </a:t>
          </a:r>
          <a:r>
            <a:rPr lang="vi-VN" altLang="en-US" sz="2400">
              <a:solidFill>
                <a:schemeClr val="tx1"/>
              </a:solidFill>
            </a:rPr>
            <a:t>nhiệm</a:t>
          </a:r>
          <a:endParaRPr lang="vi-VN" altLang="en-US" sz="2400">
            <a:solidFill>
              <a:schemeClr val="tx1"/>
            </a:solidFill>
          </a:endParaRPr>
        </a:p>
        <a:p>
          <a:pPr lvl="0">
            <a:lnSpc>
              <a:spcPct val="100000"/>
            </a:lnSpc>
            <a:spcBef>
              <a:spcPct val="0"/>
            </a:spcBef>
            <a:spcAft>
              <a:spcPct val="35000"/>
            </a:spcAft>
          </a:pPr>
          <a:endParaRPr lang="vi-VN" altLang="en-US" sz="2400">
            <a:solidFill>
              <a:schemeClr val="tx1"/>
            </a:solidFill>
          </a:endParaRPr>
        </a:p>
      </dsp:txBody>
      <dsp:txXfrm>
        <a:off x="2351932" y="627146"/>
        <a:ext cx="5182514" cy="5182514"/>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169660" cy="6169660"/>
        <a:chOff x="0" y="0"/>
        <a:chExt cx="6169660" cy="6169660"/>
      </a:xfrm>
    </dsp:grpSpPr>
    <dsp:sp modelId="{9D0F1FAC-E2B7-47D9-AF9E-8567148D7A1D}">
      <dsp:nvSpPr>
        <dsp:cNvPr id="3" name="Pie 2"/>
        <dsp:cNvSpPr/>
      </dsp:nvSpPr>
      <dsp:spPr bwMode="white">
        <a:xfrm>
          <a:off x="2506174" y="360000"/>
          <a:ext cx="5182514" cy="5182514"/>
        </a:xfrm>
        <a:prstGeom prst="pie">
          <a:avLst>
            <a:gd name="adj1" fmla="val 16200000"/>
            <a:gd name="adj2" fmla="val 198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ngoài </a:t>
          </a:r>
          <a:r>
            <a:rPr lang="vi-VN" altLang="en-US" sz="2400">
              <a:solidFill>
                <a:schemeClr val="tx1"/>
              </a:solidFill>
            </a:rPr>
            <a:t>trời</a:t>
          </a:r>
          <a:endParaRPr lang="vi-VN" altLang="en-US" sz="2400">
            <a:solidFill>
              <a:schemeClr val="tx1"/>
            </a:solidFill>
          </a:endParaRPr>
        </a:p>
      </dsp:txBody>
      <dsp:txXfrm>
        <a:off x="2506174" y="360000"/>
        <a:ext cx="5182514" cy="5182514"/>
      </dsp:txXfrm>
    </dsp:sp>
    <dsp:sp modelId="{E39900BC-8280-4B85-BA2D-D2EC42E5E3C8}">
      <dsp:nvSpPr>
        <dsp:cNvPr id="4" name="Pie 3"/>
        <dsp:cNvSpPr/>
      </dsp:nvSpPr>
      <dsp:spPr bwMode="white">
        <a:xfrm>
          <a:off x="2351932" y="627146"/>
          <a:ext cx="5182514" cy="5182514"/>
        </a:xfrm>
        <a:prstGeom prst="pie">
          <a:avLst>
            <a:gd name="adj1" fmla="val 19800000"/>
            <a:gd name="adj2" fmla="val 18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kiên </a:t>
          </a:r>
          <a:r>
            <a:rPr lang="vi-VN" altLang="en-US" sz="2400">
              <a:solidFill>
                <a:schemeClr val="tx1"/>
              </a:solidFill>
            </a:rPr>
            <a:t>nhẫn</a:t>
          </a:r>
          <a:endParaRPr lang="vi-VN" altLang="en-US" sz="2400">
            <a:solidFill>
              <a:schemeClr val="tx1"/>
            </a:solidFill>
          </a:endParaRPr>
        </a:p>
      </dsp:txBody>
      <dsp:txXfrm>
        <a:off x="2351932" y="627146"/>
        <a:ext cx="5182514" cy="5182514"/>
      </dsp:txXfrm>
    </dsp:sp>
    <dsp:sp modelId="{5CA0BC8A-FE97-4043-AD4F-D6CB2A4406DC}">
      <dsp:nvSpPr>
        <dsp:cNvPr id="5" name="Pie 4"/>
        <dsp:cNvSpPr/>
      </dsp:nvSpPr>
      <dsp:spPr bwMode="white">
        <a:xfrm>
          <a:off x="2351932" y="627146"/>
          <a:ext cx="5182514" cy="5182514"/>
        </a:xfrm>
        <a:prstGeom prst="pie">
          <a:avLst>
            <a:gd name="adj1" fmla="val 1800000"/>
            <a:gd name="adj2" fmla="val 5400000"/>
          </a:avLst>
        </a:prstGeom>
      </dsp:spPr>
      <dsp:style>
        <a:lnRef idx="2">
          <a:schemeClr val="lt1"/>
        </a:lnRef>
        <a:fillRef idx="1">
          <a:schemeClr val="accent1"/>
        </a:fillRef>
        <a:effectRef idx="0">
          <a:scrgbClr r="0" g="0" b="0"/>
        </a:effectRef>
        <a:fontRef idx="minor">
          <a:schemeClr val="lt1"/>
        </a:fontRef>
      </dsp:style>
      <dsp:txBody>
        <a:bodyPr lIns="77470" tIns="77470" rIns="77470" bIns="77470" anchor="ctr"/>
        <a:lstStyle>
          <a:lvl1pPr algn="ctr">
            <a:defRPr sz="6100"/>
          </a:lvl1pPr>
          <a:lvl2pPr marL="285750" indent="-285750" algn="ctr">
            <a:defRPr sz="4800"/>
          </a:lvl2pPr>
          <a:lvl3pPr marL="571500" indent="-285750" algn="ctr">
            <a:defRPr sz="4800"/>
          </a:lvl3pPr>
          <a:lvl4pPr marL="857250" indent="-285750" algn="ctr">
            <a:defRPr sz="4800"/>
          </a:lvl4pPr>
          <a:lvl5pPr marL="1143000" indent="-285750" algn="ctr">
            <a:defRPr sz="4800"/>
          </a:lvl5pPr>
          <a:lvl6pPr marL="1428750" indent="-285750" algn="ctr">
            <a:defRPr sz="4800"/>
          </a:lvl6pPr>
          <a:lvl7pPr marL="1714500" indent="-285750" algn="ctr">
            <a:defRPr sz="4800"/>
          </a:lvl7pPr>
          <a:lvl8pPr marL="2000250" indent="-285750" algn="ctr">
            <a:defRPr sz="4800"/>
          </a:lvl8pPr>
          <a:lvl9pPr marL="2286000" indent="-285750" algn="ctr">
            <a:defRPr sz="4800"/>
          </a:lvl9pPr>
        </a:lstStyle>
        <a:p>
          <a:pPr lvl="0">
            <a:lnSpc>
              <a:spcPct val="100000"/>
            </a:lnSpc>
            <a:spcBef>
              <a:spcPct val="0"/>
            </a:spcBef>
            <a:spcAft>
              <a:spcPct val="35000"/>
            </a:spcAft>
          </a:pPr>
          <a:endParaRPr altLang="en-US"/>
        </a:p>
      </dsp:txBody>
      <dsp:txXfrm>
        <a:off x="2351932" y="627146"/>
        <a:ext cx="5182514" cy="5182514"/>
      </dsp:txXfrm>
    </dsp:sp>
    <dsp:sp modelId="{DA5F1615-0592-4721-824F-F23F78E5B4A2}">
      <dsp:nvSpPr>
        <dsp:cNvPr id="6" name="Pie 5"/>
        <dsp:cNvSpPr/>
      </dsp:nvSpPr>
      <dsp:spPr bwMode="white">
        <a:xfrm>
          <a:off x="2351932" y="627146"/>
          <a:ext cx="5182514" cy="5182514"/>
        </a:xfrm>
        <a:prstGeom prst="pie">
          <a:avLst>
            <a:gd name="adj1" fmla="val 5400000"/>
            <a:gd name="adj2" fmla="val 9000000"/>
          </a:avLst>
        </a:prstGeom>
      </dsp:spPr>
      <dsp:style>
        <a:lnRef idx="2">
          <a:schemeClr val="lt1"/>
        </a:lnRef>
        <a:fillRef idx="1">
          <a:schemeClr val="accent1"/>
        </a:fillRef>
        <a:effectRef idx="0">
          <a:scrgbClr r="0" g="0" b="0"/>
        </a:effectRef>
        <a:fontRef idx="minor">
          <a:schemeClr val="lt1"/>
        </a:fontRef>
      </dsp:style>
      <dsp:txBody>
        <a:bodyPr lIns="77470" tIns="77470" rIns="77470" bIns="77470" anchor="ctr"/>
        <a:lstStyle>
          <a:lvl1pPr algn="ctr">
            <a:defRPr sz="6100"/>
          </a:lvl1pPr>
          <a:lvl2pPr marL="285750" indent="-285750" algn="ctr">
            <a:defRPr sz="4800"/>
          </a:lvl2pPr>
          <a:lvl3pPr marL="571500" indent="-285750" algn="ctr">
            <a:defRPr sz="4800"/>
          </a:lvl3pPr>
          <a:lvl4pPr marL="857250" indent="-285750" algn="ctr">
            <a:defRPr sz="4800"/>
          </a:lvl4pPr>
          <a:lvl5pPr marL="1143000" indent="-285750" algn="ctr">
            <a:defRPr sz="4800"/>
          </a:lvl5pPr>
          <a:lvl6pPr marL="1428750" indent="-285750" algn="ctr">
            <a:defRPr sz="4800"/>
          </a:lvl6pPr>
          <a:lvl7pPr marL="1714500" indent="-285750" algn="ctr">
            <a:defRPr sz="4800"/>
          </a:lvl7pPr>
          <a:lvl8pPr marL="2000250" indent="-285750" algn="ctr">
            <a:defRPr sz="4800"/>
          </a:lvl8pPr>
          <a:lvl9pPr marL="2286000" indent="-285750" algn="ctr">
            <a:defRPr sz="4800"/>
          </a:lvl9pPr>
        </a:lstStyle>
        <a:p>
          <a:pPr lvl="0">
            <a:lnSpc>
              <a:spcPct val="100000"/>
            </a:lnSpc>
            <a:spcBef>
              <a:spcPct val="0"/>
            </a:spcBef>
            <a:spcAft>
              <a:spcPct val="35000"/>
            </a:spcAft>
          </a:pPr>
          <a:endParaRPr altLang="en-US"/>
        </a:p>
      </dsp:txBody>
      <dsp:txXfrm>
        <a:off x="2351932" y="627146"/>
        <a:ext cx="5182514" cy="5182514"/>
      </dsp:txXfrm>
    </dsp:sp>
    <dsp:sp modelId="{0BEC666F-409B-4DE3-96BB-4527AC86E72E}">
      <dsp:nvSpPr>
        <dsp:cNvPr id="7" name="Pie 6"/>
        <dsp:cNvSpPr/>
      </dsp:nvSpPr>
      <dsp:spPr bwMode="white">
        <a:xfrm>
          <a:off x="2351932" y="627146"/>
          <a:ext cx="5182514" cy="5182514"/>
        </a:xfrm>
        <a:prstGeom prst="pie">
          <a:avLst>
            <a:gd name="adj1" fmla="val 9000000"/>
            <a:gd name="adj2" fmla="val 12600000"/>
          </a:avLst>
        </a:prstGeom>
      </dsp:spPr>
      <dsp:style>
        <a:lnRef idx="2">
          <a:schemeClr val="lt1"/>
        </a:lnRef>
        <a:fillRef idx="1">
          <a:schemeClr val="accent1"/>
        </a:fillRef>
        <a:effectRef idx="0">
          <a:scrgbClr r="0" g="0" b="0"/>
        </a:effectRef>
        <a:fontRef idx="minor">
          <a:schemeClr val="lt1"/>
        </a:fontRef>
      </dsp:style>
      <dsp:txBody>
        <a:bodyPr lIns="73660" tIns="73660" rIns="73660" bIns="73660" anchor="ctr"/>
        <a:lstStyle>
          <a:lvl1pPr algn="ctr">
            <a:defRPr sz="5800"/>
          </a:lvl1pPr>
          <a:lvl2pPr marL="285750" indent="-285750" algn="ctr">
            <a:defRPr sz="4500"/>
          </a:lvl2pPr>
          <a:lvl3pPr marL="571500" indent="-285750" algn="ctr">
            <a:defRPr sz="4500"/>
          </a:lvl3pPr>
          <a:lvl4pPr marL="857250" indent="-285750" algn="ctr">
            <a:defRPr sz="4500"/>
          </a:lvl4pPr>
          <a:lvl5pPr marL="1143000" indent="-285750" algn="ctr">
            <a:defRPr sz="4500"/>
          </a:lvl5pPr>
          <a:lvl6pPr marL="1428750" indent="-285750" algn="ctr">
            <a:defRPr sz="4500"/>
          </a:lvl6pPr>
          <a:lvl7pPr marL="1714500" indent="-285750" algn="ctr">
            <a:defRPr sz="4500"/>
          </a:lvl7pPr>
          <a:lvl8pPr marL="2000250" indent="-285750" algn="ctr">
            <a:defRPr sz="4500"/>
          </a:lvl8pPr>
          <a:lvl9pPr marL="2286000" indent="-285750" algn="ctr">
            <a:defRPr sz="4500"/>
          </a:lvl9pPr>
        </a:lstStyle>
        <a:p>
          <a:pPr lvl="0">
            <a:lnSpc>
              <a:spcPct val="100000"/>
            </a:lnSpc>
            <a:spcBef>
              <a:spcPct val="0"/>
            </a:spcBef>
            <a:spcAft>
              <a:spcPct val="35000"/>
            </a:spcAft>
          </a:pPr>
          <a:endParaRPr altLang="en-US"/>
        </a:p>
      </dsp:txBody>
      <dsp:txXfrm>
        <a:off x="2351932" y="627146"/>
        <a:ext cx="5182514" cy="5182514"/>
      </dsp:txXfrm>
    </dsp:sp>
    <dsp:sp modelId="{E3DE4A86-54C3-4A03-9840-C272E0ECA504}">
      <dsp:nvSpPr>
        <dsp:cNvPr id="8" name="Pie 7"/>
        <dsp:cNvSpPr/>
      </dsp:nvSpPr>
      <dsp:spPr bwMode="white">
        <a:xfrm>
          <a:off x="2351932" y="627146"/>
          <a:ext cx="5182514" cy="5182514"/>
        </a:xfrm>
        <a:prstGeom prst="pie">
          <a:avLst>
            <a:gd name="adj1" fmla="val 12600000"/>
            <a:gd name="adj2" fmla="val 162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trách </a:t>
          </a:r>
          <a:r>
            <a:rPr lang="vi-VN" altLang="en-US" sz="2400">
              <a:solidFill>
                <a:schemeClr val="tx1"/>
              </a:solidFill>
            </a:rPr>
            <a:t>nhiệm</a:t>
          </a:r>
          <a:endParaRPr lang="vi-VN" altLang="en-US" sz="2400">
            <a:solidFill>
              <a:schemeClr val="tx1"/>
            </a:solidFill>
          </a:endParaRPr>
        </a:p>
        <a:p>
          <a:pPr lvl="0">
            <a:lnSpc>
              <a:spcPct val="100000"/>
            </a:lnSpc>
            <a:spcBef>
              <a:spcPct val="0"/>
            </a:spcBef>
            <a:spcAft>
              <a:spcPct val="35000"/>
            </a:spcAft>
          </a:pPr>
          <a:endParaRPr lang="vi-VN" altLang="en-US" sz="2400">
            <a:solidFill>
              <a:schemeClr val="tx1"/>
            </a:solidFill>
          </a:endParaRPr>
        </a:p>
      </dsp:txBody>
      <dsp:txXfrm>
        <a:off x="2351932" y="627146"/>
        <a:ext cx="5182514" cy="5182514"/>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169660" cy="6169660"/>
        <a:chOff x="0" y="0"/>
        <a:chExt cx="6169660" cy="6169660"/>
      </a:xfrm>
    </dsp:grpSpPr>
    <dsp:sp modelId="{9D0F1FAC-E2B7-47D9-AF9E-8567148D7A1D}">
      <dsp:nvSpPr>
        <dsp:cNvPr id="3" name="Pie 2"/>
        <dsp:cNvSpPr/>
      </dsp:nvSpPr>
      <dsp:spPr bwMode="white">
        <a:xfrm>
          <a:off x="2506174" y="360000"/>
          <a:ext cx="5182514" cy="5182514"/>
        </a:xfrm>
        <a:prstGeom prst="pie">
          <a:avLst>
            <a:gd name="adj1" fmla="val 16200000"/>
            <a:gd name="adj2" fmla="val 198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ngoài </a:t>
          </a:r>
          <a:r>
            <a:rPr lang="vi-VN" altLang="en-US" sz="2400">
              <a:solidFill>
                <a:schemeClr val="tx1"/>
              </a:solidFill>
            </a:rPr>
            <a:t>trời</a:t>
          </a:r>
          <a:endParaRPr lang="vi-VN" altLang="en-US" sz="2400">
            <a:solidFill>
              <a:schemeClr val="tx1"/>
            </a:solidFill>
          </a:endParaRPr>
        </a:p>
      </dsp:txBody>
      <dsp:txXfrm>
        <a:off x="2506174" y="360000"/>
        <a:ext cx="5182514" cy="5182514"/>
      </dsp:txXfrm>
    </dsp:sp>
    <dsp:sp modelId="{E39900BC-8280-4B85-BA2D-D2EC42E5E3C8}">
      <dsp:nvSpPr>
        <dsp:cNvPr id="4" name="Pie 3"/>
        <dsp:cNvSpPr/>
      </dsp:nvSpPr>
      <dsp:spPr bwMode="white">
        <a:xfrm>
          <a:off x="2351932" y="627146"/>
          <a:ext cx="5182514" cy="5182514"/>
        </a:xfrm>
        <a:prstGeom prst="pie">
          <a:avLst>
            <a:gd name="adj1" fmla="val 19800000"/>
            <a:gd name="adj2" fmla="val 18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kiên </a:t>
          </a:r>
          <a:r>
            <a:rPr lang="vi-VN" altLang="en-US" sz="2400">
              <a:solidFill>
                <a:schemeClr val="tx1"/>
              </a:solidFill>
            </a:rPr>
            <a:t>nhẫn</a:t>
          </a:r>
          <a:endParaRPr lang="vi-VN" altLang="en-US" sz="2400">
            <a:solidFill>
              <a:schemeClr val="tx1"/>
            </a:solidFill>
          </a:endParaRPr>
        </a:p>
      </dsp:txBody>
      <dsp:txXfrm>
        <a:off x="2351932" y="627146"/>
        <a:ext cx="5182514" cy="5182514"/>
      </dsp:txXfrm>
    </dsp:sp>
    <dsp:sp modelId="{5CA0BC8A-FE97-4043-AD4F-D6CB2A4406DC}">
      <dsp:nvSpPr>
        <dsp:cNvPr id="5" name="Pie 4"/>
        <dsp:cNvSpPr/>
      </dsp:nvSpPr>
      <dsp:spPr bwMode="white">
        <a:xfrm>
          <a:off x="2351932" y="627146"/>
          <a:ext cx="5182514" cy="5182514"/>
        </a:xfrm>
        <a:prstGeom prst="pie">
          <a:avLst>
            <a:gd name="adj1" fmla="val 1800000"/>
            <a:gd name="adj2" fmla="val 5400000"/>
          </a:avLst>
        </a:prstGeom>
      </dsp:spPr>
      <dsp:style>
        <a:lnRef idx="2">
          <a:schemeClr val="lt1"/>
        </a:lnRef>
        <a:fillRef idx="1">
          <a:schemeClr val="accent1"/>
        </a:fillRef>
        <a:effectRef idx="0">
          <a:scrgbClr r="0" g="0" b="0"/>
        </a:effectRef>
        <a:fontRef idx="minor">
          <a:schemeClr val="lt1"/>
        </a:fontRef>
      </dsp:style>
      <dsp:txBody>
        <a:bodyPr lIns="77470" tIns="77470" rIns="77470" bIns="77470" anchor="ctr"/>
        <a:lstStyle>
          <a:lvl1pPr algn="ctr">
            <a:defRPr sz="6100"/>
          </a:lvl1pPr>
          <a:lvl2pPr marL="285750" indent="-285750" algn="ctr">
            <a:defRPr sz="4800"/>
          </a:lvl2pPr>
          <a:lvl3pPr marL="571500" indent="-285750" algn="ctr">
            <a:defRPr sz="4800"/>
          </a:lvl3pPr>
          <a:lvl4pPr marL="857250" indent="-285750" algn="ctr">
            <a:defRPr sz="4800"/>
          </a:lvl4pPr>
          <a:lvl5pPr marL="1143000" indent="-285750" algn="ctr">
            <a:defRPr sz="4800"/>
          </a:lvl5pPr>
          <a:lvl6pPr marL="1428750" indent="-285750" algn="ctr">
            <a:defRPr sz="4800"/>
          </a:lvl6pPr>
          <a:lvl7pPr marL="1714500" indent="-285750" algn="ctr">
            <a:defRPr sz="4800"/>
          </a:lvl7pPr>
          <a:lvl8pPr marL="2000250" indent="-285750" algn="ctr">
            <a:defRPr sz="4800"/>
          </a:lvl8pPr>
          <a:lvl9pPr marL="2286000" indent="-285750" algn="ctr">
            <a:defRPr sz="4800"/>
          </a:lvl9pPr>
        </a:lstStyle>
        <a:p>
          <a:pPr lvl="0">
            <a:lnSpc>
              <a:spcPct val="100000"/>
            </a:lnSpc>
            <a:spcBef>
              <a:spcPct val="0"/>
            </a:spcBef>
            <a:spcAft>
              <a:spcPct val="35000"/>
            </a:spcAft>
          </a:pPr>
          <a:endParaRPr altLang="en-US"/>
        </a:p>
      </dsp:txBody>
      <dsp:txXfrm>
        <a:off x="2351932" y="627146"/>
        <a:ext cx="5182514" cy="5182514"/>
      </dsp:txXfrm>
    </dsp:sp>
    <dsp:sp modelId="{DA5F1615-0592-4721-824F-F23F78E5B4A2}">
      <dsp:nvSpPr>
        <dsp:cNvPr id="6" name="Pie 5"/>
        <dsp:cNvSpPr/>
      </dsp:nvSpPr>
      <dsp:spPr bwMode="white">
        <a:xfrm>
          <a:off x="2351932" y="627146"/>
          <a:ext cx="5182514" cy="5182514"/>
        </a:xfrm>
        <a:prstGeom prst="pie">
          <a:avLst>
            <a:gd name="adj1" fmla="val 5400000"/>
            <a:gd name="adj2" fmla="val 9000000"/>
          </a:avLst>
        </a:prstGeom>
      </dsp:spPr>
      <dsp:style>
        <a:lnRef idx="2">
          <a:schemeClr val="lt1"/>
        </a:lnRef>
        <a:fillRef idx="1">
          <a:schemeClr val="accent1"/>
        </a:fillRef>
        <a:effectRef idx="0">
          <a:scrgbClr r="0" g="0" b="0"/>
        </a:effectRef>
        <a:fontRef idx="minor">
          <a:schemeClr val="lt1"/>
        </a:fontRef>
      </dsp:style>
      <dsp:txBody>
        <a:bodyPr lIns="77470" tIns="77470" rIns="77470" bIns="77470" anchor="ctr"/>
        <a:lstStyle>
          <a:lvl1pPr algn="ctr">
            <a:defRPr sz="6100"/>
          </a:lvl1pPr>
          <a:lvl2pPr marL="285750" indent="-285750" algn="ctr">
            <a:defRPr sz="4800"/>
          </a:lvl2pPr>
          <a:lvl3pPr marL="571500" indent="-285750" algn="ctr">
            <a:defRPr sz="4800"/>
          </a:lvl3pPr>
          <a:lvl4pPr marL="857250" indent="-285750" algn="ctr">
            <a:defRPr sz="4800"/>
          </a:lvl4pPr>
          <a:lvl5pPr marL="1143000" indent="-285750" algn="ctr">
            <a:defRPr sz="4800"/>
          </a:lvl5pPr>
          <a:lvl6pPr marL="1428750" indent="-285750" algn="ctr">
            <a:defRPr sz="4800"/>
          </a:lvl6pPr>
          <a:lvl7pPr marL="1714500" indent="-285750" algn="ctr">
            <a:defRPr sz="4800"/>
          </a:lvl7pPr>
          <a:lvl8pPr marL="2000250" indent="-285750" algn="ctr">
            <a:defRPr sz="4800"/>
          </a:lvl8pPr>
          <a:lvl9pPr marL="2286000" indent="-285750" algn="ctr">
            <a:defRPr sz="4800"/>
          </a:lvl9pPr>
        </a:lstStyle>
        <a:p>
          <a:pPr lvl="0">
            <a:lnSpc>
              <a:spcPct val="100000"/>
            </a:lnSpc>
            <a:spcBef>
              <a:spcPct val="0"/>
            </a:spcBef>
            <a:spcAft>
              <a:spcPct val="35000"/>
            </a:spcAft>
          </a:pPr>
          <a:endParaRPr altLang="en-US"/>
        </a:p>
      </dsp:txBody>
      <dsp:txXfrm>
        <a:off x="2351932" y="627146"/>
        <a:ext cx="5182514" cy="5182514"/>
      </dsp:txXfrm>
    </dsp:sp>
    <dsp:sp modelId="{0BEC666F-409B-4DE3-96BB-4527AC86E72E}">
      <dsp:nvSpPr>
        <dsp:cNvPr id="7" name="Pie 6"/>
        <dsp:cNvSpPr/>
      </dsp:nvSpPr>
      <dsp:spPr bwMode="white">
        <a:xfrm>
          <a:off x="2351932" y="627146"/>
          <a:ext cx="5182514" cy="5182514"/>
        </a:xfrm>
        <a:prstGeom prst="pie">
          <a:avLst>
            <a:gd name="adj1" fmla="val 9000000"/>
            <a:gd name="adj2" fmla="val 12600000"/>
          </a:avLst>
        </a:prstGeom>
      </dsp:spPr>
      <dsp:style>
        <a:lnRef idx="2">
          <a:schemeClr val="lt1"/>
        </a:lnRef>
        <a:fillRef idx="1">
          <a:schemeClr val="accent1"/>
        </a:fillRef>
        <a:effectRef idx="0">
          <a:scrgbClr r="0" g="0" b="0"/>
        </a:effectRef>
        <a:fontRef idx="minor">
          <a:schemeClr val="lt1"/>
        </a:fontRef>
      </dsp:style>
      <dsp:txBody>
        <a:bodyPr lIns="73660" tIns="73660" rIns="73660" bIns="73660" anchor="ctr"/>
        <a:lstStyle>
          <a:lvl1pPr algn="ctr">
            <a:defRPr sz="5800"/>
          </a:lvl1pPr>
          <a:lvl2pPr marL="285750" indent="-285750" algn="ctr">
            <a:defRPr sz="4500"/>
          </a:lvl2pPr>
          <a:lvl3pPr marL="571500" indent="-285750" algn="ctr">
            <a:defRPr sz="4500"/>
          </a:lvl3pPr>
          <a:lvl4pPr marL="857250" indent="-285750" algn="ctr">
            <a:defRPr sz="4500"/>
          </a:lvl4pPr>
          <a:lvl5pPr marL="1143000" indent="-285750" algn="ctr">
            <a:defRPr sz="4500"/>
          </a:lvl5pPr>
          <a:lvl6pPr marL="1428750" indent="-285750" algn="ctr">
            <a:defRPr sz="4500"/>
          </a:lvl6pPr>
          <a:lvl7pPr marL="1714500" indent="-285750" algn="ctr">
            <a:defRPr sz="4500"/>
          </a:lvl7pPr>
          <a:lvl8pPr marL="2000250" indent="-285750" algn="ctr">
            <a:defRPr sz="4500"/>
          </a:lvl8pPr>
          <a:lvl9pPr marL="2286000" indent="-285750" algn="ctr">
            <a:defRPr sz="4500"/>
          </a:lvl9pPr>
        </a:lstStyle>
        <a:p>
          <a:pPr lvl="0">
            <a:lnSpc>
              <a:spcPct val="100000"/>
            </a:lnSpc>
            <a:spcBef>
              <a:spcPct val="0"/>
            </a:spcBef>
            <a:spcAft>
              <a:spcPct val="35000"/>
            </a:spcAft>
          </a:pPr>
          <a:endParaRPr altLang="en-US"/>
        </a:p>
      </dsp:txBody>
      <dsp:txXfrm>
        <a:off x="2351932" y="627146"/>
        <a:ext cx="5182514" cy="5182514"/>
      </dsp:txXfrm>
    </dsp:sp>
    <dsp:sp modelId="{E3DE4A86-54C3-4A03-9840-C272E0ECA504}">
      <dsp:nvSpPr>
        <dsp:cNvPr id="8" name="Pie 7"/>
        <dsp:cNvSpPr/>
      </dsp:nvSpPr>
      <dsp:spPr bwMode="white">
        <a:xfrm>
          <a:off x="2351932" y="627146"/>
          <a:ext cx="5182514" cy="5182514"/>
        </a:xfrm>
        <a:prstGeom prst="pie">
          <a:avLst>
            <a:gd name="adj1" fmla="val 12600000"/>
            <a:gd name="adj2" fmla="val 16200000"/>
          </a:avLst>
        </a:prstGeom>
      </dsp:spPr>
      <dsp:style>
        <a:lnRef idx="2">
          <a:schemeClr val="lt1"/>
        </a:lnRef>
        <a:fillRef idx="1">
          <a:schemeClr val="accent1"/>
        </a:fillRef>
        <a:effectRef idx="0">
          <a:scrgbClr r="0" g="0" b="0"/>
        </a:effectRef>
        <a:fontRef idx="minor">
          <a:schemeClr val="lt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altLang="en-US" sz="2400">
              <a:solidFill>
                <a:schemeClr val="tx1"/>
              </a:solidFill>
            </a:rPr>
            <a:t>trách </a:t>
          </a:r>
          <a:r>
            <a:rPr lang="vi-VN" altLang="en-US" sz="2400">
              <a:solidFill>
                <a:schemeClr val="tx1"/>
              </a:solidFill>
            </a:rPr>
            <a:t>nhiệm</a:t>
          </a:r>
          <a:endParaRPr lang="vi-VN" altLang="en-US" sz="2400">
            <a:solidFill>
              <a:schemeClr val="tx1"/>
            </a:solidFill>
          </a:endParaRPr>
        </a:p>
        <a:p>
          <a:pPr lvl="0">
            <a:lnSpc>
              <a:spcPct val="100000"/>
            </a:lnSpc>
            <a:spcBef>
              <a:spcPct val="0"/>
            </a:spcBef>
            <a:spcAft>
              <a:spcPct val="35000"/>
            </a:spcAft>
          </a:pPr>
          <a:endParaRPr lang="vi-VN" altLang="en-US" sz="2400">
            <a:solidFill>
              <a:schemeClr val="tx1"/>
            </a:solidFill>
          </a:endParaRPr>
        </a:p>
      </dsp:txBody>
      <dsp:txXfrm>
        <a:off x="2351932" y="627146"/>
        <a:ext cx="5182514" cy="5182514"/>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media" Target="../media/media6.mp3"/><Relationship Id="rId3" Type="http://schemas.openxmlformats.org/officeDocument/2006/relationships/audio" Target="../media/media6.mp3"/><Relationship Id="rId2" Type="http://schemas.openxmlformats.org/officeDocument/2006/relationships/image" Target="../media/image18.jpe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media" Target="../media/media7.mp3"/><Relationship Id="rId3" Type="http://schemas.openxmlformats.org/officeDocument/2006/relationships/audio" Target="../media/media7.mp3"/><Relationship Id="rId2" Type="http://schemas.openxmlformats.org/officeDocument/2006/relationships/image" Target="../media/image19.jpeg"/><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tags" Target="../tags/tag2.xml"/><Relationship Id="rId3" Type="http://schemas.microsoft.com/office/2007/relationships/media" Target="../media/media8.mp4"/><Relationship Id="rId2" Type="http://schemas.openxmlformats.org/officeDocument/2006/relationships/video" Target="../media/media8.mp4"/><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9" Type="http://schemas.openxmlformats.org/officeDocument/2006/relationships/diagramQuickStyle" Target="../diagrams/quickStyle2.xml"/><Relationship Id="rId8" Type="http://schemas.openxmlformats.org/officeDocument/2006/relationships/diagramLayout" Target="../diagrams/layout2.xml"/><Relationship Id="rId7" Type="http://schemas.openxmlformats.org/officeDocument/2006/relationships/diagramData" Target="../diagrams/data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3" Type="http://schemas.openxmlformats.org/officeDocument/2006/relationships/notesSlide" Target="../notesSlides/notesSlide10.xml"/><Relationship Id="rId12" Type="http://schemas.openxmlformats.org/officeDocument/2006/relationships/slideLayout" Target="../slideLayouts/slideLayout2.xml"/><Relationship Id="rId11" Type="http://schemas.microsoft.com/office/2007/relationships/diagramDrawing" Target="../diagrams/drawing2.xml"/><Relationship Id="rId10" Type="http://schemas.openxmlformats.org/officeDocument/2006/relationships/diagramColors" Target="../diagrams/colors2.xml"/><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image" Target="../media/image3.jpe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3.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3.jpe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tags" Target="../tags/tag5.xml"/><Relationship Id="rId3" Type="http://schemas.microsoft.com/office/2007/relationships/media" Target="../media/media9.mp4"/><Relationship Id="rId2" Type="http://schemas.openxmlformats.org/officeDocument/2006/relationships/video" Target="../media/media9.mp4"/><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image" Target="../media/image7.png"/><Relationship Id="rId6" Type="http://schemas.microsoft.com/office/2007/relationships/media" Target="../media/media2.mp3"/><Relationship Id="rId5" Type="http://schemas.openxmlformats.org/officeDocument/2006/relationships/audio" Target="NULL" TargetMode="Externa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3.jpe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3.jpe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2.xml"/><Relationship Id="rId3" Type="http://schemas.microsoft.com/office/2007/relationships/hdphoto" Target="../media/image27.wdp"/><Relationship Id="rId2" Type="http://schemas.openxmlformats.org/officeDocument/2006/relationships/image" Target="../media/image26.png"/><Relationship Id="rId1" Type="http://schemas.openxmlformats.org/officeDocument/2006/relationships/image" Target="../media/image3.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image" Target="../media/image16.jpe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4.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01" y="9144"/>
            <a:ext cx="9143999" cy="6839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247969" y="1730139"/>
            <a:ext cx="5974783" cy="105866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F7941E"/>
                </a:solidFill>
              </a:rPr>
              <a:t>maturity</a:t>
            </a:r>
            <a:r>
              <a:rPr lang="en-US" sz="6000" b="1" dirty="0">
                <a:solidFill>
                  <a:srgbClr val="F7941E"/>
                </a:solidFill>
              </a:rPr>
              <a:t> </a:t>
            </a:r>
            <a:r>
              <a:rPr lang="en-US" sz="4400" b="1" dirty="0">
                <a:solidFill>
                  <a:srgbClr val="F7941E"/>
                </a:solidFill>
                <a:cs typeface="Calibri" panose="020F0502020204030204" pitchFamily="34" charset="0"/>
              </a:rPr>
              <a:t>(n)</a:t>
            </a:r>
            <a:endParaRPr lang="en-US" sz="4400" b="1" dirty="0">
              <a:solidFill>
                <a:srgbClr val="F7941E"/>
              </a:solidFill>
              <a:cs typeface="Calibri" panose="020F0502020204030204" pitchFamily="34" charset="0"/>
            </a:endParaRPr>
          </a:p>
        </p:txBody>
      </p:sp>
      <p:sp>
        <p:nvSpPr>
          <p:cNvPr id="12" name="Rectangle 11"/>
          <p:cNvSpPr/>
          <p:nvPr/>
        </p:nvSpPr>
        <p:spPr>
          <a:xfrm>
            <a:off x="1068274" y="4081226"/>
            <a:ext cx="4050892" cy="646331"/>
          </a:xfrm>
          <a:prstGeom prst="rect">
            <a:avLst/>
          </a:prstGeom>
        </p:spPr>
        <p:txBody>
          <a:bodyPr wrap="square">
            <a:spAutoFit/>
          </a:bodyPr>
          <a:lstStyle/>
          <a:p>
            <a:pPr lvl="0" algn="ctr"/>
            <a:r>
              <a:rPr lang="en-US" sz="3600" dirty="0" err="1"/>
              <a:t>sự</a:t>
            </a:r>
            <a:r>
              <a:rPr lang="en-US" sz="3600" dirty="0"/>
              <a:t> </a:t>
            </a:r>
            <a:r>
              <a:rPr lang="en-US" sz="3600" dirty="0" err="1"/>
              <a:t>trưởng</a:t>
            </a:r>
            <a:r>
              <a:rPr lang="en-US" sz="3600" dirty="0"/>
              <a:t> </a:t>
            </a:r>
            <a:r>
              <a:rPr lang="en-US" sz="3600" dirty="0" err="1"/>
              <a:t>thành</a:t>
            </a:r>
            <a:endParaRPr lang="en-US" sz="3600" dirty="0"/>
          </a:p>
        </p:txBody>
      </p:sp>
      <p:sp>
        <p:nvSpPr>
          <p:cNvPr id="2" name="Rectangle 1"/>
          <p:cNvSpPr/>
          <p:nvPr/>
        </p:nvSpPr>
        <p:spPr>
          <a:xfrm>
            <a:off x="1654864" y="3111850"/>
            <a:ext cx="2877712" cy="646331"/>
          </a:xfrm>
          <a:prstGeom prst="rect">
            <a:avLst/>
          </a:prstGeom>
        </p:spPr>
        <p:txBody>
          <a:bodyPr wrap="none">
            <a:spAutoFit/>
          </a:bodyPr>
          <a:lstStyle/>
          <a:p>
            <a:pPr algn="ctr"/>
            <a:r>
              <a:rPr lang="en-US" sz="3600" b="1" dirty="0">
                <a:solidFill>
                  <a:srgbClr val="0FB7BD"/>
                </a:solidFill>
              </a:rPr>
              <a:t>/</a:t>
            </a:r>
            <a:r>
              <a:rPr lang="en-US" sz="3600" b="1" dirty="0" err="1">
                <a:solidFill>
                  <a:srgbClr val="0FB7BD"/>
                </a:solidFill>
              </a:rPr>
              <a:t>məˈtjʊərəti</a:t>
            </a:r>
            <a:r>
              <a:rPr lang="en-US" sz="3600" b="1" dirty="0">
                <a:solidFill>
                  <a:srgbClr val="0FB7BD"/>
                </a:solidFill>
              </a:rPr>
              <a:t>/ </a:t>
            </a:r>
            <a:endParaRPr lang="en-US" sz="3600" b="1" dirty="0">
              <a:solidFill>
                <a:srgbClr val="0FB7BD"/>
              </a:solidFill>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pic>
        <p:nvPicPr>
          <p:cNvPr id="5122" name="Picture 2" descr="What will the classic cartoon characters look like when they mature?"/>
          <p:cNvPicPr>
            <a:picLocks noChangeAspect="1" noChangeArrowheads="1"/>
          </p:cNvPicPr>
          <p:nvPr/>
        </p:nvPicPr>
        <p:blipFill rotWithShape="1">
          <a:blip r:embed="rId2">
            <a:extLst>
              <a:ext uri="{28A0092B-C50C-407E-A947-70E740481C1C}">
                <a14:useLocalDpi xmlns:a14="http://schemas.microsoft.com/office/drawing/2010/main" val="0"/>
              </a:ext>
            </a:extLst>
          </a:blip>
          <a:srcRect b="4123"/>
          <a:stretch>
            <a:fillRect/>
          </a:stretch>
        </p:blipFill>
        <p:spPr bwMode="auto">
          <a:xfrm>
            <a:off x="5879128" y="1394224"/>
            <a:ext cx="5429656" cy="40684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maturity">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2613606" y="5137824"/>
            <a:ext cx="965935" cy="882154"/>
          </a:xfrm>
          <a:prstGeom prst="rect">
            <a:avLst/>
          </a:prstGeom>
        </p:spPr>
      </p:pic>
      <p:sp>
        <p:nvSpPr>
          <p:cNvPr id="9" name="TextBox 8"/>
          <p:cNvSpPr txBox="1"/>
          <p:nvPr/>
        </p:nvSpPr>
        <p:spPr>
          <a:xfrm>
            <a:off x="487067" y="208434"/>
            <a:ext cx="2869591"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246643" y="1647367"/>
            <a:ext cx="5974783" cy="105866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F7941E"/>
                </a:solidFill>
              </a:rPr>
              <a:t>valuable</a:t>
            </a:r>
            <a:r>
              <a:rPr lang="en-US" sz="4800" b="1" dirty="0">
                <a:solidFill>
                  <a:srgbClr val="F7941E"/>
                </a:solidFill>
              </a:rPr>
              <a:t> </a:t>
            </a:r>
            <a:r>
              <a:rPr lang="en-US" sz="4400" b="1" dirty="0">
                <a:solidFill>
                  <a:srgbClr val="F7941E"/>
                </a:solidFill>
                <a:cs typeface="Calibri" panose="020F0502020204030204" pitchFamily="34" charset="0"/>
              </a:rPr>
              <a:t>(adj)</a:t>
            </a:r>
            <a:endParaRPr lang="en-US" sz="4400" b="1" dirty="0">
              <a:solidFill>
                <a:srgbClr val="F7941E"/>
              </a:solidFill>
              <a:cs typeface="Calibri" panose="020F0502020204030204" pitchFamily="34" charset="0"/>
            </a:endParaRPr>
          </a:p>
        </p:txBody>
      </p:sp>
      <p:sp>
        <p:nvSpPr>
          <p:cNvPr id="12" name="Rectangle 11"/>
          <p:cNvSpPr/>
          <p:nvPr/>
        </p:nvSpPr>
        <p:spPr>
          <a:xfrm>
            <a:off x="1208588" y="4108348"/>
            <a:ext cx="4050892" cy="1200329"/>
          </a:xfrm>
          <a:prstGeom prst="rect">
            <a:avLst/>
          </a:prstGeom>
        </p:spPr>
        <p:txBody>
          <a:bodyPr wrap="square">
            <a:spAutoFit/>
          </a:bodyPr>
          <a:lstStyle/>
          <a:p>
            <a:pPr lvl="0" algn="ctr"/>
            <a:r>
              <a:rPr lang="en-US" sz="3600" dirty="0" err="1"/>
              <a:t>quý</a:t>
            </a:r>
            <a:r>
              <a:rPr lang="en-US" sz="3600" dirty="0"/>
              <a:t> </a:t>
            </a:r>
            <a:r>
              <a:rPr lang="en-US" sz="3600" dirty="0" err="1"/>
              <a:t>giá</a:t>
            </a:r>
            <a:r>
              <a:rPr lang="en-US" sz="3600" dirty="0"/>
              <a:t>, </a:t>
            </a:r>
            <a:r>
              <a:rPr lang="en-US" sz="3600" dirty="0" err="1"/>
              <a:t>quan</a:t>
            </a:r>
            <a:r>
              <a:rPr lang="en-US" sz="3600" dirty="0"/>
              <a:t> </a:t>
            </a:r>
            <a:r>
              <a:rPr lang="en-US" sz="3600" dirty="0" err="1"/>
              <a:t>trọng</a:t>
            </a:r>
            <a:r>
              <a:rPr lang="en-US" sz="3600" dirty="0"/>
              <a:t>, </a:t>
            </a:r>
            <a:r>
              <a:rPr lang="en-US" sz="3600" dirty="0" err="1"/>
              <a:t>hữu</a:t>
            </a:r>
            <a:r>
              <a:rPr lang="en-US" sz="3600" dirty="0"/>
              <a:t> </a:t>
            </a:r>
            <a:r>
              <a:rPr lang="en-US" sz="3600" dirty="0" err="1"/>
              <a:t>ích</a:t>
            </a:r>
            <a:endParaRPr lang="en-US" sz="3600" dirty="0"/>
          </a:p>
        </p:txBody>
      </p:sp>
      <p:sp>
        <p:nvSpPr>
          <p:cNvPr id="2" name="Rectangle 1"/>
          <p:cNvSpPr/>
          <p:nvPr/>
        </p:nvSpPr>
        <p:spPr>
          <a:xfrm>
            <a:off x="1700037" y="3099577"/>
            <a:ext cx="2463816" cy="646331"/>
          </a:xfrm>
          <a:prstGeom prst="rect">
            <a:avLst/>
          </a:prstGeom>
        </p:spPr>
        <p:txBody>
          <a:bodyPr wrap="none">
            <a:spAutoFit/>
          </a:bodyPr>
          <a:lstStyle/>
          <a:p>
            <a:pPr algn="ctr"/>
            <a:r>
              <a:rPr lang="en-US" sz="3600" b="1" dirty="0">
                <a:solidFill>
                  <a:srgbClr val="0FB7BD"/>
                </a:solidFill>
              </a:rPr>
              <a:t>/ˈ</a:t>
            </a:r>
            <a:r>
              <a:rPr lang="en-US" sz="3600" b="1" dirty="0" err="1">
                <a:solidFill>
                  <a:srgbClr val="0FB7BD"/>
                </a:solidFill>
              </a:rPr>
              <a:t>væljuəbl</a:t>
            </a:r>
            <a:r>
              <a:rPr lang="en-US" sz="3600" b="1" dirty="0">
                <a:solidFill>
                  <a:srgbClr val="0FB7BD"/>
                </a:solidFill>
              </a:rPr>
              <a:t>/ </a:t>
            </a:r>
            <a:endParaRPr lang="en-US" sz="3600" b="1" dirty="0">
              <a:solidFill>
                <a:srgbClr val="0FB7BD"/>
              </a:solidFill>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pic>
        <p:nvPicPr>
          <p:cNvPr id="4098" name="Picture 2" descr="Valuable Objects Icons Set Stock Illustration - Download Image Now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970" y="1381937"/>
            <a:ext cx="4658135" cy="4492953"/>
          </a:xfrm>
          <a:prstGeom prst="rect">
            <a:avLst/>
          </a:prstGeom>
          <a:noFill/>
          <a:extLst>
            <a:ext uri="{909E8E84-426E-40DD-AFC4-6F175D3DCCD1}">
              <a14:hiddenFill xmlns:a14="http://schemas.microsoft.com/office/drawing/2010/main">
                <a:solidFill>
                  <a:srgbClr val="FFFFFF"/>
                </a:solidFill>
              </a14:hiddenFill>
            </a:ext>
          </a:extLst>
        </p:spPr>
      </p:pic>
      <p:pic>
        <p:nvPicPr>
          <p:cNvPr id="3" name="valuable">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314351" y="1896464"/>
            <a:ext cx="809229" cy="809229"/>
          </a:xfrm>
          <a:prstGeom prst="rect">
            <a:avLst/>
          </a:prstGeom>
        </p:spPr>
      </p:pic>
      <p:sp>
        <p:nvSpPr>
          <p:cNvPr id="9" name="TextBox 8"/>
          <p:cNvSpPr txBox="1"/>
          <p:nvPr/>
        </p:nvSpPr>
        <p:spPr>
          <a:xfrm>
            <a:off x="487067" y="208434"/>
            <a:ext cx="2869591"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4" name="Text Box 3"/>
          <p:cNvSpPr txBox="1"/>
          <p:nvPr/>
        </p:nvSpPr>
        <p:spPr>
          <a:xfrm>
            <a:off x="6359525" y="6183630"/>
            <a:ext cx="5495925" cy="583565"/>
          </a:xfrm>
          <a:prstGeom prst="rect">
            <a:avLst/>
          </a:prstGeom>
          <a:noFill/>
        </p:spPr>
        <p:txBody>
          <a:bodyPr wrap="square" rtlCol="0">
            <a:spAutoFit/>
          </a:bodyPr>
          <a:p>
            <a:r>
              <a:rPr lang="en-US" sz="3200" b="1"/>
              <a:t>These are valuable </a:t>
            </a:r>
            <a:r>
              <a:rPr lang="vi-VN" altLang="en-US" sz="3200" b="1"/>
              <a:t>things.</a:t>
            </a:r>
            <a:endParaRPr lang="vi-VN" altLang="en-US" sz="3200" b="1"/>
          </a:p>
        </p:txBody>
      </p:sp>
      <p:sp>
        <p:nvSpPr>
          <p:cNvPr id="5" name="Text Box 4"/>
          <p:cNvSpPr txBox="1"/>
          <p:nvPr/>
        </p:nvSpPr>
        <p:spPr>
          <a:xfrm>
            <a:off x="487045" y="5566410"/>
            <a:ext cx="5007610" cy="460375"/>
          </a:xfrm>
          <a:prstGeom prst="rect">
            <a:avLst/>
          </a:prstGeom>
          <a:noFill/>
        </p:spPr>
        <p:txBody>
          <a:bodyPr wrap="square" rtlCol="0">
            <a:spAutoFit/>
          </a:bodyPr>
          <a:p>
            <a:r>
              <a:rPr lang="vi-VN" altLang="en-US" sz="2400" b="1"/>
              <a:t>valuable lesson: bài học quý giá.</a:t>
            </a:r>
            <a:endParaRPr lang="vi-VN" altLang="en-US" sz="2400" b="1"/>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28"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246643" y="1647367"/>
            <a:ext cx="5974783" cy="105866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F7941E"/>
                </a:solidFill>
              </a:rPr>
              <a:t>benefit</a:t>
            </a:r>
            <a:r>
              <a:rPr lang="en-US" sz="4800" b="1" dirty="0">
                <a:solidFill>
                  <a:srgbClr val="F7941E"/>
                </a:solidFill>
              </a:rPr>
              <a:t> </a:t>
            </a:r>
            <a:r>
              <a:rPr lang="en-US" sz="4400" b="1" dirty="0">
                <a:solidFill>
                  <a:srgbClr val="F7941E"/>
                </a:solidFill>
                <a:cs typeface="Calibri" panose="020F0502020204030204" pitchFamily="34" charset="0"/>
              </a:rPr>
              <a:t>(n)</a:t>
            </a:r>
            <a:endParaRPr lang="en-US" sz="4400" b="1" dirty="0">
              <a:solidFill>
                <a:srgbClr val="F7941E"/>
              </a:solidFill>
              <a:cs typeface="Calibri" panose="020F0502020204030204" pitchFamily="34" charset="0"/>
            </a:endParaRPr>
          </a:p>
        </p:txBody>
      </p:sp>
      <p:sp>
        <p:nvSpPr>
          <p:cNvPr id="12" name="Rectangle 11"/>
          <p:cNvSpPr/>
          <p:nvPr/>
        </p:nvSpPr>
        <p:spPr>
          <a:xfrm>
            <a:off x="487228" y="4448073"/>
            <a:ext cx="4050892" cy="645160"/>
          </a:xfrm>
          <a:prstGeom prst="rect">
            <a:avLst/>
          </a:prstGeom>
        </p:spPr>
        <p:txBody>
          <a:bodyPr wrap="square">
            <a:spAutoFit/>
          </a:bodyPr>
          <a:lstStyle/>
          <a:p>
            <a:pPr lvl="0" algn="ctr"/>
            <a:r>
              <a:rPr lang="en-US" sz="3600" dirty="0" err="1"/>
              <a:t>l</a:t>
            </a:r>
            <a:r>
              <a:rPr lang="vi-VN" altLang="en-US" sz="3600" dirty="0" err="1"/>
              <a:t>ợi </a:t>
            </a:r>
            <a:r>
              <a:rPr lang="vi-VN" altLang="en-US" sz="3600" dirty="0" err="1"/>
              <a:t>ích</a:t>
            </a:r>
            <a:endParaRPr lang="vi-VN" altLang="en-US" sz="3600" dirty="0" err="1"/>
          </a:p>
        </p:txBody>
      </p:sp>
      <p:sp>
        <p:nvSpPr>
          <p:cNvPr id="2" name="Rectangle 1"/>
          <p:cNvSpPr/>
          <p:nvPr/>
        </p:nvSpPr>
        <p:spPr>
          <a:xfrm>
            <a:off x="1912453" y="3099577"/>
            <a:ext cx="2038985" cy="645160"/>
          </a:xfrm>
          <a:prstGeom prst="rect">
            <a:avLst/>
          </a:prstGeom>
        </p:spPr>
        <p:txBody>
          <a:bodyPr wrap="none">
            <a:spAutoFit/>
          </a:bodyPr>
          <a:lstStyle/>
          <a:p>
            <a:pPr algn="ctr"/>
            <a:r>
              <a:rPr lang="en-US" altLang="en-US" sz="3600" b="1" dirty="0">
                <a:solidFill>
                  <a:srgbClr val="0FB7BD"/>
                </a:solidFill>
              </a:rPr>
              <a:t>[ˈben</a:t>
            </a:r>
            <a:r>
              <a:rPr lang="en-US" altLang="en-US" sz="3600" b="1" dirty="0">
                <a:solidFill>
                  <a:srgbClr val="0FB7BD"/>
                </a:solidFill>
              </a:rPr>
              <a:t>ɪ</a:t>
            </a:r>
            <a:r>
              <a:rPr lang="en-US" altLang="en-US" sz="3600" b="1" dirty="0">
                <a:solidFill>
                  <a:srgbClr val="0FB7BD"/>
                </a:solidFill>
              </a:rPr>
              <a:t>f</a:t>
            </a:r>
            <a:r>
              <a:rPr lang="en-US" altLang="en-US" sz="3600" b="1" dirty="0">
                <a:solidFill>
                  <a:srgbClr val="0FB7BD"/>
                </a:solidFill>
              </a:rPr>
              <a:t>ɪ</a:t>
            </a:r>
            <a:r>
              <a:rPr lang="en-US" altLang="en-US" sz="3600" b="1" dirty="0">
                <a:solidFill>
                  <a:srgbClr val="0FB7BD"/>
                </a:solidFill>
              </a:rPr>
              <a:t>t]</a:t>
            </a:r>
            <a:r>
              <a:rPr lang="en-US" sz="3600" b="1" dirty="0">
                <a:solidFill>
                  <a:srgbClr val="0FB7BD"/>
                </a:solidFill>
              </a:rPr>
              <a:t> </a:t>
            </a:r>
            <a:endParaRPr lang="en-US" sz="3600" b="1" dirty="0">
              <a:solidFill>
                <a:srgbClr val="0FB7BD"/>
              </a:solidFill>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9" name="TextBox 8"/>
          <p:cNvSpPr txBox="1"/>
          <p:nvPr/>
        </p:nvSpPr>
        <p:spPr>
          <a:xfrm>
            <a:off x="487067" y="208434"/>
            <a:ext cx="2869591"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5" name="Picture 4"/>
          <p:cNvPicPr/>
          <p:nvPr/>
        </p:nvPicPr>
        <p:blipFill>
          <a:blip r:embed="rId2"/>
          <a:stretch>
            <a:fillRect/>
          </a:stretch>
        </p:blipFill>
        <p:spPr>
          <a:xfrm>
            <a:off x="6529705" y="1397000"/>
            <a:ext cx="4577080" cy="45770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p:cNvSpPr txBox="1"/>
          <p:nvPr/>
        </p:nvSpPr>
        <p:spPr>
          <a:xfrm>
            <a:off x="487067" y="208434"/>
            <a:ext cx="2869591"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 name="Nội dung đoạn văn bản của bạn (1)">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0" y="0"/>
            <a:ext cx="12258040" cy="7000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7" fill="hold" display="1">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p:cNvSpPr txBox="1"/>
          <p:nvPr/>
        </p:nvSpPr>
        <p:spPr>
          <a:xfrm>
            <a:off x="153692" y="113184"/>
            <a:ext cx="2869591"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2" name="Diagram 1"/>
          <p:cNvGraphicFramePr/>
          <p:nvPr/>
        </p:nvGraphicFramePr>
        <p:xfrm>
          <a:off x="1251585" y="405765"/>
          <a:ext cx="10040620" cy="6169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2"/>
          <p:cNvSpPr txBox="1"/>
          <p:nvPr/>
        </p:nvSpPr>
        <p:spPr>
          <a:xfrm>
            <a:off x="3747770" y="3429000"/>
            <a:ext cx="2348865" cy="829945"/>
          </a:xfrm>
          <a:prstGeom prst="rect">
            <a:avLst/>
          </a:prstGeom>
          <a:noFill/>
        </p:spPr>
        <p:txBody>
          <a:bodyPr wrap="square" rtlCol="0">
            <a:spAutoFit/>
          </a:bodyPr>
          <a:p>
            <a:r>
              <a:rPr lang="vi-VN" altLang="en-US" sz="2400">
                <a:solidFill>
                  <a:schemeClr val="tx1"/>
                </a:solidFill>
              </a:rPr>
              <a:t>sự trưởng thành</a:t>
            </a:r>
            <a:endParaRPr lang="vi-VN" altLang="en-US" sz="2400">
              <a:solidFill>
                <a:schemeClr val="tx1"/>
              </a:solidFill>
            </a:endParaRPr>
          </a:p>
        </p:txBody>
      </p:sp>
      <p:sp>
        <p:nvSpPr>
          <p:cNvPr id="6" name="Text Box 5"/>
          <p:cNvSpPr txBox="1"/>
          <p:nvPr/>
        </p:nvSpPr>
        <p:spPr>
          <a:xfrm>
            <a:off x="4890770" y="4562475"/>
            <a:ext cx="4064000" cy="460375"/>
          </a:xfrm>
          <a:prstGeom prst="rect">
            <a:avLst/>
          </a:prstGeom>
          <a:noFill/>
        </p:spPr>
        <p:txBody>
          <a:bodyPr wrap="square" rtlCol="0">
            <a:spAutoFit/>
          </a:bodyPr>
          <a:p>
            <a:r>
              <a:rPr lang="vi-VN" altLang="en-US" sz="2400"/>
              <a:t>quý giá</a:t>
            </a:r>
            <a:endParaRPr lang="vi-VN" altLang="en-US" sz="2400"/>
          </a:p>
        </p:txBody>
      </p:sp>
      <p:sp>
        <p:nvSpPr>
          <p:cNvPr id="16" name="Text Box 15"/>
          <p:cNvSpPr txBox="1"/>
          <p:nvPr/>
        </p:nvSpPr>
        <p:spPr>
          <a:xfrm>
            <a:off x="6471920" y="4667250"/>
            <a:ext cx="4064000" cy="460375"/>
          </a:xfrm>
          <a:prstGeom prst="rect">
            <a:avLst/>
          </a:prstGeom>
          <a:noFill/>
        </p:spPr>
        <p:txBody>
          <a:bodyPr wrap="square" rtlCol="0">
            <a:spAutoFit/>
          </a:bodyPr>
          <a:p>
            <a:r>
              <a:rPr lang="vi-VN" altLang="en-US" sz="2400"/>
              <a:t>lợi ích</a:t>
            </a:r>
            <a:endParaRPr lang="vi-VN" altLang="en-US" sz="2400"/>
          </a:p>
        </p:txBody>
      </p:sp>
      <p:graphicFrame>
        <p:nvGraphicFramePr>
          <p:cNvPr id="17" name="Diagram 16"/>
          <p:cNvGraphicFramePr/>
          <p:nvPr/>
        </p:nvGraphicFramePr>
        <p:xfrm>
          <a:off x="2032000" y="719455"/>
          <a:ext cx="8128000" cy="54184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0" name="Pie 19"/>
          <p:cNvSpPr/>
          <p:nvPr/>
        </p:nvSpPr>
        <p:spPr>
          <a:xfrm>
            <a:off x="3595370" y="719455"/>
            <a:ext cx="5362575" cy="5612130"/>
          </a:xfrm>
          <a:prstGeom prst="pie">
            <a:avLst>
              <a:gd name="adj1" fmla="val 19748272"/>
              <a:gd name="adj2" fmla="val 16200000"/>
            </a:avLst>
          </a:prstGeom>
        </p:spPr>
        <p:style>
          <a:lnRef idx="0">
            <a:srgbClr val="FFFFFF"/>
          </a:lnRef>
          <a:fillRef idx="2">
            <a:schemeClr val="accent1"/>
          </a:fillRef>
          <a:effectRef idx="0">
            <a:srgbClr val="FFFFFF"/>
          </a:effectRef>
          <a:fontRef idx="minor">
            <a:schemeClr val="lt1"/>
          </a:fontRef>
        </p:style>
        <p:txBody>
          <a:bodyPr rtlCol="0" anchor="ctr"/>
          <a:p>
            <a:pPr algn="ctr"/>
            <a:endParaRPr lang="en-US">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p:cNvSpPr txBox="1"/>
          <p:nvPr/>
        </p:nvSpPr>
        <p:spPr>
          <a:xfrm>
            <a:off x="153692" y="113184"/>
            <a:ext cx="2869591"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2" name="Diagram 1"/>
          <p:cNvGraphicFramePr/>
          <p:nvPr/>
        </p:nvGraphicFramePr>
        <p:xfrm>
          <a:off x="1251585" y="358140"/>
          <a:ext cx="10040620" cy="6169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2"/>
          <p:cNvSpPr txBox="1"/>
          <p:nvPr/>
        </p:nvSpPr>
        <p:spPr>
          <a:xfrm>
            <a:off x="3747770" y="3429000"/>
            <a:ext cx="2348865" cy="829945"/>
          </a:xfrm>
          <a:prstGeom prst="rect">
            <a:avLst/>
          </a:prstGeom>
          <a:noFill/>
        </p:spPr>
        <p:txBody>
          <a:bodyPr wrap="square" rtlCol="0">
            <a:spAutoFit/>
          </a:bodyPr>
          <a:p>
            <a:r>
              <a:rPr lang="vi-VN" altLang="en-US" sz="2400">
                <a:solidFill>
                  <a:schemeClr val="tx1"/>
                </a:solidFill>
              </a:rPr>
              <a:t>sự trưởng thành</a:t>
            </a:r>
            <a:endParaRPr lang="vi-VN" altLang="en-US" sz="2400">
              <a:solidFill>
                <a:schemeClr val="tx1"/>
              </a:solidFill>
            </a:endParaRPr>
          </a:p>
        </p:txBody>
      </p:sp>
      <p:sp>
        <p:nvSpPr>
          <p:cNvPr id="6" name="Text Box 5"/>
          <p:cNvSpPr txBox="1"/>
          <p:nvPr/>
        </p:nvSpPr>
        <p:spPr>
          <a:xfrm>
            <a:off x="4890770" y="4562475"/>
            <a:ext cx="4064000" cy="460375"/>
          </a:xfrm>
          <a:prstGeom prst="rect">
            <a:avLst/>
          </a:prstGeom>
          <a:noFill/>
        </p:spPr>
        <p:txBody>
          <a:bodyPr wrap="square" rtlCol="0">
            <a:spAutoFit/>
          </a:bodyPr>
          <a:p>
            <a:r>
              <a:rPr lang="vi-VN" altLang="en-US" sz="2400"/>
              <a:t>quý giá</a:t>
            </a:r>
            <a:endParaRPr lang="vi-VN" altLang="en-US" sz="2400"/>
          </a:p>
        </p:txBody>
      </p:sp>
      <p:sp>
        <p:nvSpPr>
          <p:cNvPr id="16" name="Text Box 15"/>
          <p:cNvSpPr txBox="1"/>
          <p:nvPr/>
        </p:nvSpPr>
        <p:spPr>
          <a:xfrm>
            <a:off x="6471920" y="4667250"/>
            <a:ext cx="4064000" cy="460375"/>
          </a:xfrm>
          <a:prstGeom prst="rect">
            <a:avLst/>
          </a:prstGeom>
          <a:noFill/>
        </p:spPr>
        <p:txBody>
          <a:bodyPr wrap="square" rtlCol="0">
            <a:spAutoFit/>
          </a:bodyPr>
          <a:p>
            <a:r>
              <a:rPr lang="vi-VN" altLang="en-US" sz="2400"/>
              <a:t>lợi ích</a:t>
            </a:r>
            <a:endParaRPr lang="vi-VN" altLang="en-US" sz="2400"/>
          </a:p>
        </p:txBody>
      </p:sp>
      <p:sp>
        <p:nvSpPr>
          <p:cNvPr id="20" name="Pie 19"/>
          <p:cNvSpPr/>
          <p:nvPr/>
        </p:nvSpPr>
        <p:spPr>
          <a:xfrm rot="3840000">
            <a:off x="3577590" y="711200"/>
            <a:ext cx="5568950" cy="5549265"/>
          </a:xfrm>
          <a:prstGeom prst="pie">
            <a:avLst>
              <a:gd name="adj1" fmla="val 19748272"/>
              <a:gd name="adj2" fmla="val 16200000"/>
            </a:avLst>
          </a:prstGeom>
        </p:spPr>
        <p:style>
          <a:lnRef idx="0">
            <a:srgbClr val="FFFFFF"/>
          </a:lnRef>
          <a:fillRef idx="2">
            <a:schemeClr val="accent1"/>
          </a:fillRef>
          <a:effectRef idx="0">
            <a:srgbClr val="FFFFFF"/>
          </a:effectRef>
          <a:fontRef idx="minor">
            <a:schemeClr val="lt1"/>
          </a:fontRef>
        </p:style>
        <p:txBody>
          <a:bodyPr rtlCol="0" anchor="ctr"/>
          <a:p>
            <a:pPr algn="ctr"/>
            <a:endParaRPr lang="en-US">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p:cNvSpPr txBox="1"/>
          <p:nvPr/>
        </p:nvSpPr>
        <p:spPr>
          <a:xfrm>
            <a:off x="153692" y="113184"/>
            <a:ext cx="2869591"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2" name="Diagram 1"/>
          <p:cNvGraphicFramePr/>
          <p:nvPr/>
        </p:nvGraphicFramePr>
        <p:xfrm>
          <a:off x="1194435" y="348615"/>
          <a:ext cx="10040620" cy="6169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2"/>
          <p:cNvSpPr txBox="1"/>
          <p:nvPr/>
        </p:nvSpPr>
        <p:spPr>
          <a:xfrm>
            <a:off x="3747770" y="3429000"/>
            <a:ext cx="2348865" cy="829945"/>
          </a:xfrm>
          <a:prstGeom prst="rect">
            <a:avLst/>
          </a:prstGeom>
          <a:noFill/>
        </p:spPr>
        <p:txBody>
          <a:bodyPr wrap="square" rtlCol="0">
            <a:spAutoFit/>
          </a:bodyPr>
          <a:p>
            <a:r>
              <a:rPr lang="vi-VN" altLang="en-US" sz="2400">
                <a:solidFill>
                  <a:schemeClr val="tx1"/>
                </a:solidFill>
              </a:rPr>
              <a:t>sự trưởng thành</a:t>
            </a:r>
            <a:endParaRPr lang="vi-VN" altLang="en-US" sz="2400">
              <a:solidFill>
                <a:schemeClr val="tx1"/>
              </a:solidFill>
            </a:endParaRPr>
          </a:p>
        </p:txBody>
      </p:sp>
      <p:sp>
        <p:nvSpPr>
          <p:cNvPr id="6" name="Text Box 5"/>
          <p:cNvSpPr txBox="1"/>
          <p:nvPr/>
        </p:nvSpPr>
        <p:spPr>
          <a:xfrm>
            <a:off x="4890770" y="4562475"/>
            <a:ext cx="4064000" cy="460375"/>
          </a:xfrm>
          <a:prstGeom prst="rect">
            <a:avLst/>
          </a:prstGeom>
          <a:noFill/>
        </p:spPr>
        <p:txBody>
          <a:bodyPr wrap="square" rtlCol="0">
            <a:spAutoFit/>
          </a:bodyPr>
          <a:p>
            <a:r>
              <a:rPr lang="vi-VN" altLang="en-US" sz="2400"/>
              <a:t>quý giá</a:t>
            </a:r>
            <a:endParaRPr lang="vi-VN" altLang="en-US" sz="2400"/>
          </a:p>
        </p:txBody>
      </p:sp>
      <p:sp>
        <p:nvSpPr>
          <p:cNvPr id="16" name="Text Box 15"/>
          <p:cNvSpPr txBox="1"/>
          <p:nvPr/>
        </p:nvSpPr>
        <p:spPr>
          <a:xfrm>
            <a:off x="6471920" y="4667250"/>
            <a:ext cx="4064000" cy="460375"/>
          </a:xfrm>
          <a:prstGeom prst="rect">
            <a:avLst/>
          </a:prstGeom>
          <a:noFill/>
        </p:spPr>
        <p:txBody>
          <a:bodyPr wrap="square" rtlCol="0">
            <a:spAutoFit/>
          </a:bodyPr>
          <a:p>
            <a:r>
              <a:rPr lang="vi-VN" altLang="en-US" sz="2400"/>
              <a:t>lợi ích</a:t>
            </a:r>
            <a:endParaRPr lang="vi-VN" altLang="en-US" sz="2400"/>
          </a:p>
        </p:txBody>
      </p:sp>
      <p:sp>
        <p:nvSpPr>
          <p:cNvPr id="20" name="Pie 19"/>
          <p:cNvSpPr/>
          <p:nvPr/>
        </p:nvSpPr>
        <p:spPr>
          <a:xfrm rot="7320000">
            <a:off x="3211830" y="803275"/>
            <a:ext cx="5968365" cy="5612130"/>
          </a:xfrm>
          <a:prstGeom prst="pie">
            <a:avLst>
              <a:gd name="adj1" fmla="val 19748272"/>
              <a:gd name="adj2" fmla="val 16200000"/>
            </a:avLst>
          </a:prstGeom>
        </p:spPr>
        <p:style>
          <a:lnRef idx="0">
            <a:srgbClr val="FFFFFF"/>
          </a:lnRef>
          <a:fillRef idx="2">
            <a:schemeClr val="accent1"/>
          </a:fillRef>
          <a:effectRef idx="0">
            <a:srgbClr val="FFFFFF"/>
          </a:effectRef>
          <a:fontRef idx="minor">
            <a:schemeClr val="lt1"/>
          </a:fontRef>
        </p:style>
        <p:txBody>
          <a:bodyPr rtlCol="0" anchor="ctr"/>
          <a:p>
            <a:pPr algn="ctr"/>
            <a:endParaRPr lang="en-US">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p:cNvSpPr txBox="1"/>
          <p:nvPr/>
        </p:nvSpPr>
        <p:spPr>
          <a:xfrm>
            <a:off x="153692" y="113184"/>
            <a:ext cx="2869591"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2" name="Diagram 1"/>
          <p:cNvGraphicFramePr/>
          <p:nvPr/>
        </p:nvGraphicFramePr>
        <p:xfrm>
          <a:off x="1251585" y="405765"/>
          <a:ext cx="10040620" cy="6169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2"/>
          <p:cNvSpPr txBox="1"/>
          <p:nvPr/>
        </p:nvSpPr>
        <p:spPr>
          <a:xfrm>
            <a:off x="3747770" y="3429000"/>
            <a:ext cx="2348865" cy="829945"/>
          </a:xfrm>
          <a:prstGeom prst="rect">
            <a:avLst/>
          </a:prstGeom>
          <a:noFill/>
        </p:spPr>
        <p:txBody>
          <a:bodyPr wrap="square" rtlCol="0">
            <a:spAutoFit/>
          </a:bodyPr>
          <a:p>
            <a:r>
              <a:rPr lang="vi-VN" altLang="en-US" sz="2400">
                <a:solidFill>
                  <a:schemeClr val="tx1"/>
                </a:solidFill>
              </a:rPr>
              <a:t>sự trưởng thành</a:t>
            </a:r>
            <a:endParaRPr lang="vi-VN" altLang="en-US" sz="2400">
              <a:solidFill>
                <a:schemeClr val="tx1"/>
              </a:solidFill>
            </a:endParaRPr>
          </a:p>
        </p:txBody>
      </p:sp>
      <p:sp>
        <p:nvSpPr>
          <p:cNvPr id="6" name="Text Box 5"/>
          <p:cNvSpPr txBox="1"/>
          <p:nvPr/>
        </p:nvSpPr>
        <p:spPr>
          <a:xfrm>
            <a:off x="4890770" y="4562475"/>
            <a:ext cx="4064000" cy="460375"/>
          </a:xfrm>
          <a:prstGeom prst="rect">
            <a:avLst/>
          </a:prstGeom>
          <a:noFill/>
        </p:spPr>
        <p:txBody>
          <a:bodyPr wrap="square" rtlCol="0">
            <a:spAutoFit/>
          </a:bodyPr>
          <a:p>
            <a:r>
              <a:rPr lang="vi-VN" altLang="en-US" sz="2400"/>
              <a:t>quý giá</a:t>
            </a:r>
            <a:endParaRPr lang="vi-VN" altLang="en-US" sz="2400"/>
          </a:p>
        </p:txBody>
      </p:sp>
      <p:sp>
        <p:nvSpPr>
          <p:cNvPr id="16" name="Text Box 15"/>
          <p:cNvSpPr txBox="1"/>
          <p:nvPr/>
        </p:nvSpPr>
        <p:spPr>
          <a:xfrm>
            <a:off x="6471920" y="4667250"/>
            <a:ext cx="4064000" cy="460375"/>
          </a:xfrm>
          <a:prstGeom prst="rect">
            <a:avLst/>
          </a:prstGeom>
          <a:noFill/>
        </p:spPr>
        <p:txBody>
          <a:bodyPr wrap="square" rtlCol="0">
            <a:spAutoFit/>
          </a:bodyPr>
          <a:p>
            <a:r>
              <a:rPr lang="vi-VN" altLang="en-US" sz="2400"/>
              <a:t>lợi ích</a:t>
            </a:r>
            <a:endParaRPr lang="vi-VN" altLang="en-US" sz="2400"/>
          </a:p>
        </p:txBody>
      </p:sp>
      <p:sp>
        <p:nvSpPr>
          <p:cNvPr id="20" name="Pie 19"/>
          <p:cNvSpPr/>
          <p:nvPr/>
        </p:nvSpPr>
        <p:spPr>
          <a:xfrm rot="10800000">
            <a:off x="3271520" y="720725"/>
            <a:ext cx="5828030" cy="5839460"/>
          </a:xfrm>
          <a:prstGeom prst="pie">
            <a:avLst>
              <a:gd name="adj1" fmla="val 19748272"/>
              <a:gd name="adj2" fmla="val 16200000"/>
            </a:avLst>
          </a:prstGeom>
        </p:spPr>
        <p:style>
          <a:lnRef idx="0">
            <a:srgbClr val="FFFFFF"/>
          </a:lnRef>
          <a:fillRef idx="2">
            <a:schemeClr val="accent1"/>
          </a:fillRef>
          <a:effectRef idx="0">
            <a:srgbClr val="FFFFFF"/>
          </a:effectRef>
          <a:fontRef idx="minor">
            <a:schemeClr val="lt1"/>
          </a:fontRef>
        </p:style>
        <p:txBody>
          <a:bodyPr rtlCol="0" anchor="ctr"/>
          <a:p>
            <a:pPr algn="ctr"/>
            <a:endParaRPr lang="en-US">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p:cNvSpPr txBox="1"/>
          <p:nvPr/>
        </p:nvSpPr>
        <p:spPr>
          <a:xfrm>
            <a:off x="153692" y="113184"/>
            <a:ext cx="2869591"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2" name="Diagram 1"/>
          <p:cNvGraphicFramePr/>
          <p:nvPr/>
        </p:nvGraphicFramePr>
        <p:xfrm>
          <a:off x="1251585" y="405765"/>
          <a:ext cx="10040620" cy="6169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2"/>
          <p:cNvSpPr txBox="1"/>
          <p:nvPr/>
        </p:nvSpPr>
        <p:spPr>
          <a:xfrm>
            <a:off x="3747770" y="3429000"/>
            <a:ext cx="2348865" cy="829945"/>
          </a:xfrm>
          <a:prstGeom prst="rect">
            <a:avLst/>
          </a:prstGeom>
          <a:noFill/>
        </p:spPr>
        <p:txBody>
          <a:bodyPr wrap="square" rtlCol="0">
            <a:spAutoFit/>
          </a:bodyPr>
          <a:p>
            <a:r>
              <a:rPr lang="vi-VN" altLang="en-US" sz="2400">
                <a:solidFill>
                  <a:schemeClr val="tx1"/>
                </a:solidFill>
              </a:rPr>
              <a:t>sự trưởng thành</a:t>
            </a:r>
            <a:endParaRPr lang="vi-VN" altLang="en-US" sz="2400">
              <a:solidFill>
                <a:schemeClr val="tx1"/>
              </a:solidFill>
            </a:endParaRPr>
          </a:p>
        </p:txBody>
      </p:sp>
      <p:sp>
        <p:nvSpPr>
          <p:cNvPr id="6" name="Text Box 5"/>
          <p:cNvSpPr txBox="1"/>
          <p:nvPr/>
        </p:nvSpPr>
        <p:spPr>
          <a:xfrm>
            <a:off x="4890770" y="4562475"/>
            <a:ext cx="4064000" cy="460375"/>
          </a:xfrm>
          <a:prstGeom prst="rect">
            <a:avLst/>
          </a:prstGeom>
          <a:noFill/>
        </p:spPr>
        <p:txBody>
          <a:bodyPr wrap="square" rtlCol="0">
            <a:spAutoFit/>
          </a:bodyPr>
          <a:p>
            <a:r>
              <a:rPr lang="vi-VN" altLang="en-US" sz="2400"/>
              <a:t>quý giá</a:t>
            </a:r>
            <a:endParaRPr lang="vi-VN" altLang="en-US" sz="2400"/>
          </a:p>
        </p:txBody>
      </p:sp>
      <p:sp>
        <p:nvSpPr>
          <p:cNvPr id="16" name="Text Box 15"/>
          <p:cNvSpPr txBox="1"/>
          <p:nvPr/>
        </p:nvSpPr>
        <p:spPr>
          <a:xfrm>
            <a:off x="6471920" y="4667250"/>
            <a:ext cx="4064000" cy="460375"/>
          </a:xfrm>
          <a:prstGeom prst="rect">
            <a:avLst/>
          </a:prstGeom>
          <a:noFill/>
        </p:spPr>
        <p:txBody>
          <a:bodyPr wrap="square" rtlCol="0">
            <a:spAutoFit/>
          </a:bodyPr>
          <a:p>
            <a:r>
              <a:rPr lang="vi-VN" altLang="en-US" sz="2400"/>
              <a:t>lợi ích</a:t>
            </a:r>
            <a:endParaRPr lang="vi-VN" altLang="en-US" sz="2400"/>
          </a:p>
        </p:txBody>
      </p:sp>
      <p:sp>
        <p:nvSpPr>
          <p:cNvPr id="4" name="Pie 3"/>
          <p:cNvSpPr/>
          <p:nvPr/>
        </p:nvSpPr>
        <p:spPr>
          <a:xfrm rot="14340000">
            <a:off x="3243580" y="605790"/>
            <a:ext cx="5650230" cy="5920105"/>
          </a:xfrm>
          <a:prstGeom prst="pie">
            <a:avLst>
              <a:gd name="adj1" fmla="val 19748272"/>
              <a:gd name="adj2" fmla="val 16200000"/>
            </a:avLst>
          </a:prstGeom>
        </p:spPr>
        <p:style>
          <a:lnRef idx="0">
            <a:srgbClr val="FFFFFF"/>
          </a:lnRef>
          <a:fillRef idx="2">
            <a:schemeClr val="accent1"/>
          </a:fillRef>
          <a:effectRef idx="0">
            <a:srgbClr val="FFFFFF"/>
          </a:effectRef>
          <a:fontRef idx="minor">
            <a:schemeClr val="lt1"/>
          </a:fontRef>
        </p:style>
        <p:txBody>
          <a:bodyPr rtlCol="0" anchor="ctr"/>
          <a:p>
            <a:pPr algn="ctr"/>
            <a:endParaRPr lang="en-US">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p:cNvSpPr txBox="1"/>
          <p:nvPr/>
        </p:nvSpPr>
        <p:spPr>
          <a:xfrm>
            <a:off x="153692" y="113184"/>
            <a:ext cx="2869591"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2" name="Diagram 1"/>
          <p:cNvGraphicFramePr/>
          <p:nvPr/>
        </p:nvGraphicFramePr>
        <p:xfrm>
          <a:off x="1251585" y="405765"/>
          <a:ext cx="10040620" cy="6169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2"/>
          <p:cNvSpPr txBox="1"/>
          <p:nvPr/>
        </p:nvSpPr>
        <p:spPr>
          <a:xfrm>
            <a:off x="3747770" y="3429000"/>
            <a:ext cx="2348865" cy="829945"/>
          </a:xfrm>
          <a:prstGeom prst="rect">
            <a:avLst/>
          </a:prstGeom>
          <a:noFill/>
        </p:spPr>
        <p:txBody>
          <a:bodyPr wrap="square" rtlCol="0">
            <a:spAutoFit/>
          </a:bodyPr>
          <a:p>
            <a:r>
              <a:rPr lang="vi-VN" altLang="en-US" sz="2400">
                <a:solidFill>
                  <a:schemeClr val="tx1"/>
                </a:solidFill>
              </a:rPr>
              <a:t>sự trưởng thành</a:t>
            </a:r>
            <a:endParaRPr lang="vi-VN" altLang="en-US" sz="2400">
              <a:solidFill>
                <a:schemeClr val="tx1"/>
              </a:solidFill>
            </a:endParaRPr>
          </a:p>
        </p:txBody>
      </p:sp>
      <p:sp>
        <p:nvSpPr>
          <p:cNvPr id="6" name="Text Box 5"/>
          <p:cNvSpPr txBox="1"/>
          <p:nvPr/>
        </p:nvSpPr>
        <p:spPr>
          <a:xfrm>
            <a:off x="4890770" y="4562475"/>
            <a:ext cx="4064000" cy="460375"/>
          </a:xfrm>
          <a:prstGeom prst="rect">
            <a:avLst/>
          </a:prstGeom>
          <a:noFill/>
        </p:spPr>
        <p:txBody>
          <a:bodyPr wrap="square" rtlCol="0">
            <a:spAutoFit/>
          </a:bodyPr>
          <a:p>
            <a:r>
              <a:rPr lang="vi-VN" altLang="en-US" sz="2400"/>
              <a:t>quý giá</a:t>
            </a:r>
            <a:endParaRPr lang="vi-VN" altLang="en-US" sz="2400"/>
          </a:p>
        </p:txBody>
      </p:sp>
      <p:sp>
        <p:nvSpPr>
          <p:cNvPr id="16" name="Text Box 15"/>
          <p:cNvSpPr txBox="1"/>
          <p:nvPr/>
        </p:nvSpPr>
        <p:spPr>
          <a:xfrm>
            <a:off x="6471920" y="4667250"/>
            <a:ext cx="4064000" cy="460375"/>
          </a:xfrm>
          <a:prstGeom prst="rect">
            <a:avLst/>
          </a:prstGeom>
          <a:noFill/>
        </p:spPr>
        <p:txBody>
          <a:bodyPr wrap="square" rtlCol="0">
            <a:spAutoFit/>
          </a:bodyPr>
          <a:p>
            <a:r>
              <a:rPr lang="vi-VN" altLang="en-US" sz="2400"/>
              <a:t>lợi ích</a:t>
            </a:r>
            <a:endParaRPr lang="vi-VN" altLang="en-US" sz="2400"/>
          </a:p>
        </p:txBody>
      </p:sp>
      <p:sp>
        <p:nvSpPr>
          <p:cNvPr id="20" name="Pie 19"/>
          <p:cNvSpPr/>
          <p:nvPr/>
        </p:nvSpPr>
        <p:spPr>
          <a:xfrm rot="18000000">
            <a:off x="3383280" y="688340"/>
            <a:ext cx="5613400" cy="5612130"/>
          </a:xfrm>
          <a:prstGeom prst="pie">
            <a:avLst>
              <a:gd name="adj1" fmla="val 19748272"/>
              <a:gd name="adj2" fmla="val 16200000"/>
            </a:avLst>
          </a:prstGeom>
        </p:spPr>
        <p:style>
          <a:lnRef idx="0">
            <a:srgbClr val="FFFFFF"/>
          </a:lnRef>
          <a:fillRef idx="2">
            <a:schemeClr val="accent1"/>
          </a:fillRef>
          <a:effectRef idx="0">
            <a:srgbClr val="FFFFFF"/>
          </a:effectRef>
          <a:fontRef idx="minor">
            <a:schemeClr val="lt1"/>
          </a:fontRef>
        </p:style>
        <p:txBody>
          <a:bodyPr rtlCol="0" anchor="ctr"/>
          <a:p>
            <a:pPr algn="ctr"/>
            <a:endParaRPr lang="en-US">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vatar IV Video (1)">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635" cy="6858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3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22586" y="1185946"/>
            <a:ext cx="11149542" cy="830997"/>
          </a:xfrm>
          <a:prstGeom prst="rect">
            <a:avLst/>
          </a:prstGeom>
          <a:noFill/>
          <a:effectLst/>
        </p:spPr>
        <p:txBody>
          <a:bodyPr wrap="square" rtlCol="0">
            <a:spAutoFit/>
          </a:bodyPr>
          <a:lstStyle/>
          <a:p>
            <a:r>
              <a:rPr lang="en-US" sz="2400" b="1" dirty="0">
                <a:latin typeface="Arial" panose="020B0604020202020204" pitchFamily="34" charset="0"/>
                <a:cs typeface="Arial" panose="020B0604020202020204" pitchFamily="34" charset="0"/>
              </a:rPr>
              <a:t>Read the text about gardening. Match each word in column A with its definition in column B.</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288549" y="1251129"/>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41334" y="1148489"/>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25" y="-9525"/>
            <a:ext cx="12192000" cy="1083306"/>
          </a:xfrm>
          <a:prstGeom prst="rect">
            <a:avLst/>
          </a:prstGeom>
        </p:spPr>
      </p:pic>
      <p:sp>
        <p:nvSpPr>
          <p:cNvPr id="11" name="TextBox 10"/>
          <p:cNvSpPr txBox="1"/>
          <p:nvPr/>
        </p:nvSpPr>
        <p:spPr>
          <a:xfrm>
            <a:off x="487067" y="208434"/>
            <a:ext cx="874560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WHILE-READING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407803" y="2189368"/>
            <a:ext cx="6880664" cy="3905875"/>
          </a:xfrm>
          <a:prstGeom prst="rect">
            <a:avLst/>
          </a:prstGeom>
        </p:spPr>
      </p:pic>
      <p:sp>
        <p:nvSpPr>
          <p:cNvPr id="18" name="TextBox 17"/>
          <p:cNvSpPr txBox="1"/>
          <p:nvPr/>
        </p:nvSpPr>
        <p:spPr>
          <a:xfrm>
            <a:off x="8994914" y="2189368"/>
            <a:ext cx="1426975" cy="3785652"/>
          </a:xfrm>
          <a:prstGeom prst="rect">
            <a:avLst/>
          </a:prstGeom>
          <a:noFill/>
        </p:spPr>
        <p:txBody>
          <a:bodyPr wrap="square">
            <a:spAutoFit/>
          </a:bodyPr>
          <a:lstStyle/>
          <a:p>
            <a:pPr marL="0" marR="0" indent="0">
              <a:lnSpc>
                <a:spcPct val="150000"/>
              </a:lnSpc>
              <a:spcBef>
                <a:spcPts val="0"/>
              </a:spcBef>
              <a:spcAft>
                <a:spcPts val="0"/>
              </a:spcAft>
            </a:pP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 b </a:t>
            </a:r>
            <a:endParaRPr lang="en-US" sz="32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50000"/>
              </a:lnSpc>
              <a:spcBef>
                <a:spcPts val="0"/>
              </a:spcBef>
              <a:spcAft>
                <a:spcPts val="0"/>
              </a:spcAft>
            </a:pP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e </a:t>
            </a:r>
            <a:endParaRPr lang="en-US" sz="32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50000"/>
              </a:lnSpc>
              <a:spcBef>
                <a:spcPts val="0"/>
              </a:spcBef>
              <a:spcAft>
                <a:spcPts val="0"/>
              </a:spcAft>
            </a:pP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 c </a:t>
            </a:r>
            <a:endParaRPr lang="en-US" sz="32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50000"/>
              </a:lnSpc>
              <a:spcBef>
                <a:spcPts val="0"/>
              </a:spcBef>
              <a:spcAft>
                <a:spcPts val="0"/>
              </a:spcAft>
            </a:pP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4. a </a:t>
            </a:r>
            <a:endParaRPr lang="en-US" sz="32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50000"/>
              </a:lnSpc>
              <a:spcBef>
                <a:spcPts val="0"/>
              </a:spcBef>
              <a:spcAft>
                <a:spcPts val="0"/>
              </a:spcAft>
            </a:pPr>
            <a:r>
              <a:rPr lang="en-US" sz="3200" b="1">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5</a:t>
            </a:r>
            <a:r>
              <a:rPr lang="en-US" sz="3200" b="1" smtClean="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vi-VN" sz="3200" b="1" smtClean="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a:t>
            </a:r>
            <a:endParaRPr lang="en-US" sz="32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arn(inVertical)">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barn(inVertical)">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barn(inVertical)">
                                      <p:cBhvr>
                                        <p:cTn id="27"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WHILE-READING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635" y="1183640"/>
            <a:ext cx="12192000" cy="5539740"/>
          </a:xfrm>
          <a:prstGeom prst="rect">
            <a:avLst/>
          </a:prstGeom>
          <a:noFill/>
        </p:spPr>
        <p:txBody>
          <a:bodyPr wrap="square" rtlCol="0" anchor="t">
            <a:noAutofit/>
          </a:bodyPr>
          <a:p>
            <a:r>
              <a:rPr lang="en-US" altLang="en-US" sz="2600"/>
              <a:t>People divide hobbies into four big groups: doing things, making things, collecting things, and learning things. Gardening belongs to the most popular group - doing things.</a:t>
            </a:r>
            <a:endParaRPr lang="en-US" altLang="en-US" sz="2600"/>
          </a:p>
          <a:p>
            <a:r>
              <a:rPr lang="en-US" altLang="en-US" sz="2600"/>
              <a:t>  Gardening is one of the oldest outdoor activities. It has something for everyone, even for ch</a:t>
            </a:r>
            <a:r>
              <a:rPr lang="vi-VN" altLang="en-US" sz="2600"/>
              <a:t>i</a:t>
            </a:r>
            <a:r>
              <a:rPr lang="en-US" altLang="en-US" sz="2600"/>
              <a:t>ldren. Gardening teaches children about flowers, fruits, and vegetables. They can also learn about insects and bugs. When gardening, children learn to be patient and take on responsibility. They learn to wait for the plants to grow to maturity</a:t>
            </a:r>
            <a:r>
              <a:rPr lang="vi-VN" altLang="en-US" sz="2600"/>
              <a:t>.</a:t>
            </a:r>
            <a:r>
              <a:rPr lang="en-US" altLang="en-US" sz="2600"/>
              <a:t> And if they don’t water their plants, their plants will die. This teaches them valuable lessons about responsibility.</a:t>
            </a:r>
            <a:endParaRPr lang="en-US" altLang="en-US" sz="2600"/>
          </a:p>
          <a:p>
            <a:r>
              <a:rPr lang="en-US" altLang="en-US" sz="2600"/>
              <a:t>  Gardening is also good because everyone in the family can join in and do something together. My mum and I love gardening. We usually spend an hour a day in our garden. It really makes us happy, and we love spending time together.</a:t>
            </a:r>
            <a:endParaRPr lang="en-US" altLang="en-US" sz="2600"/>
          </a:p>
          <a:p>
            <a:endParaRPr lang="en-US" altLang="en-US" sz="2600"/>
          </a:p>
        </p:txBody>
      </p:sp>
      <p:sp>
        <p:nvSpPr>
          <p:cNvPr id="3" name="Rounded Rectangle 2"/>
          <p:cNvSpPr/>
          <p:nvPr/>
        </p:nvSpPr>
        <p:spPr>
          <a:xfrm>
            <a:off x="6290945" y="5698490"/>
            <a:ext cx="3045460" cy="643255"/>
          </a:xfrm>
          <a:prstGeom prst="roundRect">
            <a:avLst/>
          </a:prstGeom>
          <a:ln w="28575" cmpd="sng">
            <a:solidFill>
              <a:schemeClr val="accent6"/>
            </a:solidFill>
            <a:prstDash val="solid"/>
          </a:ln>
        </p:spPr>
        <p:style>
          <a:lnRef idx="3">
            <a:schemeClr val="accent6"/>
          </a:lnRef>
          <a:fillRef idx="0">
            <a:srgbClr val="FFFFFF"/>
          </a:fillRef>
          <a:effectRef idx="0">
            <a:srgbClr val="FFFFFF"/>
          </a:effectRef>
          <a:fontRef idx="minor">
            <a:schemeClr val="tx1"/>
          </a:fontRef>
        </p:style>
        <p:txBody>
          <a:bodyPr rtlCol="0" anchor="ctr"/>
          <a:p>
            <a:pPr algn="ctr"/>
            <a:r>
              <a:rPr lang="vi-VN" altLang="en-US" sz="2000" b="1" u="sng"/>
              <a:t>Benefits of Gardening:</a:t>
            </a:r>
            <a:endParaRPr lang="vi-VN" altLang="en-US" sz="2000" b="1" u="sng"/>
          </a:p>
          <a:p>
            <a:pPr algn="ctr"/>
            <a:endParaRPr lang="vi-VN" altLang="en-US" sz="2000" b="1" u="sng"/>
          </a:p>
        </p:txBody>
      </p:sp>
      <p:sp>
        <p:nvSpPr>
          <p:cNvPr id="4" name="Rounded Rectangle 3"/>
          <p:cNvSpPr/>
          <p:nvPr/>
        </p:nvSpPr>
        <p:spPr>
          <a:xfrm>
            <a:off x="614045" y="5815965"/>
            <a:ext cx="3045460" cy="516255"/>
          </a:xfrm>
          <a:prstGeom prst="roundRect">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p>
            <a:pPr algn="ctr"/>
            <a:r>
              <a:rPr lang="vi-VN" altLang="en-US" sz="2000" b="1" u="sng"/>
              <a:t>Group of Gardening:</a:t>
            </a:r>
            <a:endParaRPr lang="vi-VN" altLang="en-US" sz="2000" b="1" u="sng"/>
          </a:p>
          <a:p>
            <a:pPr algn="ctr"/>
            <a:endParaRPr lang="vi-VN" altLang="en-US" sz="2000" b="1" u="sng"/>
          </a:p>
        </p:txBody>
      </p:sp>
      <p:cxnSp>
        <p:nvCxnSpPr>
          <p:cNvPr id="5" name="Straight Connector 4"/>
          <p:cNvCxnSpPr/>
          <p:nvPr/>
        </p:nvCxnSpPr>
        <p:spPr>
          <a:xfrm>
            <a:off x="9177020" y="1985010"/>
            <a:ext cx="1804035" cy="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cxnSp>
        <p:nvCxnSpPr>
          <p:cNvPr id="7" name="Straight Connector 6"/>
          <p:cNvCxnSpPr/>
          <p:nvPr/>
        </p:nvCxnSpPr>
        <p:spPr>
          <a:xfrm flipV="1">
            <a:off x="7107555" y="3171825"/>
            <a:ext cx="4276725" cy="47625"/>
          </a:xfrm>
          <a:prstGeom prst="line">
            <a:avLst/>
          </a:prstGeom>
          <a:ln w="31750" cap="rnd">
            <a:solidFill>
              <a:schemeClr val="accent6"/>
            </a:solidFill>
            <a:round/>
          </a:ln>
        </p:spPr>
        <p:style>
          <a:lnRef idx="0">
            <a:srgbClr val="FFFFFF"/>
          </a:lnRef>
          <a:fillRef idx="0">
            <a:srgbClr val="FFFFFF"/>
          </a:fillRef>
          <a:effectRef idx="0">
            <a:srgbClr val="FFFFFF"/>
          </a:effectRef>
          <a:fontRef idx="minor">
            <a:schemeClr val="tx1"/>
          </a:fontRef>
        </p:style>
      </p:cxnSp>
      <p:cxnSp>
        <p:nvCxnSpPr>
          <p:cNvPr id="9" name="Straight Connector 8"/>
          <p:cNvCxnSpPr/>
          <p:nvPr/>
        </p:nvCxnSpPr>
        <p:spPr>
          <a:xfrm>
            <a:off x="11373485" y="3184525"/>
            <a:ext cx="636270" cy="10160"/>
          </a:xfrm>
          <a:prstGeom prst="line">
            <a:avLst/>
          </a:prstGeom>
          <a:ln w="31750" cap="rnd">
            <a:solidFill>
              <a:schemeClr val="accent6"/>
            </a:solidFill>
            <a:round/>
          </a:ln>
        </p:spPr>
        <p:style>
          <a:lnRef idx="0">
            <a:srgbClr val="FFFFFF"/>
          </a:lnRef>
          <a:fillRef idx="0">
            <a:srgbClr val="FFFFFF"/>
          </a:fillRef>
          <a:effectRef idx="0">
            <a:srgbClr val="FFFFFF"/>
          </a:effectRef>
          <a:fontRef idx="minor">
            <a:schemeClr val="tx1"/>
          </a:fontRef>
        </p:style>
      </p:cxnSp>
      <p:cxnSp>
        <p:nvCxnSpPr>
          <p:cNvPr id="10" name="Straight Connector 9"/>
          <p:cNvCxnSpPr/>
          <p:nvPr/>
        </p:nvCxnSpPr>
        <p:spPr>
          <a:xfrm flipV="1">
            <a:off x="157480" y="3576955"/>
            <a:ext cx="2153920" cy="10795"/>
          </a:xfrm>
          <a:prstGeom prst="line">
            <a:avLst/>
          </a:prstGeom>
          <a:ln w="31750" cap="rnd">
            <a:solidFill>
              <a:schemeClr val="accent6"/>
            </a:solidFill>
            <a:round/>
          </a:ln>
        </p:spPr>
        <p:style>
          <a:lnRef idx="0">
            <a:srgbClr val="FFFFFF"/>
          </a:lnRef>
          <a:fillRef idx="0">
            <a:srgbClr val="FFFFFF"/>
          </a:fillRef>
          <a:effectRef idx="0">
            <a:srgbClr val="FFFFFF"/>
          </a:effectRef>
          <a:fontRef idx="minor">
            <a:schemeClr val="tx1"/>
          </a:fontRef>
        </p:style>
      </p:cxnSp>
      <p:cxnSp>
        <p:nvCxnSpPr>
          <p:cNvPr id="13" name="Straight Connector 12"/>
          <p:cNvCxnSpPr/>
          <p:nvPr/>
        </p:nvCxnSpPr>
        <p:spPr>
          <a:xfrm flipV="1">
            <a:off x="958850" y="5582285"/>
            <a:ext cx="2021205" cy="10160"/>
          </a:xfrm>
          <a:prstGeom prst="line">
            <a:avLst/>
          </a:prstGeom>
          <a:ln w="31750" cap="rnd">
            <a:solidFill>
              <a:schemeClr val="accent6"/>
            </a:solidFill>
            <a:round/>
          </a:ln>
        </p:spPr>
        <p:style>
          <a:lnRef idx="0">
            <a:srgbClr val="FFFFFF"/>
          </a:lnRef>
          <a:fillRef idx="0">
            <a:srgbClr val="FFFFFF"/>
          </a:fillRef>
          <a:effectRef idx="0">
            <a:srgbClr val="FFFFFF"/>
          </a:effectRef>
          <a:fontRef idx="minor">
            <a:schemeClr val="tx1"/>
          </a:fontRef>
        </p:style>
      </p:cxnSp>
      <p:cxnSp>
        <p:nvCxnSpPr>
          <p:cNvPr id="14" name="Straight Connector 13"/>
          <p:cNvCxnSpPr/>
          <p:nvPr/>
        </p:nvCxnSpPr>
        <p:spPr>
          <a:xfrm>
            <a:off x="6278880" y="4800600"/>
            <a:ext cx="5116195" cy="0"/>
          </a:xfrm>
          <a:prstGeom prst="line">
            <a:avLst/>
          </a:prstGeom>
          <a:ln w="31750" cap="rnd">
            <a:solidFill>
              <a:schemeClr val="accent6"/>
            </a:solidFill>
            <a:round/>
          </a:ln>
        </p:spPr>
        <p:style>
          <a:lnRef idx="0">
            <a:srgbClr val="FFFFFF"/>
          </a:lnRef>
          <a:fillRef idx="0">
            <a:srgbClr val="FFFFFF"/>
          </a:fillRef>
          <a:effectRef idx="0">
            <a:srgbClr val="FFFFFF"/>
          </a:effectRef>
          <a:fontRef idx="minor">
            <a:schemeClr val="tx1"/>
          </a:fontRef>
        </p:style>
      </p:cxnSp>
      <p:cxnSp>
        <p:nvCxnSpPr>
          <p:cNvPr id="6" name="Straight Connector 5"/>
          <p:cNvCxnSpPr/>
          <p:nvPr/>
        </p:nvCxnSpPr>
        <p:spPr>
          <a:xfrm flipV="1">
            <a:off x="83820" y="5181600"/>
            <a:ext cx="1143000" cy="8255"/>
          </a:xfrm>
          <a:prstGeom prst="line">
            <a:avLst/>
          </a:prstGeom>
          <a:ln w="31750" cap="rnd">
            <a:solidFill>
              <a:schemeClr val="accent6"/>
            </a:solidFill>
            <a:round/>
          </a:ln>
        </p:spPr>
        <p:style>
          <a:lnRef idx="0">
            <a:srgbClr val="FFFFFF"/>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ox(in)">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linds(horizont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ox(in)">
                                      <p:cBhvr>
                                        <p:cTn id="48" dur="20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circle(in)">
                                      <p:cBhvr>
                                        <p:cTn id="53" dur="2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circle(in)">
                                      <p:cBhvr>
                                        <p:cTn id="5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 grpId="0"/>
      <p:bldP spid="2" grpId="1"/>
      <p:bldP spid="4" grpId="0" bldLvl="0" animBg="1"/>
      <p:bldP spid="4" grpId="1" animBg="1"/>
      <p:bldP spid="3" grpId="0" bldLvl="0" animBg="1"/>
      <p:bldP spid="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WHILE-READING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317500" y="2353310"/>
            <a:ext cx="4880610" cy="3321050"/>
          </a:xfrm>
          <a:prstGeom prst="rect">
            <a:avLst/>
          </a:prstGeom>
          <a:noFill/>
        </p:spPr>
        <p:txBody>
          <a:bodyPr wrap="square" rtlCol="0" anchor="t">
            <a:noAutofit/>
          </a:bodyPr>
          <a:p>
            <a:r>
              <a:rPr lang="en-US" altLang="en-US" sz="3000"/>
              <a:t>People divide hobbies into four big groups: doing things, making things, collecting things, and learning things. Gardening belongs to the most popular group - doing things.</a:t>
            </a:r>
            <a:endParaRPr lang="en-US" altLang="en-US" sz="3000"/>
          </a:p>
          <a:p>
            <a:endParaRPr lang="en-US" sz="3000"/>
          </a:p>
        </p:txBody>
      </p:sp>
      <p:sp>
        <p:nvSpPr>
          <p:cNvPr id="3" name="Text Box 2"/>
          <p:cNvSpPr txBox="1"/>
          <p:nvPr/>
        </p:nvSpPr>
        <p:spPr>
          <a:xfrm>
            <a:off x="5636895" y="2567305"/>
            <a:ext cx="6096000" cy="1568450"/>
          </a:xfrm>
          <a:prstGeom prst="rect">
            <a:avLst/>
          </a:prstGeom>
          <a:noFill/>
        </p:spPr>
        <p:txBody>
          <a:bodyPr wrap="square" rtlCol="0" anchor="t">
            <a:spAutoFit/>
          </a:bodyPr>
          <a:p>
            <a:r>
              <a:rPr lang="en-US" sz="2400" b="1" dirty="0">
                <a:solidFill>
                  <a:srgbClr val="F26548"/>
                </a:solidFill>
                <a:effectLst/>
                <a:latin typeface="ChronicaPro-Bold"/>
                <a:sym typeface="+mn-ea"/>
              </a:rPr>
              <a:t>1. </a:t>
            </a:r>
            <a:r>
              <a:rPr lang="en-US" sz="2400" dirty="0">
                <a:solidFill>
                  <a:srgbClr val="242021"/>
                </a:solidFill>
                <a:latin typeface="ChronicaPro-Book"/>
                <a:sym typeface="+mn-ea"/>
              </a:rPr>
              <a:t>G</a:t>
            </a:r>
            <a:r>
              <a:rPr lang="en-US" sz="2400" dirty="0">
                <a:solidFill>
                  <a:srgbClr val="242021"/>
                </a:solidFill>
                <a:effectLst/>
                <a:latin typeface="ChronicaPro-Book"/>
                <a:sym typeface="+mn-ea"/>
              </a:rPr>
              <a:t>ardening belongs to the group </a:t>
            </a:r>
            <a:r>
              <a:rPr lang="en-US" sz="2400">
                <a:solidFill>
                  <a:srgbClr val="242021"/>
                </a:solidFill>
                <a:effectLst/>
                <a:latin typeface="ChronicaPro-Book"/>
                <a:sym typeface="+mn-ea"/>
              </a:rPr>
              <a:t>of </a:t>
            </a:r>
            <a:endParaRPr lang="en-US" sz="2400">
              <a:solidFill>
                <a:srgbClr val="242021"/>
              </a:solidFill>
              <a:effectLst/>
              <a:latin typeface="ChronicaPro-Book"/>
              <a:sym typeface="+mn-ea"/>
            </a:endParaRPr>
          </a:p>
          <a:p>
            <a:endParaRPr lang="en-US" sz="2400" smtClean="0">
              <a:solidFill>
                <a:srgbClr val="242021"/>
              </a:solidFill>
              <a:effectLst/>
              <a:latin typeface="ChronicaPro-Book"/>
              <a:sym typeface="+mn-ea"/>
            </a:endParaRPr>
          </a:p>
          <a:p>
            <a:r>
              <a:rPr lang="en-US" sz="2400" smtClean="0">
                <a:solidFill>
                  <a:srgbClr val="949599"/>
                </a:solidFill>
                <a:effectLst/>
                <a:latin typeface="ChronicaPro-Book"/>
                <a:sym typeface="+mn-ea"/>
              </a:rPr>
              <a:t>_______________</a:t>
            </a:r>
            <a:r>
              <a:rPr lang="en-US" sz="2400" smtClean="0">
                <a:solidFill>
                  <a:srgbClr val="242021"/>
                </a:solidFill>
                <a:effectLst/>
                <a:latin typeface="ChronicaPro-Book"/>
                <a:sym typeface="+mn-ea"/>
              </a:rPr>
              <a:t>.</a:t>
            </a:r>
            <a:br>
              <a:rPr lang="en-US" sz="2400" dirty="0">
                <a:solidFill>
                  <a:srgbClr val="242021"/>
                </a:solidFill>
                <a:effectLst/>
                <a:latin typeface="ChronicaPro-Book"/>
                <a:sym typeface="+mn-ea"/>
              </a:rPr>
            </a:br>
            <a:endParaRPr lang="en-US" sz="2400" dirty="0">
              <a:solidFill>
                <a:srgbClr val="242021"/>
              </a:solidFill>
              <a:effectLst/>
              <a:latin typeface="ChronicaPro-Book"/>
              <a:sym typeface="+mn-ea"/>
            </a:endParaRPr>
          </a:p>
        </p:txBody>
      </p:sp>
      <p:sp>
        <p:nvSpPr>
          <p:cNvPr id="21" name="TextBox 20"/>
          <p:cNvSpPr txBox="1"/>
          <p:nvPr/>
        </p:nvSpPr>
        <p:spPr>
          <a:xfrm>
            <a:off x="5703833" y="3181604"/>
            <a:ext cx="2176811" cy="523220"/>
          </a:xfrm>
          <a:prstGeom prst="rect">
            <a:avLst/>
          </a:prstGeom>
          <a:noFill/>
        </p:spPr>
        <p:txBody>
          <a:bodyPr wrap="square">
            <a:spAutoFit/>
          </a:bodyPr>
          <a:p>
            <a:r>
              <a:rPr lang="en-US" sz="2800" b="1" dirty="0">
                <a:solidFill>
                  <a:schemeClr val="accent2"/>
                </a:solidFill>
                <a:effectLst/>
                <a:latin typeface="Calibri" panose="020F0502020204030204" pitchFamily="34" charset="0"/>
                <a:ea typeface="Times New Roman" panose="02020603050405020304" pitchFamily="18" charset="0"/>
              </a:rPr>
              <a:t>doing things </a:t>
            </a:r>
            <a:endParaRPr lang="en-US" sz="2800" b="1" dirty="0">
              <a:solidFill>
                <a:schemeClr val="accent2"/>
              </a:solidFill>
            </a:endParaRPr>
          </a:p>
        </p:txBody>
      </p:sp>
      <p:grpSp>
        <p:nvGrpSpPr>
          <p:cNvPr id="4" name="Group 3"/>
          <p:cNvGrpSpPr/>
          <p:nvPr/>
        </p:nvGrpSpPr>
        <p:grpSpPr>
          <a:xfrm>
            <a:off x="629285" y="1188085"/>
            <a:ext cx="10933430" cy="830580"/>
            <a:chOff x="991" y="1871"/>
            <a:chExt cx="17218" cy="1308"/>
          </a:xfrm>
        </p:grpSpPr>
        <p:sp>
          <p:nvSpPr>
            <p:cNvPr id="12" name="TextBox 11"/>
            <p:cNvSpPr txBox="1"/>
            <p:nvPr/>
          </p:nvSpPr>
          <p:spPr>
            <a:xfrm>
              <a:off x="1929" y="1871"/>
              <a:ext cx="16281" cy="1309"/>
            </a:xfrm>
            <a:prstGeom prst="rect">
              <a:avLst/>
            </a:prstGeom>
            <a:noFill/>
            <a:effectLst/>
          </p:spPr>
          <p:txBody>
            <a:bodyPr wrap="square" rtlCol="0">
              <a:spAutoFit/>
            </a:bodyPr>
            <a:p>
              <a:r>
                <a:rPr lang="en-US" sz="2400" b="1" dirty="0">
                  <a:latin typeface="Arial" panose="020B0604020202020204" pitchFamily="34" charset="0"/>
                  <a:cs typeface="Arial" panose="020B0604020202020204" pitchFamily="34" charset="0"/>
                </a:rPr>
                <a:t>Read the text again. Complete each sentence with no more than THREE words.</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7" name="TextBox 16"/>
            <p:cNvSpPr txBox="1"/>
            <p:nvPr/>
          </p:nvSpPr>
          <p:spPr>
            <a:xfrm>
              <a:off x="991" y="1871"/>
              <a:ext cx="625" cy="1115"/>
            </a:xfrm>
            <a:prstGeom prst="rect">
              <a:avLst/>
            </a:prstGeom>
            <a:noFill/>
          </p:spPr>
          <p:txBody>
            <a:bodyPr wrap="square" rtlCol="0">
              <a:spAutoFit/>
            </a:bodyPr>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grpSp>
      <p:sp>
        <p:nvSpPr>
          <p:cNvPr id="5" name="TextBox 16"/>
          <p:cNvSpPr txBox="1"/>
          <p:nvPr/>
        </p:nvSpPr>
        <p:spPr>
          <a:xfrm>
            <a:off x="755983" y="1188331"/>
            <a:ext cx="397035" cy="707886"/>
          </a:xfrm>
          <a:prstGeom prst="rect">
            <a:avLst/>
          </a:prstGeom>
        </p:spPr>
        <p:style>
          <a:lnRef idx="0">
            <a:srgbClr val="FFFFFF"/>
          </a:lnRef>
          <a:fillRef idx="1">
            <a:schemeClr val="accent1"/>
          </a:fillRef>
          <a:effectRef idx="0">
            <a:srgbClr val="FFFFFF"/>
          </a:effectRef>
          <a:fontRef idx="minor">
            <a:schemeClr val="lt1"/>
          </a:fontRef>
        </p:style>
        <p:txBody>
          <a:bodyPr wrap="square" rtlCol="0">
            <a:spAutoFit/>
          </a:bodyPr>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cxnSp>
        <p:nvCxnSpPr>
          <p:cNvPr id="7" name="Straight Connector 6"/>
          <p:cNvCxnSpPr/>
          <p:nvPr/>
        </p:nvCxnSpPr>
        <p:spPr>
          <a:xfrm flipV="1">
            <a:off x="386080" y="4604385"/>
            <a:ext cx="4159885" cy="1968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9" name="Straight Connector 8"/>
          <p:cNvCxnSpPr/>
          <p:nvPr/>
        </p:nvCxnSpPr>
        <p:spPr>
          <a:xfrm flipV="1">
            <a:off x="459740" y="5108575"/>
            <a:ext cx="4159885" cy="1968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10" name="Straight Connector 9"/>
          <p:cNvCxnSpPr/>
          <p:nvPr/>
        </p:nvCxnSpPr>
        <p:spPr>
          <a:xfrm flipV="1">
            <a:off x="386080" y="5570855"/>
            <a:ext cx="1078865" cy="2540"/>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6" name="Straight Connector 5"/>
          <p:cNvCxnSpPr/>
          <p:nvPr/>
        </p:nvCxnSpPr>
        <p:spPr>
          <a:xfrm flipV="1">
            <a:off x="5955030" y="3046095"/>
            <a:ext cx="3373755" cy="1333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13" name="Straight Connector 12"/>
          <p:cNvCxnSpPr/>
          <p:nvPr/>
        </p:nvCxnSpPr>
        <p:spPr>
          <a:xfrm flipV="1">
            <a:off x="10144125" y="3031490"/>
            <a:ext cx="829310" cy="1460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p:tgtEl>
                                          <p:spTgt spid="10"/>
                                        </p:tgtEl>
                                        <p:attrNameLst>
                                          <p:attrName>ppt_y</p:attrName>
                                        </p:attrNameLst>
                                      </p:cBhvr>
                                      <p:tavLst>
                                        <p:tav tm="0">
                                          <p:val>
                                            <p:strVal val="#ppt_y+#ppt_h*1.125000"/>
                                          </p:val>
                                        </p:tav>
                                        <p:tav tm="100000">
                                          <p:val>
                                            <p:strVal val="#ppt_y"/>
                                          </p:val>
                                        </p:tav>
                                      </p:tavLst>
                                    </p:anim>
                                    <p:animEffect transition="in" filter="wipe(up)">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WHILE-READING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323215" y="2353310"/>
            <a:ext cx="5089525" cy="4048760"/>
          </a:xfrm>
          <a:prstGeom prst="rect">
            <a:avLst/>
          </a:prstGeom>
          <a:noFill/>
        </p:spPr>
        <p:txBody>
          <a:bodyPr wrap="square" rtlCol="0" anchor="t">
            <a:noAutofit/>
          </a:bodyPr>
          <a:p>
            <a:r>
              <a:rPr lang="en-US" altLang="en-US" sz="3000"/>
              <a:t>Gardening is one of the oldest outdoor activities. It has something for everyone, even for ch</a:t>
            </a:r>
            <a:r>
              <a:rPr lang="vi-VN" altLang="en-US" sz="3000"/>
              <a:t>i</a:t>
            </a:r>
            <a:r>
              <a:rPr lang="en-US" altLang="en-US" sz="3000"/>
              <a:t>ldren. Gardening teaches children about flowers, fruits, and vegetables. They can also learn about insects and bugs. </a:t>
            </a:r>
            <a:endParaRPr lang="en-US" altLang="en-US" sz="3000"/>
          </a:p>
        </p:txBody>
      </p:sp>
      <p:sp>
        <p:nvSpPr>
          <p:cNvPr id="3" name="Text Box 2"/>
          <p:cNvSpPr txBox="1"/>
          <p:nvPr/>
        </p:nvSpPr>
        <p:spPr>
          <a:xfrm>
            <a:off x="5572760" y="2665730"/>
            <a:ext cx="6096000" cy="2306955"/>
          </a:xfrm>
          <a:prstGeom prst="rect">
            <a:avLst/>
          </a:prstGeom>
          <a:noFill/>
        </p:spPr>
        <p:txBody>
          <a:bodyPr wrap="square" rtlCol="0" anchor="t">
            <a:spAutoFit/>
          </a:bodyPr>
          <a:p>
            <a:r>
              <a:rPr lang="en-US" sz="2400" b="1" dirty="0">
                <a:solidFill>
                  <a:srgbClr val="F26548"/>
                </a:solidFill>
                <a:effectLst/>
                <a:latin typeface="ChronicaPro-Bold"/>
                <a:sym typeface="+mn-ea"/>
              </a:rPr>
              <a:t>2. </a:t>
            </a:r>
            <a:r>
              <a:rPr lang="en-US" sz="2400" dirty="0">
                <a:solidFill>
                  <a:srgbClr val="242021"/>
                </a:solidFill>
                <a:latin typeface="ChronicaPro-Book"/>
                <a:sym typeface="+mn-ea"/>
              </a:rPr>
              <a:t>G</a:t>
            </a:r>
            <a:r>
              <a:rPr lang="en-US" sz="2400" dirty="0">
                <a:solidFill>
                  <a:srgbClr val="242021"/>
                </a:solidFill>
                <a:effectLst/>
                <a:latin typeface="ChronicaPro-Book"/>
                <a:sym typeface="+mn-ea"/>
              </a:rPr>
              <a:t>ardening teaches children about flowers, fruits, vegetables</a:t>
            </a:r>
            <a:r>
              <a:rPr lang="en-US" sz="2400">
                <a:solidFill>
                  <a:srgbClr val="242021"/>
                </a:solidFill>
                <a:effectLst/>
                <a:latin typeface="ChronicaPro-Book"/>
                <a:sym typeface="+mn-ea"/>
              </a:rPr>
              <a:t>, </a:t>
            </a:r>
            <a:r>
              <a:rPr lang="vi-VN" altLang="en-US" sz="2400">
                <a:solidFill>
                  <a:srgbClr val="242021"/>
                </a:solidFill>
                <a:effectLst/>
                <a:latin typeface="ChronicaPro-Book"/>
                <a:sym typeface="+mn-ea"/>
              </a:rPr>
              <a:t> </a:t>
            </a:r>
            <a:endParaRPr lang="vi-VN" altLang="en-US" sz="2400">
              <a:solidFill>
                <a:srgbClr val="242021"/>
              </a:solidFill>
              <a:effectLst/>
              <a:latin typeface="ChronicaPro-Book"/>
              <a:sym typeface="+mn-ea"/>
            </a:endParaRPr>
          </a:p>
          <a:p>
            <a:endParaRPr lang="vi-VN" altLang="en-US" sz="2400" smtClean="0">
              <a:solidFill>
                <a:srgbClr val="242021"/>
              </a:solidFill>
              <a:effectLst/>
              <a:latin typeface="ChronicaPro-Book"/>
              <a:sym typeface="+mn-ea"/>
            </a:endParaRPr>
          </a:p>
          <a:p>
            <a:r>
              <a:rPr lang="en-US" sz="2400" smtClean="0">
                <a:solidFill>
                  <a:srgbClr val="949599"/>
                </a:solidFill>
                <a:effectLst/>
                <a:latin typeface="ChronicaPro-Book"/>
                <a:sym typeface="+mn-ea"/>
              </a:rPr>
              <a:t>_______________</a:t>
            </a:r>
            <a:r>
              <a:rPr lang="en-US" sz="2400" smtClean="0">
                <a:solidFill>
                  <a:srgbClr val="242021"/>
                </a:solidFill>
                <a:effectLst/>
                <a:latin typeface="ChronicaPro-Book"/>
                <a:sym typeface="+mn-ea"/>
              </a:rPr>
              <a:t>.</a:t>
            </a:r>
            <a:br>
              <a:rPr lang="en-US" sz="2400" dirty="0">
                <a:solidFill>
                  <a:srgbClr val="242021"/>
                </a:solidFill>
                <a:effectLst/>
                <a:latin typeface="ChronicaPro-Book"/>
                <a:sym typeface="+mn-ea"/>
              </a:rPr>
            </a:br>
            <a:r>
              <a:rPr lang="en-US" sz="2400" smtClean="0">
                <a:solidFill>
                  <a:srgbClr val="242021"/>
                </a:solidFill>
                <a:effectLst/>
                <a:latin typeface="ChronicaPro-Book"/>
                <a:sym typeface="+mn-ea"/>
              </a:rPr>
              <a:t>.</a:t>
            </a:r>
            <a:br>
              <a:rPr lang="en-US" sz="2400" dirty="0">
                <a:solidFill>
                  <a:srgbClr val="242021"/>
                </a:solidFill>
                <a:effectLst/>
                <a:latin typeface="ChronicaPro-Book"/>
                <a:sym typeface="+mn-ea"/>
              </a:rPr>
            </a:br>
            <a:endParaRPr lang="en-US" sz="2400" dirty="0">
              <a:solidFill>
                <a:srgbClr val="242021"/>
              </a:solidFill>
              <a:effectLst/>
              <a:latin typeface="ChronicaPro-Book"/>
              <a:sym typeface="+mn-ea"/>
            </a:endParaRPr>
          </a:p>
        </p:txBody>
      </p:sp>
      <p:sp>
        <p:nvSpPr>
          <p:cNvPr id="22" name="TextBox 21"/>
          <p:cNvSpPr txBox="1"/>
          <p:nvPr/>
        </p:nvSpPr>
        <p:spPr>
          <a:xfrm>
            <a:off x="5572739" y="3624355"/>
            <a:ext cx="2775327" cy="523220"/>
          </a:xfrm>
          <a:prstGeom prst="rect">
            <a:avLst/>
          </a:prstGeom>
          <a:noFill/>
        </p:spPr>
        <p:txBody>
          <a:bodyPr wrap="square">
            <a:spAutoFit/>
          </a:bodyPr>
          <a:p>
            <a:r>
              <a:rPr lang="en-US" sz="2800" b="1" dirty="0">
                <a:solidFill>
                  <a:schemeClr val="accent2"/>
                </a:solidFill>
                <a:effectLst/>
                <a:latin typeface="Calibri" panose="020F0502020204030204" pitchFamily="34" charset="0"/>
                <a:ea typeface="Times New Roman" panose="02020603050405020304" pitchFamily="18" charset="0"/>
              </a:rPr>
              <a:t>insects and bugs </a:t>
            </a:r>
            <a:endParaRPr lang="en-US" sz="2800" b="1" dirty="0">
              <a:solidFill>
                <a:schemeClr val="accent2"/>
              </a:solidFill>
            </a:endParaRPr>
          </a:p>
        </p:txBody>
      </p:sp>
      <p:sp>
        <p:nvSpPr>
          <p:cNvPr id="12" name="TextBox 11"/>
          <p:cNvSpPr txBox="1"/>
          <p:nvPr/>
        </p:nvSpPr>
        <p:spPr>
          <a:xfrm>
            <a:off x="1224915" y="1188085"/>
            <a:ext cx="10338435" cy="831215"/>
          </a:xfrm>
          <a:prstGeom prst="rect">
            <a:avLst/>
          </a:prstGeom>
          <a:noFill/>
          <a:effectLst/>
        </p:spPr>
        <p:txBody>
          <a:bodyPr wrap="square" rtlCol="0">
            <a:spAutoFit/>
          </a:bodyPr>
          <a:p>
            <a:r>
              <a:rPr lang="en-US" sz="2400" b="1" dirty="0">
                <a:latin typeface="Arial" panose="020B0604020202020204" pitchFamily="34" charset="0"/>
                <a:cs typeface="Arial" panose="020B0604020202020204" pitchFamily="34" charset="0"/>
              </a:rPr>
              <a:t>Read the text again. Complete each sentence with no more than THREE words.</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678180" y="1235710"/>
            <a:ext cx="468630" cy="706755"/>
          </a:xfrm>
          <a:prstGeom prst="rect">
            <a:avLst/>
          </a:prstGeom>
        </p:spPr>
        <p:style>
          <a:lnRef idx="0">
            <a:srgbClr val="FFFFFF"/>
          </a:lnRef>
          <a:fillRef idx="1">
            <a:schemeClr val="accent1"/>
          </a:fillRef>
          <a:effectRef idx="0">
            <a:srgbClr val="FFFFFF"/>
          </a:effectRef>
          <a:fontRef idx="minor">
            <a:schemeClr val="lt1"/>
          </a:fontRef>
        </p:style>
        <p:txBody>
          <a:bodyPr wrap="square" rtlCol="0" anchor="t">
            <a:spAutoFit/>
          </a:bodyPr>
          <a:p>
            <a:r>
              <a:rPr lang="en-US" sz="4000" b="1" dirty="0">
                <a:solidFill>
                  <a:schemeClr val="bg1"/>
                </a:solidFill>
                <a:latin typeface="Myriad Pro" pitchFamily="34" charset="0"/>
                <a:sym typeface="+mn-ea"/>
              </a:rPr>
              <a:t>3</a:t>
            </a:r>
            <a:endParaRPr lang="en-US" sz="4000" b="1" dirty="0">
              <a:solidFill>
                <a:schemeClr val="bg1"/>
              </a:solidFill>
              <a:latin typeface="Myriad Pro" pitchFamily="34" charset="0"/>
              <a:sym typeface="+mn-ea"/>
            </a:endParaRPr>
          </a:p>
        </p:txBody>
      </p:sp>
      <p:cxnSp>
        <p:nvCxnSpPr>
          <p:cNvPr id="7" name="Straight Connector 6"/>
          <p:cNvCxnSpPr/>
          <p:nvPr/>
        </p:nvCxnSpPr>
        <p:spPr>
          <a:xfrm>
            <a:off x="2374265" y="4138295"/>
            <a:ext cx="2978785" cy="952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4" name="Straight Connector 3"/>
          <p:cNvCxnSpPr/>
          <p:nvPr/>
        </p:nvCxnSpPr>
        <p:spPr>
          <a:xfrm flipV="1">
            <a:off x="560070" y="4643755"/>
            <a:ext cx="4159885" cy="1968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5" name="Straight Connector 4"/>
          <p:cNvCxnSpPr/>
          <p:nvPr/>
        </p:nvCxnSpPr>
        <p:spPr>
          <a:xfrm flipV="1">
            <a:off x="497840" y="5106670"/>
            <a:ext cx="4381500" cy="3873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9" name="Straight Connector 8"/>
          <p:cNvCxnSpPr/>
          <p:nvPr/>
        </p:nvCxnSpPr>
        <p:spPr>
          <a:xfrm flipV="1">
            <a:off x="459740" y="5628005"/>
            <a:ext cx="4159885" cy="1968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10" name="Straight Connector 9"/>
          <p:cNvCxnSpPr/>
          <p:nvPr/>
        </p:nvCxnSpPr>
        <p:spPr>
          <a:xfrm>
            <a:off x="5934710" y="3096260"/>
            <a:ext cx="2959100" cy="17780"/>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up)">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WHILE-READING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260350" y="2180590"/>
            <a:ext cx="5524500" cy="4184015"/>
          </a:xfrm>
          <a:prstGeom prst="rect">
            <a:avLst/>
          </a:prstGeom>
          <a:noFill/>
        </p:spPr>
        <p:txBody>
          <a:bodyPr wrap="square" rtlCol="0" anchor="t">
            <a:noAutofit/>
          </a:bodyPr>
          <a:p>
            <a:r>
              <a:rPr lang="en-US" altLang="en-US" sz="3000">
                <a:sym typeface="+mn-ea"/>
              </a:rPr>
              <a:t>When gardening, children learn to be patient and take on responsibility. They learn to wait for the plants to grow to maturity</a:t>
            </a:r>
            <a:r>
              <a:rPr lang="vi-VN" altLang="en-US" sz="3000">
                <a:sym typeface="+mn-ea"/>
              </a:rPr>
              <a:t>.</a:t>
            </a:r>
            <a:r>
              <a:rPr lang="en-US" altLang="en-US" sz="3000">
                <a:sym typeface="+mn-ea"/>
              </a:rPr>
              <a:t> And if they don’t water their plants, their plants will die. This teaches them valuable lessons about responsibility.</a:t>
            </a:r>
            <a:endParaRPr lang="en-US" altLang="en-US" sz="3000"/>
          </a:p>
          <a:p>
            <a:endParaRPr lang="en-US" altLang="en-US" sz="3000"/>
          </a:p>
        </p:txBody>
      </p:sp>
      <p:sp>
        <p:nvSpPr>
          <p:cNvPr id="4" name="Text Box 3"/>
          <p:cNvSpPr txBox="1"/>
          <p:nvPr/>
        </p:nvSpPr>
        <p:spPr>
          <a:xfrm>
            <a:off x="5920740" y="2519680"/>
            <a:ext cx="6096000" cy="1198880"/>
          </a:xfrm>
          <a:prstGeom prst="rect">
            <a:avLst/>
          </a:prstGeom>
          <a:noFill/>
        </p:spPr>
        <p:txBody>
          <a:bodyPr wrap="square" rtlCol="0" anchor="t">
            <a:spAutoFit/>
          </a:bodyPr>
          <a:p>
            <a:r>
              <a:rPr lang="en-US" sz="2400" b="1" dirty="0">
                <a:solidFill>
                  <a:srgbClr val="F26548"/>
                </a:solidFill>
                <a:effectLst/>
                <a:latin typeface="ChronicaPro-Bold"/>
                <a:sym typeface="+mn-ea"/>
              </a:rPr>
              <a:t>3. </a:t>
            </a:r>
            <a:r>
              <a:rPr lang="en-US" sz="2400" dirty="0">
                <a:solidFill>
                  <a:srgbClr val="242021"/>
                </a:solidFill>
                <a:latin typeface="ChronicaPro-Book"/>
                <a:sym typeface="+mn-ea"/>
              </a:rPr>
              <a:t>G</a:t>
            </a:r>
            <a:r>
              <a:rPr lang="en-US" sz="2400" dirty="0">
                <a:solidFill>
                  <a:srgbClr val="242021"/>
                </a:solidFill>
                <a:effectLst/>
                <a:latin typeface="ChronicaPro-Book"/>
                <a:sym typeface="+mn-ea"/>
              </a:rPr>
              <a:t>ardening makes children </a:t>
            </a:r>
            <a:r>
              <a:rPr lang="en-US" sz="2400">
                <a:solidFill>
                  <a:srgbClr val="242021"/>
                </a:solidFill>
                <a:effectLst/>
                <a:latin typeface="ChronicaPro-Book"/>
                <a:sym typeface="+mn-ea"/>
              </a:rPr>
              <a:t>become </a:t>
            </a:r>
            <a:r>
              <a:rPr lang="en-US" sz="2400" smtClean="0">
                <a:solidFill>
                  <a:srgbClr val="949599"/>
                </a:solidFill>
                <a:effectLst/>
                <a:latin typeface="ChronicaPro-Book"/>
                <a:sym typeface="+mn-ea"/>
              </a:rPr>
              <a:t>______________ </a:t>
            </a:r>
            <a:r>
              <a:rPr lang="en-US" sz="2400" dirty="0">
                <a:solidFill>
                  <a:srgbClr val="242021"/>
                </a:solidFill>
                <a:effectLst/>
                <a:latin typeface="ChronicaPro-Book"/>
                <a:sym typeface="+mn-ea"/>
              </a:rPr>
              <a:t>and responsible.</a:t>
            </a:r>
            <a:br>
              <a:rPr lang="en-US" sz="2400" dirty="0">
                <a:solidFill>
                  <a:srgbClr val="242021"/>
                </a:solidFill>
                <a:effectLst/>
                <a:latin typeface="ChronicaPro-Book"/>
                <a:sym typeface="+mn-ea"/>
              </a:rPr>
            </a:br>
            <a:endParaRPr lang="en-US" sz="2400" dirty="0">
              <a:solidFill>
                <a:srgbClr val="242021"/>
              </a:solidFill>
              <a:effectLst/>
              <a:latin typeface="ChronicaPro-Book"/>
              <a:sym typeface="+mn-ea"/>
            </a:endParaRPr>
          </a:p>
        </p:txBody>
      </p:sp>
      <p:sp>
        <p:nvSpPr>
          <p:cNvPr id="23" name="TextBox 22"/>
          <p:cNvSpPr txBox="1"/>
          <p:nvPr/>
        </p:nvSpPr>
        <p:spPr>
          <a:xfrm>
            <a:off x="6188180" y="2839030"/>
            <a:ext cx="1584824" cy="523220"/>
          </a:xfrm>
          <a:prstGeom prst="rect">
            <a:avLst/>
          </a:prstGeom>
          <a:noFill/>
        </p:spPr>
        <p:txBody>
          <a:bodyPr wrap="square">
            <a:spAutoFit/>
          </a:bodyPr>
          <a:p>
            <a:r>
              <a:rPr lang="en-US" sz="2800" b="1" dirty="0">
                <a:solidFill>
                  <a:schemeClr val="accent2"/>
                </a:solidFill>
                <a:effectLst/>
                <a:latin typeface="Calibri" panose="020F0502020204030204" pitchFamily="34" charset="0"/>
                <a:ea typeface="Times New Roman" panose="02020603050405020304" pitchFamily="18" charset="0"/>
              </a:rPr>
              <a:t>patient</a:t>
            </a:r>
            <a:endParaRPr lang="en-US" sz="2800" b="1" dirty="0">
              <a:solidFill>
                <a:schemeClr val="accent2"/>
              </a:solidFill>
            </a:endParaRPr>
          </a:p>
        </p:txBody>
      </p:sp>
      <p:sp>
        <p:nvSpPr>
          <p:cNvPr id="17" name="TextBox 16"/>
          <p:cNvSpPr txBox="1"/>
          <p:nvPr/>
        </p:nvSpPr>
        <p:spPr>
          <a:xfrm>
            <a:off x="628983" y="1188331"/>
            <a:ext cx="397035" cy="707886"/>
          </a:xfrm>
          <a:prstGeom prst="rect">
            <a:avLst/>
          </a:prstGeom>
        </p:spPr>
        <p:style>
          <a:lnRef idx="0">
            <a:srgbClr val="FFFFFF"/>
          </a:lnRef>
          <a:fillRef idx="1">
            <a:schemeClr val="accent1"/>
          </a:fillRef>
          <a:effectRef idx="0">
            <a:srgbClr val="FFFFFF"/>
          </a:effectRef>
          <a:fontRef idx="minor">
            <a:schemeClr val="lt1"/>
          </a:fontRef>
        </p:style>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12" name="TextBox 11"/>
          <p:cNvSpPr txBox="1"/>
          <p:nvPr/>
        </p:nvSpPr>
        <p:spPr>
          <a:xfrm>
            <a:off x="1224915" y="1188085"/>
            <a:ext cx="10338435" cy="831215"/>
          </a:xfrm>
          <a:prstGeom prst="rect">
            <a:avLst/>
          </a:prstGeom>
          <a:noFill/>
          <a:effectLst/>
        </p:spPr>
        <p:txBody>
          <a:bodyPr wrap="square" rtlCol="0">
            <a:spAutoFit/>
          </a:bodyPr>
          <a:p>
            <a:r>
              <a:rPr lang="en-US" sz="2400" b="1" dirty="0">
                <a:latin typeface="Arial" panose="020B0604020202020204" pitchFamily="34" charset="0"/>
                <a:cs typeface="Arial" panose="020B0604020202020204" pitchFamily="34" charset="0"/>
              </a:rPr>
              <a:t>Read the text again. Complete each sentence with no more than THREE words.</a:t>
            </a:r>
            <a:endParaRPr lang="en-US" sz="2400" b="1" dirty="0">
              <a:effectLst>
                <a:glow rad="88900">
                  <a:schemeClr val="bg1"/>
                </a:glow>
              </a:effectLst>
              <a:latin typeface="Arial" panose="020B0604020202020204" pitchFamily="34" charset="0"/>
              <a:cs typeface="Arial" panose="020B0604020202020204" pitchFamily="34" charset="0"/>
            </a:endParaRPr>
          </a:p>
        </p:txBody>
      </p:sp>
      <p:cxnSp>
        <p:nvCxnSpPr>
          <p:cNvPr id="7" name="Straight Connector 6"/>
          <p:cNvCxnSpPr/>
          <p:nvPr/>
        </p:nvCxnSpPr>
        <p:spPr>
          <a:xfrm flipV="1">
            <a:off x="391795" y="2660015"/>
            <a:ext cx="5222875" cy="1270"/>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3" name="Straight Connector 2"/>
          <p:cNvCxnSpPr/>
          <p:nvPr/>
        </p:nvCxnSpPr>
        <p:spPr>
          <a:xfrm flipV="1">
            <a:off x="260350" y="3104515"/>
            <a:ext cx="3835400" cy="2476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5" name="Straight Connector 4"/>
          <p:cNvCxnSpPr/>
          <p:nvPr/>
        </p:nvCxnSpPr>
        <p:spPr>
          <a:xfrm flipV="1">
            <a:off x="260350" y="3587750"/>
            <a:ext cx="2191385" cy="444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6" name="Straight Connector 5"/>
          <p:cNvCxnSpPr/>
          <p:nvPr/>
        </p:nvCxnSpPr>
        <p:spPr>
          <a:xfrm flipV="1">
            <a:off x="6445250" y="2924175"/>
            <a:ext cx="2682240" cy="13970"/>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9" name="Straight Connector 8"/>
          <p:cNvCxnSpPr/>
          <p:nvPr/>
        </p:nvCxnSpPr>
        <p:spPr>
          <a:xfrm>
            <a:off x="10565765" y="2934335"/>
            <a:ext cx="1101090" cy="952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10" name="Straight Connector 9"/>
          <p:cNvCxnSpPr/>
          <p:nvPr/>
        </p:nvCxnSpPr>
        <p:spPr>
          <a:xfrm flipV="1">
            <a:off x="8728075" y="3365500"/>
            <a:ext cx="1490345" cy="6350"/>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ox(in)">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WHILE-READING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330200" y="2258060"/>
            <a:ext cx="5609590" cy="4511675"/>
          </a:xfrm>
          <a:prstGeom prst="rect">
            <a:avLst/>
          </a:prstGeom>
          <a:noFill/>
        </p:spPr>
        <p:txBody>
          <a:bodyPr wrap="square" rtlCol="0" anchor="t">
            <a:noAutofit/>
          </a:bodyPr>
          <a:p>
            <a:r>
              <a:rPr lang="en-US" altLang="en-US" sz="3000"/>
              <a:t>Gardening is also good because everyone in the family can join in and do something together. My mum and I love gardening. We usually spend an hour a day in our garden. It really makes us happy, and we love spending time together.</a:t>
            </a:r>
            <a:endParaRPr lang="en-US" altLang="en-US" sz="3000"/>
          </a:p>
          <a:p>
            <a:endParaRPr lang="en-US" altLang="en-US" sz="3000"/>
          </a:p>
        </p:txBody>
      </p:sp>
      <p:sp>
        <p:nvSpPr>
          <p:cNvPr id="3" name="Text Box 2"/>
          <p:cNvSpPr txBox="1"/>
          <p:nvPr/>
        </p:nvSpPr>
        <p:spPr>
          <a:xfrm>
            <a:off x="5939790" y="2237740"/>
            <a:ext cx="6096000" cy="3046095"/>
          </a:xfrm>
          <a:prstGeom prst="rect">
            <a:avLst/>
          </a:prstGeom>
          <a:noFill/>
        </p:spPr>
        <p:txBody>
          <a:bodyPr wrap="square" rtlCol="0" anchor="t">
            <a:spAutoFit/>
          </a:bodyPr>
          <a:p>
            <a:pPr>
              <a:lnSpc>
                <a:spcPct val="200000"/>
              </a:lnSpc>
            </a:pPr>
            <a:r>
              <a:rPr lang="en-US" sz="2400" b="1" dirty="0">
                <a:solidFill>
                  <a:srgbClr val="F26548"/>
                </a:solidFill>
                <a:effectLst/>
                <a:latin typeface="ChronicaPro-Bold"/>
                <a:sym typeface="+mn-ea"/>
              </a:rPr>
              <a:t>4. </a:t>
            </a:r>
            <a:r>
              <a:rPr lang="en-US" sz="2400" dirty="0">
                <a:solidFill>
                  <a:srgbClr val="242021"/>
                </a:solidFill>
                <a:latin typeface="ChronicaPro-Book"/>
                <a:sym typeface="+mn-ea"/>
              </a:rPr>
              <a:t>I</a:t>
            </a:r>
            <a:r>
              <a:rPr lang="en-US" sz="2400" dirty="0">
                <a:solidFill>
                  <a:srgbClr val="242021"/>
                </a:solidFill>
                <a:effectLst/>
                <a:latin typeface="ChronicaPro-Book"/>
                <a:sym typeface="+mn-ea"/>
              </a:rPr>
              <a:t>t is an activity that everyone in the family </a:t>
            </a:r>
            <a:r>
              <a:rPr lang="en-US" sz="2400">
                <a:solidFill>
                  <a:srgbClr val="242021"/>
                </a:solidFill>
                <a:effectLst/>
                <a:latin typeface="ChronicaPro-Book"/>
                <a:sym typeface="+mn-ea"/>
              </a:rPr>
              <a:t>can </a:t>
            </a:r>
            <a:r>
              <a:rPr lang="en-US" sz="2400" smtClean="0">
                <a:solidFill>
                  <a:srgbClr val="949599"/>
                </a:solidFill>
                <a:effectLst/>
                <a:latin typeface="ChronicaPro-Book"/>
                <a:sym typeface="+mn-ea"/>
              </a:rPr>
              <a:t>______________</a:t>
            </a:r>
            <a:r>
              <a:rPr lang="en-US" sz="2400" smtClean="0">
                <a:solidFill>
                  <a:srgbClr val="242021"/>
                </a:solidFill>
                <a:effectLst/>
                <a:latin typeface="ChronicaPro-Book"/>
                <a:sym typeface="+mn-ea"/>
              </a:rPr>
              <a:t>.</a:t>
            </a:r>
            <a:br>
              <a:rPr lang="en-US" sz="2400" dirty="0">
                <a:solidFill>
                  <a:srgbClr val="242021"/>
                </a:solidFill>
                <a:effectLst/>
                <a:latin typeface="ChronicaPro-Book"/>
                <a:sym typeface="+mn-ea"/>
              </a:rPr>
            </a:br>
            <a:r>
              <a:rPr lang="en-US" sz="2400" b="1" dirty="0">
                <a:solidFill>
                  <a:srgbClr val="F26548"/>
                </a:solidFill>
                <a:effectLst/>
                <a:latin typeface="ChronicaPro-Bold"/>
                <a:sym typeface="+mn-ea"/>
              </a:rPr>
              <a:t>5. </a:t>
            </a:r>
            <a:r>
              <a:rPr lang="en-US" sz="2400" dirty="0">
                <a:solidFill>
                  <a:srgbClr val="242021"/>
                </a:solidFill>
                <a:latin typeface="ChronicaPro-Book"/>
                <a:sym typeface="+mn-ea"/>
              </a:rPr>
              <a:t>T</a:t>
            </a:r>
            <a:r>
              <a:rPr lang="en-US" sz="2400" dirty="0">
                <a:solidFill>
                  <a:srgbClr val="242021"/>
                </a:solidFill>
                <a:effectLst/>
                <a:latin typeface="ChronicaPro-Book"/>
                <a:sym typeface="+mn-ea"/>
              </a:rPr>
              <a:t>he author and her mother usually garden </a:t>
            </a:r>
            <a:r>
              <a:rPr lang="en-US" sz="2400">
                <a:solidFill>
                  <a:srgbClr val="242021"/>
                </a:solidFill>
                <a:effectLst/>
                <a:latin typeface="ChronicaPro-Book"/>
                <a:sym typeface="+mn-ea"/>
              </a:rPr>
              <a:t>for </a:t>
            </a:r>
            <a:r>
              <a:rPr lang="en-US" sz="2400" smtClean="0">
                <a:solidFill>
                  <a:srgbClr val="949599"/>
                </a:solidFill>
                <a:effectLst/>
                <a:latin typeface="ChronicaPro-Book"/>
                <a:sym typeface="+mn-ea"/>
              </a:rPr>
              <a:t>______________ </a:t>
            </a:r>
            <a:r>
              <a:rPr lang="en-US" sz="2400" dirty="0">
                <a:solidFill>
                  <a:srgbClr val="242021"/>
                </a:solidFill>
                <a:effectLst/>
                <a:latin typeface="ChronicaPro-Book"/>
                <a:sym typeface="+mn-ea"/>
              </a:rPr>
              <a:t>a day</a:t>
            </a:r>
            <a:r>
              <a:rPr lang="en-US" sz="2400">
                <a:solidFill>
                  <a:srgbClr val="242021"/>
                </a:solidFill>
                <a:effectLst/>
                <a:latin typeface="ChronicaPro-Book"/>
                <a:sym typeface="+mn-ea"/>
              </a:rPr>
              <a:t>.</a:t>
            </a:r>
            <a:r>
              <a:rPr lang="en-US" sz="2400">
                <a:sym typeface="+mn-ea"/>
              </a:rPr>
              <a:t> </a:t>
            </a:r>
            <a:endParaRPr lang="en-US" sz="2400">
              <a:sym typeface="+mn-ea"/>
            </a:endParaRPr>
          </a:p>
        </p:txBody>
      </p:sp>
      <p:sp>
        <p:nvSpPr>
          <p:cNvPr id="24" name="TextBox 23"/>
          <p:cNvSpPr txBox="1"/>
          <p:nvPr/>
        </p:nvSpPr>
        <p:spPr>
          <a:xfrm>
            <a:off x="8431656" y="3169044"/>
            <a:ext cx="2182349" cy="523220"/>
          </a:xfrm>
          <a:prstGeom prst="rect">
            <a:avLst/>
          </a:prstGeom>
          <a:noFill/>
        </p:spPr>
        <p:txBody>
          <a:bodyPr wrap="square">
            <a:spAutoFit/>
          </a:bodyPr>
          <a:p>
            <a:r>
              <a:rPr lang="en-US" sz="2800" b="1" dirty="0">
                <a:solidFill>
                  <a:schemeClr val="accent2"/>
                </a:solidFill>
                <a:effectLst/>
                <a:latin typeface="Calibri" panose="020F0502020204030204" pitchFamily="34" charset="0"/>
                <a:ea typeface="Times New Roman" panose="02020603050405020304" pitchFamily="18" charset="0"/>
              </a:rPr>
              <a:t>join in</a:t>
            </a:r>
            <a:endParaRPr lang="en-US" sz="2800" b="1" dirty="0">
              <a:solidFill>
                <a:schemeClr val="accent2"/>
              </a:solidFill>
            </a:endParaRPr>
          </a:p>
        </p:txBody>
      </p:sp>
      <p:sp>
        <p:nvSpPr>
          <p:cNvPr id="25" name="TextBox 24"/>
          <p:cNvSpPr txBox="1"/>
          <p:nvPr/>
        </p:nvSpPr>
        <p:spPr>
          <a:xfrm>
            <a:off x="7817255" y="4652708"/>
            <a:ext cx="1682553" cy="523220"/>
          </a:xfrm>
          <a:prstGeom prst="rect">
            <a:avLst/>
          </a:prstGeom>
          <a:noFill/>
        </p:spPr>
        <p:txBody>
          <a:bodyPr wrap="square">
            <a:spAutoFit/>
          </a:bodyPr>
          <a:p>
            <a:r>
              <a:rPr lang="en-US" sz="2800" b="1" dirty="0">
                <a:solidFill>
                  <a:schemeClr val="accent2"/>
                </a:solidFill>
                <a:effectLst/>
                <a:latin typeface="Calibri" panose="020F0502020204030204" pitchFamily="34" charset="0"/>
                <a:ea typeface="Times New Roman" panose="02020603050405020304" pitchFamily="18" charset="0"/>
              </a:rPr>
              <a:t>an hour</a:t>
            </a:r>
            <a:r>
              <a:rPr lang="en-US" sz="2800" b="1" i="1" dirty="0">
                <a:solidFill>
                  <a:schemeClr val="accent2"/>
                </a:solidFill>
                <a:effectLst/>
                <a:latin typeface="Calibri" panose="020F0502020204030204" pitchFamily="34" charset="0"/>
                <a:ea typeface="Times New Roman" panose="02020603050405020304" pitchFamily="18" charset="0"/>
              </a:rPr>
              <a:t> </a:t>
            </a:r>
            <a:endParaRPr lang="en-US" sz="2800" b="1" dirty="0">
              <a:solidFill>
                <a:schemeClr val="accent2"/>
              </a:solidFill>
            </a:endParaRPr>
          </a:p>
        </p:txBody>
      </p:sp>
      <p:sp>
        <p:nvSpPr>
          <p:cNvPr id="17" name="TextBox 16"/>
          <p:cNvSpPr txBox="1"/>
          <p:nvPr/>
        </p:nvSpPr>
        <p:spPr>
          <a:xfrm>
            <a:off x="628983" y="1188331"/>
            <a:ext cx="397035" cy="707886"/>
          </a:xfrm>
          <a:prstGeom prst="rect">
            <a:avLst/>
          </a:prstGeom>
        </p:spPr>
        <p:style>
          <a:lnRef idx="0">
            <a:srgbClr val="FFFFFF"/>
          </a:lnRef>
          <a:fillRef idx="1">
            <a:schemeClr val="accent1"/>
          </a:fillRef>
          <a:effectRef idx="0">
            <a:srgbClr val="FFFFFF"/>
          </a:effectRef>
          <a:fontRef idx="minor">
            <a:schemeClr val="lt1"/>
          </a:fontRef>
        </p:style>
        <p:txBody>
          <a:bodyPr wrap="square" rtlCol="0">
            <a:spAutoFit/>
          </a:bodyPr>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12" name="TextBox 11"/>
          <p:cNvSpPr txBox="1"/>
          <p:nvPr/>
        </p:nvSpPr>
        <p:spPr>
          <a:xfrm>
            <a:off x="1224915" y="1188085"/>
            <a:ext cx="10338435" cy="831215"/>
          </a:xfrm>
          <a:prstGeom prst="rect">
            <a:avLst/>
          </a:prstGeom>
          <a:noFill/>
          <a:effectLst/>
        </p:spPr>
        <p:txBody>
          <a:bodyPr wrap="square" rtlCol="0">
            <a:spAutoFit/>
          </a:bodyPr>
          <a:p>
            <a:r>
              <a:rPr lang="en-US" sz="2400" b="1" dirty="0">
                <a:latin typeface="Arial" panose="020B0604020202020204" pitchFamily="34" charset="0"/>
                <a:cs typeface="Arial" panose="020B0604020202020204" pitchFamily="34" charset="0"/>
              </a:rPr>
              <a:t>Read the text again. Complete each sentence with no more than THREE words.</a:t>
            </a:r>
            <a:endParaRPr lang="en-US" sz="2400" b="1" dirty="0">
              <a:effectLst>
                <a:glow rad="88900">
                  <a:schemeClr val="bg1"/>
                </a:glow>
              </a:effectLst>
              <a:latin typeface="Arial" panose="020B0604020202020204" pitchFamily="34" charset="0"/>
              <a:cs typeface="Arial" panose="020B0604020202020204" pitchFamily="34" charset="0"/>
            </a:endParaRPr>
          </a:p>
        </p:txBody>
      </p:sp>
      <p:cxnSp>
        <p:nvCxnSpPr>
          <p:cNvPr id="7" name="Straight Connector 6"/>
          <p:cNvCxnSpPr/>
          <p:nvPr/>
        </p:nvCxnSpPr>
        <p:spPr>
          <a:xfrm flipV="1">
            <a:off x="459740" y="2718435"/>
            <a:ext cx="4835525" cy="1079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4" name="Straight Connector 3"/>
          <p:cNvCxnSpPr/>
          <p:nvPr/>
        </p:nvCxnSpPr>
        <p:spPr>
          <a:xfrm flipV="1">
            <a:off x="386080" y="3153410"/>
            <a:ext cx="5170170" cy="190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5" name="Straight Connector 4"/>
          <p:cNvCxnSpPr/>
          <p:nvPr/>
        </p:nvCxnSpPr>
        <p:spPr>
          <a:xfrm>
            <a:off x="459740" y="4528820"/>
            <a:ext cx="5212715" cy="698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6" name="Straight Connector 5"/>
          <p:cNvCxnSpPr/>
          <p:nvPr/>
        </p:nvCxnSpPr>
        <p:spPr>
          <a:xfrm>
            <a:off x="4521200" y="4100830"/>
            <a:ext cx="764540" cy="0"/>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9" name="Straight Connector 8"/>
          <p:cNvCxnSpPr/>
          <p:nvPr/>
        </p:nvCxnSpPr>
        <p:spPr>
          <a:xfrm flipV="1">
            <a:off x="487045" y="5020945"/>
            <a:ext cx="953135" cy="1079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10" name="Straight Connector 9"/>
          <p:cNvCxnSpPr/>
          <p:nvPr/>
        </p:nvCxnSpPr>
        <p:spPr>
          <a:xfrm flipV="1">
            <a:off x="6036310" y="3733165"/>
            <a:ext cx="2296160" cy="1968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13" name="Straight Connector 12"/>
          <p:cNvCxnSpPr/>
          <p:nvPr/>
        </p:nvCxnSpPr>
        <p:spPr>
          <a:xfrm flipV="1">
            <a:off x="9735185" y="2943860"/>
            <a:ext cx="1931670" cy="3492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14" name="Straight Connector 13"/>
          <p:cNvCxnSpPr/>
          <p:nvPr/>
        </p:nvCxnSpPr>
        <p:spPr>
          <a:xfrm flipV="1">
            <a:off x="6425565" y="4396740"/>
            <a:ext cx="4187825" cy="19685"/>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cxnSp>
        <p:nvCxnSpPr>
          <p:cNvPr id="15" name="Straight Connector 14"/>
          <p:cNvCxnSpPr/>
          <p:nvPr/>
        </p:nvCxnSpPr>
        <p:spPr>
          <a:xfrm flipV="1">
            <a:off x="6036310" y="5167630"/>
            <a:ext cx="1543685" cy="10160"/>
          </a:xfrm>
          <a:prstGeom prst="line">
            <a:avLst/>
          </a:prstGeom>
          <a:ln>
            <a:solidFill>
              <a:srgbClr val="FF0000"/>
            </a:solidFill>
          </a:ln>
        </p:spPr>
        <p:style>
          <a:lnRef idx="3">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p:tgtEl>
                                          <p:spTgt spid="25"/>
                                        </p:tgtEl>
                                        <p:attrNameLst>
                                          <p:attrName>ppt_y</p:attrName>
                                        </p:attrNameLst>
                                      </p:cBhvr>
                                      <p:tavLst>
                                        <p:tav tm="0">
                                          <p:val>
                                            <p:strVal val="#ppt_y+#ppt_h*1.125000"/>
                                          </p:val>
                                        </p:tav>
                                        <p:tav tm="100000">
                                          <p:val>
                                            <p:strVal val="#ppt_y"/>
                                          </p:val>
                                        </p:tav>
                                      </p:tavLst>
                                    </p:anim>
                                    <p:animEffect transition="in" filter="wipe(up)">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ox(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linds(horizont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dissolv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ox(in)">
                                      <p:cBhvr>
                                        <p:cTn id="43" dur="2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dissolv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linds(horizontal)">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126365" y="142875"/>
            <a:ext cx="4181475"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PRE-SPEAKING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Round Diagonal Corner Rectangle 5"/>
          <p:cNvSpPr/>
          <p:nvPr/>
        </p:nvSpPr>
        <p:spPr>
          <a:xfrm>
            <a:off x="3194685" y="3051810"/>
            <a:ext cx="8436610" cy="3506470"/>
          </a:xfrm>
          <a:prstGeom prst="round2DiagRect">
            <a:avLst>
              <a:gd name="adj1" fmla="val 28275"/>
              <a:gd name="adj2" fmla="val 0"/>
            </a:avLst>
          </a:prstGeom>
          <a:solidFill>
            <a:schemeClr val="bg2"/>
          </a:solidFill>
          <a:ln>
            <a:noFill/>
          </a:ln>
        </p:spPr>
        <p:style>
          <a:lnRef idx="2">
            <a:schemeClr val="accent1"/>
          </a:lnRef>
          <a:fillRef idx="0">
            <a:srgbClr val="FFFFFF"/>
          </a:fillRef>
          <a:effectRef idx="0">
            <a:srgbClr val="FFFFFF"/>
          </a:effectRef>
          <a:fontRef idx="minor">
            <a:schemeClr val="tx1"/>
          </a:fontRef>
        </p:style>
        <p:txBody>
          <a:bodyPr rtlCol="0" anchor="ctr"/>
          <a:p>
            <a:pPr algn="l"/>
            <a:endParaRPr lang="vi-VN" altLang="en-US" sz="2800" b="1"/>
          </a:p>
          <a:p>
            <a:pPr algn="l"/>
            <a:r>
              <a:rPr lang="vi-VN" altLang="en-US" sz="2800" b="1"/>
              <a:t>a. develops your creativity.         </a:t>
            </a:r>
            <a:endParaRPr lang="vi-VN" altLang="en-US" sz="2800" b="1"/>
          </a:p>
          <a:p>
            <a:pPr algn="l"/>
            <a:r>
              <a:rPr lang="vi-VN" altLang="en-US" sz="2800" b="1">
                <a:sym typeface="+mn-ea"/>
              </a:rPr>
              <a:t>b. makes you strong</a:t>
            </a:r>
            <a:endParaRPr lang="vi-VN" altLang="en-US" sz="2800" b="1">
              <a:sym typeface="+mn-ea"/>
            </a:endParaRPr>
          </a:p>
          <a:p>
            <a:pPr algn="l"/>
            <a:r>
              <a:rPr lang="vi-VN" altLang="en-US" sz="2800" b="1">
                <a:sym typeface="+mn-ea"/>
              </a:rPr>
              <a:t>c. reduces stress                     </a:t>
            </a:r>
            <a:endParaRPr lang="vi-VN" altLang="en-US" sz="2800" b="1">
              <a:sym typeface="+mn-ea"/>
            </a:endParaRPr>
          </a:p>
          <a:p>
            <a:pPr algn="l"/>
            <a:r>
              <a:rPr lang="vi-VN" altLang="en-US" sz="2800" b="1">
                <a:sym typeface="+mn-ea"/>
              </a:rPr>
              <a:t>d. helps you be more patient.</a:t>
            </a:r>
            <a:endParaRPr lang="vi-VN" altLang="en-US" sz="2800" b="1">
              <a:sym typeface="+mn-ea"/>
            </a:endParaRPr>
          </a:p>
          <a:p>
            <a:pPr algn="l"/>
            <a:r>
              <a:rPr lang="vi-VN" altLang="en-US" sz="2800" b="1">
                <a:sym typeface="+mn-ea"/>
              </a:rPr>
              <a:t>e. helps your hands and eyes work well together.</a:t>
            </a:r>
            <a:endParaRPr lang="vi-VN" altLang="en-US" sz="2800" b="1"/>
          </a:p>
          <a:p>
            <a:pPr algn="ctr"/>
            <a:endParaRPr lang="vi-VN" altLang="en-US" sz="2800" b="1"/>
          </a:p>
        </p:txBody>
      </p:sp>
      <p:grpSp>
        <p:nvGrpSpPr>
          <p:cNvPr id="4" name="Group 3"/>
          <p:cNvGrpSpPr/>
          <p:nvPr/>
        </p:nvGrpSpPr>
        <p:grpSpPr>
          <a:xfrm>
            <a:off x="352425" y="1200150"/>
            <a:ext cx="6035661" cy="1722120"/>
            <a:chOff x="165" y="3612"/>
            <a:chExt cx="6348" cy="5338"/>
          </a:xfrm>
        </p:grpSpPr>
        <p:sp>
          <p:nvSpPr>
            <p:cNvPr id="2" name="Text Box 1"/>
            <p:cNvSpPr txBox="1"/>
            <p:nvPr/>
          </p:nvSpPr>
          <p:spPr>
            <a:xfrm>
              <a:off x="165" y="3612"/>
              <a:ext cx="6340" cy="3906"/>
            </a:xfrm>
            <a:prstGeom prst="rect">
              <a:avLst/>
            </a:prstGeom>
            <a:noFill/>
          </p:spPr>
          <p:txBody>
            <a:bodyPr wrap="square" rtlCol="0">
              <a:noAutofit/>
            </a:bodyPr>
            <a:p>
              <a:r>
                <a:rPr lang="vi-VN" altLang="en-US" sz="2400" b="1"/>
                <a:t> - </a:t>
              </a:r>
              <a:r>
                <a:rPr lang="en-US" altLang="en-US" sz="2400" b="1"/>
                <a:t>develop</a:t>
              </a:r>
              <a:r>
                <a:rPr lang="vi-VN" altLang="en-US" sz="2400" b="1"/>
                <a:t> +</a:t>
              </a:r>
              <a:r>
                <a:rPr lang="en-US" altLang="en-US" sz="2400" b="1"/>
                <a:t> sth: </a:t>
              </a:r>
              <a:r>
                <a:rPr lang="vi-VN" altLang="en-US" sz="2400" b="1"/>
                <a:t>phát triển...</a:t>
              </a:r>
              <a:endParaRPr lang="en-US" altLang="en-US" sz="2400" b="1"/>
            </a:p>
            <a:p>
              <a:r>
                <a:rPr lang="vi-VN" altLang="en-US" sz="2400" b="1"/>
                <a:t> - </a:t>
              </a:r>
              <a:r>
                <a:rPr lang="en-US" altLang="en-US" sz="2400" b="1"/>
                <a:t>make sb + adj</a:t>
              </a:r>
              <a:r>
                <a:rPr lang="vi-VN" altLang="en-US" sz="2400" b="1"/>
                <a:t>: khiến...</a:t>
              </a:r>
              <a:endParaRPr lang="en-US" altLang="en-US" sz="2400" b="1"/>
            </a:p>
            <a:p>
              <a:r>
                <a:rPr lang="vi-VN" altLang="en-US" sz="2400" b="1"/>
                <a:t> - </a:t>
              </a:r>
              <a:r>
                <a:rPr lang="en-US" altLang="en-US" sz="2400" b="1"/>
                <a:t>reduce sth</a:t>
              </a:r>
              <a:r>
                <a:rPr lang="vi-VN" altLang="en-US" sz="2400" b="1"/>
                <a:t>: </a:t>
              </a:r>
              <a:r>
                <a:rPr lang="vi-VN" altLang="en-US" sz="2400" b="1"/>
                <a:t>giảm...</a:t>
              </a:r>
              <a:endParaRPr lang="vi-VN" altLang="en-US" sz="2400" b="1"/>
            </a:p>
            <a:p>
              <a:r>
                <a:rPr lang="vi-VN" altLang="en-US" sz="2400" b="1"/>
                <a:t> - </a:t>
              </a:r>
              <a:r>
                <a:rPr lang="en-US" altLang="en-US" sz="2400" b="1"/>
                <a:t>help sb / sth do sth</a:t>
              </a:r>
              <a:r>
                <a:rPr lang="vi-VN" altLang="en-US" sz="2400" b="1"/>
                <a:t>: </a:t>
              </a:r>
              <a:r>
                <a:rPr lang="vi-VN" altLang="en-US" sz="2400" b="1"/>
                <a:t>giúp...</a:t>
              </a:r>
              <a:endParaRPr lang="vi-VN" altLang="en-US" sz="2400" b="1"/>
            </a:p>
          </p:txBody>
        </p:sp>
        <p:sp>
          <p:nvSpPr>
            <p:cNvPr id="3" name="Rectangles 2"/>
            <p:cNvSpPr/>
            <p:nvPr/>
          </p:nvSpPr>
          <p:spPr>
            <a:xfrm>
              <a:off x="309" y="3811"/>
              <a:ext cx="6204" cy="5139"/>
            </a:xfrm>
            <a:prstGeom prst="rect">
              <a:avLst/>
            </a:prstGeom>
          </p:spPr>
          <p:style>
            <a:lnRef idx="3">
              <a:schemeClr val="accent1"/>
            </a:lnRef>
            <a:fillRef idx="0">
              <a:srgbClr val="FFFFFF"/>
            </a:fillRef>
            <a:effectRef idx="0">
              <a:srgbClr val="FFFFFF"/>
            </a:effectRef>
            <a:fontRef idx="minor">
              <a:schemeClr val="tx1"/>
            </a:fontRef>
          </p:style>
          <p:txBody>
            <a:bodyPr rtlCol="0" anchor="ctr"/>
            <a:p>
              <a:pPr algn="ctr"/>
              <a:endParaRPr lang="en-US"/>
            </a:p>
          </p:txBody>
        </p:sp>
      </p:gr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6" name="Rounded Rectangle 15"/>
          <p:cNvSpPr/>
          <p:nvPr/>
        </p:nvSpPr>
        <p:spPr>
          <a:xfrm>
            <a:off x="3756278" y="28640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126387" y="14289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PRE-SPEAKING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5" name="Table 4"/>
          <p:cNvGraphicFramePr/>
          <p:nvPr>
            <p:custDataLst>
              <p:tags r:id="rId2"/>
            </p:custDataLst>
          </p:nvPr>
        </p:nvGraphicFramePr>
        <p:xfrm>
          <a:off x="418465" y="3232785"/>
          <a:ext cx="11506835" cy="3331845"/>
        </p:xfrm>
        <a:graphic>
          <a:graphicData uri="http://schemas.openxmlformats.org/drawingml/2006/table">
            <a:tbl>
              <a:tblPr firstRow="1" bandRow="1">
                <a:tableStyleId>{5C22544A-7EE6-4342-B048-85BDC9FD1C3A}</a:tableStyleId>
              </a:tblPr>
              <a:tblGrid>
                <a:gridCol w="3834765"/>
                <a:gridCol w="3825875"/>
                <a:gridCol w="3846195"/>
              </a:tblGrid>
              <a:tr h="0">
                <a:tc>
                  <a:txBody>
                    <a:bodyPr/>
                    <a:p>
                      <a:pPr algn="ctr">
                        <a:buNone/>
                      </a:pPr>
                      <a:r>
                        <a:rPr lang="vi-VN" altLang="en-US" sz="2200"/>
                        <a:t>1. collecting stamps</a:t>
                      </a:r>
                      <a:endParaRPr lang="vi-VN" altLang="en-US" sz="2200"/>
                    </a:p>
                  </a:txBody>
                  <a:tcPr/>
                </a:tc>
                <a:tc>
                  <a:txBody>
                    <a:bodyPr/>
                    <a:p>
                      <a:pPr algn="ctr">
                        <a:buNone/>
                      </a:pPr>
                      <a:r>
                        <a:rPr lang="vi-VN" altLang="en-US" sz="2200"/>
                        <a:t>2. riding a horse</a:t>
                      </a:r>
                      <a:endParaRPr lang="vi-VN" altLang="en-US" sz="2200"/>
                    </a:p>
                  </a:txBody>
                  <a:tcPr/>
                </a:tc>
                <a:tc>
                  <a:txBody>
                    <a:bodyPr/>
                    <a:p>
                      <a:pPr algn="ctr">
                        <a:buNone/>
                      </a:pPr>
                      <a:r>
                        <a:rPr lang="vi-VN" altLang="en-US" sz="2200"/>
                        <a:t>3. making models</a:t>
                      </a:r>
                      <a:endParaRPr lang="vi-VN" altLang="en-US" sz="2200"/>
                    </a:p>
                  </a:txBody>
                  <a:tcPr/>
                </a:tc>
              </a:tr>
              <a:tr h="2905125">
                <a:tc>
                  <a:txBody>
                    <a:bodyPr/>
                    <a:p>
                      <a:pPr>
                        <a:buNone/>
                      </a:pPr>
                      <a:endParaRPr lang="vi-VN" altLang="en-US" sz="2200"/>
                    </a:p>
                  </a:txBody>
                  <a:tcPr/>
                </a:tc>
                <a:tc>
                  <a:txBody>
                    <a:bodyPr/>
                    <a:p>
                      <a:pPr>
                        <a:buNone/>
                      </a:pPr>
                      <a:endParaRPr lang="en-US" sz="2200"/>
                    </a:p>
                    <a:p>
                      <a:pPr>
                        <a:buNone/>
                      </a:pPr>
                      <a:endParaRPr lang="en-US" sz="2200"/>
                    </a:p>
                    <a:p>
                      <a:pPr>
                        <a:buNone/>
                      </a:pPr>
                      <a:endParaRPr lang="vi-VN" altLang="en-US" sz="2200"/>
                    </a:p>
                  </a:txBody>
                  <a:tcPr/>
                </a:tc>
                <a:tc>
                  <a:txBody>
                    <a:bodyPr/>
                    <a:p>
                      <a:pPr>
                        <a:buNone/>
                      </a:pPr>
                      <a:endParaRPr lang="en-US" sz="2200"/>
                    </a:p>
                    <a:p>
                      <a:pPr>
                        <a:buNone/>
                      </a:pPr>
                      <a:endParaRPr lang="vi-VN" altLang="en-US" sz="2200"/>
                    </a:p>
                  </a:txBody>
                  <a:tcPr/>
                </a:tc>
              </a:tr>
            </a:tbl>
          </a:graphicData>
        </a:graphic>
      </p:graphicFrame>
      <p:sp>
        <p:nvSpPr>
          <p:cNvPr id="12" name="TextBox 11"/>
          <p:cNvSpPr txBox="1"/>
          <p:nvPr/>
        </p:nvSpPr>
        <p:spPr>
          <a:xfrm>
            <a:off x="4243895" y="51681"/>
            <a:ext cx="10815315" cy="829945"/>
          </a:xfrm>
          <a:prstGeom prst="rect">
            <a:avLst/>
          </a:prstGeom>
          <a:noFill/>
          <a:effectLst/>
        </p:spPr>
        <p:txBody>
          <a:bodyPr wrap="square" rtlCol="0">
            <a:spAutoFit/>
          </a:bodyPr>
          <a:lstStyle/>
          <a:p>
            <a:r>
              <a:rPr lang="en-US" sz="2400" b="1" dirty="0">
                <a:latin typeface="Arial" panose="020B0604020202020204" pitchFamily="34" charset="0"/>
                <a:cs typeface="Arial" panose="020B0604020202020204" pitchFamily="34" charset="0"/>
              </a:rPr>
              <a:t>Work in pairs. </a:t>
            </a:r>
            <a:r>
              <a:rPr lang="vi-VN" altLang="en-US" sz="2400" b="1" dirty="0">
                <a:latin typeface="Arial" panose="020B0604020202020204" pitchFamily="34" charset="0"/>
                <a:cs typeface="Arial" panose="020B0604020202020204" pitchFamily="34" charset="0"/>
              </a:rPr>
              <a:t>Arrange</a:t>
            </a:r>
            <a:r>
              <a:rPr lang="en-US" sz="2400" b="1" dirty="0">
                <a:latin typeface="Arial" panose="020B0604020202020204" pitchFamily="34" charset="0"/>
                <a:cs typeface="Arial" panose="020B0604020202020204" pitchFamily="34" charset="0"/>
              </a:rPr>
              <a:t> each hobby with its benefit(s). </a:t>
            </a: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One hobby may have more than one benefit.</a:t>
            </a:r>
            <a:endParaRPr lang="en-US" sz="2400" dirty="0">
              <a:latin typeface="Arial" panose="020B0604020202020204" pitchFamily="34" charset="0"/>
              <a:cs typeface="Arial" panose="020B0604020202020204" pitchFamily="34" charset="0"/>
            </a:endParaRPr>
          </a:p>
        </p:txBody>
      </p:sp>
      <p:sp>
        <p:nvSpPr>
          <p:cNvPr id="17" name="TextBox 16"/>
          <p:cNvSpPr txBox="1"/>
          <p:nvPr/>
        </p:nvSpPr>
        <p:spPr>
          <a:xfrm>
            <a:off x="3756025" y="163830"/>
            <a:ext cx="502920" cy="605790"/>
          </a:xfrm>
          <a:prstGeom prst="rect">
            <a:avLst/>
          </a:prstGeom>
        </p:spPr>
        <p:style>
          <a:lnRef idx="0">
            <a:srgbClr val="FFFFFF"/>
          </a:lnRef>
          <a:fillRef idx="1">
            <a:schemeClr val="accent1"/>
          </a:fillRef>
          <a:effectRef idx="0">
            <a:srgbClr val="FFFFFF"/>
          </a:effectRef>
          <a:fontRef idx="minor">
            <a:schemeClr val="lt1"/>
          </a:fontRef>
        </p:style>
        <p:txBody>
          <a:bodyPr wrap="square" rtlCol="0">
            <a:no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graphicFrame>
        <p:nvGraphicFramePr>
          <p:cNvPr id="3" name="Table 2"/>
          <p:cNvGraphicFramePr/>
          <p:nvPr>
            <p:custDataLst>
              <p:tags r:id="rId3"/>
            </p:custDataLst>
          </p:nvPr>
        </p:nvGraphicFramePr>
        <p:xfrm>
          <a:off x="386715" y="1181100"/>
          <a:ext cx="6014085" cy="1562735"/>
        </p:xfrm>
        <a:graphic>
          <a:graphicData uri="http://schemas.openxmlformats.org/drawingml/2006/table">
            <a:tbl>
              <a:tblPr firstRow="1" bandRow="1">
                <a:tableStyleId>{5C22544A-7EE6-4342-B048-85BDC9FD1C3A}</a:tableStyleId>
              </a:tblPr>
              <a:tblGrid>
                <a:gridCol w="6014085"/>
              </a:tblGrid>
              <a:tr h="1562735">
                <a:tc>
                  <a:txBody>
                    <a:bodyPr/>
                    <a:p>
                      <a:pPr algn="l"/>
                      <a:r>
                        <a:rPr lang="vi-VN" altLang="en-US" sz="1800">
                          <a:solidFill>
                            <a:schemeClr val="tx1"/>
                          </a:solidFill>
                          <a:sym typeface="+mn-ea"/>
                        </a:rPr>
                        <a:t>a. develops your creativity.         </a:t>
                      </a:r>
                      <a:endParaRPr lang="vi-VN" altLang="en-US" sz="1800" b="1">
                        <a:solidFill>
                          <a:schemeClr val="tx1"/>
                        </a:solidFill>
                      </a:endParaRPr>
                    </a:p>
                    <a:p>
                      <a:pPr algn="l"/>
                      <a:r>
                        <a:rPr lang="vi-VN" altLang="en-US" sz="1800">
                          <a:solidFill>
                            <a:schemeClr val="tx1"/>
                          </a:solidFill>
                          <a:sym typeface="+mn-ea"/>
                        </a:rPr>
                        <a:t>b. makes you strong</a:t>
                      </a:r>
                      <a:endParaRPr lang="vi-VN" altLang="en-US" sz="1800" b="1">
                        <a:solidFill>
                          <a:schemeClr val="tx1"/>
                        </a:solidFill>
                        <a:sym typeface="+mn-ea"/>
                      </a:endParaRPr>
                    </a:p>
                    <a:p>
                      <a:pPr algn="l"/>
                      <a:r>
                        <a:rPr lang="vi-VN" altLang="en-US" sz="1800">
                          <a:solidFill>
                            <a:schemeClr val="tx1"/>
                          </a:solidFill>
                          <a:sym typeface="+mn-ea"/>
                        </a:rPr>
                        <a:t>c. reduces stress                     </a:t>
                      </a:r>
                      <a:endParaRPr lang="vi-VN" altLang="en-US" sz="1800" b="1">
                        <a:solidFill>
                          <a:schemeClr val="tx1"/>
                        </a:solidFill>
                        <a:sym typeface="+mn-ea"/>
                      </a:endParaRPr>
                    </a:p>
                    <a:p>
                      <a:pPr algn="l"/>
                      <a:r>
                        <a:rPr lang="vi-VN" altLang="en-US" sz="1800">
                          <a:solidFill>
                            <a:schemeClr val="tx1"/>
                          </a:solidFill>
                          <a:sym typeface="+mn-ea"/>
                        </a:rPr>
                        <a:t>d. helps you be more patient.</a:t>
                      </a:r>
                      <a:endParaRPr lang="vi-VN" altLang="en-US" sz="1800" b="1">
                        <a:solidFill>
                          <a:schemeClr val="tx1"/>
                        </a:solidFill>
                        <a:sym typeface="+mn-ea"/>
                      </a:endParaRPr>
                    </a:p>
                    <a:p>
                      <a:pPr algn="l"/>
                      <a:r>
                        <a:rPr lang="vi-VN" altLang="en-US" sz="1800">
                          <a:solidFill>
                            <a:schemeClr val="tx1"/>
                          </a:solidFill>
                          <a:sym typeface="+mn-ea"/>
                        </a:rPr>
                        <a:t>e. helps your hands and eyes work well together.</a:t>
                      </a:r>
                      <a:endParaRPr lang="vi-VN" altLang="en-US" sz="1800">
                        <a:solidFill>
                          <a:schemeClr val="tx1"/>
                        </a:solidFill>
                        <a:sym typeface="+mn-ea"/>
                      </a:endParaRPr>
                    </a:p>
                  </a:txBody>
                  <a:tcPr>
                    <a:solidFill>
                      <a:schemeClr val="accent1">
                        <a:lumMod val="20000"/>
                        <a:lumOff val="80000"/>
                      </a:schemeClr>
                    </a:solidFill>
                  </a:tcPr>
                </a:tc>
              </a:tr>
            </a:tbl>
          </a:graphicData>
        </a:graphic>
      </p:graphicFrame>
      <p:sp>
        <p:nvSpPr>
          <p:cNvPr id="7" name="Text Box 6"/>
          <p:cNvSpPr txBox="1"/>
          <p:nvPr/>
        </p:nvSpPr>
        <p:spPr>
          <a:xfrm>
            <a:off x="502920" y="3724275"/>
            <a:ext cx="3678555" cy="999490"/>
          </a:xfrm>
          <a:prstGeom prst="rect">
            <a:avLst/>
          </a:prstGeom>
          <a:noFill/>
        </p:spPr>
        <p:txBody>
          <a:bodyPr wrap="square" rtlCol="0">
            <a:noAutofit/>
          </a:bodyPr>
          <a:p>
            <a:pPr>
              <a:buNone/>
            </a:pPr>
            <a:r>
              <a:rPr lang="vi-VN" altLang="en-US" sz="2000" b="1">
                <a:sym typeface="+mn-ea"/>
              </a:rPr>
              <a:t>c. reduces stress</a:t>
            </a:r>
            <a:endParaRPr lang="vi-VN" altLang="en-US" sz="2000" b="1"/>
          </a:p>
          <a:p>
            <a:pPr>
              <a:buNone/>
            </a:pPr>
            <a:r>
              <a:rPr lang="vi-VN" altLang="en-US" sz="2000" b="1">
                <a:sym typeface="+mn-ea"/>
              </a:rPr>
              <a:t>d. helps you be more patient.</a:t>
            </a:r>
            <a:endParaRPr lang="vi-VN" altLang="en-US" sz="2000" b="1">
              <a:sym typeface="+mn-ea"/>
            </a:endParaRPr>
          </a:p>
          <a:p>
            <a:pPr>
              <a:buNone/>
            </a:pPr>
            <a:r>
              <a:rPr lang="vi-VN" altLang="en-US" sz="2000" b="1"/>
              <a:t>  </a:t>
            </a:r>
            <a:endParaRPr lang="vi-VN" altLang="en-US" sz="2000" b="1"/>
          </a:p>
          <a:p>
            <a:pPr>
              <a:buNone/>
            </a:pPr>
            <a:r>
              <a:rPr lang="vi-VN" altLang="en-US" sz="2000" b="1"/>
              <a:t>-</a:t>
            </a:r>
            <a:r>
              <a:rPr lang="vi-VN" altLang="en-US" sz="2000">
                <a:sym typeface="+mn-ea"/>
              </a:rPr>
              <a:t>- helps you relax</a:t>
            </a:r>
            <a:r>
              <a:rPr lang="vi-VN" altLang="en-US">
                <a:sym typeface="+mn-ea"/>
              </a:rPr>
              <a:t>.</a:t>
            </a:r>
            <a:endParaRPr lang="vi-VN" altLang="en-US"/>
          </a:p>
          <a:p>
            <a:pPr>
              <a:buNone/>
            </a:pPr>
            <a:endParaRPr lang="en-US" b="1"/>
          </a:p>
          <a:p>
            <a:endParaRPr lang="en-US" b="1"/>
          </a:p>
        </p:txBody>
      </p:sp>
      <p:sp>
        <p:nvSpPr>
          <p:cNvPr id="9" name="Text Box 8"/>
          <p:cNvSpPr txBox="1"/>
          <p:nvPr/>
        </p:nvSpPr>
        <p:spPr>
          <a:xfrm>
            <a:off x="329565" y="5313680"/>
            <a:ext cx="4064000" cy="1322070"/>
          </a:xfrm>
          <a:prstGeom prst="rect">
            <a:avLst/>
          </a:prstGeom>
          <a:noFill/>
        </p:spPr>
        <p:txBody>
          <a:bodyPr wrap="square" rtlCol="0">
            <a:spAutoFit/>
          </a:bodyPr>
          <a:p>
            <a:r>
              <a:rPr lang="vi-VN" altLang="en-US" sz="2000">
                <a:sym typeface="+mn-ea"/>
              </a:rPr>
              <a:t>- Ex: Collecting </a:t>
            </a:r>
            <a:r>
              <a:rPr lang="vi-VN" altLang="en-US" sz="2000">
                <a:sym typeface="+mn-ea"/>
              </a:rPr>
              <a:t>stamps helps you   be more patient. </a:t>
            </a:r>
            <a:endParaRPr lang="vi-VN" altLang="en-US" sz="2000">
              <a:sym typeface="+mn-ea"/>
            </a:endParaRPr>
          </a:p>
          <a:p>
            <a:endParaRPr lang="vi-VN" altLang="en-US" sz="2000">
              <a:sym typeface="+mn-ea"/>
            </a:endParaRPr>
          </a:p>
          <a:p>
            <a:endParaRPr lang="en-US" sz="2000"/>
          </a:p>
        </p:txBody>
      </p:sp>
      <p:sp>
        <p:nvSpPr>
          <p:cNvPr id="10" name="Text Box 9"/>
          <p:cNvSpPr txBox="1"/>
          <p:nvPr/>
        </p:nvSpPr>
        <p:spPr>
          <a:xfrm>
            <a:off x="4393565" y="3724275"/>
            <a:ext cx="3359150" cy="1322070"/>
          </a:xfrm>
          <a:prstGeom prst="rect">
            <a:avLst/>
          </a:prstGeom>
          <a:noFill/>
        </p:spPr>
        <p:txBody>
          <a:bodyPr wrap="square" rtlCol="0">
            <a:spAutoFit/>
          </a:bodyPr>
          <a:p>
            <a:pPr>
              <a:buNone/>
            </a:pPr>
            <a:r>
              <a:rPr lang="vi-VN" altLang="en-US" sz="2000" b="1">
                <a:sym typeface="+mn-ea"/>
              </a:rPr>
              <a:t>b. makes you strong</a:t>
            </a:r>
            <a:endParaRPr lang="vi-VN" altLang="en-US" sz="2000" b="1"/>
          </a:p>
          <a:p>
            <a:pPr>
              <a:buNone/>
            </a:pPr>
            <a:r>
              <a:rPr lang="vi-VN" altLang="en-US" sz="2000" b="1">
                <a:sym typeface="+mn-ea"/>
              </a:rPr>
              <a:t>c. reduces stress</a:t>
            </a:r>
            <a:endParaRPr lang="vi-VN" altLang="en-US" sz="2000" b="1"/>
          </a:p>
          <a:p>
            <a:endParaRPr lang="vi-VN" altLang="en-US" sz="2000" b="1"/>
          </a:p>
          <a:p>
            <a:r>
              <a:rPr lang="vi-VN" altLang="en-US" sz="2000" b="1"/>
              <a:t>- </a:t>
            </a:r>
            <a:r>
              <a:rPr lang="vi-VN" altLang="en-US" sz="2000"/>
              <a:t>help</a:t>
            </a:r>
            <a:r>
              <a:rPr lang="vi-VN" altLang="en-US" sz="2000"/>
              <a:t>s you love animal.</a:t>
            </a:r>
            <a:endParaRPr lang="vi-VN" altLang="en-US" sz="2000"/>
          </a:p>
        </p:txBody>
      </p:sp>
      <p:sp>
        <p:nvSpPr>
          <p:cNvPr id="13" name="Text Box 12"/>
          <p:cNvSpPr txBox="1"/>
          <p:nvPr/>
        </p:nvSpPr>
        <p:spPr>
          <a:xfrm>
            <a:off x="4547870" y="5186680"/>
            <a:ext cx="3378200" cy="706755"/>
          </a:xfrm>
          <a:prstGeom prst="rect">
            <a:avLst/>
          </a:prstGeom>
          <a:noFill/>
        </p:spPr>
        <p:txBody>
          <a:bodyPr wrap="square" rtlCol="0">
            <a:spAutoFit/>
          </a:bodyPr>
          <a:p>
            <a:r>
              <a:rPr lang="vi-VN" altLang="en-US" sz="2000">
                <a:sym typeface="+mn-ea"/>
              </a:rPr>
              <a:t>- Ex: Riding a </a:t>
            </a:r>
            <a:r>
              <a:rPr lang="vi-VN" altLang="en-US" sz="2000">
                <a:sym typeface="+mn-ea"/>
              </a:rPr>
              <a:t>horse makes you strong.</a:t>
            </a:r>
            <a:endParaRPr lang="en-US" sz="2000"/>
          </a:p>
        </p:txBody>
      </p:sp>
      <p:sp>
        <p:nvSpPr>
          <p:cNvPr id="14" name="Text Box 13"/>
          <p:cNvSpPr txBox="1"/>
          <p:nvPr/>
        </p:nvSpPr>
        <p:spPr>
          <a:xfrm>
            <a:off x="8143875" y="3663950"/>
            <a:ext cx="3711575" cy="1767205"/>
          </a:xfrm>
          <a:prstGeom prst="rect">
            <a:avLst/>
          </a:prstGeom>
          <a:noFill/>
        </p:spPr>
        <p:txBody>
          <a:bodyPr wrap="square" rtlCol="0">
            <a:noAutofit/>
          </a:bodyPr>
          <a:p>
            <a:pPr>
              <a:buNone/>
            </a:pPr>
            <a:r>
              <a:rPr lang="vi-VN" altLang="en-US" sz="2000" b="1">
                <a:sym typeface="+mn-ea"/>
              </a:rPr>
              <a:t>a. develops your creativity.</a:t>
            </a:r>
            <a:endParaRPr lang="vi-VN" altLang="en-US" sz="2000" b="1"/>
          </a:p>
          <a:p>
            <a:pPr>
              <a:buNone/>
            </a:pPr>
            <a:r>
              <a:rPr lang="vi-VN" altLang="en-US" sz="2000" b="1">
                <a:sym typeface="+mn-ea"/>
              </a:rPr>
              <a:t>c. reduces stress</a:t>
            </a:r>
            <a:endParaRPr lang="vi-VN" altLang="en-US" sz="2000" b="1"/>
          </a:p>
          <a:p>
            <a:pPr>
              <a:buNone/>
            </a:pPr>
            <a:r>
              <a:rPr lang="vi-VN" altLang="en-US" sz="2000" b="1">
                <a:sym typeface="+mn-ea"/>
              </a:rPr>
              <a:t>d. helps you be more patient.</a:t>
            </a:r>
            <a:endParaRPr lang="vi-VN" altLang="en-US" sz="2000" b="1"/>
          </a:p>
          <a:p>
            <a:pPr>
              <a:buNone/>
            </a:pPr>
            <a:r>
              <a:rPr lang="vi-VN" altLang="en-US" sz="2000" b="1">
                <a:sym typeface="+mn-ea"/>
              </a:rPr>
              <a:t>e. helps your hands and eyes work well together.</a:t>
            </a:r>
            <a:endParaRPr lang="vi-VN" altLang="en-US" sz="2000" b="1">
              <a:sym typeface="+mn-ea"/>
            </a:endParaRPr>
          </a:p>
          <a:p>
            <a:endParaRPr lang="en-US" sz="2000" b="1"/>
          </a:p>
        </p:txBody>
      </p:sp>
      <p:sp>
        <p:nvSpPr>
          <p:cNvPr id="15" name="Text Box 14"/>
          <p:cNvSpPr txBox="1"/>
          <p:nvPr/>
        </p:nvSpPr>
        <p:spPr>
          <a:xfrm>
            <a:off x="8080375" y="5431155"/>
            <a:ext cx="3844925" cy="706755"/>
          </a:xfrm>
          <a:prstGeom prst="rect">
            <a:avLst/>
          </a:prstGeom>
          <a:noFill/>
        </p:spPr>
        <p:txBody>
          <a:bodyPr wrap="square" rtlCol="0">
            <a:spAutoFit/>
          </a:bodyPr>
          <a:p>
            <a:r>
              <a:rPr lang="vi-VN" altLang="en-US" sz="2000">
                <a:sym typeface="+mn-ea"/>
              </a:rPr>
              <a:t>- Ex: Making </a:t>
            </a:r>
            <a:r>
              <a:rPr lang="vi-VN" altLang="en-US" sz="2000">
                <a:sym typeface="+mn-ea"/>
              </a:rPr>
              <a:t>models develops my creativity.</a:t>
            </a:r>
            <a:endParaRPr lang="en-US" sz="2000"/>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7" grpId="0"/>
      <p:bldP spid="7" grpId="1"/>
      <p:bldP spid="10" grpId="0"/>
      <p:bldP spid="10" grpId="1"/>
      <p:bldP spid="14" grpId="0"/>
      <p:bldP spid="14" grpId="1"/>
      <p:bldP spid="9" grpId="0"/>
      <p:bldP spid="9" grpId="1"/>
      <p:bldP spid="13" grpId="0"/>
      <p:bldP spid="13" grpId="1"/>
      <p:bldP spid="15" grpId="0"/>
      <p:bldP spid="1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74370" y="1179830"/>
            <a:ext cx="9373235" cy="4329430"/>
          </a:xfrm>
          <a:prstGeom prst="rect">
            <a:avLst/>
          </a:prstGeom>
          <a:noFill/>
        </p:spPr>
        <p:txBody>
          <a:bodyPr wrap="square">
            <a:noAutofit/>
          </a:bodyPr>
          <a:lstStyle/>
          <a:p>
            <a:pPr indent="0">
              <a:lnSpc>
                <a:spcPct val="150000"/>
              </a:lnSpc>
              <a:buNone/>
            </a:pPr>
            <a:r>
              <a:rPr lang="vi-VN" altLang="en-US" sz="2800" b="1" dirty="0">
                <a:solidFill>
                  <a:schemeClr val="bg2">
                    <a:lumMod val="10000"/>
                  </a:schemeClr>
                </a:solidFill>
                <a:latin typeface="ChronicaPro-Bold"/>
              </a:rPr>
              <a:t>You</a:t>
            </a:r>
            <a:r>
              <a:rPr lang="vi-VN" altLang="en-US" sz="2800" dirty="0">
                <a:solidFill>
                  <a:schemeClr val="bg2">
                    <a:lumMod val="10000"/>
                  </a:schemeClr>
                </a:solidFill>
                <a:latin typeface="ChronicaPro-Bold"/>
              </a:rPr>
              <a:t>: </a:t>
            </a:r>
            <a:r>
              <a:rPr lang="en-US" sz="2800" dirty="0">
                <a:solidFill>
                  <a:schemeClr val="bg2">
                    <a:lumMod val="10000"/>
                  </a:schemeClr>
                </a:solidFill>
                <a:latin typeface="ChronicaPro-Bold"/>
              </a:rPr>
              <a:t>What is your </a:t>
            </a:r>
            <a:r>
              <a:rPr lang="en-US" sz="2800" dirty="0" err="1">
                <a:solidFill>
                  <a:schemeClr val="bg2">
                    <a:lumMod val="10000"/>
                  </a:schemeClr>
                </a:solidFill>
                <a:latin typeface="ChronicaPro-Bold"/>
              </a:rPr>
              <a:t>favourite</a:t>
            </a:r>
            <a:r>
              <a:rPr lang="en-US" sz="2800" dirty="0">
                <a:solidFill>
                  <a:schemeClr val="bg2">
                    <a:lumMod val="10000"/>
                  </a:schemeClr>
                </a:solidFill>
                <a:latin typeface="ChronicaPro-Bold"/>
              </a:rPr>
              <a:t> hobby?</a:t>
            </a:r>
            <a:endParaRPr lang="en-US" sz="2800" dirty="0">
              <a:solidFill>
                <a:schemeClr val="bg2">
                  <a:lumMod val="10000"/>
                </a:schemeClr>
              </a:solidFill>
              <a:latin typeface="ChronicaPro-Bold"/>
            </a:endParaRPr>
          </a:p>
          <a:p>
            <a:pPr indent="0">
              <a:lnSpc>
                <a:spcPct val="150000"/>
              </a:lnSpc>
              <a:buNone/>
            </a:pPr>
            <a:r>
              <a:rPr lang="vi-VN" altLang="en-US" sz="2800" dirty="0">
                <a:solidFill>
                  <a:schemeClr val="bg2">
                    <a:lumMod val="10000"/>
                  </a:schemeClr>
                </a:solidFill>
                <a:latin typeface="ChronicaPro-Bold"/>
              </a:rPr>
              <a:t>Nam: My favourite hobby is playing </a:t>
            </a:r>
            <a:r>
              <a:rPr lang="vi-VN" altLang="en-US" sz="2800" dirty="0">
                <a:solidFill>
                  <a:schemeClr val="bg2">
                    <a:lumMod val="10000"/>
                  </a:schemeClr>
                </a:solidFill>
                <a:latin typeface="ChronicaPro-Bold"/>
              </a:rPr>
              <a:t>football.</a:t>
            </a:r>
            <a:endParaRPr lang="en-US" sz="2800" dirty="0">
              <a:solidFill>
                <a:schemeClr val="bg2">
                  <a:lumMod val="10000"/>
                </a:schemeClr>
              </a:solidFill>
              <a:latin typeface="ChronicaPro-Bold"/>
            </a:endParaRPr>
          </a:p>
          <a:p>
            <a:pPr indent="0">
              <a:lnSpc>
                <a:spcPct val="150000"/>
              </a:lnSpc>
              <a:buNone/>
            </a:pPr>
            <a:r>
              <a:rPr lang="vi-VN" altLang="en-US" sz="2800" b="1" i="0" dirty="0">
                <a:solidFill>
                  <a:srgbClr val="242021"/>
                </a:solidFill>
                <a:effectLst/>
                <a:latin typeface="ChronicaPro-Book"/>
              </a:rPr>
              <a:t>You</a:t>
            </a:r>
            <a:r>
              <a:rPr lang="vi-VN" altLang="en-US" sz="2800" b="0" i="0" dirty="0">
                <a:solidFill>
                  <a:srgbClr val="242021"/>
                </a:solidFill>
                <a:effectLst/>
                <a:latin typeface="ChronicaPro-Book"/>
              </a:rPr>
              <a:t>: </a:t>
            </a:r>
            <a:r>
              <a:rPr lang="en-US" sz="2800" b="0" i="0" dirty="0">
                <a:solidFill>
                  <a:srgbClr val="242021"/>
                </a:solidFill>
                <a:effectLst/>
                <a:latin typeface="ChronicaPro-Book"/>
              </a:rPr>
              <a:t>What are i</a:t>
            </a:r>
            <a:r>
              <a:rPr lang="en-US" sz="2800" b="0" i="0" dirty="0">
                <a:solidFill>
                  <a:srgbClr val="231F1F"/>
                </a:solidFill>
                <a:effectLst/>
                <a:latin typeface="ChronicaPro-Book"/>
              </a:rPr>
              <a:t>ts benef</a:t>
            </a:r>
            <a:r>
              <a:rPr lang="en-US" sz="2800" b="0" i="0" dirty="0">
                <a:solidFill>
                  <a:srgbClr val="242021"/>
                </a:solidFill>
                <a:effectLst/>
                <a:latin typeface="ChronicaPro-Book"/>
              </a:rPr>
              <a:t>i</a:t>
            </a:r>
            <a:r>
              <a:rPr lang="en-US" sz="2800" b="0" i="0" dirty="0">
                <a:solidFill>
                  <a:srgbClr val="231F1F"/>
                </a:solidFill>
                <a:effectLst/>
                <a:latin typeface="ChronicaPro-Book"/>
              </a:rPr>
              <a:t>ts?</a:t>
            </a:r>
            <a:endParaRPr lang="en-US" sz="2800" b="0" i="0" dirty="0">
              <a:solidFill>
                <a:srgbClr val="231F1F"/>
              </a:solidFill>
              <a:effectLst/>
              <a:latin typeface="ChronicaPro-Book"/>
            </a:endParaRPr>
          </a:p>
          <a:p>
            <a:pPr indent="0">
              <a:lnSpc>
                <a:spcPct val="150000"/>
              </a:lnSpc>
              <a:buNone/>
            </a:pPr>
            <a:r>
              <a:rPr lang="vi-VN" altLang="en-US" sz="2800" b="0" i="0" dirty="0">
                <a:solidFill>
                  <a:srgbClr val="231F1F"/>
                </a:solidFill>
                <a:effectLst/>
                <a:latin typeface="ChronicaPro-Book"/>
              </a:rPr>
              <a:t>Nam: </a:t>
            </a:r>
            <a:r>
              <a:rPr lang="en-US" altLang="vi-VN" sz="2800" b="0" i="0" dirty="0">
                <a:solidFill>
                  <a:srgbClr val="231F1F"/>
                </a:solidFill>
                <a:effectLst/>
                <a:latin typeface="ChronicaPro-Book"/>
              </a:rPr>
              <a:t>Playing football</a:t>
            </a:r>
            <a:r>
              <a:rPr lang="vi-VN" altLang="en-US" sz="2800" b="0" i="0" dirty="0">
                <a:solidFill>
                  <a:srgbClr val="231F1F"/>
                </a:solidFill>
                <a:effectLst/>
                <a:latin typeface="ChronicaPro-Book"/>
              </a:rPr>
              <a:t> makes me strong and reduces stress.</a:t>
            </a:r>
            <a:br>
              <a:rPr lang="en-US" sz="2800" b="0" i="0" dirty="0">
                <a:solidFill>
                  <a:srgbClr val="231F1F"/>
                </a:solidFill>
                <a:effectLst/>
                <a:latin typeface="ChronicaPro-Book"/>
              </a:rPr>
            </a:br>
            <a:r>
              <a:rPr lang="en-US" sz="2800" b="1" i="1" dirty="0">
                <a:solidFill>
                  <a:srgbClr val="4494D0"/>
                </a:solidFill>
                <a:effectLst/>
                <a:latin typeface="ChronicaPro-Medium"/>
              </a:rPr>
              <a:t>Example</a:t>
            </a:r>
            <a:r>
              <a:rPr lang="en-US" sz="2800" b="0" i="0" dirty="0">
                <a:solidFill>
                  <a:srgbClr val="4494D0"/>
                </a:solidFill>
                <a:effectLst/>
                <a:latin typeface="ChronicaPro-Medium"/>
              </a:rPr>
              <a:t>:</a:t>
            </a:r>
            <a:br>
              <a:rPr lang="en-US" sz="2800" b="0" i="0" dirty="0">
                <a:solidFill>
                  <a:srgbClr val="4494D0"/>
                </a:solidFill>
                <a:effectLst/>
                <a:latin typeface="ChronicaPro-Medium"/>
              </a:rPr>
            </a:br>
            <a:r>
              <a:rPr lang="en-US" sz="2800" dirty="0">
                <a:solidFill>
                  <a:srgbClr val="242021"/>
                </a:solidFill>
                <a:latin typeface="ChronicaPro-Book"/>
              </a:rPr>
              <a:t>M</a:t>
            </a:r>
            <a:r>
              <a:rPr lang="en-US" sz="2800" b="0" i="0" dirty="0">
                <a:solidFill>
                  <a:srgbClr val="242021"/>
                </a:solidFill>
                <a:effectLst/>
                <a:latin typeface="ChronicaPro-Book"/>
              </a:rPr>
              <a:t>y friend </a:t>
            </a:r>
            <a:r>
              <a:rPr lang="vi-VN" altLang="en-US" sz="2800" b="0" i="0" dirty="0">
                <a:solidFill>
                  <a:srgbClr val="242021"/>
                </a:solidFill>
                <a:effectLst/>
                <a:latin typeface="ChronicaPro-Book"/>
              </a:rPr>
              <a:t>Nam</a:t>
            </a:r>
            <a:r>
              <a:rPr lang="en-US" sz="2800" b="0" i="0" dirty="0">
                <a:solidFill>
                  <a:srgbClr val="242021"/>
                </a:solidFill>
                <a:effectLst/>
                <a:latin typeface="ChronicaPro-Book"/>
              </a:rPr>
              <a:t>’s </a:t>
            </a:r>
            <a:r>
              <a:rPr lang="en-US" sz="2800" b="0" i="0" dirty="0" err="1">
                <a:solidFill>
                  <a:srgbClr val="242021"/>
                </a:solidFill>
                <a:effectLst/>
                <a:latin typeface="ChronicaPro-Book"/>
              </a:rPr>
              <a:t>favourite</a:t>
            </a:r>
            <a:r>
              <a:rPr lang="en-US" sz="2800" b="0" i="0" dirty="0">
                <a:solidFill>
                  <a:srgbClr val="242021"/>
                </a:solidFill>
                <a:effectLst/>
                <a:latin typeface="ChronicaPro-Book"/>
              </a:rPr>
              <a:t> hobby is </a:t>
            </a:r>
            <a:r>
              <a:rPr lang="vi-VN" altLang="en-US" sz="2800" b="0" i="0" dirty="0" smtClean="0">
                <a:solidFill>
                  <a:srgbClr val="242021"/>
                </a:solidFill>
                <a:effectLst/>
                <a:latin typeface="ChronicaPro-Book"/>
              </a:rPr>
              <a:t>playing football</a:t>
            </a:r>
            <a:r>
              <a:rPr lang="en-US" sz="2800" b="0" i="0" dirty="0">
                <a:solidFill>
                  <a:srgbClr val="242021"/>
                </a:solidFill>
                <a:effectLst/>
                <a:latin typeface="ChronicaPro-Book"/>
              </a:rPr>
              <a:t>. It </a:t>
            </a:r>
            <a:r>
              <a:rPr lang="vi-VN" altLang="en-US" sz="2800" b="0" i="0" dirty="0">
                <a:solidFill>
                  <a:srgbClr val="242021"/>
                </a:solidFill>
                <a:effectLst/>
                <a:latin typeface="ChronicaPro-Book"/>
              </a:rPr>
              <a:t>make</a:t>
            </a:r>
            <a:r>
              <a:rPr lang="en-US" sz="2800" b="0" i="0" dirty="0">
                <a:solidFill>
                  <a:srgbClr val="242021"/>
                </a:solidFill>
                <a:effectLst/>
                <a:latin typeface="ChronicaPro-Book"/>
              </a:rPr>
              <a:t>s </a:t>
            </a:r>
            <a:r>
              <a:rPr lang="vi-VN" altLang="en-US" sz="2800" b="0" i="0" dirty="0">
                <a:solidFill>
                  <a:srgbClr val="242021"/>
                </a:solidFill>
                <a:effectLst/>
                <a:latin typeface="ChronicaPro-Book"/>
              </a:rPr>
              <a:t>him</a:t>
            </a:r>
            <a:r>
              <a:rPr lang="en-US" sz="2800" b="0" i="0" dirty="0">
                <a:solidFill>
                  <a:srgbClr val="242021"/>
                </a:solidFill>
                <a:effectLst/>
                <a:latin typeface="ChronicaPro-Book"/>
              </a:rPr>
              <a:t> </a:t>
            </a:r>
            <a:r>
              <a:rPr lang="vi-VN" altLang="en-US" sz="2800" b="0" i="0" dirty="0">
                <a:solidFill>
                  <a:srgbClr val="242021"/>
                </a:solidFill>
                <a:effectLst/>
                <a:latin typeface="ChronicaPro-Book"/>
              </a:rPr>
              <a:t>strong </a:t>
            </a:r>
            <a:r>
              <a:rPr lang="vi-VN" altLang="en-US" sz="2800" b="0" i="0" dirty="0">
                <a:solidFill>
                  <a:srgbClr val="242021"/>
                </a:solidFill>
                <a:effectLst/>
                <a:latin typeface="ChronicaPro-Book"/>
              </a:rPr>
              <a:t>and reduces stress</a:t>
            </a:r>
            <a:r>
              <a:rPr lang="en-US" sz="2800" b="0" i="0" dirty="0">
                <a:solidFill>
                  <a:srgbClr val="242021"/>
                </a:solidFill>
                <a:effectLst/>
                <a:latin typeface="ChronicaPro-Book"/>
              </a:rPr>
              <a:t>.</a:t>
            </a:r>
            <a:r>
              <a:rPr lang="en-US" sz="2800" dirty="0"/>
              <a:t> </a:t>
            </a:r>
            <a:br>
              <a:rPr lang="en-US" sz="2800" dirty="0"/>
            </a:br>
            <a:endParaRPr lang="en-US" sz="2800" dirty="0"/>
          </a:p>
        </p:txBody>
      </p:sp>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21" y="290850"/>
            <a:ext cx="4781619"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WHILE-SPEAKING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Picture 2"/>
          <p:cNvPicPr/>
          <p:nvPr/>
        </p:nvPicPr>
        <p:blipFill>
          <a:blip r:embed="rId2"/>
          <a:stretch>
            <a:fillRect/>
          </a:stretch>
        </p:blipFill>
        <p:spPr>
          <a:xfrm>
            <a:off x="9301480" y="5372735"/>
            <a:ext cx="2930525" cy="1730375"/>
          </a:xfrm>
          <a:prstGeom prst="rect">
            <a:avLst/>
          </a:prstGeom>
        </p:spPr>
      </p:pic>
      <p:sp>
        <p:nvSpPr>
          <p:cNvPr id="12" name="TextBox 11"/>
          <p:cNvSpPr txBox="1"/>
          <p:nvPr/>
        </p:nvSpPr>
        <p:spPr>
          <a:xfrm>
            <a:off x="4391215" y="219321"/>
            <a:ext cx="10815315" cy="645160"/>
          </a:xfrm>
          <a:prstGeom prst="rect">
            <a:avLst/>
          </a:prstGeom>
          <a:noFill/>
          <a:effectLst/>
        </p:spPr>
        <p:txBody>
          <a:bodyPr wrap="square" rtlCol="0">
            <a:spAutoFit/>
          </a:bodyPr>
          <a:p>
            <a:r>
              <a:rPr lang="en-US" b="1" dirty="0">
                <a:latin typeface="Arial" panose="020B0604020202020204" pitchFamily="34" charset="0"/>
                <a:cs typeface="Arial" panose="020B0604020202020204" pitchFamily="34" charset="0"/>
              </a:rPr>
              <a:t>Work in groups. Ask one another the following questions. </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Then present your partners’ answers to the class.</a:t>
            </a:r>
            <a:endParaRPr lang="en-US"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pic>
        <p:nvPicPr>
          <p:cNvPr id="7" name="Avatar IV Video (3)">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5240" y="10160"/>
            <a:ext cx="12177395" cy="68472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7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7" fill="hold" display="1">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635" cy="791210"/>
          </a:xfrm>
          <a:prstGeom prst="rect">
            <a:avLst/>
          </a:prstGeom>
        </p:spPr>
      </p:pic>
      <p:sp>
        <p:nvSpPr>
          <p:cNvPr id="10" name="TextBox 9"/>
          <p:cNvSpPr txBox="1"/>
          <p:nvPr/>
        </p:nvSpPr>
        <p:spPr>
          <a:xfrm>
            <a:off x="73660" y="69850"/>
            <a:ext cx="2555240" cy="523240"/>
          </a:xfrm>
          <a:prstGeom prst="rect">
            <a:avLst/>
          </a:prstGeom>
          <a:noFill/>
          <a:effectLst/>
        </p:spPr>
        <p:txBody>
          <a:bodyPr wrap="square" rtlCol="0">
            <a:no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4591685" y="69850"/>
            <a:ext cx="9734550" cy="448945"/>
          </a:xfrm>
          <a:prstGeom prst="rect">
            <a:avLst/>
          </a:prstGeom>
          <a:noFill/>
        </p:spPr>
        <p:txBody>
          <a:bodyPr wrap="square">
            <a:noAutofit/>
            <a:scene3d>
              <a:camera prst="orthographicFront"/>
              <a:lightRig rig="threePt" dir="t"/>
            </a:scene3d>
          </a:bodyPr>
          <a:lstStyle/>
          <a:p>
            <a:pPr marR="0" lvl="0">
              <a:spcBef>
                <a:spcPts val="0"/>
              </a:spcBef>
              <a:spcAft>
                <a:spcPts val="0"/>
              </a:spcAft>
            </a:pPr>
            <a:r>
              <a:rPr lang="vi-VN" altLang="en-US" sz="24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Circle</a:t>
            </a:r>
            <a:r>
              <a:rPr lang="en-US" sz="24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vi-VN" altLang="en-US" sz="24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the “hobby” words</a:t>
            </a:r>
            <a:r>
              <a:rPr lang="en-US" sz="24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p:cNvPicPr/>
          <p:nvPr/>
        </p:nvPicPr>
        <p:blipFill>
          <a:blip r:embed="rId2"/>
          <a:stretch>
            <a:fillRect/>
          </a:stretch>
        </p:blipFill>
        <p:spPr>
          <a:xfrm>
            <a:off x="-2147483648" y="-2147483648"/>
            <a:ext cx="2147011200" cy="2147011200"/>
          </a:xfrm>
          <a:prstGeom prst="rect">
            <a:avLst/>
          </a:prstGeom>
        </p:spPr>
      </p:pic>
      <p:pic>
        <p:nvPicPr>
          <p:cNvPr id="3" name="Picture 2"/>
          <p:cNvPicPr/>
          <p:nvPr/>
        </p:nvPicPr>
        <p:blipFill>
          <a:blip r:embed="rId2"/>
          <a:stretch>
            <a:fillRect/>
          </a:stretch>
        </p:blipFill>
        <p:spPr>
          <a:xfrm>
            <a:off x="-2147483648" y="-2147483648"/>
            <a:ext cx="2147011200" cy="2147011200"/>
          </a:xfrm>
          <a:prstGeom prst="rect">
            <a:avLst/>
          </a:prstGeom>
        </p:spPr>
      </p:pic>
      <p:pic>
        <p:nvPicPr>
          <p:cNvPr id="4" name="Picture 3"/>
          <p:cNvPicPr/>
          <p:nvPr/>
        </p:nvPicPr>
        <p:blipFill>
          <a:blip r:embed="rId2"/>
          <a:stretch>
            <a:fillRect/>
          </a:stretch>
        </p:blipFill>
        <p:spPr>
          <a:xfrm>
            <a:off x="-2147483648" y="-2147483648"/>
            <a:ext cx="2147011200" cy="2147011200"/>
          </a:xfrm>
          <a:prstGeom prst="rect">
            <a:avLst/>
          </a:prstGeom>
        </p:spPr>
      </p:pic>
      <p:pic>
        <p:nvPicPr>
          <p:cNvPr id="5" name="Picture 4"/>
          <p:cNvPicPr>
            <a:picLocks noChangeAspect="1"/>
          </p:cNvPicPr>
          <p:nvPr/>
        </p:nvPicPr>
        <p:blipFill>
          <a:blip r:embed="rId3"/>
          <a:stretch>
            <a:fillRect/>
          </a:stretch>
        </p:blipFill>
        <p:spPr>
          <a:xfrm>
            <a:off x="3086100" y="801370"/>
            <a:ext cx="8728710" cy="6109335"/>
          </a:xfrm>
          <a:prstGeom prst="rect">
            <a:avLst/>
          </a:prstGeom>
        </p:spPr>
      </p:pic>
      <p:sp>
        <p:nvSpPr>
          <p:cNvPr id="7" name="Text Box 6"/>
          <p:cNvSpPr txBox="1"/>
          <p:nvPr/>
        </p:nvSpPr>
        <p:spPr>
          <a:xfrm>
            <a:off x="276860" y="3343275"/>
            <a:ext cx="2872740" cy="4438015"/>
          </a:xfrm>
          <a:prstGeom prst="rect">
            <a:avLst/>
          </a:prstGeom>
          <a:noFill/>
        </p:spPr>
        <p:txBody>
          <a:bodyPr wrap="square" rtlCol="0">
            <a:noAutofit/>
          </a:bodyPr>
          <a:p>
            <a:pPr marL="457200" indent="-457200">
              <a:buAutoNum type="arabicPeriod"/>
            </a:pPr>
            <a:r>
              <a:rPr lang="vi-VN" altLang="en-US" sz="2000"/>
              <a:t>gardening</a:t>
            </a:r>
            <a:endParaRPr lang="vi-VN" altLang="en-US" sz="2000"/>
          </a:p>
          <a:p>
            <a:pPr marL="457200" indent="-457200">
              <a:buAutoNum type="arabicPeriod"/>
            </a:pPr>
            <a:r>
              <a:rPr lang="vi-VN" altLang="en-US" sz="2000"/>
              <a:t>building dollhouses</a:t>
            </a:r>
            <a:endParaRPr lang="vi-VN" altLang="en-US" sz="2000"/>
          </a:p>
          <a:p>
            <a:pPr marL="457200" indent="-457200">
              <a:buAutoNum type="arabicPeriod"/>
            </a:pPr>
            <a:r>
              <a:rPr lang="vi-VN" altLang="en-US" sz="2000"/>
              <a:t>collecting coins</a:t>
            </a:r>
            <a:endParaRPr lang="vi-VN" altLang="en-US" sz="2000"/>
          </a:p>
          <a:p>
            <a:pPr marL="457200" indent="-457200">
              <a:buAutoNum type="arabicPeriod"/>
            </a:pPr>
            <a:r>
              <a:rPr lang="vi-VN" altLang="en-US" sz="2000"/>
              <a:t>horse riding</a:t>
            </a:r>
            <a:endParaRPr lang="vi-VN" altLang="en-US" sz="2000"/>
          </a:p>
          <a:p>
            <a:pPr marL="457200" indent="-457200">
              <a:buAutoNum type="arabicPeriod"/>
            </a:pPr>
            <a:r>
              <a:rPr lang="vi-VN" altLang="en-US" sz="2000"/>
              <a:t>making models</a:t>
            </a:r>
            <a:endParaRPr lang="vi-VN" altLang="en-US" sz="2000"/>
          </a:p>
          <a:p>
            <a:pPr marL="457200" indent="-457200">
              <a:buAutoNum type="arabicPeriod"/>
            </a:pPr>
            <a:r>
              <a:rPr lang="vi-VN" altLang="en-US" sz="2000"/>
              <a:t>flying a kite</a:t>
            </a:r>
            <a:endParaRPr lang="vi-VN" altLang="en-US" sz="2000"/>
          </a:p>
          <a:p>
            <a:pPr marL="457200" indent="-457200">
              <a:buAutoNum type="arabicPeriod"/>
            </a:pPr>
            <a:r>
              <a:rPr lang="vi-VN" altLang="en-US" sz="2000"/>
              <a:t>listening to music</a:t>
            </a:r>
            <a:endParaRPr lang="vi-VN" altLang="en-US" sz="2000"/>
          </a:p>
          <a:p>
            <a:pPr marL="457200" indent="-457200">
              <a:buAutoNum type="arabicPeriod"/>
            </a:pPr>
            <a:r>
              <a:rPr lang="vi-VN" altLang="en-US" sz="2000"/>
              <a:t>doing yoga</a:t>
            </a:r>
            <a:endParaRPr lang="vi-VN" altLang="en-US" sz="2000"/>
          </a:p>
          <a:p>
            <a:pPr marL="457200" indent="-457200">
              <a:buAutoNum type="arabicPeriod"/>
            </a:pPr>
            <a:r>
              <a:rPr lang="vi-VN" altLang="en-US" sz="2000"/>
              <a:t>playing football</a:t>
            </a:r>
            <a:endParaRPr lang="vi-VN" altLang="en-US" sz="2000"/>
          </a:p>
          <a:p>
            <a:pPr marL="457200" indent="-457200">
              <a:buAutoNum type="arabicPeriod"/>
            </a:pPr>
            <a:r>
              <a:rPr lang="vi-VN" altLang="en-US" sz="2000"/>
              <a:t>going jogging</a:t>
            </a:r>
            <a:endParaRPr lang="vi-VN" altLang="en-US" sz="2000"/>
          </a:p>
        </p:txBody>
      </p:sp>
      <p:sp>
        <p:nvSpPr>
          <p:cNvPr id="57" name="Text Box 56"/>
          <p:cNvSpPr txBox="1"/>
          <p:nvPr/>
        </p:nvSpPr>
        <p:spPr>
          <a:xfrm>
            <a:off x="12875260" y="6573520"/>
            <a:ext cx="4064000" cy="368300"/>
          </a:xfrm>
          <a:prstGeom prst="rect">
            <a:avLst/>
          </a:prstGeom>
          <a:noFill/>
        </p:spPr>
        <p:txBody>
          <a:bodyPr wrap="square" rtlCol="0">
            <a:spAutoFit/>
          </a:bodyPr>
          <a:p>
            <a:endParaRPr lang="en-US"/>
          </a:p>
        </p:txBody>
      </p:sp>
      <p:sp>
        <p:nvSpPr>
          <p:cNvPr id="59" name="Rounded Rectangle 58"/>
          <p:cNvSpPr/>
          <p:nvPr/>
        </p:nvSpPr>
        <p:spPr>
          <a:xfrm>
            <a:off x="377825" y="1007745"/>
            <a:ext cx="6003290" cy="511810"/>
          </a:xfrm>
          <a:prstGeom prst="roundRect">
            <a:avLst>
              <a:gd name="adj" fmla="val 45711"/>
            </a:avLst>
          </a:prstGeom>
          <a:solidFill>
            <a:schemeClr val="accent6">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61" name="Rounded Rectangle 60"/>
          <p:cNvSpPr/>
          <p:nvPr/>
        </p:nvSpPr>
        <p:spPr>
          <a:xfrm>
            <a:off x="377825" y="1007745"/>
            <a:ext cx="6003290" cy="511810"/>
          </a:xfrm>
          <a:prstGeom prst="roundRect">
            <a:avLst>
              <a:gd name="adj" fmla="val 45711"/>
            </a:avLst>
          </a:prstGeom>
          <a:solidFill>
            <a:srgbClr val="92D05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62" name="Rounded Rectangle 61"/>
          <p:cNvSpPr/>
          <p:nvPr/>
        </p:nvSpPr>
        <p:spPr>
          <a:xfrm>
            <a:off x="377825" y="1007745"/>
            <a:ext cx="6003290" cy="511810"/>
          </a:xfrm>
          <a:prstGeom prst="roundRect">
            <a:avLst>
              <a:gd name="adj" fmla="val 45711"/>
            </a:avLst>
          </a:prstGeom>
          <a:noFill/>
          <a:ln>
            <a:solidFill>
              <a:schemeClr val="tx1"/>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60" name="Freeform 2"/>
          <p:cNvSpPr/>
          <p:nvPr/>
        </p:nvSpPr>
        <p:spPr>
          <a:xfrm>
            <a:off x="-81915" y="678815"/>
            <a:ext cx="1063625" cy="873760"/>
          </a:xfrm>
          <a:custGeom>
            <a:avLst/>
            <a:gdLst/>
            <a:ahLst/>
            <a:cxnLst/>
            <a:rect l="l" t="t" r="r" b="b"/>
            <a:pathLst>
              <a:path w="3557100" h="2921268">
                <a:moveTo>
                  <a:pt x="0" y="0"/>
                </a:moveTo>
                <a:lnTo>
                  <a:pt x="3557100" y="0"/>
                </a:lnTo>
                <a:lnTo>
                  <a:pt x="3557100" y="2921269"/>
                </a:lnTo>
                <a:lnTo>
                  <a:pt x="0" y="2921269"/>
                </a:lnTo>
                <a:lnTo>
                  <a:pt x="0" y="0"/>
                </a:lnTo>
                <a:close/>
              </a:path>
            </a:pathLst>
          </a:custGeom>
          <a:blipFill>
            <a:blip r:embed="rId4"/>
            <a:stretch>
              <a:fillRect/>
            </a:stretch>
          </a:blipFill>
        </p:spPr>
        <p:txBody>
          <a:bodyPr/>
          <a:p>
            <a:endParaRPr lang="en-US"/>
          </a:p>
        </p:txBody>
      </p:sp>
      <p:pic>
        <p:nvPicPr>
          <p:cNvPr id="63" name="ac-bel-105874">
            <a:hlinkClick r:id="" action="ppaction://media"/>
          </p:cNvPr>
          <p:cNvPicPr/>
          <p:nvPr>
            <a:audioFile r:link="rId5"/>
            <p:extLst>
              <p:ext uri="{DAA4B4D4-6D71-4841-9C94-3DE7FCFB9230}">
                <p14:media xmlns:p14="http://schemas.microsoft.com/office/powerpoint/2010/main" r:embed="rId6">
                  <p14:trim end="5188.000000"/>
                </p14:media>
              </p:ext>
            </p:extLst>
          </p:nvPr>
        </p:nvPicPr>
        <p:blipFill>
          <a:blip r:embed="rId7"/>
          <a:stretch>
            <a:fillRect/>
          </a:stretch>
        </p:blipFill>
        <p:spPr>
          <a:xfrm>
            <a:off x="12587605" y="934085"/>
            <a:ext cx="495300" cy="495300"/>
          </a:xfrm>
          <a:prstGeom prst="rect">
            <a:avLst/>
          </a:prstGeom>
        </p:spPr>
      </p:pic>
      <p:sp>
        <p:nvSpPr>
          <p:cNvPr id="64" name="Text Box 63"/>
          <p:cNvSpPr txBox="1"/>
          <p:nvPr/>
        </p:nvSpPr>
        <p:spPr>
          <a:xfrm>
            <a:off x="1410970" y="2314575"/>
            <a:ext cx="4064000" cy="368300"/>
          </a:xfrm>
          <a:prstGeom prst="rect">
            <a:avLst/>
          </a:prstGeom>
          <a:noFill/>
        </p:spPr>
        <p:txBody>
          <a:bodyPr wrap="square" rtlCol="0">
            <a:spAutoFit/>
          </a:bodyPr>
          <a:p>
            <a:endParaRPr lang="en-US"/>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StopAudio">
                      <p:tgtEl>
                        <p:sldTgt/>
                      </p:tgtEl>
                    </p:cond>
                  </p:endCondLst>
                </p:cTn>
                <p:tgtEl>
                  <p:spTgt spid="63"/>
                </p:tgtEl>
              </p:cMediaNode>
            </p:audio>
            <p:seq concurrent="1" nextAc="seek">
              <p:cTn id="13" restart="whenNotActive" fill="hold" evtFilter="cancelBubble" nodeType="interactiveSeq">
                <p:stCondLst>
                  <p:cond evt="onClick" delay="0">
                    <p:tgtEl>
                      <p:spTgt spid="60"/>
                    </p:tgtEl>
                  </p:cond>
                </p:stCondLst>
                <p:endSync evt="end" delay="0">
                  <p:rtn val="all"/>
                </p:endSync>
                <p:childTnLst>
                  <p:par>
                    <p:cTn id="14" fill="hold">
                      <p:stCondLst>
                        <p:cond delay="0"/>
                      </p:stCondLst>
                      <p:childTnLst>
                        <p:par>
                          <p:cTn id="15" fill="hold">
                            <p:stCondLst>
                              <p:cond delay="0"/>
                            </p:stCondLst>
                            <p:childTnLst>
                              <p:par>
                                <p:cTn id="16" presetID="22" presetClass="exit" presetSubtype="8" fill="hold" grpId="0" nodeType="withEffect">
                                  <p:stCondLst>
                                    <p:cond delay="0"/>
                                  </p:stCondLst>
                                  <p:childTnLst>
                                    <p:animEffect transition="out" filter="wipe(left)">
                                      <p:cBhvr>
                                        <p:cTn id="17" dur="30500"/>
                                        <p:tgtEl>
                                          <p:spTgt spid="61"/>
                                        </p:tgtEl>
                                      </p:cBhvr>
                                    </p:animEffect>
                                    <p:set>
                                      <p:cBhvr>
                                        <p:cTn id="18" dur="1" fill="hold">
                                          <p:stCondLst>
                                            <p:cond delay="30439"/>
                                          </p:stCondLst>
                                        </p:cTn>
                                        <p:tgtEl>
                                          <p:spTgt spid="61"/>
                                        </p:tgtEl>
                                        <p:attrNameLst>
                                          <p:attrName>style.visibility</p:attrName>
                                        </p:attrNameLst>
                                      </p:cBhvr>
                                      <p:to>
                                        <p:strVal val="hidden"/>
                                      </p:to>
                                    </p:set>
                                  </p:childTnLst>
                                </p:cTn>
                              </p:par>
                              <p:par>
                                <p:cTn id="19" presetID="0" presetClass="path" presetSubtype="0" fill="hold" grpId="0" nodeType="withEffect">
                                  <p:stCondLst>
                                    <p:cond delay="0"/>
                                  </p:stCondLst>
                                  <p:childTnLst>
                                    <p:animMotion origin="layout" path="M 0 0 L 0.490885 0 " pathEditMode="relative" ptsTypes="">
                                      <p:cBhvr>
                                        <p:cTn id="20" dur="30000" fill="hold"/>
                                        <p:tgtEl>
                                          <p:spTgt spid="60"/>
                                        </p:tgtEl>
                                        <p:attrNameLst>
                                          <p:attrName>ppt_x</p:attrName>
                                          <p:attrName>ppt_y</p:attrName>
                                        </p:attrNameLst>
                                      </p:cBhvr>
                                    </p:animMotion>
                                  </p:childTnLst>
                                </p:cTn>
                              </p:par>
                              <p:par>
                                <p:cTn id="21" presetID="1" presetClass="mediacall" presetSubtype="0" fill="hold" nodeType="withEffect">
                                  <p:stCondLst>
                                    <p:cond delay="30000"/>
                                  </p:stCondLst>
                                  <p:childTnLst>
                                    <p:cmd type="call" cmd="playFrom(0.0)">
                                      <p:cBhvr additive="base">
                                        <p:cTn id="22" dur="8568" fill="hold"/>
                                        <p:tgtEl>
                                          <p:spTgt spid="63"/>
                                        </p:tgtEl>
                                      </p:cBhvr>
                                    </p:cmd>
                                  </p:childTnLst>
                                </p:cTn>
                              </p:par>
                            </p:childTnLst>
                          </p:cTn>
                        </p:par>
                      </p:childTnLst>
                    </p:cTn>
                  </p:par>
                </p:childTnLst>
              </p:cTn>
              <p:nextCondLst>
                <p:cond evt="onClick" delay="0">
                  <p:tgtEl>
                    <p:spTgt spid="60"/>
                  </p:tgtEl>
                </p:cond>
              </p:nextCondLst>
            </p:seq>
          </p:childTnLst>
        </p:cTn>
      </p:par>
    </p:tnLst>
    <p:bldLst>
      <p:bldP spid="61" grpId="0" animBg="1"/>
      <p:bldP spid="61" grpId="1" animBg="1"/>
      <p:bldP spid="60" grpId="0" animBg="1"/>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6" y="207665"/>
            <a:ext cx="7433457"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POST-READING &amp; 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3" name="TextBox 12"/>
          <p:cNvSpPr txBox="1"/>
          <p:nvPr/>
        </p:nvSpPr>
        <p:spPr>
          <a:xfrm>
            <a:off x="721681" y="1987755"/>
            <a:ext cx="4508241" cy="2970685"/>
          </a:xfrm>
          <a:prstGeom prst="rect">
            <a:avLst/>
          </a:prstGeom>
          <a:noFill/>
        </p:spPr>
        <p:txBody>
          <a:bodyPr wrap="square">
            <a:spAutoFit/>
          </a:bodyPr>
          <a:lstStyle/>
          <a:p>
            <a:pPr>
              <a:lnSpc>
                <a:spcPct val="150000"/>
              </a:lnSpc>
            </a:pPr>
            <a:r>
              <a:rPr lang="en-US" sz="3200" b="1" dirty="0">
                <a:effectLst/>
                <a:latin typeface="Calibri" panose="020F0502020204030204" pitchFamily="34" charset="0"/>
                <a:ea typeface="Times New Roman" panose="02020603050405020304" pitchFamily="18" charset="0"/>
              </a:rPr>
              <a:t>Let’s give comments for your friends and vote for the most interesting and informative presentation.</a:t>
            </a:r>
            <a:endParaRPr lang="en-US" sz="3200" b="1" dirty="0"/>
          </a:p>
        </p:txBody>
      </p:sp>
      <p:pic>
        <p:nvPicPr>
          <p:cNvPr id="3076" name="Picture 4" descr="O Que é Feedback - Jornada do Ges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168" y="1463648"/>
            <a:ext cx="6219622" cy="47630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9697" y="1311441"/>
            <a:ext cx="10815315" cy="461665"/>
          </a:xfrm>
          <a:prstGeom prst="rect">
            <a:avLst/>
          </a:prstGeom>
          <a:noFill/>
          <a:effectLst/>
        </p:spPr>
        <p:txBody>
          <a:bodyPr wrap="square" rtlCol="0">
            <a:spAutoFit/>
          </a:bodyPr>
          <a:lstStyle/>
          <a:p>
            <a:r>
              <a:rPr lang="en-US" sz="2400" b="1" smtClean="0">
                <a:effectLst>
                  <a:glow rad="88900">
                    <a:schemeClr val="bg1"/>
                  </a:glow>
                </a:effectLst>
                <a:latin typeface="Arial" panose="020B0604020202020204" pitchFamily="34" charset="0"/>
                <a:cs typeface="Arial" panose="020B0604020202020204" pitchFamily="34" charset="0"/>
              </a:rPr>
              <a:t>WRAP-UP</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3" name="Rectangle 22"/>
          <p:cNvSpPr/>
          <p:nvPr/>
        </p:nvSpPr>
        <p:spPr>
          <a:xfrm>
            <a:off x="2596956" y="4884150"/>
            <a:ext cx="2406863" cy="5816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t>READING</a:t>
            </a:r>
            <a:endParaRPr lang="en-GB" sz="3200" dirty="0"/>
          </a:p>
        </p:txBody>
      </p:sp>
      <p:sp>
        <p:nvSpPr>
          <p:cNvPr id="24" name="Rectangle 23"/>
          <p:cNvSpPr/>
          <p:nvPr/>
        </p:nvSpPr>
        <p:spPr>
          <a:xfrm>
            <a:off x="7539292" y="4877075"/>
            <a:ext cx="2408185" cy="5816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SPEAKING</a:t>
            </a:r>
            <a:endParaRPr lang="en-GB" sz="1600" dirty="0"/>
          </a:p>
        </p:txBody>
      </p:sp>
      <p:sp>
        <p:nvSpPr>
          <p:cNvPr id="13" name="TextBox 12"/>
          <p:cNvSpPr txBox="1"/>
          <p:nvPr/>
        </p:nvSpPr>
        <p:spPr>
          <a:xfrm>
            <a:off x="1624358" y="5828187"/>
            <a:ext cx="4360506"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t>Gardening as a hobby</a:t>
            </a:r>
            <a:endParaRPr lang="en-US" sz="2400" b="1" dirty="0"/>
          </a:p>
        </p:txBody>
      </p:sp>
      <p:sp>
        <p:nvSpPr>
          <p:cNvPr id="14" name="TextBox 13"/>
          <p:cNvSpPr txBox="1"/>
          <p:nvPr/>
        </p:nvSpPr>
        <p:spPr>
          <a:xfrm>
            <a:off x="6567355" y="5828187"/>
            <a:ext cx="4360506"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t>Benefits of hobbies</a:t>
            </a:r>
            <a:endParaRPr lang="en-US" sz="2400" b="1" dirty="0"/>
          </a:p>
        </p:txBody>
      </p:sp>
      <p:pic>
        <p:nvPicPr>
          <p:cNvPr id="15" name="Picture 2" descr="Vector Illustration Of A Cartoon Happy Children Helping Their Father  Planting The Young Tree Family Enjoying Time At Home Concept Stock  Illustration - Download Image Now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242" y="1743768"/>
            <a:ext cx="3165309" cy="31653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ELTS Speaking) Part 2 - Describe an interest or hobby that you en joy."/>
          <p:cNvPicPr>
            <a:picLocks noChangeAspect="1" noChangeArrowheads="1"/>
          </p:cNvPicPr>
          <p:nvPr/>
        </p:nvPicPr>
        <p:blipFill rotWithShape="1">
          <a:blip r:embed="rId3">
            <a:extLst>
              <a:ext uri="{28A0092B-C50C-407E-A947-70E740481C1C}">
                <a14:useLocalDpi xmlns:a14="http://schemas.microsoft.com/office/drawing/2010/main" val="0"/>
              </a:ext>
            </a:extLst>
          </a:blip>
          <a:srcRect b="7948"/>
          <a:stretch>
            <a:fillRect/>
          </a:stretch>
        </p:blipFill>
        <p:spPr bwMode="auto">
          <a:xfrm>
            <a:off x="6409639" y="1914416"/>
            <a:ext cx="4653285" cy="285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49944" y="1331913"/>
            <a:ext cx="10815315" cy="523220"/>
          </a:xfrm>
          <a:prstGeom prst="rect">
            <a:avLst/>
          </a:prstGeom>
          <a:noFill/>
          <a:effectLst/>
        </p:spPr>
        <p:txBody>
          <a:bodyPr wrap="square" rtlCol="0">
            <a:spAutoFit/>
          </a:bodyPr>
          <a:lstStyle/>
          <a:p>
            <a:r>
              <a:rPr lang="en-US" sz="2800" b="1" smtClean="0">
                <a:effectLst>
                  <a:glow rad="88900">
                    <a:schemeClr val="bg1"/>
                  </a:glow>
                </a:effectLst>
                <a:latin typeface="Arial" panose="020B0604020202020204" pitchFamily="34" charset="0"/>
                <a:cs typeface="Arial" panose="020B0604020202020204" pitchFamily="34" charset="0"/>
              </a:rPr>
              <a:t>HOMEWORK</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8" name="TextBox 17"/>
          <p:cNvSpPr txBox="1"/>
          <p:nvPr/>
        </p:nvSpPr>
        <p:spPr>
          <a:xfrm>
            <a:off x="1097915" y="2499995"/>
            <a:ext cx="6838950" cy="3046095"/>
          </a:xfrm>
          <a:prstGeom prst="rect">
            <a:avLst/>
          </a:prstGeom>
          <a:noFill/>
        </p:spPr>
        <p:txBody>
          <a:bodyPr wrap="square">
            <a:spAutoFit/>
          </a:bodyPr>
          <a:lstStyle/>
          <a:p>
            <a:pPr marL="457200" indent="-457200">
              <a:lnSpc>
                <a:spcPct val="150000"/>
              </a:lnSpc>
              <a:buFont typeface="Wingdings" panose="05000000000000000000" pitchFamily="2" charset="2"/>
              <a:buChar char="Ø"/>
            </a:pPr>
            <a:r>
              <a:rPr lang="en-US" altLang="en-US" sz="3200" dirty="0">
                <a:latin typeface="Calibri" panose="020F0502020204030204" pitchFamily="34" charset="0"/>
                <a:ea typeface="Times New Roman" panose="02020603050405020304" pitchFamily="18" charset="0"/>
              </a:rPr>
              <a:t>Practice talking about your own hobby.</a:t>
            </a:r>
            <a:endParaRPr lang="en-US" altLang="en-US" sz="3200" dirty="0">
              <a:latin typeface="Calibri" panose="020F0502020204030204" pitchFamily="34" charset="0"/>
              <a:ea typeface="Times New Roman" panose="02020603050405020304" pitchFamily="18" charset="0"/>
            </a:endParaRPr>
          </a:p>
          <a:p>
            <a:pPr marL="457200" indent="-457200">
              <a:lnSpc>
                <a:spcPct val="150000"/>
              </a:lnSpc>
              <a:buFont typeface="Wingdings" panose="05000000000000000000" pitchFamily="2" charset="2"/>
              <a:buChar char="Ø"/>
            </a:pPr>
            <a:r>
              <a:rPr lang="en-US" altLang="en-US" sz="3200" dirty="0"/>
              <a:t>Prepare lesson 6 (</a:t>
            </a:r>
            <a:r>
              <a:rPr lang="vi-VN" altLang="en-US" sz="3200" dirty="0"/>
              <a:t>S</a:t>
            </a:r>
            <a:r>
              <a:rPr lang="en-US" altLang="en-US" sz="3200" dirty="0"/>
              <a:t>kills 2)</a:t>
            </a:r>
            <a:r>
              <a:rPr lang="vi-VN" altLang="en-US" sz="3200" dirty="0"/>
              <a:t>.</a:t>
            </a:r>
            <a:endParaRPr lang="vi-VN" altLang="en-US" sz="3200" dirty="0"/>
          </a:p>
          <a:p>
            <a:pPr marL="457200" indent="-457200">
              <a:lnSpc>
                <a:spcPct val="150000"/>
              </a:lnSpc>
              <a:buFont typeface="Wingdings" panose="05000000000000000000" pitchFamily="2" charset="2"/>
              <a:buChar char="Ø"/>
            </a:pPr>
            <a:r>
              <a:rPr lang="en-US" altLang="en-US" sz="3200" dirty="0"/>
              <a:t>Do exercises D1,2/P7(WORKBOOK)</a:t>
            </a:r>
            <a:endParaRPr lang="en-US" altLang="en-US" sz="3200" dirty="0"/>
          </a:p>
        </p:txBody>
      </p:sp>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7651411" y="2188576"/>
            <a:ext cx="4314350" cy="30105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524001" y="7553"/>
            <a:ext cx="9143999" cy="6839711"/>
          </a:xfrm>
        </p:spPr>
      </p:pic>
      <p:sp>
        <p:nvSpPr>
          <p:cNvPr id="3" name="Rectangle 2"/>
          <p:cNvSpPr/>
          <p:nvPr/>
        </p:nvSpPr>
        <p:spPr>
          <a:xfrm>
            <a:off x="2951748" y="5993141"/>
            <a:ext cx="6096000" cy="646331"/>
          </a:xfrm>
          <a:prstGeom prst="rect">
            <a:avLst/>
          </a:prstGeom>
        </p:spPr>
        <p:txBody>
          <a:bodyPr>
            <a:spAutoFit/>
          </a:bodyPr>
          <a:lstStyle/>
          <a:p>
            <a:pPr algn="ctr"/>
            <a:r>
              <a:rPr lang="en-GB" b="1" err="1">
                <a:latin typeface="Calibri" panose="020F0502020204030204" pitchFamily="34" charset="0"/>
              </a:rPr>
              <a:t>Website</a:t>
            </a:r>
            <a:r>
              <a:rPr lang="en-GB" b="1" smtClean="0">
                <a:latin typeface="Calibri" panose="020F0502020204030204" pitchFamily="34" charset="0"/>
              </a:rPr>
              <a:t>: </a:t>
            </a:r>
            <a:r>
              <a:rPr lang="en-GB" b="1" i="1" smtClean="0">
                <a:latin typeface="Calibri" panose="020F0502020204030204" pitchFamily="34" charset="0"/>
              </a:rPr>
              <a:t>hoclieu.vn</a:t>
            </a:r>
            <a:endParaRPr lang="en-GB" dirty="0"/>
          </a:p>
          <a:p>
            <a:pPr algn="ctr"/>
            <a:r>
              <a:rPr lang="en-GB" b="1" dirty="0" err="1">
                <a:latin typeface="Calibri" panose="020F0502020204030204" pitchFamily="34" charset="0"/>
              </a:rPr>
              <a:t>Fanpage</a:t>
            </a:r>
            <a:r>
              <a:rPr lang="en-GB" b="1" dirty="0">
                <a:latin typeface="Calibri" panose="020F0502020204030204" pitchFamily="34" charset="0"/>
              </a:rPr>
              <a:t>: </a:t>
            </a:r>
            <a:r>
              <a:rPr lang="en-GB" b="1" i="1" dirty="0" err="1">
                <a:latin typeface="Calibri" panose="020F0502020204030204" pitchFamily="34" charset="0"/>
              </a:rPr>
              <a:t>facebook.com</a:t>
            </a:r>
            <a:r>
              <a:rPr lang="en-GB" b="1" i="1" dirty="0">
                <a:latin typeface="Calibri" panose="020F0502020204030204" pitchFamily="34" charset="0"/>
              </a:rPr>
              <a:t>/</a:t>
            </a:r>
            <a:r>
              <a:rPr lang="en-GB" b="1" i="1" dirty="0" err="1">
                <a:latin typeface="Calibri" panose="020F0502020204030204" pitchFamily="34" charset="0"/>
              </a:rPr>
              <a:t>www.tienganhglobalsuccess.vn</a:t>
            </a:r>
            <a:r>
              <a:rPr lang="en-GB" b="1" i="1">
                <a:latin typeface="Calibri" panose="020F0502020204030204" pitchFamily="34" charset="0"/>
              </a:rPr>
              <a:t>/</a:t>
            </a:r>
            <a:endParaRPr lang="en-GB" dirty="0"/>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041775" y="1550670"/>
            <a:ext cx="4911090" cy="1631315"/>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07866" y="1904424"/>
            <a:ext cx="1344559" cy="1277694"/>
          </a:xfrm>
          <a:prstGeom prst="rect">
            <a:avLst/>
          </a:prstGeom>
        </p:spPr>
      </p:pic>
      <p:sp>
        <p:nvSpPr>
          <p:cNvPr id="15" name="TextBox 14"/>
          <p:cNvSpPr txBox="1"/>
          <p:nvPr/>
        </p:nvSpPr>
        <p:spPr>
          <a:xfrm>
            <a:off x="4679950" y="1904365"/>
            <a:ext cx="3855085" cy="1718310"/>
          </a:xfrm>
          <a:prstGeom prst="rect">
            <a:avLst/>
          </a:prstGeom>
          <a:noFill/>
        </p:spPr>
        <p:txBody>
          <a:bodyPr wrap="square" rtlCol="0">
            <a:noAutofit/>
          </a:bodyPr>
          <a:lstStyle/>
          <a:p>
            <a:r>
              <a:rPr lang="en-US" sz="3600" b="1" dirty="0">
                <a:solidFill>
                  <a:schemeClr val="bg1"/>
                </a:solidFill>
              </a:rPr>
              <a:t>LESSON 5: SKILLS 1</a:t>
            </a:r>
            <a:endParaRPr lang="en-US" sz="3600" b="1"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13039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780915" y="237708"/>
            <a:ext cx="1320940"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endParaRPr lang="en-US" sz="4000" b="1" dirty="0">
              <a:solidFill>
                <a:schemeClr val="bg1"/>
              </a:solidFill>
              <a:latin typeface="Myriad Pro" pitchFamily="34" charset="0"/>
            </a:endParaRPr>
          </a:p>
        </p:txBody>
      </p:sp>
      <p:sp>
        <p:nvSpPr>
          <p:cNvPr id="17" name="TextBox 16"/>
          <p:cNvSpPr txBox="1"/>
          <p:nvPr/>
        </p:nvSpPr>
        <p:spPr>
          <a:xfrm>
            <a:off x="3327149" y="229764"/>
            <a:ext cx="5697107" cy="707886"/>
          </a:xfrm>
          <a:prstGeom prst="rect">
            <a:avLst/>
          </a:prstGeom>
          <a:noFill/>
        </p:spPr>
        <p:txBody>
          <a:bodyPr wrap="square" rtlCol="0">
            <a:spAutoFit/>
          </a:bodyPr>
          <a:lstStyle/>
          <a:p>
            <a:r>
              <a:rPr lang="en-US" sz="4000" b="1" dirty="0">
                <a:solidFill>
                  <a:schemeClr val="bg1"/>
                </a:solidFill>
                <a:latin typeface="Myriad Pro" pitchFamily="34" charset="0"/>
              </a:rPr>
              <a:t>HOBBIES</a:t>
            </a:r>
            <a:endParaRPr lang="en-US" sz="4000" b="1" dirty="0">
              <a:solidFill>
                <a:schemeClr val="bg1"/>
              </a:solidFill>
              <a:latin typeface="Myriad Pro" pitchFamily="34" charset="0"/>
            </a:endParaRP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endParaRPr lang="en-US" sz="4800" b="1" dirty="0">
              <a:solidFill>
                <a:schemeClr val="bg1"/>
              </a:solidFill>
              <a:latin typeface="Myriad Pro" pitchFamily="34" charset="0"/>
            </a:endParaRPr>
          </a:p>
        </p:txBody>
      </p:sp>
      <p:sp>
        <p:nvSpPr>
          <p:cNvPr id="20" name="Rectangle 19"/>
          <p:cNvSpPr/>
          <p:nvPr/>
        </p:nvSpPr>
        <p:spPr>
          <a:xfrm>
            <a:off x="2101928" y="6920734"/>
            <a:ext cx="2406863" cy="5816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t>READING</a:t>
            </a:r>
            <a:endParaRPr lang="en-GB" sz="3200" dirty="0"/>
          </a:p>
        </p:txBody>
      </p:sp>
      <p:sp>
        <p:nvSpPr>
          <p:cNvPr id="21" name="Rectangle 20"/>
          <p:cNvSpPr/>
          <p:nvPr/>
        </p:nvSpPr>
        <p:spPr>
          <a:xfrm>
            <a:off x="7331284" y="7310534"/>
            <a:ext cx="2408185" cy="5816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SPEAKING</a:t>
            </a:r>
            <a:endParaRPr lang="en-GB" sz="1600" dirty="0"/>
          </a:p>
        </p:txBody>
      </p:sp>
      <p:sp>
        <p:nvSpPr>
          <p:cNvPr id="22" name="TextBox 21"/>
          <p:cNvSpPr txBox="1"/>
          <p:nvPr/>
        </p:nvSpPr>
        <p:spPr>
          <a:xfrm>
            <a:off x="1576591" y="7056514"/>
            <a:ext cx="4360506"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t>Gardening as a hobby</a:t>
            </a:r>
            <a:endParaRPr lang="en-US" sz="2400" b="1" dirty="0"/>
          </a:p>
        </p:txBody>
      </p:sp>
      <p:sp>
        <p:nvSpPr>
          <p:cNvPr id="23" name="TextBox 22"/>
          <p:cNvSpPr txBox="1"/>
          <p:nvPr/>
        </p:nvSpPr>
        <p:spPr>
          <a:xfrm>
            <a:off x="6363378" y="7182244"/>
            <a:ext cx="4341700"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t>Benefits of hobbies</a:t>
            </a:r>
            <a:endParaRPr lang="en-US" sz="2400" b="1" dirty="0"/>
          </a:p>
        </p:txBody>
      </p:sp>
      <p:pic>
        <p:nvPicPr>
          <p:cNvPr id="1026" name="Picture 2" descr="Vector Illustration Of A Cartoon Happy Children Helping Their Father  Planting The Young Tree Family Enjoying Time At Home Concept Stock  Illustration - Download Image Now - i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413" y="7056601"/>
            <a:ext cx="2920479" cy="29204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ELTS Speaking) Part 2 - Describe an interest or hobby that you en joy."/>
          <p:cNvPicPr>
            <a:picLocks noChangeAspect="1" noChangeArrowheads="1"/>
          </p:cNvPicPr>
          <p:nvPr/>
        </p:nvPicPr>
        <p:blipFill rotWithShape="1">
          <a:blip r:embed="rId5">
            <a:extLst>
              <a:ext uri="{28A0092B-C50C-407E-A947-70E740481C1C}">
                <a14:useLocalDpi xmlns:a14="http://schemas.microsoft.com/office/drawing/2010/main" val="0"/>
              </a:ext>
            </a:extLst>
          </a:blip>
          <a:srcRect b="7948"/>
          <a:stretch>
            <a:fillRect/>
          </a:stretch>
        </p:blipFill>
        <p:spPr bwMode="auto">
          <a:xfrm>
            <a:off x="6363069" y="7056648"/>
            <a:ext cx="4653285" cy="285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35807" y="5386304"/>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endParaRPr lang="en-US" sz="4000" b="1" dirty="0">
              <a:solidFill>
                <a:schemeClr val="bg1"/>
              </a:solidFill>
              <a:latin typeface="Myriad Pro" pitchFamily="34" charset="0"/>
            </a:endParaRPr>
          </a:p>
        </p:txBody>
      </p:sp>
      <p:sp>
        <p:nvSpPr>
          <p:cNvPr id="12" name="Rounded Rectangle 11"/>
          <p:cNvSpPr/>
          <p:nvPr/>
        </p:nvSpPr>
        <p:spPr>
          <a:xfrm>
            <a:off x="4041640" y="1550641"/>
            <a:ext cx="3730760"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49851" y="1184334"/>
            <a:ext cx="1344559" cy="1277694"/>
          </a:xfrm>
          <a:prstGeom prst="rect">
            <a:avLst/>
          </a:prstGeom>
        </p:spPr>
      </p:pic>
      <p:sp>
        <p:nvSpPr>
          <p:cNvPr id="15" name="TextBox 14"/>
          <p:cNvSpPr txBox="1"/>
          <p:nvPr/>
        </p:nvSpPr>
        <p:spPr>
          <a:xfrm>
            <a:off x="4794411" y="1637853"/>
            <a:ext cx="2888779" cy="461665"/>
          </a:xfrm>
          <a:prstGeom prst="rect">
            <a:avLst/>
          </a:prstGeom>
          <a:noFill/>
        </p:spPr>
        <p:txBody>
          <a:bodyPr wrap="square" rtlCol="0">
            <a:spAutoFit/>
          </a:bodyPr>
          <a:lstStyle/>
          <a:p>
            <a:r>
              <a:rPr lang="en-US" sz="2400" b="1" dirty="0">
                <a:solidFill>
                  <a:schemeClr val="bg1"/>
                </a:solidFill>
              </a:rPr>
              <a:t>LESSON 5: SKILLS 1</a:t>
            </a:r>
            <a:endParaRPr lang="en-US" sz="2400" b="1"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13039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780915" y="237708"/>
            <a:ext cx="1320940"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endParaRPr lang="en-US" sz="4000" b="1" dirty="0">
              <a:solidFill>
                <a:schemeClr val="bg1"/>
              </a:solidFill>
              <a:latin typeface="Myriad Pro" pitchFamily="34" charset="0"/>
            </a:endParaRPr>
          </a:p>
        </p:txBody>
      </p:sp>
      <p:sp>
        <p:nvSpPr>
          <p:cNvPr id="17" name="TextBox 16"/>
          <p:cNvSpPr txBox="1"/>
          <p:nvPr/>
        </p:nvSpPr>
        <p:spPr>
          <a:xfrm>
            <a:off x="3327149" y="229764"/>
            <a:ext cx="5697107" cy="707886"/>
          </a:xfrm>
          <a:prstGeom prst="rect">
            <a:avLst/>
          </a:prstGeom>
          <a:noFill/>
        </p:spPr>
        <p:txBody>
          <a:bodyPr wrap="square" rtlCol="0">
            <a:spAutoFit/>
          </a:bodyPr>
          <a:lstStyle/>
          <a:p>
            <a:r>
              <a:rPr lang="en-US" sz="4000" b="1" dirty="0">
                <a:solidFill>
                  <a:schemeClr val="bg1"/>
                </a:solidFill>
                <a:latin typeface="Myriad Pro" pitchFamily="34" charset="0"/>
              </a:rPr>
              <a:t>HOBBIES</a:t>
            </a:r>
            <a:endParaRPr lang="en-US" sz="4000" b="1" dirty="0">
              <a:solidFill>
                <a:schemeClr val="bg1"/>
              </a:solidFill>
              <a:latin typeface="Myriad Pro" pitchFamily="34" charset="0"/>
            </a:endParaRP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endParaRPr lang="en-US" sz="4800" b="1" dirty="0">
              <a:solidFill>
                <a:schemeClr val="bg1"/>
              </a:solidFill>
              <a:latin typeface="Myriad Pro" pitchFamily="34" charset="0"/>
            </a:endParaRPr>
          </a:p>
        </p:txBody>
      </p:sp>
      <p:sp>
        <p:nvSpPr>
          <p:cNvPr id="20" name="Rectangle 19"/>
          <p:cNvSpPr/>
          <p:nvPr/>
        </p:nvSpPr>
        <p:spPr>
          <a:xfrm>
            <a:off x="2553413" y="5199249"/>
            <a:ext cx="2406863" cy="5816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t>READING</a:t>
            </a:r>
            <a:endParaRPr lang="en-GB" sz="3200" dirty="0"/>
          </a:p>
        </p:txBody>
      </p:sp>
      <p:sp>
        <p:nvSpPr>
          <p:cNvPr id="21" name="Rectangle 20"/>
          <p:cNvSpPr/>
          <p:nvPr/>
        </p:nvSpPr>
        <p:spPr>
          <a:xfrm>
            <a:off x="7495749" y="5192174"/>
            <a:ext cx="2408185" cy="5816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SPEAKING</a:t>
            </a:r>
            <a:endParaRPr lang="en-GB" sz="1600" dirty="0"/>
          </a:p>
        </p:txBody>
      </p:sp>
      <p:sp>
        <p:nvSpPr>
          <p:cNvPr id="22" name="TextBox 21"/>
          <p:cNvSpPr txBox="1"/>
          <p:nvPr/>
        </p:nvSpPr>
        <p:spPr>
          <a:xfrm>
            <a:off x="1576591" y="6060199"/>
            <a:ext cx="4360506"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t>Gardening as a hobby</a:t>
            </a:r>
            <a:endParaRPr lang="en-US" sz="2400" b="1" dirty="0"/>
          </a:p>
        </p:txBody>
      </p:sp>
      <p:sp>
        <p:nvSpPr>
          <p:cNvPr id="23" name="TextBox 22"/>
          <p:cNvSpPr txBox="1"/>
          <p:nvPr/>
        </p:nvSpPr>
        <p:spPr>
          <a:xfrm>
            <a:off x="6519588" y="6060199"/>
            <a:ext cx="4341700"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t>Benefits of hobbies</a:t>
            </a:r>
            <a:endParaRPr lang="en-US" sz="2400" b="1" dirty="0"/>
          </a:p>
        </p:txBody>
      </p:sp>
      <p:pic>
        <p:nvPicPr>
          <p:cNvPr id="1026" name="Picture 2" descr="Vector Illustration Of A Cartoon Happy Children Helping Their Father  Planting The Young Tree Family Enjoying Time At Home Concept Stock  Illustration - Download Image Now - i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978" y="2244571"/>
            <a:ext cx="2920479" cy="29204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ELTS Speaking) Part 2 - Describe an interest or hobby that you en joy."/>
          <p:cNvPicPr>
            <a:picLocks noChangeAspect="1" noChangeArrowheads="1"/>
          </p:cNvPicPr>
          <p:nvPr/>
        </p:nvPicPr>
        <p:blipFill rotWithShape="1">
          <a:blip r:embed="rId5">
            <a:extLst>
              <a:ext uri="{28A0092B-C50C-407E-A947-70E740481C1C}">
                <a14:useLocalDpi xmlns:a14="http://schemas.microsoft.com/office/drawing/2010/main" val="0"/>
              </a:ext>
            </a:extLst>
          </a:blip>
          <a:srcRect b="7948"/>
          <a:stretch>
            <a:fillRect/>
          </a:stretch>
        </p:blipFill>
        <p:spPr bwMode="auto">
          <a:xfrm>
            <a:off x="6301474" y="2273193"/>
            <a:ext cx="4653285" cy="285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7" name="TextBox 6"/>
          <p:cNvSpPr txBox="1"/>
          <p:nvPr/>
        </p:nvSpPr>
        <p:spPr>
          <a:xfrm>
            <a:off x="487067" y="208434"/>
            <a:ext cx="874560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PRE-READING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Box 5"/>
          <p:cNvSpPr txBox="1"/>
          <p:nvPr/>
        </p:nvSpPr>
        <p:spPr>
          <a:xfrm>
            <a:off x="1008026" y="1398528"/>
            <a:ext cx="10498647" cy="461665"/>
          </a:xfrm>
          <a:prstGeom prst="rect">
            <a:avLst/>
          </a:prstGeom>
          <a:noFill/>
          <a:effectLst/>
        </p:spPr>
        <p:txBody>
          <a:bodyPr wrap="square" rtlCol="0">
            <a:spAutoFit/>
          </a:bodyPr>
          <a:lstStyle/>
          <a:p>
            <a:r>
              <a:rPr lang="en-US" sz="2400" b="1" dirty="0">
                <a:latin typeface="Arial" panose="020B0604020202020204" pitchFamily="34" charset="0"/>
                <a:cs typeface="Arial" panose="020B0604020202020204" pitchFamily="34" charset="0"/>
              </a:rPr>
              <a:t>Work in pairs. Look at the picture and discuss the questions below.</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8" name="Rounded Rectangle 7"/>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539852" y="125494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5" name="TextBox 14"/>
          <p:cNvSpPr txBox="1"/>
          <p:nvPr/>
        </p:nvSpPr>
        <p:spPr>
          <a:xfrm>
            <a:off x="487067" y="1962668"/>
            <a:ext cx="7356378" cy="1466235"/>
          </a:xfrm>
          <a:prstGeom prst="rect">
            <a:avLst/>
          </a:prstGeom>
          <a:noFill/>
        </p:spPr>
        <p:txBody>
          <a:bodyPr wrap="square">
            <a:spAutoFit/>
          </a:bodyPr>
          <a:lstStyle/>
          <a:p>
            <a:pPr>
              <a:lnSpc>
                <a:spcPct val="200000"/>
              </a:lnSpc>
            </a:pPr>
            <a:r>
              <a:rPr lang="en-US" sz="2400" b="1" i="1" dirty="0">
                <a:solidFill>
                  <a:srgbClr val="F26548"/>
                </a:solidFill>
                <a:effectLst/>
                <a:latin typeface="ChronicaPro-Bold"/>
              </a:rPr>
              <a:t>1. </a:t>
            </a:r>
            <a:r>
              <a:rPr lang="en-US" sz="2400" b="1" i="1" dirty="0">
                <a:solidFill>
                  <a:srgbClr val="242021"/>
                </a:solidFill>
                <a:effectLst/>
                <a:latin typeface="ChronicaPro-Book"/>
              </a:rPr>
              <a:t>What can you see in the picture?</a:t>
            </a:r>
            <a:br>
              <a:rPr lang="en-US" sz="2400" b="1" i="1" dirty="0">
                <a:solidFill>
                  <a:srgbClr val="242021"/>
                </a:solidFill>
                <a:effectLst/>
                <a:latin typeface="ChronicaPro-Book"/>
              </a:rPr>
            </a:br>
            <a:r>
              <a:rPr lang="en-US" sz="2400" b="1" i="1" dirty="0">
                <a:solidFill>
                  <a:srgbClr val="F26548"/>
                </a:solidFill>
                <a:effectLst/>
                <a:latin typeface="ChronicaPro-Bold"/>
              </a:rPr>
              <a:t>2. </a:t>
            </a:r>
            <a:r>
              <a:rPr lang="en-US" sz="2400" b="1" i="1" dirty="0">
                <a:solidFill>
                  <a:srgbClr val="242021"/>
                </a:solidFill>
                <a:latin typeface="ChronicaPro-Book"/>
              </a:rPr>
              <a:t>I</a:t>
            </a:r>
            <a:r>
              <a:rPr lang="en-US" sz="2400" b="1" i="1" dirty="0">
                <a:solidFill>
                  <a:srgbClr val="242021"/>
                </a:solidFill>
                <a:effectLst/>
                <a:latin typeface="ChronicaPro-Book"/>
              </a:rPr>
              <a:t>n your opinion, what is good about gardening?</a:t>
            </a:r>
            <a:r>
              <a:rPr lang="en-US" sz="2400" b="1" i="1" dirty="0"/>
              <a:t> </a:t>
            </a:r>
            <a:endParaRPr lang="en-US" sz="2400" b="1" i="1" dirty="0"/>
          </a:p>
        </p:txBody>
      </p:sp>
      <p:pic>
        <p:nvPicPr>
          <p:cNvPr id="2" name="Picture 1"/>
          <p:cNvPicPr>
            <a:picLocks noChangeAspect="1"/>
          </p:cNvPicPr>
          <p:nvPr/>
        </p:nvPicPr>
        <p:blipFill rotWithShape="1">
          <a:blip r:embed="rId2"/>
          <a:srcRect l="3245" t="3595" r="2876" b="4074"/>
          <a:stretch>
            <a:fillRect/>
          </a:stretch>
        </p:blipFill>
        <p:spPr>
          <a:xfrm>
            <a:off x="6838292" y="1962861"/>
            <a:ext cx="4806176" cy="3484535"/>
          </a:xfrm>
          <a:prstGeom prst="rect">
            <a:avLst/>
          </a:prstGeom>
        </p:spPr>
      </p:pic>
      <p:sp>
        <p:nvSpPr>
          <p:cNvPr id="3" name="Rectangles 2"/>
          <p:cNvSpPr/>
          <p:nvPr/>
        </p:nvSpPr>
        <p:spPr>
          <a:xfrm>
            <a:off x="2474595" y="3713480"/>
            <a:ext cx="4307840" cy="3098165"/>
          </a:xfrm>
          <a:prstGeom prst="rect">
            <a:avLst/>
          </a:prstGeom>
        </p:spPr>
        <p:style>
          <a:lnRef idx="2">
            <a:schemeClr val="accent4"/>
          </a:lnRef>
          <a:fillRef idx="0">
            <a:srgbClr val="FFFFFF"/>
          </a:fillRef>
          <a:effectRef idx="0">
            <a:srgbClr val="FFFFFF"/>
          </a:effectRef>
          <a:fontRef idx="minor">
            <a:schemeClr val="tx1"/>
          </a:fontRef>
        </p:style>
        <p:txBody>
          <a:bodyPr rtlCol="0" anchor="ctr"/>
          <a:p>
            <a:pPr algn="ctr"/>
            <a:endParaRPr lang="en-US"/>
          </a:p>
        </p:txBody>
      </p:sp>
      <p:sp>
        <p:nvSpPr>
          <p:cNvPr id="10" name="Text Box 9"/>
          <p:cNvSpPr txBox="1"/>
          <p:nvPr/>
        </p:nvSpPr>
        <p:spPr>
          <a:xfrm>
            <a:off x="2519045" y="3761740"/>
            <a:ext cx="4148455" cy="1386205"/>
          </a:xfrm>
          <a:prstGeom prst="rect">
            <a:avLst/>
          </a:prstGeom>
          <a:noFill/>
        </p:spPr>
        <p:txBody>
          <a:bodyPr wrap="square" rtlCol="0">
            <a:noAutofit/>
          </a:bodyPr>
          <a:p>
            <a:r>
              <a:rPr lang="en-US" sz="2400" b="1">
                <a:latin typeface="Times New Roman" panose="02020603050405020304" pitchFamily="18" charset="0"/>
                <a:cs typeface="Times New Roman" panose="02020603050405020304" pitchFamily="18" charset="0"/>
              </a:rPr>
              <a:t>1. In the picture, </a:t>
            </a:r>
            <a:r>
              <a:rPr lang="vi-VN" altLang="en-US" sz="2400" b="1">
                <a:latin typeface="Times New Roman" panose="02020603050405020304" pitchFamily="18" charset="0"/>
                <a:cs typeface="Times New Roman" panose="02020603050405020304" pitchFamily="18" charset="0"/>
              </a:rPr>
              <a:t>I can see </a:t>
            </a:r>
            <a:r>
              <a:rPr lang="en-US" sz="2400" b="1">
                <a:latin typeface="Times New Roman" panose="02020603050405020304" pitchFamily="18" charset="0"/>
                <a:cs typeface="Times New Roman" panose="02020603050405020304" pitchFamily="18" charset="0"/>
              </a:rPr>
              <a:t>3 people</a:t>
            </a:r>
            <a:r>
              <a:rPr lang="vi-VN" altLang="en-US" sz="2400" b="1">
                <a:latin typeface="Times New Roman" panose="02020603050405020304" pitchFamily="18" charset="0"/>
                <a:cs typeface="Times New Roman" panose="02020603050405020304" pitchFamily="18" charset="0"/>
              </a:rPr>
              <a:t>, they are gardening.</a:t>
            </a:r>
            <a:r>
              <a:rPr lang="en-US" sz="2400" b="1">
                <a:latin typeface="Times New Roman" panose="02020603050405020304" pitchFamily="18" charset="0"/>
                <a:cs typeface="Times New Roman" panose="02020603050405020304" pitchFamily="18" charset="0"/>
              </a:rPr>
              <a:t> They are smiling.</a:t>
            </a:r>
            <a:endParaRPr lang="en-US" sz="2400" b="1">
              <a:latin typeface="Times New Roman" panose="02020603050405020304" pitchFamily="18" charset="0"/>
              <a:cs typeface="Times New Roman" panose="02020603050405020304" pitchFamily="18" charset="0"/>
            </a:endParaRPr>
          </a:p>
          <a:p>
            <a:endParaRPr lang="vi-VN" altLang="en-US" sz="2400" b="1">
              <a:latin typeface="Times New Roman" panose="02020603050405020304" pitchFamily="18" charset="0"/>
              <a:cs typeface="Times New Roman" panose="02020603050405020304" pitchFamily="18" charset="0"/>
            </a:endParaRPr>
          </a:p>
        </p:txBody>
      </p:sp>
      <p:sp>
        <p:nvSpPr>
          <p:cNvPr id="11" name="Text Box 10"/>
          <p:cNvSpPr txBox="1"/>
          <p:nvPr/>
        </p:nvSpPr>
        <p:spPr>
          <a:xfrm>
            <a:off x="2519045" y="5147945"/>
            <a:ext cx="4064000" cy="1462405"/>
          </a:xfrm>
          <a:prstGeom prst="rect">
            <a:avLst/>
          </a:prstGeom>
          <a:noFill/>
        </p:spPr>
        <p:txBody>
          <a:bodyPr wrap="square" rtlCol="0">
            <a:noAutofit/>
          </a:bodyPr>
          <a:p>
            <a:r>
              <a:rPr lang="en-US" sz="2400" b="1">
                <a:latin typeface="Times New Roman" panose="02020603050405020304" pitchFamily="18" charset="0"/>
                <a:cs typeface="Times New Roman" panose="02020603050405020304" pitchFamily="18" charset="0"/>
                <a:sym typeface="+mn-ea"/>
              </a:rPr>
              <a:t>2. </a:t>
            </a:r>
            <a:r>
              <a:rPr lang="vi-VN" altLang="en-US" sz="2400" b="1">
                <a:latin typeface="Times New Roman" panose="02020603050405020304" pitchFamily="18" charset="0"/>
                <a:cs typeface="Times New Roman" panose="02020603050405020304" pitchFamily="18" charset="0"/>
                <a:sym typeface="+mn-ea"/>
              </a:rPr>
              <a:t>I think that g</a:t>
            </a:r>
            <a:r>
              <a:rPr lang="en-US" sz="2400" b="1">
                <a:latin typeface="Times New Roman" panose="02020603050405020304" pitchFamily="18" charset="0"/>
                <a:cs typeface="Times New Roman" panose="02020603050405020304" pitchFamily="18" charset="0"/>
                <a:sym typeface="+mn-ea"/>
              </a:rPr>
              <a:t>ardening </a:t>
            </a:r>
            <a:r>
              <a:rPr lang="vi-VN" altLang="en-US" sz="2400" b="1">
                <a:latin typeface="Times New Roman" panose="02020603050405020304" pitchFamily="18" charset="0"/>
                <a:cs typeface="Times New Roman" panose="02020603050405020304" pitchFamily="18" charset="0"/>
                <a:sym typeface="+mn-ea"/>
              </a:rPr>
              <a:t>helps us relax.</a:t>
            </a:r>
            <a:endParaRPr lang="vi-VN" altLang="en-US" sz="2400" b="1">
              <a:latin typeface="Times New Roman" panose="02020603050405020304" pitchFamily="18" charset="0"/>
              <a:cs typeface="Times New Roman" panose="02020603050405020304" pitchFamily="18" charset="0"/>
            </a:endParaRPr>
          </a:p>
          <a:p>
            <a:r>
              <a:rPr lang="vi-VN" altLang="en-US" sz="2400" b="1">
                <a:latin typeface="Times New Roman" panose="02020603050405020304" pitchFamily="18" charset="0"/>
                <a:cs typeface="Times New Roman" panose="02020603050405020304" pitchFamily="18" charset="0"/>
                <a:sym typeface="+mn-ea"/>
              </a:rPr>
              <a:t>- I think that gardening helps me love nature. </a:t>
            </a:r>
            <a:endParaRPr lang="vi-VN" altLang="en-US" sz="2400" b="1">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6" grpId="0" animBg="1"/>
      <p:bldP spid="6" grpId="1" animBg="1"/>
      <p:bldP spid="15" grpId="0"/>
      <p:bldP spid="15" grpId="1"/>
      <p:bldP spid="3" grpId="0" bldLvl="0" animBg="1"/>
      <p:bldP spid="3" grpId="1" animBg="1"/>
      <p:bldP spid="10" grpId="0"/>
      <p:bldP spid="10" grpId="1"/>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339346" y="1739120"/>
            <a:ext cx="5974783" cy="105866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F7941E"/>
                </a:solidFill>
              </a:rPr>
              <a:t>outdoor</a:t>
            </a:r>
            <a:r>
              <a:rPr lang="en-US" dirty="0"/>
              <a:t> </a:t>
            </a:r>
            <a:r>
              <a:rPr lang="en-US" sz="4400" b="1" dirty="0">
                <a:solidFill>
                  <a:srgbClr val="F7941E"/>
                </a:solidFill>
                <a:cs typeface="Calibri" panose="020F0502020204030204" pitchFamily="34" charset="0"/>
              </a:rPr>
              <a:t>(adj)</a:t>
            </a:r>
            <a:endParaRPr lang="en-US" sz="4400" b="1" dirty="0">
              <a:solidFill>
                <a:srgbClr val="F7941E"/>
              </a:solidFill>
              <a:cs typeface="Calibri" panose="020F0502020204030204" pitchFamily="34" charset="0"/>
            </a:endParaRPr>
          </a:p>
        </p:txBody>
      </p:sp>
      <p:sp>
        <p:nvSpPr>
          <p:cNvPr id="12" name="Rectangle 11"/>
          <p:cNvSpPr/>
          <p:nvPr/>
        </p:nvSpPr>
        <p:spPr>
          <a:xfrm>
            <a:off x="1209915" y="4081226"/>
            <a:ext cx="4050892" cy="646331"/>
          </a:xfrm>
          <a:prstGeom prst="rect">
            <a:avLst/>
          </a:prstGeom>
        </p:spPr>
        <p:txBody>
          <a:bodyPr wrap="square">
            <a:spAutoFit/>
          </a:bodyPr>
          <a:lstStyle/>
          <a:p>
            <a:pPr lvl="0" algn="ctr"/>
            <a:r>
              <a:rPr lang="en-US" sz="3600" dirty="0" err="1"/>
              <a:t>ngoài</a:t>
            </a:r>
            <a:r>
              <a:rPr lang="en-US" sz="3600" dirty="0"/>
              <a:t> </a:t>
            </a:r>
            <a:r>
              <a:rPr lang="en-US" sz="3600" dirty="0" err="1"/>
              <a:t>trời</a:t>
            </a:r>
            <a:endParaRPr lang="en-US" sz="3600" dirty="0"/>
          </a:p>
        </p:txBody>
      </p:sp>
      <p:sp>
        <p:nvSpPr>
          <p:cNvPr id="2" name="Rectangle 1"/>
          <p:cNvSpPr/>
          <p:nvPr/>
        </p:nvSpPr>
        <p:spPr>
          <a:xfrm>
            <a:off x="1987455" y="3205550"/>
            <a:ext cx="2495812" cy="646331"/>
          </a:xfrm>
          <a:prstGeom prst="rect">
            <a:avLst/>
          </a:prstGeom>
        </p:spPr>
        <p:txBody>
          <a:bodyPr wrap="none">
            <a:spAutoFit/>
          </a:bodyPr>
          <a:lstStyle/>
          <a:p>
            <a:pPr algn="ctr"/>
            <a:r>
              <a:rPr lang="en-US" sz="3600" b="1" dirty="0">
                <a:solidFill>
                  <a:srgbClr val="0FB7BD"/>
                </a:solidFill>
              </a:rPr>
              <a:t>/ˈ</a:t>
            </a:r>
            <a:r>
              <a:rPr lang="en-US" sz="3600" b="1" dirty="0" err="1">
                <a:solidFill>
                  <a:srgbClr val="0FB7BD"/>
                </a:solidFill>
              </a:rPr>
              <a:t>aʊtdɔ</a:t>
            </a:r>
            <a:r>
              <a:rPr lang="en-US" sz="3600" b="1" dirty="0">
                <a:solidFill>
                  <a:srgbClr val="0FB7BD"/>
                </a:solidFill>
              </a:rPr>
              <a:t>ː(r)/ </a:t>
            </a:r>
            <a:endParaRPr lang="en-US" sz="3600" b="1" dirty="0">
              <a:solidFill>
                <a:srgbClr val="0FB7BD"/>
              </a:solidFill>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0" name="TextBox 9"/>
          <p:cNvSpPr txBox="1"/>
          <p:nvPr/>
        </p:nvSpPr>
        <p:spPr>
          <a:xfrm>
            <a:off x="487067" y="208434"/>
            <a:ext cx="2869591"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outdoor">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834144" y="5025811"/>
            <a:ext cx="901515" cy="901515"/>
          </a:xfrm>
          <a:prstGeom prst="rect">
            <a:avLst/>
          </a:prstGeom>
        </p:spPr>
      </p:pic>
      <p:sp>
        <p:nvSpPr>
          <p:cNvPr id="4" name="Text Box 3"/>
          <p:cNvSpPr txBox="1"/>
          <p:nvPr/>
        </p:nvSpPr>
        <p:spPr>
          <a:xfrm>
            <a:off x="5871845" y="5492750"/>
            <a:ext cx="5878195" cy="583565"/>
          </a:xfrm>
          <a:prstGeom prst="rect">
            <a:avLst/>
          </a:prstGeom>
          <a:noFill/>
        </p:spPr>
        <p:txBody>
          <a:bodyPr wrap="square" rtlCol="0">
            <a:spAutoFit/>
          </a:bodyPr>
          <a:p>
            <a:r>
              <a:rPr lang="en-US" sz="3200"/>
              <a:t>Flying a kite is an outdoor activity</a:t>
            </a:r>
            <a:r>
              <a:rPr lang="en-US" sz="2400"/>
              <a:t>.</a:t>
            </a:r>
            <a:endParaRPr lang="en-US" sz="2400"/>
          </a:p>
        </p:txBody>
      </p:sp>
      <p:pic>
        <p:nvPicPr>
          <p:cNvPr id="5" name="Picture 4"/>
          <p:cNvPicPr/>
          <p:nvPr/>
        </p:nvPicPr>
        <p:blipFill>
          <a:blip r:embed="rId5"/>
          <a:stretch>
            <a:fillRect/>
          </a:stretch>
        </p:blipFill>
        <p:spPr>
          <a:xfrm>
            <a:off x="6473825" y="1402080"/>
            <a:ext cx="4674870" cy="36931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351201" y="1724741"/>
            <a:ext cx="5974783" cy="105866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F7941E"/>
                </a:solidFill>
              </a:rPr>
              <a:t>patient</a:t>
            </a:r>
            <a:r>
              <a:rPr lang="en-US" sz="6600" dirty="0"/>
              <a:t> </a:t>
            </a:r>
            <a:r>
              <a:rPr lang="en-US" sz="4400" b="1" dirty="0">
                <a:solidFill>
                  <a:srgbClr val="F7941E"/>
                </a:solidFill>
                <a:cs typeface="Calibri" panose="020F0502020204030204" pitchFamily="34" charset="0"/>
              </a:rPr>
              <a:t>(adj)</a:t>
            </a:r>
            <a:endParaRPr lang="en-US" sz="4400" b="1" dirty="0">
              <a:solidFill>
                <a:srgbClr val="F7941E"/>
              </a:solidFill>
              <a:cs typeface="Calibri" panose="020F0502020204030204" pitchFamily="34" charset="0"/>
            </a:endParaRPr>
          </a:p>
        </p:txBody>
      </p:sp>
      <p:sp>
        <p:nvSpPr>
          <p:cNvPr id="12" name="Rectangle 11"/>
          <p:cNvSpPr/>
          <p:nvPr/>
        </p:nvSpPr>
        <p:spPr>
          <a:xfrm>
            <a:off x="1095237" y="4310571"/>
            <a:ext cx="4050892" cy="646331"/>
          </a:xfrm>
          <a:prstGeom prst="rect">
            <a:avLst/>
          </a:prstGeom>
        </p:spPr>
        <p:txBody>
          <a:bodyPr wrap="square">
            <a:spAutoFit/>
          </a:bodyPr>
          <a:lstStyle/>
          <a:p>
            <a:pPr lvl="0" algn="ctr"/>
            <a:r>
              <a:rPr lang="en-US" sz="3600" dirty="0" err="1"/>
              <a:t>kiên</a:t>
            </a:r>
            <a:r>
              <a:rPr lang="en-US" sz="3600" dirty="0"/>
              <a:t> </a:t>
            </a:r>
            <a:r>
              <a:rPr lang="en-US" sz="3600" dirty="0" err="1"/>
              <a:t>nhẫn</a:t>
            </a:r>
            <a:endParaRPr lang="en-US" sz="3600" dirty="0"/>
          </a:p>
        </p:txBody>
      </p:sp>
      <p:sp>
        <p:nvSpPr>
          <p:cNvPr id="2" name="Rectangle 1"/>
          <p:cNvSpPr/>
          <p:nvPr/>
        </p:nvSpPr>
        <p:spPr>
          <a:xfrm>
            <a:off x="2252303" y="3264933"/>
            <a:ext cx="1966116" cy="646331"/>
          </a:xfrm>
          <a:prstGeom prst="rect">
            <a:avLst/>
          </a:prstGeom>
        </p:spPr>
        <p:txBody>
          <a:bodyPr wrap="none">
            <a:spAutoFit/>
          </a:bodyPr>
          <a:lstStyle/>
          <a:p>
            <a:pPr algn="ctr"/>
            <a:r>
              <a:rPr lang="en-US" sz="3600" b="1" dirty="0">
                <a:solidFill>
                  <a:srgbClr val="0FB7BD"/>
                </a:solidFill>
              </a:rPr>
              <a:t>/ˈ</a:t>
            </a:r>
            <a:r>
              <a:rPr lang="en-US" sz="3600" b="1" dirty="0" err="1">
                <a:solidFill>
                  <a:srgbClr val="0FB7BD"/>
                </a:solidFill>
              </a:rPr>
              <a:t>peɪʃnt</a:t>
            </a:r>
            <a:r>
              <a:rPr lang="en-US" sz="3600" b="1" dirty="0">
                <a:solidFill>
                  <a:srgbClr val="0FB7BD"/>
                </a:solidFill>
              </a:rPr>
              <a:t>/ </a:t>
            </a:r>
            <a:endParaRPr lang="en-US" sz="3600" b="1" dirty="0">
              <a:solidFill>
                <a:srgbClr val="0FB7BD"/>
              </a:solidFill>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pic>
        <p:nvPicPr>
          <p:cNvPr id="7170" name="Picture 2" descr="Adjectives For Describing 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8349" y="1610199"/>
            <a:ext cx="5023885" cy="3767914"/>
          </a:xfrm>
          <a:prstGeom prst="rect">
            <a:avLst/>
          </a:prstGeom>
          <a:noFill/>
          <a:extLst>
            <a:ext uri="{909E8E84-426E-40DD-AFC4-6F175D3DCCD1}">
              <a14:hiddenFill xmlns:a14="http://schemas.microsoft.com/office/drawing/2010/main">
                <a:solidFill>
                  <a:srgbClr val="FFFFFF"/>
                </a:solidFill>
              </a14:hiddenFill>
            </a:ext>
          </a:extLst>
        </p:spPr>
      </p:pic>
      <p:pic>
        <p:nvPicPr>
          <p:cNvPr id="3" name="patient">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2759118" y="5209210"/>
            <a:ext cx="952486" cy="952486"/>
          </a:xfrm>
          <a:prstGeom prst="rect">
            <a:avLst/>
          </a:prstGeom>
        </p:spPr>
      </p:pic>
      <p:sp>
        <p:nvSpPr>
          <p:cNvPr id="9" name="TextBox 8"/>
          <p:cNvSpPr txBox="1"/>
          <p:nvPr/>
        </p:nvSpPr>
        <p:spPr>
          <a:xfrm>
            <a:off x="487067" y="208434"/>
            <a:ext cx="2869591"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4" name="Text Box 3"/>
          <p:cNvSpPr txBox="1"/>
          <p:nvPr/>
        </p:nvSpPr>
        <p:spPr>
          <a:xfrm>
            <a:off x="6524625" y="5749925"/>
            <a:ext cx="5273040" cy="583565"/>
          </a:xfrm>
          <a:prstGeom prst="rect">
            <a:avLst/>
          </a:prstGeom>
          <a:noFill/>
        </p:spPr>
        <p:txBody>
          <a:bodyPr wrap="square" rtlCol="0">
            <a:spAutoFit/>
          </a:bodyPr>
          <a:p>
            <a:r>
              <a:rPr lang="en-US" sz="3200"/>
              <a:t>Doing yoga is a patient hobby</a:t>
            </a:r>
            <a:endParaRPr lang="en-US" sz="3200"/>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522331" y="1721580"/>
            <a:ext cx="5974783" cy="105866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F7941E"/>
                </a:solidFill>
              </a:rPr>
              <a:t>responsibility</a:t>
            </a:r>
            <a:r>
              <a:rPr lang="en-US" sz="6000" b="1" dirty="0">
                <a:solidFill>
                  <a:srgbClr val="F7941E"/>
                </a:solidFill>
              </a:rPr>
              <a:t> </a:t>
            </a:r>
            <a:r>
              <a:rPr lang="en-US" sz="4400" b="1" dirty="0">
                <a:solidFill>
                  <a:srgbClr val="F7941E"/>
                </a:solidFill>
                <a:cs typeface="Calibri" panose="020F0502020204030204" pitchFamily="34" charset="0"/>
              </a:rPr>
              <a:t>(n)</a:t>
            </a:r>
            <a:endParaRPr lang="en-US" sz="4400" b="1" dirty="0">
              <a:solidFill>
                <a:srgbClr val="F7941E"/>
              </a:solidFill>
              <a:cs typeface="Calibri" panose="020F0502020204030204" pitchFamily="34" charset="0"/>
            </a:endParaRPr>
          </a:p>
        </p:txBody>
      </p:sp>
      <p:sp>
        <p:nvSpPr>
          <p:cNvPr id="12" name="Rectangle 11"/>
          <p:cNvSpPr/>
          <p:nvPr/>
        </p:nvSpPr>
        <p:spPr>
          <a:xfrm>
            <a:off x="1209915" y="4342131"/>
            <a:ext cx="4050892" cy="646331"/>
          </a:xfrm>
          <a:prstGeom prst="rect">
            <a:avLst/>
          </a:prstGeom>
        </p:spPr>
        <p:txBody>
          <a:bodyPr wrap="square">
            <a:spAutoFit/>
          </a:bodyPr>
          <a:lstStyle/>
          <a:p>
            <a:pPr lvl="0" algn="ctr"/>
            <a:r>
              <a:rPr lang="en-US" sz="3600" dirty="0" err="1" smtClean="0"/>
              <a:t>trách</a:t>
            </a:r>
            <a:r>
              <a:rPr lang="en-US" sz="3600" dirty="0" smtClean="0"/>
              <a:t> </a:t>
            </a:r>
            <a:r>
              <a:rPr lang="en-US" sz="3600" dirty="0" err="1"/>
              <a:t>nhiệm</a:t>
            </a:r>
            <a:endParaRPr lang="en-US" sz="3600" dirty="0"/>
          </a:p>
        </p:txBody>
      </p:sp>
      <p:sp>
        <p:nvSpPr>
          <p:cNvPr id="2" name="Rectangle 1"/>
          <p:cNvSpPr/>
          <p:nvPr/>
        </p:nvSpPr>
        <p:spPr>
          <a:xfrm>
            <a:off x="1418998" y="3238023"/>
            <a:ext cx="3632726" cy="646331"/>
          </a:xfrm>
          <a:prstGeom prst="rect">
            <a:avLst/>
          </a:prstGeom>
        </p:spPr>
        <p:txBody>
          <a:bodyPr wrap="none">
            <a:spAutoFit/>
          </a:bodyPr>
          <a:lstStyle/>
          <a:p>
            <a:pPr algn="ctr"/>
            <a:r>
              <a:rPr lang="en-US" sz="3600" b="1" dirty="0">
                <a:solidFill>
                  <a:srgbClr val="0FB7BD"/>
                </a:solidFill>
              </a:rPr>
              <a:t>/</a:t>
            </a:r>
            <a:r>
              <a:rPr lang="en-US" sz="3600" b="1" dirty="0" err="1">
                <a:solidFill>
                  <a:srgbClr val="0FB7BD"/>
                </a:solidFill>
              </a:rPr>
              <a:t>rɪˌspɒnsəˈbɪləti</a:t>
            </a:r>
            <a:r>
              <a:rPr lang="en-US" sz="3600" b="1" dirty="0">
                <a:solidFill>
                  <a:srgbClr val="0FB7BD"/>
                </a:solidFill>
              </a:rPr>
              <a:t>/ </a:t>
            </a:r>
            <a:endParaRPr lang="en-US" sz="3600" b="1" dirty="0">
              <a:solidFill>
                <a:srgbClr val="0FB7BD"/>
              </a:solidFill>
            </a:endParaRPr>
          </a:p>
        </p:txBody>
      </p: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pic>
        <p:nvPicPr>
          <p:cNvPr id="3" name="responsibility">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54686" y="3972316"/>
            <a:ext cx="864371" cy="864371"/>
          </a:xfrm>
          <a:prstGeom prst="rect">
            <a:avLst/>
          </a:prstGeom>
        </p:spPr>
      </p:pic>
      <p:sp>
        <p:nvSpPr>
          <p:cNvPr id="9" name="TextBox 8"/>
          <p:cNvSpPr txBox="1"/>
          <p:nvPr/>
        </p:nvSpPr>
        <p:spPr>
          <a:xfrm>
            <a:off x="487067" y="208434"/>
            <a:ext cx="2869591"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554990" y="5446395"/>
            <a:ext cx="6228715" cy="829945"/>
          </a:xfrm>
          <a:prstGeom prst="rect">
            <a:avLst/>
          </a:prstGeom>
          <a:noFill/>
        </p:spPr>
        <p:txBody>
          <a:bodyPr wrap="square" rtlCol="0">
            <a:spAutoFit/>
          </a:bodyPr>
          <a:p>
            <a:r>
              <a:rPr lang="en-US" altLang="vi-VN" sz="2400" b="1"/>
              <a:t>- </a:t>
            </a:r>
            <a:r>
              <a:rPr lang="vi-VN" altLang="en-US" sz="2400" b="1"/>
              <a:t>responsible (</a:t>
            </a:r>
            <a:r>
              <a:rPr lang="vi-VN" altLang="en-US" sz="2400" b="1"/>
              <a:t>adj): có trách </a:t>
            </a:r>
            <a:r>
              <a:rPr lang="vi-VN" altLang="en-US" sz="2400" b="1"/>
              <a:t>nhiệm</a:t>
            </a:r>
            <a:endParaRPr lang="vi-VN" altLang="en-US" sz="2400" b="1"/>
          </a:p>
          <a:p>
            <a:r>
              <a:rPr lang="vi-VN" altLang="en-US" sz="2400" b="1"/>
              <a:t>- take on responsibility: chịu trách nhiệm.</a:t>
            </a:r>
            <a:endParaRPr lang="vi-VN" altLang="en-US" sz="2400" b="1"/>
          </a:p>
        </p:txBody>
      </p:sp>
      <p:pic>
        <p:nvPicPr>
          <p:cNvPr id="8" name="Picture 7"/>
          <p:cNvPicPr/>
          <p:nvPr/>
        </p:nvPicPr>
        <p:blipFill>
          <a:blip r:embed="rId5"/>
          <a:stretch>
            <a:fillRect/>
          </a:stretch>
        </p:blipFill>
        <p:spPr>
          <a:xfrm>
            <a:off x="6992620" y="1339215"/>
            <a:ext cx="4180205" cy="4180205"/>
          </a:xfrm>
          <a:prstGeom prst="rect">
            <a:avLst/>
          </a:prstGeom>
        </p:spPr>
      </p:pic>
      <p:sp>
        <p:nvSpPr>
          <p:cNvPr id="10" name="Text Box 9"/>
          <p:cNvSpPr txBox="1"/>
          <p:nvPr/>
        </p:nvSpPr>
        <p:spPr>
          <a:xfrm>
            <a:off x="7169150" y="5860415"/>
            <a:ext cx="4830445" cy="387985"/>
          </a:xfrm>
          <a:prstGeom prst="rect">
            <a:avLst/>
          </a:prstGeom>
          <a:noFill/>
        </p:spPr>
        <p:txBody>
          <a:bodyPr wrap="square" rtlCol="0">
            <a:noAutofit/>
          </a:bodyPr>
          <a:p>
            <a:r>
              <a:rPr lang="vi-VN" altLang="en-US" sz="2000"/>
              <a:t>She takes respo</a:t>
            </a:r>
            <a:r>
              <a:rPr lang="vi-VN" altLang="en-US" sz="2000"/>
              <a:t>nsibility for her studying.</a:t>
            </a:r>
            <a:endParaRPr lang="vi-VN" altLang="en-US" sz="2000"/>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88"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6" grpId="0"/>
      <p:bldP spid="6" grpId="1"/>
    </p:bld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KSO_WM_MEDIACOVER_FLAG" val="1"/>
  <p:tag name="KSO_WM_UNIT_MEDIACOVER_BTN_STATE" val="1"/>
</p:tagLst>
</file>

<file path=ppt/tags/tag3.xml><?xml version="1.0" encoding="utf-8"?>
<p:tagLst xmlns:p="http://schemas.openxmlformats.org/presentationml/2006/main">
  <p:tag name="TABLE_ENDDRAG_ORIGIN_RECT" val="908*264"/>
  <p:tag name="TABLE_ENDDRAG_RECT" val="17*182*908*264"/>
</p:tagLst>
</file>

<file path=ppt/tags/tag4.xml><?xml version="1.0" encoding="utf-8"?>
<p:tagLst xmlns:p="http://schemas.openxmlformats.org/presentationml/2006/main">
  <p:tag name="TABLE_ENDDRAG_ORIGIN_RECT" val="473*123"/>
  <p:tag name="TABLE_ENDDRAG_RECT" val="30*93*473*123"/>
</p:tagLst>
</file>

<file path=ppt/tags/tag5.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5897</Words>
  <Application>WPS Presentation</Application>
  <PresentationFormat>Widescreen</PresentationFormat>
  <Paragraphs>363</Paragraphs>
  <Slides>33</Slides>
  <Notes>15</Notes>
  <HiddenSlides>0</HiddenSlides>
  <MMClips>10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33</vt:i4>
      </vt:variant>
    </vt:vector>
  </HeadingPairs>
  <TitlesOfParts>
    <vt:vector size="47" baseType="lpstr">
      <vt:lpstr>Arial</vt:lpstr>
      <vt:lpstr>SimSun</vt:lpstr>
      <vt:lpstr>Wingdings</vt:lpstr>
      <vt:lpstr>Times New Roman</vt:lpstr>
      <vt:lpstr>Myriad Pro</vt:lpstr>
      <vt:lpstr>Segoe Print</vt:lpstr>
      <vt:lpstr>ChronicaPro-Bold</vt:lpstr>
      <vt:lpstr>ChronicaPro-Book</vt:lpstr>
      <vt:lpstr>Calibri</vt:lpstr>
      <vt:lpstr>Microsoft YaHei</vt:lpstr>
      <vt:lpstr>Arial Unicode MS</vt:lpstr>
      <vt:lpstr>Calibri Light</vt:lpstr>
      <vt:lpstr>ChronicaPro-Medium</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Kim Thanh</cp:lastModifiedBy>
  <cp:revision>310</cp:revision>
  <dcterms:created xsi:type="dcterms:W3CDTF">2020-12-09T02:04:00Z</dcterms:created>
  <dcterms:modified xsi:type="dcterms:W3CDTF">2025-09-18T00:50:43Z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9CC97781C9F84D6A8970C821D43627C2_12</vt:lpwstr>
  </property>
  <property fmtid="{D5CDD505-2E9C-101B-9397-08002B2CF9AE}" pid="3" name="KSOProductBuildVer">
    <vt:lpwstr>1033-12.2.0.22549</vt:lpwstr>
  </property>
</Properties>
</file>