
<file path=[Content_Types].xml><?xml version="1.0" encoding="utf-8"?>
<Types xmlns="http://schemas.openxmlformats.org/package/2006/content-types">
  <Default Extension="jpeg" ContentType="image/jpeg"/>
  <Default Extension="JPG" ContentType="image/.jpg"/>
  <Default Extension="wav" ContentType="audio/x-wav"/>
  <Default Extension="tiff" ContentType="image/tiff"/>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sldIdLst>
    <p:sldId id="271" r:id="rId4"/>
    <p:sldId id="256" r:id="rId6"/>
    <p:sldId id="302" r:id="rId7"/>
    <p:sldId id="274" r:id="rId8"/>
    <p:sldId id="260" r:id="rId9"/>
    <p:sldId id="398" r:id="rId10"/>
    <p:sldId id="399" r:id="rId11"/>
    <p:sldId id="400" r:id="rId12"/>
    <p:sldId id="402" r:id="rId13"/>
    <p:sldId id="401" r:id="rId14"/>
    <p:sldId id="324" r:id="rId15"/>
    <p:sldId id="316" r:id="rId16"/>
    <p:sldId id="389" r:id="rId17"/>
    <p:sldId id="390" r:id="rId18"/>
    <p:sldId id="391" r:id="rId19"/>
    <p:sldId id="283" r:id="rId20"/>
    <p:sldId id="313" r:id="rId21"/>
    <p:sldId id="348" r:id="rId22"/>
    <p:sldId id="394" r:id="rId23"/>
    <p:sldId id="403" r:id="rId24"/>
    <p:sldId id="404" r:id="rId25"/>
    <p:sldId id="397" r:id="rId26"/>
    <p:sldId id="405" r:id="rId27"/>
    <p:sldId id="406" r:id="rId28"/>
    <p:sldId id="314" r:id="rId29"/>
    <p:sldId id="330" r:id="rId30"/>
    <p:sldId id="35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26648"/>
    <a:srgbClr val="F16649"/>
    <a:srgbClr val="6D9FB1"/>
    <a:srgbClr val="FBE5D6"/>
    <a:srgbClr val="FFFFFF"/>
    <a:srgbClr val="525593"/>
    <a:srgbClr val="F8B417"/>
    <a:srgbClr val="FEE3AF"/>
    <a:srgbClr val="0087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88366" autoAdjust="0"/>
  </p:normalViewPr>
  <p:slideViewPr>
    <p:cSldViewPr snapToGrid="0" showGuides="1">
      <p:cViewPr varScale="1">
        <p:scale>
          <a:sx n="67" d="100"/>
          <a:sy n="67" d="100"/>
        </p:scale>
        <p:origin x="1182"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4" Type="http://schemas.openxmlformats.org/officeDocument/2006/relationships/hyperlink" Target="https://dictionary.cambridge.org/vi/dictionary/english/fixed" TargetMode="External"/><Relationship Id="rId3" Type="http://schemas.openxmlformats.org/officeDocument/2006/relationships/hyperlink" Target="https://dictionary.cambridge.org/vi/dictionary/english/usual" TargetMode="External"/><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5" Type="http://schemas.openxmlformats.org/officeDocument/2006/relationships/hyperlink" Target="https://dictionary.cambridge.org/vi/dictionary/english/others" TargetMode="External"/><Relationship Id="rId4" Type="http://schemas.openxmlformats.org/officeDocument/2006/relationships/hyperlink" Target="https://dictionary.cambridge.org/vi/dictionary/english/decision" TargetMode="External"/><Relationship Id="rId3" Type="http://schemas.openxmlformats.org/officeDocument/2006/relationships/hyperlink" Target="https://dictionary.cambridge.org/vi/dictionary/english/offer" TargetMode="External"/><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6" Type="http://schemas.openxmlformats.org/officeDocument/2006/relationships/hyperlink" Target="https://dictionary.cambridge.org/vi/dictionary/english/amount" TargetMode="External"/><Relationship Id="rId5" Type="http://schemas.openxmlformats.org/officeDocument/2006/relationships/hyperlink" Target="https://dictionary.cambridge.org/vi/dictionary/english/level" TargetMode="External"/><Relationship Id="rId4" Type="http://schemas.openxmlformats.org/officeDocument/2006/relationships/hyperlink" Target="https://dictionary.cambridge.org/vi/dictionary/english/possible" TargetMode="External"/><Relationship Id="rId3" Type="http://schemas.openxmlformats.org/officeDocument/2006/relationships/hyperlink" Target="https://dictionary.cambridge.org/vi/dictionary/english/reduce" TargetMode="External"/><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6" Type="http://schemas.openxmlformats.org/officeDocument/2006/relationships/hyperlink" Target="https://dictionary.cambridge.org/vi/dictionary/english/home" TargetMode="External"/><Relationship Id="rId5" Type="http://schemas.openxmlformats.org/officeDocument/2006/relationships/hyperlink" Target="https://dictionary.cambridge.org/vi/dictionary/english/school" TargetMode="External"/><Relationship Id="rId4" Type="http://schemas.openxmlformats.org/officeDocument/2006/relationships/hyperlink" Target="https://dictionary.cambridge.org/vi/dictionary/english/child" TargetMode="External"/><Relationship Id="rId3" Type="http://schemas.openxmlformats.org/officeDocument/2006/relationships/hyperlink" Target="https://dictionary.cambridge.org/vi/dictionary/english/study"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a </a:t>
            </a:r>
            <a:r>
              <a:rPr lang="en-US" b="1" i="0" u="none" strike="noStrike" dirty="0">
                <a:solidFill>
                  <a:srgbClr val="1D2A57"/>
                </a:solidFill>
                <a:effectLst/>
                <a:latin typeface="Arial" panose="020B0604020202020204" pitchFamily="34" charset="0"/>
                <a:hlinkClick r:id="rId3" tooltip="usual"/>
              </a:rPr>
              <a:t>usual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4" tooltip="fixed"/>
              </a:rPr>
              <a:t>fixed</a:t>
            </a:r>
            <a:r>
              <a:rPr lang="en-US" b="1" i="0" dirty="0">
                <a:solidFill>
                  <a:srgbClr val="1D2A57"/>
                </a:solidFill>
                <a:effectLst/>
                <a:latin typeface="Arial" panose="020B0604020202020204" pitchFamily="34" charset="0"/>
              </a:rPr>
              <a:t> way of doing things:</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give or </a:t>
            </a:r>
            <a:r>
              <a:rPr lang="en-US" b="1" i="0" u="none" strike="noStrike" dirty="0">
                <a:solidFill>
                  <a:srgbClr val="1D2A57"/>
                </a:solidFill>
                <a:effectLst/>
                <a:latin typeface="Arial" panose="020B0604020202020204" pitchFamily="34" charset="0"/>
                <a:hlinkClick r:id="rId3" tooltip="offer"/>
              </a:rPr>
              <a:t>offer</a:t>
            </a:r>
            <a:r>
              <a:rPr lang="en-US" b="1" i="0" dirty="0">
                <a:solidFill>
                  <a:srgbClr val="1D2A57"/>
                </a:solidFill>
                <a:effectLst/>
                <a:latin typeface="Arial" panose="020B0604020202020204" pitchFamily="34" charset="0"/>
              </a:rPr>
              <a:t> something for a </a:t>
            </a:r>
            <a:r>
              <a:rPr lang="en-US" b="1" i="0" u="none" strike="noStrike" dirty="0">
                <a:solidFill>
                  <a:srgbClr val="1D2A57"/>
                </a:solidFill>
                <a:effectLst/>
                <a:latin typeface="Arial" panose="020B0604020202020204" pitchFamily="34" charset="0"/>
                <a:hlinkClick r:id="rId4" tooltip="decision"/>
              </a:rPr>
              <a:t>decision</a:t>
            </a:r>
            <a:r>
              <a:rPr lang="en-US" b="1" i="0" dirty="0">
                <a:solidFill>
                  <a:srgbClr val="1D2A57"/>
                </a:solidFill>
                <a:effectLst/>
                <a:latin typeface="Arial" panose="020B0604020202020204" pitchFamily="34" charset="0"/>
              </a:rPr>
              <a:t> to be made by </a:t>
            </a:r>
            <a:r>
              <a:rPr lang="en-US" b="1" i="0" u="none" strike="noStrike" dirty="0">
                <a:solidFill>
                  <a:srgbClr val="1D2A57"/>
                </a:solidFill>
                <a:effectLst/>
                <a:latin typeface="Arial" panose="020B0604020202020204" pitchFamily="34" charset="0"/>
                <a:hlinkClick r:id="rId5" tooltip="others"/>
              </a:rPr>
              <a:t>others</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dirty="0">
                <a:solidFill>
                  <a:srgbClr val="1D2A57"/>
                </a:solidFill>
                <a:effectLst/>
                <a:latin typeface="Arial" panose="020B0604020202020204" pitchFamily="34" charset="0"/>
              </a:rPr>
              <a:t>to </a:t>
            </a:r>
            <a:r>
              <a:rPr lang="en-US" b="1" i="0" u="none" strike="noStrike" dirty="0">
                <a:solidFill>
                  <a:srgbClr val="1D2A57"/>
                </a:solidFill>
                <a:effectLst/>
                <a:latin typeface="Arial" panose="020B0604020202020204" pitchFamily="34" charset="0"/>
                <a:hlinkClick r:id="rId3" tooltip="reduce"/>
              </a:rPr>
              <a:t>reduce</a:t>
            </a:r>
            <a:r>
              <a:rPr lang="en-US" b="1" i="0" dirty="0">
                <a:solidFill>
                  <a:srgbClr val="1D2A57"/>
                </a:solidFill>
                <a:effectLst/>
                <a:latin typeface="Arial" panose="020B0604020202020204" pitchFamily="34" charset="0"/>
              </a:rPr>
              <a:t> something to the least </a:t>
            </a:r>
            <a:r>
              <a:rPr lang="en-US" b="1" i="0" u="none" strike="noStrike" dirty="0">
                <a:solidFill>
                  <a:srgbClr val="1D2A57"/>
                </a:solidFill>
                <a:effectLst/>
                <a:latin typeface="Arial" panose="020B0604020202020204" pitchFamily="34" charset="0"/>
                <a:hlinkClick r:id="rId4" tooltip="possible"/>
              </a:rPr>
              <a:t>possible</a:t>
            </a:r>
            <a:r>
              <a:rPr lang="en-US" b="1" i="0" dirty="0">
                <a:solidFill>
                  <a:srgbClr val="1D2A57"/>
                </a:solidFill>
                <a:effectLst/>
                <a:latin typeface="Arial" panose="020B0604020202020204" pitchFamily="34" charset="0"/>
              </a:rPr>
              <a:t> </a:t>
            </a:r>
            <a:r>
              <a:rPr lang="en-US" b="1" i="0" u="none" strike="noStrike" dirty="0">
                <a:solidFill>
                  <a:srgbClr val="1D2A57"/>
                </a:solidFill>
                <a:effectLst/>
                <a:latin typeface="Arial" panose="020B0604020202020204" pitchFamily="34" charset="0"/>
                <a:hlinkClick r:id="rId5" tooltip="level"/>
              </a:rPr>
              <a:t>level</a:t>
            </a:r>
            <a:r>
              <a:rPr lang="en-US" b="1" i="0" dirty="0">
                <a:solidFill>
                  <a:srgbClr val="1D2A57"/>
                </a:solidFill>
                <a:effectLst/>
                <a:latin typeface="Arial" panose="020B0604020202020204" pitchFamily="34" charset="0"/>
              </a:rPr>
              <a:t> or </a:t>
            </a:r>
            <a:r>
              <a:rPr lang="en-US" b="1" i="0" u="none" strike="noStrike" dirty="0">
                <a:solidFill>
                  <a:srgbClr val="1D2A57"/>
                </a:solidFill>
                <a:effectLst/>
                <a:latin typeface="Arial" panose="020B0604020202020204" pitchFamily="34" charset="0"/>
                <a:hlinkClick r:id="rId6" tooltip="amount"/>
              </a:rPr>
              <a:t>amount</a:t>
            </a:r>
            <a:r>
              <a:rPr lang="en-US" b="1" i="0" dirty="0">
                <a:solidFill>
                  <a:srgbClr val="1D2A57"/>
                </a:solidFill>
                <a:effectLst/>
                <a:latin typeface="Arial" panose="020B0604020202020204" pitchFamily="34" charset="0"/>
              </a:rPr>
              <a:t>:</a:t>
            </a:r>
            <a:endParaRPr lang="en-US" sz="1200" b="0" i="0" dirty="0">
              <a:solidFill>
                <a:srgbClr val="F26648"/>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Trang: B, Phong: A, Tom: C.</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 	4. A	5. B	</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499"/>
        <p:cNvGrpSpPr/>
        <p:nvPr/>
      </p:nvGrpSpPr>
      <p:grpSpPr>
        <a:xfrm>
          <a:off x="0" y="0"/>
          <a:ext cx="0" cy="0"/>
          <a:chOff x="0" y="0"/>
          <a:chExt cx="0" cy="0"/>
        </a:xfrm>
      </p:grpSpPr>
      <p:sp>
        <p:nvSpPr>
          <p:cNvPr id="2500" name="Google Shape;2500;gb256ac5db5_0_1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1" name="Google Shape;2501;gb256ac5db5_0_1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1" dirty="0">
                <a:solidFill>
                  <a:srgbClr val="000000"/>
                </a:solidFill>
                <a:effectLst/>
                <a:highlight>
                  <a:srgbClr val="FFFF00"/>
                </a:highlight>
                <a:latin typeface="Times New Roman" panose="02020603050405020304" pitchFamily="18" charset="0"/>
                <a:ea typeface="Calibri" panose="020F0502020204030204" pitchFamily="34" charset="0"/>
              </a:rPr>
              <a:t>Key:</a:t>
            </a:r>
            <a:r>
              <a:rPr lang="en-GB" sz="1800" b="1" i="1" dirty="0">
                <a:solidFill>
                  <a:srgbClr val="000000"/>
                </a:solidFill>
                <a:effectLst/>
                <a:highlight>
                  <a:srgbClr val="FFFF00"/>
                </a:highlight>
                <a:latin typeface="Times New Roman" panose="02020603050405020304" pitchFamily="18" charset="0"/>
                <a:ea typeface="Arial" panose="020B0604020202020204" pitchFamily="34" charset="0"/>
              </a:rPr>
              <a:t> </a:t>
            </a:r>
            <a:r>
              <a:rPr lang="en-GB" sz="1800" dirty="0">
                <a:solidFill>
                  <a:srgbClr val="000000"/>
                </a:solidFill>
                <a:effectLst/>
                <a:highlight>
                  <a:srgbClr val="FFFF00"/>
                </a:highlight>
                <a:latin typeface="Times New Roman" panose="02020603050405020304" pitchFamily="18" charset="0"/>
                <a:ea typeface="Calibri" panose="020F0502020204030204" pitchFamily="34" charset="0"/>
              </a:rPr>
              <a:t>1. c	2. a	3. </a:t>
            </a:r>
            <a:r>
              <a:rPr lang="en-GB" sz="1800" dirty="0">
                <a:solidFill>
                  <a:srgbClr val="000000"/>
                </a:solidFill>
                <a:effectLst/>
                <a:latin typeface="Times New Roman" panose="02020603050405020304" pitchFamily="18" charset="0"/>
                <a:ea typeface="Calibri" panose="020F0502020204030204" pitchFamily="34" charset="0"/>
              </a:rPr>
              <a:t>b</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6"/>
        <p:cNvGrpSpPr/>
        <p:nvPr/>
      </p:nvGrpSpPr>
      <p:grpSpPr>
        <a:xfrm>
          <a:off x="0" y="0"/>
          <a:ext cx="0" cy="0"/>
          <a:chOff x="0" y="0"/>
          <a:chExt cx="0" cy="0"/>
        </a:xfrm>
      </p:grpSpPr>
      <p:sp>
        <p:nvSpPr>
          <p:cNvPr id="1077" name="Google Shape;1077;gaa7d06a337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aa7d06a337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i="0" u="none" strike="noStrike" dirty="0">
                <a:solidFill>
                  <a:srgbClr val="1D2A57"/>
                </a:solidFill>
                <a:effectLst/>
                <a:latin typeface="Arial" panose="020B0604020202020204" pitchFamily="34" charset="0"/>
                <a:hlinkClick r:id="rId3" tooltip="studying"/>
              </a:rPr>
              <a:t>studying</a:t>
            </a:r>
            <a:r>
              <a:rPr lang="en-US" b="1" i="0" dirty="0">
                <a:solidFill>
                  <a:srgbClr val="1D2A57"/>
                </a:solidFill>
                <a:effectLst/>
                <a:latin typeface="Arial" panose="020B0604020202020204" pitchFamily="34" charset="0"/>
              </a:rPr>
              <a:t> done by a </a:t>
            </a:r>
            <a:r>
              <a:rPr lang="en-US" b="1" i="0" u="none" strike="noStrike" dirty="0">
                <a:solidFill>
                  <a:srgbClr val="1D2A57"/>
                </a:solidFill>
                <a:effectLst/>
                <a:latin typeface="Arial" panose="020B0604020202020204" pitchFamily="34" charset="0"/>
                <a:hlinkClick r:id="rId4" tooltip="child"/>
              </a:rPr>
              <a:t>child</a:t>
            </a:r>
            <a:r>
              <a:rPr lang="en-US" b="1" i="0" dirty="0">
                <a:solidFill>
                  <a:srgbClr val="1D2A57"/>
                </a:solidFill>
                <a:effectLst/>
                <a:latin typeface="Arial" panose="020B0604020202020204" pitchFamily="34" charset="0"/>
              </a:rPr>
              <a:t> at </a:t>
            </a:r>
            <a:r>
              <a:rPr lang="en-US" b="1" i="0" u="none" strike="noStrike" dirty="0">
                <a:solidFill>
                  <a:srgbClr val="1D2A57"/>
                </a:solidFill>
                <a:effectLst/>
                <a:latin typeface="Arial" panose="020B0604020202020204" pitchFamily="34" charset="0"/>
                <a:hlinkClick r:id="rId5" tooltip="school"/>
              </a:rPr>
              <a:t>school</a:t>
            </a:r>
            <a:r>
              <a:rPr lang="en-US" b="1" i="0" dirty="0">
                <a:solidFill>
                  <a:srgbClr val="1D2A57"/>
                </a:solidFill>
                <a:effectLst/>
                <a:latin typeface="Arial" panose="020B0604020202020204" pitchFamily="34" charset="0"/>
              </a:rPr>
              <a:t> or at </a:t>
            </a:r>
            <a:r>
              <a:rPr lang="en-US" b="1" i="0" u="none" strike="noStrike" dirty="0">
                <a:solidFill>
                  <a:srgbClr val="1D2A57"/>
                </a:solidFill>
                <a:effectLst/>
                <a:latin typeface="Arial" panose="020B0604020202020204" pitchFamily="34" charset="0"/>
                <a:hlinkClick r:id="rId6" tooltip="home"/>
              </a:rPr>
              <a:t>home</a:t>
            </a:r>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2480034" y="5217200"/>
            <a:ext cx="9711845" cy="1640824"/>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80034" y="5622100"/>
            <a:ext cx="4390316" cy="54547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255" y="5746367"/>
            <a:ext cx="10189845" cy="111145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08675" y="5938861"/>
            <a:ext cx="2185524" cy="919187"/>
            <a:chOff x="456506" y="4454146"/>
            <a:chExt cx="1639143" cy="689390"/>
          </a:xfrm>
        </p:grpSpPr>
        <p:sp>
          <p:nvSpPr>
            <p:cNvPr id="13" name="Google Shape;13;p2"/>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883902" y="12174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0259667" y="1013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txBox="1">
            <a:spLocks noGrp="1"/>
          </p:cNvSpPr>
          <p:nvPr>
            <p:ph type="ctrTitle"/>
          </p:nvPr>
        </p:nvSpPr>
        <p:spPr>
          <a:xfrm>
            <a:off x="1507700" y="805467"/>
            <a:ext cx="6084400" cy="3458000"/>
          </a:xfrm>
          <a:prstGeom prst="rect">
            <a:avLst/>
          </a:prstGeom>
        </p:spPr>
        <p:txBody>
          <a:bodyPr spcFirstLastPara="1" wrap="square" lIns="91425" tIns="91425" rIns="91425" bIns="91425" anchor="b" anchorCtr="0">
            <a:noAutofit/>
          </a:bodyPr>
          <a:lstStyle>
            <a:lvl1pPr lvl="0" algn="l">
              <a:lnSpc>
                <a:spcPct val="90000"/>
              </a:lnSpc>
              <a:spcBef>
                <a:spcPts val="0"/>
              </a:spcBef>
              <a:spcAft>
                <a:spcPts val="0"/>
              </a:spcAft>
              <a:buClr>
                <a:schemeClr val="accent1"/>
              </a:buClr>
              <a:buSzPts val="5200"/>
              <a:buFont typeface="Patrick Hand"/>
              <a:buNone/>
              <a:defRPr sz="8000">
                <a:solidFill>
                  <a:schemeClr val="accent2"/>
                </a:solidFill>
                <a:latin typeface="Patrick Hand"/>
                <a:ea typeface="Patrick Hand"/>
                <a:cs typeface="Patrick Hand"/>
                <a:sym typeface="Patrick Hand"/>
              </a:defRPr>
            </a:lvl1pPr>
            <a:lvl2pPr lvl="1">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2pPr>
            <a:lvl3pPr lvl="2">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3pPr>
            <a:lvl4pPr lvl="3">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4pPr>
            <a:lvl5pPr lvl="4">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5pPr>
            <a:lvl6pPr lvl="5">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6pPr>
            <a:lvl7pPr lvl="6">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7pPr>
            <a:lvl8pPr lvl="7">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8pPr>
            <a:lvl9pPr lvl="8">
              <a:spcBef>
                <a:spcPts val="0"/>
              </a:spcBef>
              <a:spcAft>
                <a:spcPts val="0"/>
              </a:spcAft>
              <a:buClr>
                <a:schemeClr val="accent1"/>
              </a:buClr>
              <a:buSzPts val="5200"/>
              <a:buFont typeface="Cabin Sketch"/>
              <a:buNone/>
              <a:defRPr sz="6935">
                <a:solidFill>
                  <a:schemeClr val="accent1"/>
                </a:solidFill>
                <a:latin typeface="Cabin Sketch"/>
                <a:ea typeface="Cabin Sketch"/>
                <a:cs typeface="Cabin Sketch"/>
                <a:sym typeface="Cabin Sketch"/>
              </a:defRPr>
            </a:lvl9pPr>
          </a:lstStyle>
          <a:p/>
        </p:txBody>
      </p:sp>
      <p:sp>
        <p:nvSpPr>
          <p:cNvPr id="30" name="Google Shape;30;p2"/>
          <p:cNvSpPr txBox="1">
            <a:spLocks noGrp="1"/>
          </p:cNvSpPr>
          <p:nvPr>
            <p:ph type="subTitle" idx="1"/>
          </p:nvPr>
        </p:nvSpPr>
        <p:spPr>
          <a:xfrm>
            <a:off x="1507700" y="4082167"/>
            <a:ext cx="3700000" cy="635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600"/>
              <a:buFont typeface="Patrick Hand"/>
              <a:buNone/>
              <a:defRPr sz="2135"/>
            </a:lvl1pPr>
            <a:lvl2pPr lvl="1">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2pPr>
            <a:lvl3pPr lvl="2">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3pPr>
            <a:lvl4pPr lvl="3">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4pPr>
            <a:lvl5pPr lvl="4">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5pPr>
            <a:lvl6pPr lvl="5">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6pPr>
            <a:lvl7pPr lvl="6">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7pPr>
            <a:lvl8pPr lvl="7">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8pPr>
            <a:lvl9pPr lvl="8">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9pPr>
          </a:lstStyle>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bg>
      <p:bgPr>
        <a:solidFill>
          <a:schemeClr val="dk1"/>
        </a:solidFill>
        <a:effectLst/>
      </p:bgPr>
    </p:bg>
    <p:spTree>
      <p:nvGrpSpPr>
        <p:cNvPr id="1" name="Shape 31"/>
        <p:cNvGrpSpPr/>
        <p:nvPr/>
      </p:nvGrpSpPr>
      <p:grpSpPr>
        <a:xfrm>
          <a:off x="0" y="0"/>
          <a:ext cx="0" cy="0"/>
          <a:chOff x="0" y="0"/>
          <a:chExt cx="0" cy="0"/>
        </a:xfrm>
      </p:grpSpPr>
      <p:grpSp>
        <p:nvGrpSpPr>
          <p:cNvPr id="32" name="Google Shape;32;p3"/>
          <p:cNvGrpSpPr/>
          <p:nvPr/>
        </p:nvGrpSpPr>
        <p:grpSpPr>
          <a:xfrm>
            <a:off x="1047483" y="4641696"/>
            <a:ext cx="5745556" cy="2225877"/>
            <a:chOff x="2189450" y="2220300"/>
            <a:chExt cx="3202175" cy="1240550"/>
          </a:xfrm>
        </p:grpSpPr>
        <p:sp>
          <p:nvSpPr>
            <p:cNvPr id="33" name="Google Shape;33;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3"/>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a:off x="4465955" y="5119331"/>
            <a:ext cx="4521471" cy="1751656"/>
            <a:chOff x="2189450" y="2220300"/>
            <a:chExt cx="3202175" cy="1240550"/>
          </a:xfrm>
        </p:grpSpPr>
        <p:sp>
          <p:nvSpPr>
            <p:cNvPr id="39" name="Google Shape;39;p3"/>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 name="Google Shape;41;p3"/>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txBox="1">
            <a:spLocks noGrp="1"/>
          </p:cNvSpPr>
          <p:nvPr>
            <p:ph type="title"/>
          </p:nvPr>
        </p:nvSpPr>
        <p:spPr>
          <a:xfrm>
            <a:off x="2267933" y="3227300"/>
            <a:ext cx="7656000" cy="744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5335">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47" name="Google Shape;47;p3"/>
          <p:cNvSpPr txBox="1">
            <a:spLocks noGrp="1"/>
          </p:cNvSpPr>
          <p:nvPr>
            <p:ph type="subTitle" idx="1"/>
          </p:nvPr>
        </p:nvSpPr>
        <p:spPr>
          <a:xfrm>
            <a:off x="2268067" y="3929976"/>
            <a:ext cx="7656000" cy="63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6"/>
              </a:buClr>
              <a:buSzPts val="1600"/>
              <a:buFont typeface="Patrick Hand"/>
              <a:buNone/>
              <a:defRPr sz="2135"/>
            </a:lvl1pPr>
            <a:lvl2pPr lvl="1"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9pPr>
          </a:lstStyle>
          <a:p/>
        </p:txBody>
      </p:sp>
      <p:sp>
        <p:nvSpPr>
          <p:cNvPr id="48" name="Google Shape;48;p3"/>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matchingName="Title and body">
  <p:cSld name="Title and body">
    <p:bg>
      <p:bgPr>
        <a:solidFill>
          <a:schemeClr val="dk1"/>
        </a:solidFill>
        <a:effectLst/>
      </p:bgPr>
    </p:bg>
    <p:spTree>
      <p:nvGrpSpPr>
        <p:cNvPr id="1" name="Shape 54"/>
        <p:cNvGrpSpPr/>
        <p:nvPr/>
      </p:nvGrpSpPr>
      <p:grpSpPr>
        <a:xfrm>
          <a:off x="0" y="0"/>
          <a:ext cx="0" cy="0"/>
          <a:chOff x="0" y="0"/>
          <a:chExt cx="0" cy="0"/>
        </a:xfrm>
      </p:grpSpPr>
      <p:sp>
        <p:nvSpPr>
          <p:cNvPr id="55" name="Google Shape;55;p4"/>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4"/>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4"/>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grpSp>
        <p:nvGrpSpPr>
          <p:cNvPr id="61" name="Google Shape;61;p4"/>
          <p:cNvGrpSpPr/>
          <p:nvPr/>
        </p:nvGrpSpPr>
        <p:grpSpPr>
          <a:xfrm>
            <a:off x="418089" y="4927092"/>
            <a:ext cx="4465967" cy="1730153"/>
            <a:chOff x="2189450" y="2220300"/>
            <a:chExt cx="3202175" cy="1240550"/>
          </a:xfrm>
        </p:grpSpPr>
        <p:sp>
          <p:nvSpPr>
            <p:cNvPr id="62" name="Google Shape;62;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4"/>
          <p:cNvGrpSpPr/>
          <p:nvPr/>
        </p:nvGrpSpPr>
        <p:grpSpPr>
          <a:xfrm>
            <a:off x="3075404" y="5298511"/>
            <a:ext cx="3514707" cy="1361628"/>
            <a:chOff x="2189450" y="2220300"/>
            <a:chExt cx="3202175" cy="1240550"/>
          </a:xfrm>
        </p:grpSpPr>
        <p:sp>
          <p:nvSpPr>
            <p:cNvPr id="65" name="Google Shape;65;p4"/>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 name="Google Shape;67;p4"/>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4"/>
          <p:cNvSpPr txBox="1">
            <a:spLocks noGrp="1"/>
          </p:cNvSpPr>
          <p:nvPr>
            <p:ph type="subTitle" idx="1"/>
          </p:nvPr>
        </p:nvSpPr>
        <p:spPr>
          <a:xfrm>
            <a:off x="715800" y="1289703"/>
            <a:ext cx="10760400" cy="4508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600"/>
            </a:lvl1pPr>
            <a:lvl2pPr lvl="1" rtl="0">
              <a:spcBef>
                <a:spcPts val="2135"/>
              </a:spcBef>
              <a:spcAft>
                <a:spcPts val="0"/>
              </a:spcAft>
              <a:buClr>
                <a:srgbClr val="434343"/>
              </a:buClr>
              <a:buSzPts val="1200"/>
              <a:buFont typeface="Roboto Condensed Light"/>
              <a:buAutoNum type="alphaLcPeriod"/>
              <a:defRPr/>
            </a:lvl2pPr>
            <a:lvl3pPr lvl="2" rtl="0">
              <a:spcBef>
                <a:spcPts val="2135"/>
              </a:spcBef>
              <a:spcAft>
                <a:spcPts val="0"/>
              </a:spcAft>
              <a:buClr>
                <a:srgbClr val="434343"/>
              </a:buClr>
              <a:buSzPts val="1200"/>
              <a:buFont typeface="Roboto Condensed Light"/>
              <a:buAutoNum type="romanLcPeriod"/>
              <a:defRPr/>
            </a:lvl3pPr>
            <a:lvl4pPr lvl="3" rtl="0">
              <a:spcBef>
                <a:spcPts val="2135"/>
              </a:spcBef>
              <a:spcAft>
                <a:spcPts val="0"/>
              </a:spcAft>
              <a:buClr>
                <a:srgbClr val="434343"/>
              </a:buClr>
              <a:buSzPts val="1200"/>
              <a:buFont typeface="Roboto Condensed Light"/>
              <a:buAutoNum type="arabicPeriod"/>
              <a:defRPr/>
            </a:lvl4pPr>
            <a:lvl5pPr lvl="4" rtl="0">
              <a:spcBef>
                <a:spcPts val="2135"/>
              </a:spcBef>
              <a:spcAft>
                <a:spcPts val="0"/>
              </a:spcAft>
              <a:buClr>
                <a:srgbClr val="434343"/>
              </a:buClr>
              <a:buSzPts val="1200"/>
              <a:buFont typeface="Roboto Condensed Light"/>
              <a:buAutoNum type="alphaLcPeriod"/>
              <a:defRPr/>
            </a:lvl5pPr>
            <a:lvl6pPr lvl="5" rtl="0">
              <a:spcBef>
                <a:spcPts val="2135"/>
              </a:spcBef>
              <a:spcAft>
                <a:spcPts val="0"/>
              </a:spcAft>
              <a:buClr>
                <a:srgbClr val="434343"/>
              </a:buClr>
              <a:buSzPts val="1200"/>
              <a:buFont typeface="Roboto Condensed Light"/>
              <a:buAutoNum type="romanLcPeriod"/>
              <a:defRPr/>
            </a:lvl6pPr>
            <a:lvl7pPr lvl="6" rtl="0">
              <a:spcBef>
                <a:spcPts val="2135"/>
              </a:spcBef>
              <a:spcAft>
                <a:spcPts val="0"/>
              </a:spcAft>
              <a:buClr>
                <a:srgbClr val="434343"/>
              </a:buClr>
              <a:buSzPts val="1200"/>
              <a:buFont typeface="Roboto Condensed Light"/>
              <a:buAutoNum type="arabicPeriod"/>
              <a:defRPr/>
            </a:lvl7pPr>
            <a:lvl8pPr lvl="7" rtl="0">
              <a:spcBef>
                <a:spcPts val="2135"/>
              </a:spcBef>
              <a:spcAft>
                <a:spcPts val="0"/>
              </a:spcAft>
              <a:buClr>
                <a:srgbClr val="434343"/>
              </a:buClr>
              <a:buSzPts val="1200"/>
              <a:buFont typeface="Roboto Condensed Light"/>
              <a:buAutoNum type="alphaLcPeriod"/>
              <a:defRPr/>
            </a:lvl8pPr>
            <a:lvl9pPr lvl="8" rtl="0">
              <a:spcBef>
                <a:spcPts val="2135"/>
              </a:spcBef>
              <a:spcAft>
                <a:spcPts val="2135"/>
              </a:spcAft>
              <a:buClr>
                <a:srgbClr val="434343"/>
              </a:buClr>
              <a:buSzPts val="1200"/>
              <a:buFont typeface="Roboto Condensed Light"/>
              <a:buAutoNum type="romanLcPeriod"/>
              <a:defRPr/>
            </a:lvl9pPr>
          </a:lstStyle>
          <a:p/>
        </p:txBody>
      </p:sp>
      <p:grpSp>
        <p:nvGrpSpPr>
          <p:cNvPr id="70" name="Google Shape;70;p4"/>
          <p:cNvGrpSpPr/>
          <p:nvPr/>
        </p:nvGrpSpPr>
        <p:grpSpPr>
          <a:xfrm>
            <a:off x="8614593" y="5632380"/>
            <a:ext cx="2372824" cy="907669"/>
            <a:chOff x="6460945" y="4155274"/>
            <a:chExt cx="1779618" cy="680752"/>
          </a:xfrm>
        </p:grpSpPr>
        <p:grpSp>
          <p:nvGrpSpPr>
            <p:cNvPr id="71" name="Google Shape;71;p4"/>
            <p:cNvGrpSpPr/>
            <p:nvPr/>
          </p:nvGrpSpPr>
          <p:grpSpPr>
            <a:xfrm>
              <a:off x="6826943" y="4258421"/>
              <a:ext cx="189425" cy="557741"/>
              <a:chOff x="1538085" y="1915884"/>
              <a:chExt cx="119927" cy="353269"/>
            </a:xfrm>
          </p:grpSpPr>
          <p:sp>
            <p:nvSpPr>
              <p:cNvPr id="72" name="Google Shape;72;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 name="Google Shape;77;p4"/>
            <p:cNvGrpSpPr/>
            <p:nvPr/>
          </p:nvGrpSpPr>
          <p:grpSpPr>
            <a:xfrm>
              <a:off x="7908012" y="4319937"/>
              <a:ext cx="172995" cy="509414"/>
              <a:chOff x="1538085" y="1915884"/>
              <a:chExt cx="119927" cy="353269"/>
            </a:xfrm>
          </p:grpSpPr>
          <p:sp>
            <p:nvSpPr>
              <p:cNvPr id="78" name="Google Shape;78;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4"/>
            <p:cNvGrpSpPr/>
            <p:nvPr/>
          </p:nvGrpSpPr>
          <p:grpSpPr>
            <a:xfrm>
              <a:off x="6460945" y="4155274"/>
              <a:ext cx="1779618" cy="680752"/>
              <a:chOff x="1158083" y="1875109"/>
              <a:chExt cx="1096770" cy="419622"/>
            </a:xfrm>
          </p:grpSpPr>
          <p:sp>
            <p:nvSpPr>
              <p:cNvPr id="84" name="Google Shape;84;p4"/>
              <p:cNvSpPr/>
              <p:nvPr/>
            </p:nvSpPr>
            <p:spPr>
              <a:xfrm>
                <a:off x="1594300" y="1938906"/>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565921" y="1918020"/>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1538085" y="1941584"/>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1578771" y="1915884"/>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1550410" y="2014829"/>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1923995" y="1945766"/>
                <a:ext cx="63712" cy="119896"/>
              </a:xfrm>
              <a:custGeom>
                <a:avLst/>
                <a:gdLst/>
                <a:ahLst/>
                <a:cxnLst/>
                <a:rect l="l" t="t" r="r" b="b"/>
                <a:pathLst>
                  <a:path w="3520" h="6625" extrusionOk="0">
                    <a:moveTo>
                      <a:pt x="3520" y="0"/>
                    </a:moveTo>
                    <a:cubicBezTo>
                      <a:pt x="1302" y="1094"/>
                      <a:pt x="1" y="3667"/>
                      <a:pt x="385" y="6240"/>
                    </a:cubicBezTo>
                    <a:lnTo>
                      <a:pt x="563" y="6624"/>
                    </a:lnTo>
                    <a:cubicBezTo>
                      <a:pt x="2071" y="4761"/>
                      <a:pt x="3106" y="2455"/>
                      <a:pt x="3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1886005" y="1914184"/>
                <a:ext cx="46046" cy="152544"/>
              </a:xfrm>
              <a:custGeom>
                <a:avLst/>
                <a:gdLst/>
                <a:ahLst/>
                <a:cxnLst/>
                <a:rect l="l" t="t" r="r" b="b"/>
                <a:pathLst>
                  <a:path w="2544" h="8429" extrusionOk="0">
                    <a:moveTo>
                      <a:pt x="1449" y="0"/>
                    </a:moveTo>
                    <a:cubicBezTo>
                      <a:pt x="0" y="2455"/>
                      <a:pt x="148" y="5826"/>
                      <a:pt x="1774" y="8428"/>
                    </a:cubicBezTo>
                    <a:lnTo>
                      <a:pt x="2425" y="7985"/>
                    </a:lnTo>
                    <a:cubicBezTo>
                      <a:pt x="2543" y="5323"/>
                      <a:pt x="2218" y="2603"/>
                      <a:pt x="14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1873155" y="1981619"/>
                <a:ext cx="63712" cy="78688"/>
              </a:xfrm>
              <a:custGeom>
                <a:avLst/>
                <a:gdLst/>
                <a:ahLst/>
                <a:cxnLst/>
                <a:rect l="l" t="t" r="r" b="b"/>
                <a:pathLst>
                  <a:path w="3520" h="4348" extrusionOk="0">
                    <a:moveTo>
                      <a:pt x="89" y="0"/>
                    </a:moveTo>
                    <a:lnTo>
                      <a:pt x="89" y="0"/>
                    </a:lnTo>
                    <a:cubicBezTo>
                      <a:pt x="0" y="1597"/>
                      <a:pt x="917" y="3283"/>
                      <a:pt x="2337" y="4111"/>
                    </a:cubicBezTo>
                    <a:lnTo>
                      <a:pt x="3519" y="4348"/>
                    </a:lnTo>
                    <a:cubicBezTo>
                      <a:pt x="2898" y="2573"/>
                      <a:pt x="1656" y="1035"/>
                      <a:pt x="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912231" y="1958073"/>
                <a:ext cx="39078" cy="108657"/>
              </a:xfrm>
              <a:custGeom>
                <a:avLst/>
                <a:gdLst/>
                <a:ahLst/>
                <a:cxnLst/>
                <a:rect l="l" t="t" r="r" b="b"/>
                <a:pathLst>
                  <a:path w="2159" h="6004" extrusionOk="0">
                    <a:moveTo>
                      <a:pt x="1508" y="0"/>
                    </a:moveTo>
                    <a:lnTo>
                      <a:pt x="1508" y="0"/>
                    </a:lnTo>
                    <a:cubicBezTo>
                      <a:pt x="296" y="1627"/>
                      <a:pt x="0" y="3963"/>
                      <a:pt x="739" y="6003"/>
                    </a:cubicBezTo>
                    <a:lnTo>
                      <a:pt x="1420" y="5501"/>
                    </a:lnTo>
                    <a:cubicBezTo>
                      <a:pt x="2129" y="3845"/>
                      <a:pt x="2159" y="1804"/>
                      <a:pt x="1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888141" y="2051842"/>
                <a:ext cx="70138" cy="238815"/>
              </a:xfrm>
              <a:custGeom>
                <a:avLst/>
                <a:gdLst/>
                <a:ahLst/>
                <a:cxnLst/>
                <a:rect l="l" t="t" r="r" b="b"/>
                <a:pathLst>
                  <a:path w="3875" h="13196" extrusionOk="0">
                    <a:moveTo>
                      <a:pt x="1515" y="1"/>
                    </a:moveTo>
                    <a:cubicBezTo>
                      <a:pt x="1066" y="1"/>
                      <a:pt x="595" y="268"/>
                      <a:pt x="355" y="675"/>
                    </a:cubicBezTo>
                    <a:cubicBezTo>
                      <a:pt x="0" y="1296"/>
                      <a:pt x="89" y="2153"/>
                      <a:pt x="207" y="2893"/>
                    </a:cubicBezTo>
                    <a:cubicBezTo>
                      <a:pt x="740" y="6323"/>
                      <a:pt x="1479" y="9753"/>
                      <a:pt x="2248" y="13184"/>
                    </a:cubicBezTo>
                    <a:cubicBezTo>
                      <a:pt x="2279" y="13192"/>
                      <a:pt x="2309" y="13195"/>
                      <a:pt x="2338" y="13195"/>
                    </a:cubicBezTo>
                    <a:cubicBezTo>
                      <a:pt x="2638" y="13195"/>
                      <a:pt x="2815" y="12795"/>
                      <a:pt x="2869" y="12444"/>
                    </a:cubicBezTo>
                    <a:cubicBezTo>
                      <a:pt x="3490" y="8955"/>
                      <a:pt x="3815" y="5347"/>
                      <a:pt x="3874" y="1739"/>
                    </a:cubicBezTo>
                    <a:cubicBezTo>
                      <a:pt x="3874" y="1414"/>
                      <a:pt x="3874" y="1029"/>
                      <a:pt x="3667" y="704"/>
                    </a:cubicBezTo>
                    <a:cubicBezTo>
                      <a:pt x="3537" y="486"/>
                      <a:pt x="3278" y="301"/>
                      <a:pt x="3032" y="301"/>
                    </a:cubicBezTo>
                    <a:cubicBezTo>
                      <a:pt x="2944" y="301"/>
                      <a:pt x="2858" y="324"/>
                      <a:pt x="2780" y="379"/>
                    </a:cubicBezTo>
                    <a:lnTo>
                      <a:pt x="2248" y="320"/>
                    </a:lnTo>
                    <a:cubicBezTo>
                      <a:pt x="2048" y="98"/>
                      <a:pt x="1785" y="1"/>
                      <a:pt x="15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899381" y="2153429"/>
                <a:ext cx="22498" cy="10714"/>
              </a:xfrm>
              <a:custGeom>
                <a:avLst/>
                <a:gdLst/>
                <a:ahLst/>
                <a:cxnLst/>
                <a:rect l="l" t="t" r="r" b="b"/>
                <a:pathLst>
                  <a:path w="1243" h="592" extrusionOk="0">
                    <a:moveTo>
                      <a:pt x="266" y="0"/>
                    </a:moveTo>
                    <a:cubicBezTo>
                      <a:pt x="178" y="0"/>
                      <a:pt x="119" y="30"/>
                      <a:pt x="59" y="89"/>
                    </a:cubicBezTo>
                    <a:cubicBezTo>
                      <a:pt x="30" y="118"/>
                      <a:pt x="0" y="178"/>
                      <a:pt x="0" y="266"/>
                    </a:cubicBezTo>
                    <a:cubicBezTo>
                      <a:pt x="0" y="325"/>
                      <a:pt x="30" y="414"/>
                      <a:pt x="59" y="444"/>
                    </a:cubicBezTo>
                    <a:lnTo>
                      <a:pt x="119" y="473"/>
                    </a:lnTo>
                    <a:cubicBezTo>
                      <a:pt x="178" y="532"/>
                      <a:pt x="207" y="532"/>
                      <a:pt x="266" y="532"/>
                    </a:cubicBezTo>
                    <a:cubicBezTo>
                      <a:pt x="503" y="562"/>
                      <a:pt x="740" y="592"/>
                      <a:pt x="1006" y="592"/>
                    </a:cubicBezTo>
                    <a:cubicBezTo>
                      <a:pt x="1065" y="592"/>
                      <a:pt x="1154" y="562"/>
                      <a:pt x="1183" y="532"/>
                    </a:cubicBezTo>
                    <a:cubicBezTo>
                      <a:pt x="1213" y="473"/>
                      <a:pt x="1242" y="414"/>
                      <a:pt x="1242" y="325"/>
                    </a:cubicBezTo>
                    <a:cubicBezTo>
                      <a:pt x="1242" y="266"/>
                      <a:pt x="1213" y="178"/>
                      <a:pt x="1183" y="148"/>
                    </a:cubicBezTo>
                    <a:lnTo>
                      <a:pt x="1154" y="118"/>
                    </a:lnTo>
                    <a:cubicBezTo>
                      <a:pt x="1095" y="89"/>
                      <a:pt x="1065" y="89"/>
                      <a:pt x="1006" y="89"/>
                    </a:cubicBezTo>
                    <a:cubicBezTo>
                      <a:pt x="740" y="30"/>
                      <a:pt x="503" y="0"/>
                      <a:pt x="266"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934710" y="2185535"/>
                <a:ext cx="18752" cy="9646"/>
              </a:xfrm>
              <a:custGeom>
                <a:avLst/>
                <a:gdLst/>
                <a:ahLst/>
                <a:cxnLst/>
                <a:rect l="l" t="t" r="r" b="b"/>
                <a:pathLst>
                  <a:path w="1036" h="533" extrusionOk="0">
                    <a:moveTo>
                      <a:pt x="266" y="1"/>
                    </a:moveTo>
                    <a:cubicBezTo>
                      <a:pt x="178" y="1"/>
                      <a:pt x="118" y="30"/>
                      <a:pt x="59" y="89"/>
                    </a:cubicBezTo>
                    <a:cubicBezTo>
                      <a:pt x="30" y="119"/>
                      <a:pt x="0" y="178"/>
                      <a:pt x="0" y="267"/>
                    </a:cubicBezTo>
                    <a:cubicBezTo>
                      <a:pt x="0" y="326"/>
                      <a:pt x="30" y="415"/>
                      <a:pt x="59" y="444"/>
                    </a:cubicBezTo>
                    <a:cubicBezTo>
                      <a:pt x="148" y="474"/>
                      <a:pt x="178" y="533"/>
                      <a:pt x="266" y="533"/>
                    </a:cubicBezTo>
                    <a:lnTo>
                      <a:pt x="769" y="533"/>
                    </a:lnTo>
                    <a:cubicBezTo>
                      <a:pt x="858" y="533"/>
                      <a:pt x="917" y="474"/>
                      <a:pt x="976" y="444"/>
                    </a:cubicBezTo>
                    <a:cubicBezTo>
                      <a:pt x="1006" y="415"/>
                      <a:pt x="1035" y="326"/>
                      <a:pt x="1035" y="267"/>
                    </a:cubicBezTo>
                    <a:cubicBezTo>
                      <a:pt x="1035" y="178"/>
                      <a:pt x="1006" y="119"/>
                      <a:pt x="976" y="89"/>
                    </a:cubicBezTo>
                    <a:cubicBezTo>
                      <a:pt x="917" y="30"/>
                      <a:pt x="858" y="1"/>
                      <a:pt x="769"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1910620" y="2208557"/>
                <a:ext cx="18209" cy="9103"/>
              </a:xfrm>
              <a:custGeom>
                <a:avLst/>
                <a:gdLst/>
                <a:ahLst/>
                <a:cxnLst/>
                <a:rect l="l" t="t" r="r" b="b"/>
                <a:pathLst>
                  <a:path w="1006" h="503" extrusionOk="0">
                    <a:moveTo>
                      <a:pt x="296" y="0"/>
                    </a:moveTo>
                    <a:cubicBezTo>
                      <a:pt x="237" y="0"/>
                      <a:pt x="148" y="0"/>
                      <a:pt x="119" y="30"/>
                    </a:cubicBezTo>
                    <a:cubicBezTo>
                      <a:pt x="89" y="59"/>
                      <a:pt x="0" y="148"/>
                      <a:pt x="0" y="178"/>
                    </a:cubicBezTo>
                    <a:cubicBezTo>
                      <a:pt x="0" y="237"/>
                      <a:pt x="0" y="325"/>
                      <a:pt x="30" y="355"/>
                    </a:cubicBezTo>
                    <a:cubicBezTo>
                      <a:pt x="30" y="444"/>
                      <a:pt x="89" y="473"/>
                      <a:pt x="148" y="473"/>
                    </a:cubicBezTo>
                    <a:cubicBezTo>
                      <a:pt x="326" y="503"/>
                      <a:pt x="562" y="503"/>
                      <a:pt x="740" y="503"/>
                    </a:cubicBezTo>
                    <a:cubicBezTo>
                      <a:pt x="828" y="503"/>
                      <a:pt x="888" y="473"/>
                      <a:pt x="917" y="444"/>
                    </a:cubicBezTo>
                    <a:cubicBezTo>
                      <a:pt x="976" y="385"/>
                      <a:pt x="1006" y="325"/>
                      <a:pt x="1006" y="237"/>
                    </a:cubicBezTo>
                    <a:cubicBezTo>
                      <a:pt x="1006" y="178"/>
                      <a:pt x="976" y="89"/>
                      <a:pt x="917" y="59"/>
                    </a:cubicBezTo>
                    <a:cubicBezTo>
                      <a:pt x="888" y="30"/>
                      <a:pt x="828" y="0"/>
                      <a:pt x="740"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1772000" y="1898131"/>
                <a:ext cx="63712" cy="90994"/>
              </a:xfrm>
              <a:custGeom>
                <a:avLst/>
                <a:gdLst/>
                <a:ahLst/>
                <a:cxnLst/>
                <a:rect l="l" t="t" r="r" b="b"/>
                <a:pathLst>
                  <a:path w="3520" h="5028" extrusionOk="0">
                    <a:moveTo>
                      <a:pt x="3519" y="0"/>
                    </a:moveTo>
                    <a:lnTo>
                      <a:pt x="3519" y="0"/>
                    </a:lnTo>
                    <a:cubicBezTo>
                      <a:pt x="1420" y="828"/>
                      <a:pt x="0" y="2810"/>
                      <a:pt x="178" y="4732"/>
                    </a:cubicBezTo>
                    <a:lnTo>
                      <a:pt x="355" y="5027"/>
                    </a:lnTo>
                    <a:cubicBezTo>
                      <a:pt x="1893" y="3578"/>
                      <a:pt x="2987" y="1834"/>
                      <a:pt x="3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1743621" y="1877245"/>
                <a:ext cx="41232" cy="110811"/>
              </a:xfrm>
              <a:custGeom>
                <a:avLst/>
                <a:gdLst/>
                <a:ahLst/>
                <a:cxnLst/>
                <a:rect l="l" t="t" r="r" b="b"/>
                <a:pathLst>
                  <a:path w="2278" h="6123" extrusionOk="0">
                    <a:moveTo>
                      <a:pt x="829" y="1"/>
                    </a:moveTo>
                    <a:cubicBezTo>
                      <a:pt x="1" y="1982"/>
                      <a:pt x="385" y="4466"/>
                      <a:pt x="1834" y="6122"/>
                    </a:cubicBezTo>
                    <a:lnTo>
                      <a:pt x="2278" y="5738"/>
                    </a:lnTo>
                    <a:cubicBezTo>
                      <a:pt x="2130" y="3757"/>
                      <a:pt x="1657" y="1805"/>
                      <a:pt x="8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715785" y="1900809"/>
                <a:ext cx="65866" cy="82959"/>
              </a:xfrm>
              <a:custGeom>
                <a:avLst/>
                <a:gdLst/>
                <a:ahLst/>
                <a:cxnLst/>
                <a:rect l="l" t="t" r="r" b="b"/>
                <a:pathLst>
                  <a:path w="3639" h="4584" extrusionOk="0">
                    <a:moveTo>
                      <a:pt x="178" y="0"/>
                    </a:moveTo>
                    <a:lnTo>
                      <a:pt x="178" y="0"/>
                    </a:lnTo>
                    <a:cubicBezTo>
                      <a:pt x="1" y="1686"/>
                      <a:pt x="888" y="3460"/>
                      <a:pt x="2367" y="4318"/>
                    </a:cubicBezTo>
                    <a:lnTo>
                      <a:pt x="3638" y="4584"/>
                    </a:lnTo>
                    <a:cubicBezTo>
                      <a:pt x="3077" y="2691"/>
                      <a:pt x="1805" y="1035"/>
                      <a:pt x="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756471" y="1875109"/>
                <a:ext cx="44978" cy="115082"/>
              </a:xfrm>
              <a:custGeom>
                <a:avLst/>
                <a:gdLst/>
                <a:ahLst/>
                <a:cxnLst/>
                <a:rect l="l" t="t" r="r" b="b"/>
                <a:pathLst>
                  <a:path w="2485" h="6359" extrusionOk="0">
                    <a:moveTo>
                      <a:pt x="1893" y="1"/>
                    </a:moveTo>
                    <a:lnTo>
                      <a:pt x="1893" y="1"/>
                    </a:lnTo>
                    <a:cubicBezTo>
                      <a:pt x="503" y="1745"/>
                      <a:pt x="0" y="4229"/>
                      <a:pt x="681" y="6359"/>
                    </a:cubicBezTo>
                    <a:lnTo>
                      <a:pt x="1450" y="5885"/>
                    </a:lnTo>
                    <a:cubicBezTo>
                      <a:pt x="2337" y="4082"/>
                      <a:pt x="2485" y="1923"/>
                      <a:pt x="18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728110" y="1974054"/>
                <a:ext cx="74952" cy="254324"/>
              </a:xfrm>
              <a:custGeom>
                <a:avLst/>
                <a:gdLst/>
                <a:ahLst/>
                <a:cxnLst/>
                <a:rect l="l" t="t" r="r" b="b"/>
                <a:pathLst>
                  <a:path w="4141" h="14053" extrusionOk="0">
                    <a:moveTo>
                      <a:pt x="1744" y="1"/>
                    </a:moveTo>
                    <a:cubicBezTo>
                      <a:pt x="1252" y="1"/>
                      <a:pt x="724" y="295"/>
                      <a:pt x="444" y="744"/>
                    </a:cubicBezTo>
                    <a:cubicBezTo>
                      <a:pt x="0" y="1453"/>
                      <a:pt x="59" y="2311"/>
                      <a:pt x="148" y="3110"/>
                    </a:cubicBezTo>
                    <a:cubicBezTo>
                      <a:pt x="473" y="6777"/>
                      <a:pt x="1065" y="10384"/>
                      <a:pt x="1656" y="14051"/>
                    </a:cubicBezTo>
                    <a:cubicBezTo>
                      <a:pt x="1669" y="14052"/>
                      <a:pt x="1682" y="14053"/>
                      <a:pt x="1695" y="14053"/>
                    </a:cubicBezTo>
                    <a:cubicBezTo>
                      <a:pt x="2083" y="14053"/>
                      <a:pt x="2280" y="13625"/>
                      <a:pt x="2366" y="13253"/>
                    </a:cubicBezTo>
                    <a:cubicBezTo>
                      <a:pt x="3283" y="9497"/>
                      <a:pt x="3874" y="5653"/>
                      <a:pt x="4081" y="1808"/>
                    </a:cubicBezTo>
                    <a:cubicBezTo>
                      <a:pt x="4140" y="1453"/>
                      <a:pt x="4140" y="1039"/>
                      <a:pt x="3933" y="714"/>
                    </a:cubicBezTo>
                    <a:cubicBezTo>
                      <a:pt x="3805" y="479"/>
                      <a:pt x="3538" y="306"/>
                      <a:pt x="3288" y="306"/>
                    </a:cubicBezTo>
                    <a:cubicBezTo>
                      <a:pt x="3192" y="306"/>
                      <a:pt x="3099" y="331"/>
                      <a:pt x="3017" y="389"/>
                    </a:cubicBezTo>
                    <a:lnTo>
                      <a:pt x="2514" y="330"/>
                    </a:lnTo>
                    <a:cubicBezTo>
                      <a:pt x="2307" y="101"/>
                      <a:pt x="2032" y="1"/>
                      <a:pt x="1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71457" y="2115965"/>
                <a:ext cx="19295" cy="10171"/>
              </a:xfrm>
              <a:custGeom>
                <a:avLst/>
                <a:gdLst/>
                <a:ahLst/>
                <a:cxnLst/>
                <a:rect l="l" t="t" r="r" b="b"/>
                <a:pathLst>
                  <a:path w="1066" h="562" extrusionOk="0">
                    <a:moveTo>
                      <a:pt x="829" y="0"/>
                    </a:moveTo>
                    <a:cubicBezTo>
                      <a:pt x="622" y="0"/>
                      <a:pt x="444" y="0"/>
                      <a:pt x="267" y="30"/>
                    </a:cubicBezTo>
                    <a:cubicBezTo>
                      <a:pt x="178" y="30"/>
                      <a:pt x="119" y="89"/>
                      <a:pt x="89" y="118"/>
                    </a:cubicBezTo>
                    <a:cubicBezTo>
                      <a:pt x="30" y="148"/>
                      <a:pt x="1" y="237"/>
                      <a:pt x="1" y="296"/>
                    </a:cubicBezTo>
                    <a:cubicBezTo>
                      <a:pt x="1" y="385"/>
                      <a:pt x="30" y="444"/>
                      <a:pt x="89" y="473"/>
                    </a:cubicBezTo>
                    <a:cubicBezTo>
                      <a:pt x="148" y="532"/>
                      <a:pt x="178" y="562"/>
                      <a:pt x="267" y="562"/>
                    </a:cubicBezTo>
                    <a:cubicBezTo>
                      <a:pt x="444" y="562"/>
                      <a:pt x="622" y="562"/>
                      <a:pt x="829" y="532"/>
                    </a:cubicBezTo>
                    <a:cubicBezTo>
                      <a:pt x="888" y="532"/>
                      <a:pt x="976" y="473"/>
                      <a:pt x="1006" y="444"/>
                    </a:cubicBezTo>
                    <a:cubicBezTo>
                      <a:pt x="1036" y="414"/>
                      <a:pt x="1065" y="325"/>
                      <a:pt x="1065" y="266"/>
                    </a:cubicBezTo>
                    <a:cubicBezTo>
                      <a:pt x="1065" y="178"/>
                      <a:pt x="1036" y="118"/>
                      <a:pt x="1006" y="89"/>
                    </a:cubicBezTo>
                    <a:cubicBezTo>
                      <a:pt x="976" y="30"/>
                      <a:pt x="888" y="0"/>
                      <a:pt x="829" y="0"/>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743096" y="2141646"/>
                <a:ext cx="20344" cy="9121"/>
              </a:xfrm>
              <a:custGeom>
                <a:avLst/>
                <a:gdLst/>
                <a:ahLst/>
                <a:cxnLst/>
                <a:rect l="l" t="t" r="r" b="b"/>
                <a:pathLst>
                  <a:path w="1124" h="504" extrusionOk="0">
                    <a:moveTo>
                      <a:pt x="237" y="1"/>
                    </a:moveTo>
                    <a:cubicBezTo>
                      <a:pt x="207" y="1"/>
                      <a:pt x="178" y="1"/>
                      <a:pt x="118" y="30"/>
                    </a:cubicBezTo>
                    <a:cubicBezTo>
                      <a:pt x="89" y="60"/>
                      <a:pt x="0" y="148"/>
                      <a:pt x="0" y="178"/>
                    </a:cubicBezTo>
                    <a:cubicBezTo>
                      <a:pt x="0" y="237"/>
                      <a:pt x="0" y="326"/>
                      <a:pt x="59" y="355"/>
                    </a:cubicBezTo>
                    <a:cubicBezTo>
                      <a:pt x="59" y="385"/>
                      <a:pt x="118" y="474"/>
                      <a:pt x="207" y="474"/>
                    </a:cubicBezTo>
                    <a:cubicBezTo>
                      <a:pt x="414" y="503"/>
                      <a:pt x="651" y="503"/>
                      <a:pt x="858" y="503"/>
                    </a:cubicBezTo>
                    <a:cubicBezTo>
                      <a:pt x="917" y="503"/>
                      <a:pt x="947" y="503"/>
                      <a:pt x="976" y="474"/>
                    </a:cubicBezTo>
                    <a:cubicBezTo>
                      <a:pt x="1006" y="474"/>
                      <a:pt x="1065" y="444"/>
                      <a:pt x="1065" y="444"/>
                    </a:cubicBezTo>
                    <a:cubicBezTo>
                      <a:pt x="1094" y="385"/>
                      <a:pt x="1124" y="326"/>
                      <a:pt x="1124" y="237"/>
                    </a:cubicBezTo>
                    <a:cubicBezTo>
                      <a:pt x="1124" y="178"/>
                      <a:pt x="1094" y="89"/>
                      <a:pt x="1065" y="60"/>
                    </a:cubicBezTo>
                    <a:cubicBezTo>
                      <a:pt x="1006" y="30"/>
                      <a:pt x="947" y="1"/>
                      <a:pt x="858" y="1"/>
                    </a:cubicBezTo>
                    <a:cubicBezTo>
                      <a:pt x="769" y="15"/>
                      <a:pt x="680" y="23"/>
                      <a:pt x="592" y="23"/>
                    </a:cubicBezTo>
                    <a:cubicBezTo>
                      <a:pt x="503" y="23"/>
                      <a:pt x="414" y="15"/>
                      <a:pt x="325" y="1"/>
                    </a:cubicBezTo>
                    <a:close/>
                  </a:path>
                </a:pathLst>
              </a:custGeom>
              <a:solidFill>
                <a:srgbClr val="E08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158083" y="2102789"/>
                <a:ext cx="1096770" cy="191942"/>
              </a:xfrm>
              <a:custGeom>
                <a:avLst/>
                <a:gdLst/>
                <a:ahLst/>
                <a:cxnLst/>
                <a:rect l="l" t="t" r="r" b="b"/>
                <a:pathLst>
                  <a:path w="60595" h="10606" extrusionOk="0">
                    <a:moveTo>
                      <a:pt x="36111" y="0"/>
                    </a:moveTo>
                    <a:cubicBezTo>
                      <a:pt x="33705" y="0"/>
                      <a:pt x="31266" y="1121"/>
                      <a:pt x="29750" y="3242"/>
                    </a:cubicBezTo>
                    <a:cubicBezTo>
                      <a:pt x="29168" y="2808"/>
                      <a:pt x="28465" y="2597"/>
                      <a:pt x="27755" y="2597"/>
                    </a:cubicBezTo>
                    <a:cubicBezTo>
                      <a:pt x="26770" y="2597"/>
                      <a:pt x="25770" y="3001"/>
                      <a:pt x="25048" y="3774"/>
                    </a:cubicBezTo>
                    <a:cubicBezTo>
                      <a:pt x="24342" y="2432"/>
                      <a:pt x="22962" y="1784"/>
                      <a:pt x="21592" y="1784"/>
                    </a:cubicBezTo>
                    <a:cubicBezTo>
                      <a:pt x="21242" y="1784"/>
                      <a:pt x="20891" y="1827"/>
                      <a:pt x="20553" y="1911"/>
                    </a:cubicBezTo>
                    <a:cubicBezTo>
                      <a:pt x="18897" y="2325"/>
                      <a:pt x="17448" y="3508"/>
                      <a:pt x="16118" y="4720"/>
                    </a:cubicBezTo>
                    <a:cubicBezTo>
                      <a:pt x="15496" y="5312"/>
                      <a:pt x="14787" y="5933"/>
                      <a:pt x="13959" y="5933"/>
                    </a:cubicBezTo>
                    <a:cubicBezTo>
                      <a:pt x="13190" y="5933"/>
                      <a:pt x="12539" y="5401"/>
                      <a:pt x="11800" y="5253"/>
                    </a:cubicBezTo>
                    <a:cubicBezTo>
                      <a:pt x="11661" y="5225"/>
                      <a:pt x="11525" y="5212"/>
                      <a:pt x="11390" y="5212"/>
                    </a:cubicBezTo>
                    <a:cubicBezTo>
                      <a:pt x="9521" y="5212"/>
                      <a:pt x="8053" y="7725"/>
                      <a:pt x="6122" y="7973"/>
                    </a:cubicBezTo>
                    <a:cubicBezTo>
                      <a:pt x="5993" y="7998"/>
                      <a:pt x="5862" y="8006"/>
                      <a:pt x="5728" y="8006"/>
                    </a:cubicBezTo>
                    <a:cubicBezTo>
                      <a:pt x="5372" y="8006"/>
                      <a:pt x="5001" y="7944"/>
                      <a:pt x="4614" y="7944"/>
                    </a:cubicBezTo>
                    <a:cubicBezTo>
                      <a:pt x="4541" y="7940"/>
                      <a:pt x="4467" y="7938"/>
                      <a:pt x="4394" y="7938"/>
                    </a:cubicBezTo>
                    <a:cubicBezTo>
                      <a:pt x="2721" y="7938"/>
                      <a:pt x="1049" y="8898"/>
                      <a:pt x="1" y="10428"/>
                    </a:cubicBezTo>
                    <a:lnTo>
                      <a:pt x="60594" y="10605"/>
                    </a:lnTo>
                    <a:cubicBezTo>
                      <a:pt x="59855" y="9600"/>
                      <a:pt x="58761" y="8890"/>
                      <a:pt x="57637" y="8742"/>
                    </a:cubicBezTo>
                    <a:cubicBezTo>
                      <a:pt x="56987" y="8654"/>
                      <a:pt x="56306" y="8713"/>
                      <a:pt x="55774" y="8269"/>
                    </a:cubicBezTo>
                    <a:cubicBezTo>
                      <a:pt x="55153" y="7796"/>
                      <a:pt x="54976" y="6731"/>
                      <a:pt x="54266" y="6347"/>
                    </a:cubicBezTo>
                    <a:cubicBezTo>
                      <a:pt x="54080" y="6251"/>
                      <a:pt x="53893" y="6212"/>
                      <a:pt x="53704" y="6212"/>
                    </a:cubicBezTo>
                    <a:cubicBezTo>
                      <a:pt x="52897" y="6212"/>
                      <a:pt x="52058" y="6920"/>
                      <a:pt x="51220" y="6968"/>
                    </a:cubicBezTo>
                    <a:cubicBezTo>
                      <a:pt x="51188" y="6970"/>
                      <a:pt x="51156" y="6971"/>
                      <a:pt x="51124" y="6971"/>
                    </a:cubicBezTo>
                    <a:cubicBezTo>
                      <a:pt x="49273" y="6971"/>
                      <a:pt x="48057" y="3905"/>
                      <a:pt x="46359" y="3905"/>
                    </a:cubicBezTo>
                    <a:cubicBezTo>
                      <a:pt x="46209" y="3905"/>
                      <a:pt x="46055" y="3929"/>
                      <a:pt x="45897" y="3981"/>
                    </a:cubicBezTo>
                    <a:cubicBezTo>
                      <a:pt x="45485" y="4119"/>
                      <a:pt x="45123" y="4460"/>
                      <a:pt x="44718" y="4460"/>
                    </a:cubicBezTo>
                    <a:cubicBezTo>
                      <a:pt x="44688" y="4460"/>
                      <a:pt x="44657" y="4458"/>
                      <a:pt x="44625" y="4454"/>
                    </a:cubicBezTo>
                    <a:cubicBezTo>
                      <a:pt x="44182" y="4425"/>
                      <a:pt x="43827" y="4011"/>
                      <a:pt x="43502" y="3685"/>
                    </a:cubicBezTo>
                    <a:cubicBezTo>
                      <a:pt x="41609" y="1645"/>
                      <a:pt x="39184" y="225"/>
                      <a:pt x="36641" y="18"/>
                    </a:cubicBezTo>
                    <a:cubicBezTo>
                      <a:pt x="36465" y="6"/>
                      <a:pt x="36288" y="0"/>
                      <a:pt x="361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795547" y="2102789"/>
                <a:ext cx="458201" cy="191942"/>
              </a:xfrm>
              <a:custGeom>
                <a:avLst/>
                <a:gdLst/>
                <a:ahLst/>
                <a:cxnLst/>
                <a:rect l="l" t="t" r="r" b="b"/>
                <a:pathLst>
                  <a:path w="25315" h="10606" extrusionOk="0">
                    <a:moveTo>
                      <a:pt x="880" y="1"/>
                    </a:moveTo>
                    <a:cubicBezTo>
                      <a:pt x="575" y="1"/>
                      <a:pt x="282" y="21"/>
                      <a:pt x="0" y="78"/>
                    </a:cubicBezTo>
                    <a:cubicBezTo>
                      <a:pt x="2455" y="1142"/>
                      <a:pt x="4525" y="3271"/>
                      <a:pt x="5589" y="5992"/>
                    </a:cubicBezTo>
                    <a:cubicBezTo>
                      <a:pt x="6053" y="5799"/>
                      <a:pt x="6537" y="5708"/>
                      <a:pt x="7021" y="5708"/>
                    </a:cubicBezTo>
                    <a:cubicBezTo>
                      <a:pt x="8543" y="5708"/>
                      <a:pt x="10060" y="6611"/>
                      <a:pt x="10912" y="8092"/>
                    </a:cubicBezTo>
                    <a:cubicBezTo>
                      <a:pt x="11291" y="7919"/>
                      <a:pt x="11699" y="7835"/>
                      <a:pt x="12110" y="7835"/>
                    </a:cubicBezTo>
                    <a:cubicBezTo>
                      <a:pt x="13177" y="7835"/>
                      <a:pt x="14264" y="8398"/>
                      <a:pt x="14905" y="9422"/>
                    </a:cubicBezTo>
                    <a:cubicBezTo>
                      <a:pt x="15171" y="9807"/>
                      <a:pt x="15378" y="10310"/>
                      <a:pt x="15762" y="10517"/>
                    </a:cubicBezTo>
                    <a:cubicBezTo>
                      <a:pt x="15792" y="10517"/>
                      <a:pt x="15792" y="10546"/>
                      <a:pt x="15822" y="10546"/>
                    </a:cubicBezTo>
                    <a:lnTo>
                      <a:pt x="25314" y="10605"/>
                    </a:lnTo>
                    <a:cubicBezTo>
                      <a:pt x="24634" y="9600"/>
                      <a:pt x="23540" y="8949"/>
                      <a:pt x="22416" y="8742"/>
                    </a:cubicBezTo>
                    <a:cubicBezTo>
                      <a:pt x="21766" y="8683"/>
                      <a:pt x="21085" y="8713"/>
                      <a:pt x="20553" y="8269"/>
                    </a:cubicBezTo>
                    <a:cubicBezTo>
                      <a:pt x="19932" y="7766"/>
                      <a:pt x="19755" y="6731"/>
                      <a:pt x="19045" y="6347"/>
                    </a:cubicBezTo>
                    <a:cubicBezTo>
                      <a:pt x="18859" y="6251"/>
                      <a:pt x="18674" y="6212"/>
                      <a:pt x="18488" y="6212"/>
                    </a:cubicBezTo>
                    <a:cubicBezTo>
                      <a:pt x="17694" y="6212"/>
                      <a:pt x="16885" y="6920"/>
                      <a:pt x="15999" y="6968"/>
                    </a:cubicBezTo>
                    <a:cubicBezTo>
                      <a:pt x="15967" y="6970"/>
                      <a:pt x="15935" y="6971"/>
                      <a:pt x="15903" y="6971"/>
                    </a:cubicBezTo>
                    <a:cubicBezTo>
                      <a:pt x="14052" y="6971"/>
                      <a:pt x="12836" y="3905"/>
                      <a:pt x="11138" y="3905"/>
                    </a:cubicBezTo>
                    <a:cubicBezTo>
                      <a:pt x="10988" y="3905"/>
                      <a:pt x="10834" y="3929"/>
                      <a:pt x="10676" y="3981"/>
                    </a:cubicBezTo>
                    <a:cubicBezTo>
                      <a:pt x="10264" y="4119"/>
                      <a:pt x="9902" y="4460"/>
                      <a:pt x="9497" y="4460"/>
                    </a:cubicBezTo>
                    <a:cubicBezTo>
                      <a:pt x="9467" y="4460"/>
                      <a:pt x="9436" y="4458"/>
                      <a:pt x="9404" y="4454"/>
                    </a:cubicBezTo>
                    <a:cubicBezTo>
                      <a:pt x="8961" y="4425"/>
                      <a:pt x="8606" y="4070"/>
                      <a:pt x="8281" y="3685"/>
                    </a:cubicBezTo>
                    <a:cubicBezTo>
                      <a:pt x="6388" y="1645"/>
                      <a:pt x="3993" y="225"/>
                      <a:pt x="1420" y="18"/>
                    </a:cubicBezTo>
                    <a:cubicBezTo>
                      <a:pt x="1236" y="8"/>
                      <a:pt x="1056" y="1"/>
                      <a:pt x="8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bg>
      <p:bgPr>
        <a:solidFill>
          <a:schemeClr val="dk1"/>
        </a:solidFill>
        <a:effectLst/>
      </p:bgPr>
    </p:bg>
    <p:spTree>
      <p:nvGrpSpPr>
        <p:cNvPr id="1" name="Shape 106"/>
        <p:cNvGrpSpPr/>
        <p:nvPr/>
      </p:nvGrpSpPr>
      <p:grpSpPr>
        <a:xfrm>
          <a:off x="0" y="0"/>
          <a:ext cx="0" cy="0"/>
          <a:chOff x="0" y="0"/>
          <a:chExt cx="0" cy="0"/>
        </a:xfrm>
      </p:grpSpPr>
      <p:sp>
        <p:nvSpPr>
          <p:cNvPr id="107" name="Google Shape;107;p5"/>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421203" y="382070"/>
            <a:ext cx="1067376" cy="67435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p:nvPr/>
        </p:nvSpPr>
        <p:spPr>
          <a:xfrm>
            <a:off x="8802467" y="592802"/>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11250717" y="684335"/>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5"/>
          <p:cNvSpPr/>
          <p:nvPr/>
        </p:nvSpPr>
        <p:spPr>
          <a:xfrm>
            <a:off x="10544001" y="3076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txBox="1">
            <a:spLocks noGrp="1"/>
          </p:cNvSpPr>
          <p:nvPr>
            <p:ph type="body" idx="1"/>
          </p:nvPr>
        </p:nvSpPr>
        <p:spPr>
          <a:xfrm>
            <a:off x="3636307" y="2519936"/>
            <a:ext cx="5714400" cy="14304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lt2"/>
              </a:buClr>
              <a:buSzPts val="1400"/>
              <a:buChar char="●"/>
              <a:defRPr sz="1865">
                <a:solidFill>
                  <a:schemeClr val="lt2"/>
                </a:solidFill>
              </a:defRPr>
            </a:lvl1pPr>
            <a:lvl2pPr marL="1219200" lvl="1" indent="-406400" rtl="0">
              <a:spcBef>
                <a:spcPts val="2135"/>
              </a:spcBef>
              <a:spcAft>
                <a:spcPts val="0"/>
              </a:spcAft>
              <a:buClr>
                <a:schemeClr val="lt2"/>
              </a:buClr>
              <a:buSzPts val="1200"/>
              <a:buChar char="○"/>
              <a:defRPr sz="1600">
                <a:solidFill>
                  <a:schemeClr val="lt2"/>
                </a:solidFill>
              </a:defRPr>
            </a:lvl2pPr>
            <a:lvl3pPr marL="1828800" lvl="2" indent="-406400" rtl="0">
              <a:spcBef>
                <a:spcPts val="2135"/>
              </a:spcBef>
              <a:spcAft>
                <a:spcPts val="0"/>
              </a:spcAft>
              <a:buClr>
                <a:schemeClr val="lt2"/>
              </a:buClr>
              <a:buSzPts val="1200"/>
              <a:buChar char="■"/>
              <a:defRPr sz="1600">
                <a:solidFill>
                  <a:schemeClr val="lt2"/>
                </a:solidFill>
              </a:defRPr>
            </a:lvl3pPr>
            <a:lvl4pPr marL="2438400" lvl="3" indent="-406400" rtl="0">
              <a:spcBef>
                <a:spcPts val="2135"/>
              </a:spcBef>
              <a:spcAft>
                <a:spcPts val="0"/>
              </a:spcAft>
              <a:buClr>
                <a:schemeClr val="lt2"/>
              </a:buClr>
              <a:buSzPts val="1200"/>
              <a:buChar char="●"/>
              <a:defRPr sz="1600">
                <a:solidFill>
                  <a:schemeClr val="lt2"/>
                </a:solidFill>
              </a:defRPr>
            </a:lvl4pPr>
            <a:lvl5pPr marL="3048000" lvl="4" indent="-406400" rtl="0">
              <a:spcBef>
                <a:spcPts val="2135"/>
              </a:spcBef>
              <a:spcAft>
                <a:spcPts val="0"/>
              </a:spcAft>
              <a:buClr>
                <a:schemeClr val="lt2"/>
              </a:buClr>
              <a:buSzPts val="1200"/>
              <a:buChar char="○"/>
              <a:defRPr sz="1600">
                <a:solidFill>
                  <a:schemeClr val="lt2"/>
                </a:solidFill>
              </a:defRPr>
            </a:lvl5pPr>
            <a:lvl6pPr marL="3657600" lvl="5" indent="-406400" rtl="0">
              <a:spcBef>
                <a:spcPts val="2135"/>
              </a:spcBef>
              <a:spcAft>
                <a:spcPts val="0"/>
              </a:spcAft>
              <a:buClr>
                <a:schemeClr val="lt2"/>
              </a:buClr>
              <a:buSzPts val="1200"/>
              <a:buChar char="■"/>
              <a:defRPr sz="1600">
                <a:solidFill>
                  <a:schemeClr val="lt2"/>
                </a:solidFill>
              </a:defRPr>
            </a:lvl6pPr>
            <a:lvl7pPr marL="4267200" lvl="6" indent="-406400" rtl="0">
              <a:spcBef>
                <a:spcPts val="2135"/>
              </a:spcBef>
              <a:spcAft>
                <a:spcPts val="0"/>
              </a:spcAft>
              <a:buClr>
                <a:schemeClr val="lt2"/>
              </a:buClr>
              <a:buSzPts val="1200"/>
              <a:buChar char="●"/>
              <a:defRPr sz="1600">
                <a:solidFill>
                  <a:schemeClr val="lt2"/>
                </a:solidFill>
              </a:defRPr>
            </a:lvl7pPr>
            <a:lvl8pPr marL="4876800" lvl="7" indent="-406400" rtl="0">
              <a:spcBef>
                <a:spcPts val="2135"/>
              </a:spcBef>
              <a:spcAft>
                <a:spcPts val="0"/>
              </a:spcAft>
              <a:buClr>
                <a:schemeClr val="lt2"/>
              </a:buClr>
              <a:buSzPts val="1200"/>
              <a:buChar char="○"/>
              <a:defRPr sz="1600">
                <a:solidFill>
                  <a:schemeClr val="lt2"/>
                </a:solidFill>
              </a:defRPr>
            </a:lvl8pPr>
            <a:lvl9pPr marL="5486400" lvl="8" indent="-406400" rtl="0">
              <a:spcBef>
                <a:spcPts val="2135"/>
              </a:spcBef>
              <a:spcAft>
                <a:spcPts val="2135"/>
              </a:spcAft>
              <a:buClr>
                <a:schemeClr val="lt2"/>
              </a:buClr>
              <a:buSzPts val="1200"/>
              <a:buChar char="■"/>
              <a:defRPr sz="1600">
                <a:solidFill>
                  <a:schemeClr val="lt2"/>
                </a:solidFill>
              </a:defRPr>
            </a:lvl9pPr>
          </a:lstStyle>
          <a:p/>
        </p:txBody>
      </p:sp>
      <p:sp>
        <p:nvSpPr>
          <p:cNvPr id="113" name="Google Shape;113;p5"/>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114" name="Google Shape;114;p5"/>
          <p:cNvSpPr txBox="1">
            <a:spLocks noGrp="1"/>
          </p:cNvSpPr>
          <p:nvPr>
            <p:ph type="subTitle" idx="2"/>
          </p:nvPr>
        </p:nvSpPr>
        <p:spPr>
          <a:xfrm>
            <a:off x="3636307" y="2231933"/>
            <a:ext cx="5714400" cy="31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2"/>
              </a:buClr>
              <a:buSzPts val="1600"/>
              <a:buFont typeface="Montserrat"/>
              <a:buNone/>
              <a:defRPr sz="2935">
                <a:solidFill>
                  <a:schemeClr val="accent2"/>
                </a:solidFill>
                <a:latin typeface="Patrick Hand"/>
                <a:ea typeface="Patrick Hand"/>
                <a:cs typeface="Patrick Hand"/>
                <a:sym typeface="Patrick Hand"/>
              </a:defRPr>
            </a:lvl1pPr>
            <a:lvl2pPr lvl="1">
              <a:spcBef>
                <a:spcPts val="0"/>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
        <p:nvSpPr>
          <p:cNvPr id="115" name="Google Shape;115;p5"/>
          <p:cNvSpPr txBox="1">
            <a:spLocks noGrp="1"/>
          </p:cNvSpPr>
          <p:nvPr>
            <p:ph type="body" idx="3"/>
          </p:nvPr>
        </p:nvSpPr>
        <p:spPr>
          <a:xfrm>
            <a:off x="3636307" y="4422427"/>
            <a:ext cx="5714400" cy="14304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Clr>
                <a:schemeClr val="lt2"/>
              </a:buClr>
              <a:buSzPts val="1400"/>
              <a:buChar char="●"/>
              <a:defRPr sz="1865">
                <a:solidFill>
                  <a:schemeClr val="lt2"/>
                </a:solidFill>
              </a:defRPr>
            </a:lvl1pPr>
            <a:lvl2pPr marL="1219200" lvl="1" indent="-406400" rtl="0">
              <a:spcBef>
                <a:spcPts val="0"/>
              </a:spcBef>
              <a:spcAft>
                <a:spcPts val="0"/>
              </a:spcAft>
              <a:buClr>
                <a:schemeClr val="lt2"/>
              </a:buClr>
              <a:buSzPts val="1200"/>
              <a:buChar char="○"/>
              <a:defRPr sz="1600">
                <a:solidFill>
                  <a:schemeClr val="lt2"/>
                </a:solidFill>
              </a:defRPr>
            </a:lvl2pPr>
            <a:lvl3pPr marL="1828800" lvl="2" indent="-406400" rtl="0">
              <a:spcBef>
                <a:spcPts val="2135"/>
              </a:spcBef>
              <a:spcAft>
                <a:spcPts val="0"/>
              </a:spcAft>
              <a:buClr>
                <a:schemeClr val="lt2"/>
              </a:buClr>
              <a:buSzPts val="1200"/>
              <a:buChar char="■"/>
              <a:defRPr sz="1600">
                <a:solidFill>
                  <a:schemeClr val="lt2"/>
                </a:solidFill>
              </a:defRPr>
            </a:lvl3pPr>
            <a:lvl4pPr marL="2438400" lvl="3" indent="-406400" rtl="0">
              <a:spcBef>
                <a:spcPts val="2135"/>
              </a:spcBef>
              <a:spcAft>
                <a:spcPts val="0"/>
              </a:spcAft>
              <a:buClr>
                <a:schemeClr val="lt2"/>
              </a:buClr>
              <a:buSzPts val="1200"/>
              <a:buChar char="●"/>
              <a:defRPr sz="1600">
                <a:solidFill>
                  <a:schemeClr val="lt2"/>
                </a:solidFill>
              </a:defRPr>
            </a:lvl4pPr>
            <a:lvl5pPr marL="3048000" lvl="4" indent="-406400" rtl="0">
              <a:spcBef>
                <a:spcPts val="2135"/>
              </a:spcBef>
              <a:spcAft>
                <a:spcPts val="0"/>
              </a:spcAft>
              <a:buClr>
                <a:schemeClr val="lt2"/>
              </a:buClr>
              <a:buSzPts val="1200"/>
              <a:buChar char="○"/>
              <a:defRPr sz="1600">
                <a:solidFill>
                  <a:schemeClr val="lt2"/>
                </a:solidFill>
              </a:defRPr>
            </a:lvl5pPr>
            <a:lvl6pPr marL="3657600" lvl="5" indent="-406400" rtl="0">
              <a:spcBef>
                <a:spcPts val="2135"/>
              </a:spcBef>
              <a:spcAft>
                <a:spcPts val="0"/>
              </a:spcAft>
              <a:buClr>
                <a:schemeClr val="lt2"/>
              </a:buClr>
              <a:buSzPts val="1200"/>
              <a:buChar char="■"/>
              <a:defRPr sz="1600">
                <a:solidFill>
                  <a:schemeClr val="lt2"/>
                </a:solidFill>
              </a:defRPr>
            </a:lvl6pPr>
            <a:lvl7pPr marL="4267200" lvl="6" indent="-406400" rtl="0">
              <a:spcBef>
                <a:spcPts val="2135"/>
              </a:spcBef>
              <a:spcAft>
                <a:spcPts val="0"/>
              </a:spcAft>
              <a:buClr>
                <a:schemeClr val="lt2"/>
              </a:buClr>
              <a:buSzPts val="1200"/>
              <a:buChar char="●"/>
              <a:defRPr sz="1600">
                <a:solidFill>
                  <a:schemeClr val="lt2"/>
                </a:solidFill>
              </a:defRPr>
            </a:lvl7pPr>
            <a:lvl8pPr marL="4876800" lvl="7" indent="-406400" rtl="0">
              <a:spcBef>
                <a:spcPts val="2135"/>
              </a:spcBef>
              <a:spcAft>
                <a:spcPts val="0"/>
              </a:spcAft>
              <a:buClr>
                <a:schemeClr val="lt2"/>
              </a:buClr>
              <a:buSzPts val="1200"/>
              <a:buChar char="○"/>
              <a:defRPr sz="1600">
                <a:solidFill>
                  <a:schemeClr val="lt2"/>
                </a:solidFill>
              </a:defRPr>
            </a:lvl8pPr>
            <a:lvl9pPr marL="5486400" lvl="8" indent="-406400" rtl="0">
              <a:spcBef>
                <a:spcPts val="2135"/>
              </a:spcBef>
              <a:spcAft>
                <a:spcPts val="2135"/>
              </a:spcAft>
              <a:buClr>
                <a:schemeClr val="lt2"/>
              </a:buClr>
              <a:buSzPts val="1200"/>
              <a:buChar char="■"/>
              <a:defRPr sz="1600">
                <a:solidFill>
                  <a:schemeClr val="lt2"/>
                </a:solidFill>
              </a:defRPr>
            </a:lvl9pPr>
          </a:lstStyle>
          <a:p/>
        </p:txBody>
      </p:sp>
      <p:sp>
        <p:nvSpPr>
          <p:cNvPr id="116" name="Google Shape;116;p5"/>
          <p:cNvSpPr txBox="1">
            <a:spLocks noGrp="1"/>
          </p:cNvSpPr>
          <p:nvPr>
            <p:ph type="subTitle" idx="4"/>
          </p:nvPr>
        </p:nvSpPr>
        <p:spPr>
          <a:xfrm>
            <a:off x="3636307" y="4135533"/>
            <a:ext cx="57144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5">
                <a:solidFill>
                  <a:schemeClr val="accent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matchingName="Title only">
  <p:cSld name="Title only">
    <p:bg>
      <p:bgPr>
        <a:solidFill>
          <a:schemeClr val="dk1"/>
        </a:solidFill>
        <a:effectLst/>
      </p:bgPr>
    </p:bg>
    <p:spTree>
      <p:nvGrpSpPr>
        <p:cNvPr id="1" name="Shape 117"/>
        <p:cNvGrpSpPr/>
        <p:nvPr/>
      </p:nvGrpSpPr>
      <p:grpSpPr>
        <a:xfrm>
          <a:off x="0" y="0"/>
          <a:ext cx="0" cy="0"/>
          <a:chOff x="0" y="0"/>
          <a:chExt cx="0" cy="0"/>
        </a:xfrm>
      </p:grpSpPr>
      <p:grpSp>
        <p:nvGrpSpPr>
          <p:cNvPr id="118" name="Google Shape;118;p6"/>
          <p:cNvGrpSpPr/>
          <p:nvPr/>
        </p:nvGrpSpPr>
        <p:grpSpPr>
          <a:xfrm>
            <a:off x="418089" y="4927092"/>
            <a:ext cx="4465967" cy="1730153"/>
            <a:chOff x="2189450" y="2220300"/>
            <a:chExt cx="3202175" cy="1240550"/>
          </a:xfrm>
        </p:grpSpPr>
        <p:sp>
          <p:nvSpPr>
            <p:cNvPr id="119" name="Google Shape;119;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 name="Google Shape;121;p6"/>
          <p:cNvGrpSpPr/>
          <p:nvPr/>
        </p:nvGrpSpPr>
        <p:grpSpPr>
          <a:xfrm>
            <a:off x="3075404" y="5298511"/>
            <a:ext cx="3514707" cy="1361628"/>
            <a:chOff x="2189450" y="2220300"/>
            <a:chExt cx="3202175" cy="1240550"/>
          </a:xfrm>
        </p:grpSpPr>
        <p:sp>
          <p:nvSpPr>
            <p:cNvPr id="122" name="Google Shape;122;p6"/>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6"/>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6"/>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6"/>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6"/>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6"/>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6"/>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6"/>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6"/>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1"/>
        </a:solidFill>
        <a:effectLst/>
      </p:bgPr>
    </p:bg>
    <p:spTree>
      <p:nvGrpSpPr>
        <p:cNvPr id="1" name="Shape 148"/>
        <p:cNvGrpSpPr/>
        <p:nvPr/>
      </p:nvGrpSpPr>
      <p:grpSpPr>
        <a:xfrm>
          <a:off x="0" y="0"/>
          <a:ext cx="0" cy="0"/>
          <a:chOff x="0" y="0"/>
          <a:chExt cx="0" cy="0"/>
        </a:xfrm>
      </p:grpSpPr>
      <p:sp>
        <p:nvSpPr>
          <p:cNvPr id="149" name="Google Shape;149;p8"/>
          <p:cNvSpPr txBox="1">
            <a:spLocks noGrp="1"/>
          </p:cNvSpPr>
          <p:nvPr>
            <p:ph type="title"/>
          </p:nvPr>
        </p:nvSpPr>
        <p:spPr>
          <a:xfrm>
            <a:off x="3013533" y="1235933"/>
            <a:ext cx="6247200" cy="2957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9600"/>
            </a:lvl1pPr>
            <a:lvl2pPr lvl="1" algn="ctr">
              <a:spcBef>
                <a:spcPts val="0"/>
              </a:spcBef>
              <a:spcAft>
                <a:spcPts val="0"/>
              </a:spcAft>
              <a:buSzPts val="2800"/>
              <a:buNone/>
              <a:defRPr>
                <a:latin typeface="Poppins Light"/>
                <a:ea typeface="Poppins Light"/>
                <a:cs typeface="Poppins Light"/>
                <a:sym typeface="Poppins Light"/>
              </a:defRPr>
            </a:lvl2pPr>
            <a:lvl3pPr lvl="2" algn="ctr">
              <a:spcBef>
                <a:spcPts val="0"/>
              </a:spcBef>
              <a:spcAft>
                <a:spcPts val="0"/>
              </a:spcAft>
              <a:buSzPts val="2800"/>
              <a:buNone/>
              <a:defRPr>
                <a:latin typeface="Poppins Light"/>
                <a:ea typeface="Poppins Light"/>
                <a:cs typeface="Poppins Light"/>
                <a:sym typeface="Poppins Light"/>
              </a:defRPr>
            </a:lvl3pPr>
            <a:lvl4pPr lvl="3" algn="ctr">
              <a:spcBef>
                <a:spcPts val="0"/>
              </a:spcBef>
              <a:spcAft>
                <a:spcPts val="0"/>
              </a:spcAft>
              <a:buSzPts val="2800"/>
              <a:buNone/>
              <a:defRPr>
                <a:latin typeface="Poppins Light"/>
                <a:ea typeface="Poppins Light"/>
                <a:cs typeface="Poppins Light"/>
                <a:sym typeface="Poppins Light"/>
              </a:defRPr>
            </a:lvl4pPr>
            <a:lvl5pPr lvl="4" algn="ctr">
              <a:spcBef>
                <a:spcPts val="0"/>
              </a:spcBef>
              <a:spcAft>
                <a:spcPts val="0"/>
              </a:spcAft>
              <a:buSzPts val="2800"/>
              <a:buNone/>
              <a:defRPr>
                <a:latin typeface="Poppins Light"/>
                <a:ea typeface="Poppins Light"/>
                <a:cs typeface="Poppins Light"/>
                <a:sym typeface="Poppins Light"/>
              </a:defRPr>
            </a:lvl5pPr>
            <a:lvl6pPr lvl="5" algn="ctr">
              <a:spcBef>
                <a:spcPts val="0"/>
              </a:spcBef>
              <a:spcAft>
                <a:spcPts val="0"/>
              </a:spcAft>
              <a:buSzPts val="2800"/>
              <a:buNone/>
              <a:defRPr>
                <a:latin typeface="Poppins Light"/>
                <a:ea typeface="Poppins Light"/>
                <a:cs typeface="Poppins Light"/>
                <a:sym typeface="Poppins Light"/>
              </a:defRPr>
            </a:lvl6pPr>
            <a:lvl7pPr lvl="6" algn="ctr">
              <a:spcBef>
                <a:spcPts val="0"/>
              </a:spcBef>
              <a:spcAft>
                <a:spcPts val="0"/>
              </a:spcAft>
              <a:buSzPts val="2800"/>
              <a:buNone/>
              <a:defRPr>
                <a:latin typeface="Poppins Light"/>
                <a:ea typeface="Poppins Light"/>
                <a:cs typeface="Poppins Light"/>
                <a:sym typeface="Poppins Light"/>
              </a:defRPr>
            </a:lvl7pPr>
            <a:lvl8pPr lvl="7" algn="ctr">
              <a:spcBef>
                <a:spcPts val="0"/>
              </a:spcBef>
              <a:spcAft>
                <a:spcPts val="0"/>
              </a:spcAft>
              <a:buSzPts val="2800"/>
              <a:buNone/>
              <a:defRPr>
                <a:latin typeface="Poppins Light"/>
                <a:ea typeface="Poppins Light"/>
                <a:cs typeface="Poppins Light"/>
                <a:sym typeface="Poppins Light"/>
              </a:defRPr>
            </a:lvl8pPr>
            <a:lvl9pPr lvl="8" algn="ctr">
              <a:spcBef>
                <a:spcPts val="0"/>
              </a:spcBef>
              <a:spcAft>
                <a:spcPts val="0"/>
              </a:spcAft>
              <a:buSzPts val="2800"/>
              <a:buNone/>
              <a:defRPr>
                <a:latin typeface="Poppins Light"/>
                <a:ea typeface="Poppins Light"/>
                <a:cs typeface="Poppins Light"/>
                <a:sym typeface="Poppins Light"/>
              </a:defRPr>
            </a:lvl9pPr>
          </a:lstStyle>
          <a:p/>
        </p:txBody>
      </p:sp>
      <p:sp>
        <p:nvSpPr>
          <p:cNvPr id="150" name="Google Shape;150;p8"/>
          <p:cNvSpPr txBox="1">
            <a:spLocks noGrp="1"/>
          </p:cNvSpPr>
          <p:nvPr>
            <p:ph type="subTitle" idx="1"/>
          </p:nvPr>
        </p:nvSpPr>
        <p:spPr>
          <a:xfrm>
            <a:off x="3398233" y="4114567"/>
            <a:ext cx="5395600" cy="80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atin typeface="Poppins"/>
                <a:ea typeface="Poppins"/>
                <a:cs typeface="Poppins"/>
                <a:sym typeface="Poppins"/>
              </a:defRPr>
            </a:lvl1pPr>
            <a:lvl2pPr lvl="1" algn="ctr">
              <a:spcBef>
                <a:spcPts val="2135"/>
              </a:spcBef>
              <a:spcAft>
                <a:spcPts val="0"/>
              </a:spcAft>
              <a:buSzPts val="1400"/>
              <a:buNone/>
              <a:defRPr/>
            </a:lvl2pPr>
            <a:lvl3pPr lvl="2" algn="ctr">
              <a:spcBef>
                <a:spcPts val="2135"/>
              </a:spcBef>
              <a:spcAft>
                <a:spcPts val="0"/>
              </a:spcAft>
              <a:buSzPts val="1400"/>
              <a:buNone/>
              <a:defRPr/>
            </a:lvl3pPr>
            <a:lvl4pPr lvl="3" algn="ctr">
              <a:spcBef>
                <a:spcPts val="2135"/>
              </a:spcBef>
              <a:spcAft>
                <a:spcPts val="0"/>
              </a:spcAft>
              <a:buSzPts val="1400"/>
              <a:buNone/>
              <a:defRPr/>
            </a:lvl4pPr>
            <a:lvl5pPr lvl="4" algn="ctr">
              <a:spcBef>
                <a:spcPts val="2135"/>
              </a:spcBef>
              <a:spcAft>
                <a:spcPts val="0"/>
              </a:spcAft>
              <a:buSzPts val="1400"/>
              <a:buNone/>
              <a:defRPr/>
            </a:lvl5pPr>
            <a:lvl6pPr lvl="5" algn="ctr">
              <a:spcBef>
                <a:spcPts val="2135"/>
              </a:spcBef>
              <a:spcAft>
                <a:spcPts val="0"/>
              </a:spcAft>
              <a:buSzPts val="1400"/>
              <a:buNone/>
              <a:defRPr/>
            </a:lvl6pPr>
            <a:lvl7pPr lvl="6" algn="ctr">
              <a:spcBef>
                <a:spcPts val="2135"/>
              </a:spcBef>
              <a:spcAft>
                <a:spcPts val="0"/>
              </a:spcAft>
              <a:buSzPts val="1400"/>
              <a:buNone/>
              <a:defRPr/>
            </a:lvl7pPr>
            <a:lvl8pPr lvl="7" algn="ctr">
              <a:spcBef>
                <a:spcPts val="2135"/>
              </a:spcBef>
              <a:spcAft>
                <a:spcPts val="0"/>
              </a:spcAft>
              <a:buSzPts val="1400"/>
              <a:buNone/>
              <a:defRPr/>
            </a:lvl8pPr>
            <a:lvl9pPr lvl="8" algn="ctr">
              <a:spcBef>
                <a:spcPts val="2135"/>
              </a:spcBef>
              <a:spcAft>
                <a:spcPts val="2135"/>
              </a:spcAft>
              <a:buSzPts val="1400"/>
              <a:buNone/>
              <a:defRPr/>
            </a:lvl9pPr>
          </a:lstStyle>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97"/>
        <p:cNvGrpSpPr/>
        <p:nvPr/>
      </p:nvGrpSpPr>
      <p:grpSpPr>
        <a:xfrm>
          <a:off x="0" y="0"/>
          <a:ext cx="0" cy="0"/>
          <a:chOff x="0" y="0"/>
          <a:chExt cx="0" cy="0"/>
        </a:xfrm>
      </p:grpSpPr>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198"/>
        <p:cNvGrpSpPr/>
        <p:nvPr/>
      </p:nvGrpSpPr>
      <p:grpSpPr>
        <a:xfrm>
          <a:off x="0" y="0"/>
          <a:ext cx="0" cy="0"/>
          <a:chOff x="0" y="0"/>
          <a:chExt cx="0" cy="0"/>
        </a:xfrm>
      </p:grpSpPr>
      <p:sp>
        <p:nvSpPr>
          <p:cNvPr id="199" name="Google Shape;199;p13"/>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3"/>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3"/>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3"/>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3"/>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13"/>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13"/>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13"/>
          <p:cNvSpPr txBox="1">
            <a:spLocks noGrp="1"/>
          </p:cNvSpPr>
          <p:nvPr>
            <p:ph type="subTitle" idx="1"/>
          </p:nvPr>
        </p:nvSpPr>
        <p:spPr>
          <a:xfrm>
            <a:off x="7470933" y="21673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07" name="Google Shape;207;p13"/>
          <p:cNvSpPr txBox="1">
            <a:spLocks noGrp="1"/>
          </p:cNvSpPr>
          <p:nvPr>
            <p:ph type="subTitle" idx="2"/>
          </p:nvPr>
        </p:nvSpPr>
        <p:spPr>
          <a:xfrm>
            <a:off x="74628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08" name="Google Shape;208;p13"/>
          <p:cNvSpPr txBox="1">
            <a:spLocks noGrp="1"/>
          </p:cNvSpPr>
          <p:nvPr>
            <p:ph type="subTitle" idx="3"/>
          </p:nvPr>
        </p:nvSpPr>
        <p:spPr>
          <a:xfrm>
            <a:off x="2337733" y="21689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09" name="Google Shape;209;p13"/>
          <p:cNvSpPr txBox="1">
            <a:spLocks noGrp="1"/>
          </p:cNvSpPr>
          <p:nvPr>
            <p:ph type="subTitle" idx="4"/>
          </p:nvPr>
        </p:nvSpPr>
        <p:spPr>
          <a:xfrm>
            <a:off x="2329633" y="25295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0" name="Google Shape;210;p13"/>
          <p:cNvSpPr txBox="1">
            <a:spLocks noGrp="1"/>
          </p:cNvSpPr>
          <p:nvPr>
            <p:ph type="subTitle" idx="5"/>
          </p:nvPr>
        </p:nvSpPr>
        <p:spPr>
          <a:xfrm>
            <a:off x="74709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11" name="Google Shape;211;p13"/>
          <p:cNvSpPr txBox="1">
            <a:spLocks noGrp="1"/>
          </p:cNvSpPr>
          <p:nvPr>
            <p:ph type="subTitle" idx="6"/>
          </p:nvPr>
        </p:nvSpPr>
        <p:spPr>
          <a:xfrm>
            <a:off x="74628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2" name="Google Shape;212;p13"/>
          <p:cNvSpPr txBox="1">
            <a:spLocks noGrp="1"/>
          </p:cNvSpPr>
          <p:nvPr>
            <p:ph type="subTitle" idx="7"/>
          </p:nvPr>
        </p:nvSpPr>
        <p:spPr>
          <a:xfrm>
            <a:off x="2337733" y="3863500"/>
            <a:ext cx="32160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13" name="Google Shape;213;p13"/>
          <p:cNvSpPr txBox="1">
            <a:spLocks noGrp="1"/>
          </p:cNvSpPr>
          <p:nvPr>
            <p:ph type="subTitle" idx="8"/>
          </p:nvPr>
        </p:nvSpPr>
        <p:spPr>
          <a:xfrm>
            <a:off x="2329633" y="4225700"/>
            <a:ext cx="3213200" cy="153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14" name="Google Shape;214;p1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grpSp>
        <p:nvGrpSpPr>
          <p:cNvPr id="215" name="Google Shape;215;p13"/>
          <p:cNvGrpSpPr/>
          <p:nvPr/>
        </p:nvGrpSpPr>
        <p:grpSpPr>
          <a:xfrm>
            <a:off x="9316597" y="5218845"/>
            <a:ext cx="2296836" cy="1660040"/>
            <a:chOff x="3217149" y="3242033"/>
            <a:chExt cx="1735994" cy="1253933"/>
          </a:xfrm>
        </p:grpSpPr>
        <p:sp>
          <p:nvSpPr>
            <p:cNvPr id="216" name="Google Shape;216;p13"/>
            <p:cNvSpPr/>
            <p:nvPr/>
          </p:nvSpPr>
          <p:spPr>
            <a:xfrm>
              <a:off x="4629306" y="4242614"/>
              <a:ext cx="61260" cy="172170"/>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4673843" y="4210250"/>
              <a:ext cx="154036" cy="212879"/>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4283224" y="3779879"/>
              <a:ext cx="597537" cy="537014"/>
            </a:xfrm>
            <a:custGeom>
              <a:avLst/>
              <a:gdLst/>
              <a:ahLst/>
              <a:cxnLst/>
              <a:rect l="l" t="t" r="r" b="b"/>
              <a:pathLst>
                <a:path w="38090" h="34232" extrusionOk="0">
                  <a:moveTo>
                    <a:pt x="26522" y="1"/>
                  </a:moveTo>
                  <a:cubicBezTo>
                    <a:pt x="21511" y="1"/>
                    <a:pt x="16406" y="2528"/>
                    <a:pt x="12539" y="5931"/>
                  </a:cubicBezTo>
                  <a:cubicBezTo>
                    <a:pt x="4555" y="12910"/>
                    <a:pt x="1" y="23615"/>
                    <a:pt x="503" y="34232"/>
                  </a:cubicBezTo>
                  <a:lnTo>
                    <a:pt x="1125" y="33906"/>
                  </a:lnTo>
                  <a:cubicBezTo>
                    <a:pt x="1598" y="28495"/>
                    <a:pt x="4939" y="23615"/>
                    <a:pt x="9375" y="20481"/>
                  </a:cubicBezTo>
                  <a:cubicBezTo>
                    <a:pt x="13811" y="17375"/>
                    <a:pt x="19193" y="15867"/>
                    <a:pt x="24605" y="15394"/>
                  </a:cubicBezTo>
                  <a:cubicBezTo>
                    <a:pt x="26971" y="15158"/>
                    <a:pt x="29396" y="15128"/>
                    <a:pt x="31673" y="14418"/>
                  </a:cubicBezTo>
                  <a:cubicBezTo>
                    <a:pt x="33950" y="13679"/>
                    <a:pt x="36138" y="12171"/>
                    <a:pt x="36878" y="9923"/>
                  </a:cubicBezTo>
                  <a:cubicBezTo>
                    <a:pt x="38090" y="6256"/>
                    <a:pt x="35074" y="2382"/>
                    <a:pt x="31525" y="933"/>
                  </a:cubicBezTo>
                  <a:cubicBezTo>
                    <a:pt x="29902" y="290"/>
                    <a:pt x="28217" y="1"/>
                    <a:pt x="265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4292040" y="3871228"/>
              <a:ext cx="505138" cy="458200"/>
            </a:xfrm>
            <a:custGeom>
              <a:avLst/>
              <a:gdLst/>
              <a:ahLst/>
              <a:cxnLst/>
              <a:rect l="l" t="t" r="r" b="b"/>
              <a:pathLst>
                <a:path w="32200" h="29208" extrusionOk="0">
                  <a:moveTo>
                    <a:pt x="27880" y="1"/>
                  </a:moveTo>
                  <a:cubicBezTo>
                    <a:pt x="23012" y="1"/>
                    <a:pt x="18145" y="2029"/>
                    <a:pt x="14107" y="4573"/>
                  </a:cubicBezTo>
                  <a:cubicBezTo>
                    <a:pt x="12421" y="5608"/>
                    <a:pt x="10795" y="6732"/>
                    <a:pt x="9464" y="8181"/>
                  </a:cubicBezTo>
                  <a:cubicBezTo>
                    <a:pt x="7009" y="10872"/>
                    <a:pt x="4821" y="13918"/>
                    <a:pt x="3165" y="17201"/>
                  </a:cubicBezTo>
                  <a:cubicBezTo>
                    <a:pt x="1331" y="20838"/>
                    <a:pt x="208" y="24771"/>
                    <a:pt x="1" y="28882"/>
                  </a:cubicBezTo>
                  <a:cubicBezTo>
                    <a:pt x="1" y="29097"/>
                    <a:pt x="188" y="29208"/>
                    <a:pt x="384" y="29208"/>
                  </a:cubicBezTo>
                  <a:cubicBezTo>
                    <a:pt x="594" y="29208"/>
                    <a:pt x="813" y="29082"/>
                    <a:pt x="829" y="28823"/>
                  </a:cubicBezTo>
                  <a:cubicBezTo>
                    <a:pt x="1154" y="21696"/>
                    <a:pt x="4555" y="14983"/>
                    <a:pt x="9168" y="9660"/>
                  </a:cubicBezTo>
                  <a:cubicBezTo>
                    <a:pt x="9848" y="8891"/>
                    <a:pt x="10528" y="8122"/>
                    <a:pt x="11327" y="7501"/>
                  </a:cubicBezTo>
                  <a:cubicBezTo>
                    <a:pt x="12066" y="6850"/>
                    <a:pt x="12865" y="6259"/>
                    <a:pt x="13693" y="5756"/>
                  </a:cubicBezTo>
                  <a:cubicBezTo>
                    <a:pt x="16029" y="4189"/>
                    <a:pt x="18543" y="2917"/>
                    <a:pt x="21145" y="2001"/>
                  </a:cubicBezTo>
                  <a:cubicBezTo>
                    <a:pt x="23324" y="1268"/>
                    <a:pt x="25617" y="786"/>
                    <a:pt x="27908" y="786"/>
                  </a:cubicBezTo>
                  <a:cubicBezTo>
                    <a:pt x="29130" y="786"/>
                    <a:pt x="30351" y="923"/>
                    <a:pt x="31554" y="1232"/>
                  </a:cubicBezTo>
                  <a:cubicBezTo>
                    <a:pt x="31591" y="1240"/>
                    <a:pt x="31627" y="1244"/>
                    <a:pt x="31660" y="1244"/>
                  </a:cubicBezTo>
                  <a:cubicBezTo>
                    <a:pt x="32080" y="1244"/>
                    <a:pt x="32200" y="600"/>
                    <a:pt x="31761" y="463"/>
                  </a:cubicBezTo>
                  <a:cubicBezTo>
                    <a:pt x="30478" y="145"/>
                    <a:pt x="29179" y="1"/>
                    <a:pt x="278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3860132" y="3973181"/>
              <a:ext cx="316856" cy="343713"/>
            </a:xfrm>
            <a:custGeom>
              <a:avLst/>
              <a:gdLst/>
              <a:ahLst/>
              <a:cxnLst/>
              <a:rect l="l" t="t" r="r" b="b"/>
              <a:pathLst>
                <a:path w="20198" h="21910" extrusionOk="0">
                  <a:moveTo>
                    <a:pt x="4028" y="0"/>
                  </a:moveTo>
                  <a:cubicBezTo>
                    <a:pt x="3206" y="0"/>
                    <a:pt x="2396" y="100"/>
                    <a:pt x="1686" y="499"/>
                  </a:cubicBezTo>
                  <a:cubicBezTo>
                    <a:pt x="474" y="1239"/>
                    <a:pt x="1" y="2865"/>
                    <a:pt x="296" y="4255"/>
                  </a:cubicBezTo>
                  <a:cubicBezTo>
                    <a:pt x="563" y="5645"/>
                    <a:pt x="1450" y="6828"/>
                    <a:pt x="2426" y="7833"/>
                  </a:cubicBezTo>
                  <a:cubicBezTo>
                    <a:pt x="6122" y="11530"/>
                    <a:pt x="11504" y="12920"/>
                    <a:pt x="15792" y="15995"/>
                  </a:cubicBezTo>
                  <a:cubicBezTo>
                    <a:pt x="17243" y="17056"/>
                    <a:pt x="18647" y="18403"/>
                    <a:pt x="19376" y="20024"/>
                  </a:cubicBezTo>
                  <a:lnTo>
                    <a:pt x="19376" y="20024"/>
                  </a:lnTo>
                  <a:cubicBezTo>
                    <a:pt x="20198" y="14601"/>
                    <a:pt x="18663" y="10213"/>
                    <a:pt x="14964" y="5852"/>
                  </a:cubicBezTo>
                  <a:cubicBezTo>
                    <a:pt x="13663" y="4314"/>
                    <a:pt x="11386" y="1978"/>
                    <a:pt x="8725" y="736"/>
                  </a:cubicBezTo>
                  <a:cubicBezTo>
                    <a:pt x="7542" y="174"/>
                    <a:pt x="6122" y="115"/>
                    <a:pt x="4851" y="26"/>
                  </a:cubicBezTo>
                  <a:cubicBezTo>
                    <a:pt x="4577" y="11"/>
                    <a:pt x="4302" y="0"/>
                    <a:pt x="4028" y="0"/>
                  </a:cubicBezTo>
                  <a:close/>
                  <a:moveTo>
                    <a:pt x="19376" y="20024"/>
                  </a:moveTo>
                  <a:cubicBezTo>
                    <a:pt x="19317" y="20410"/>
                    <a:pt x="19246" y="20802"/>
                    <a:pt x="19164" y="21200"/>
                  </a:cubicBezTo>
                  <a:lnTo>
                    <a:pt x="19873" y="21910"/>
                  </a:lnTo>
                  <a:cubicBezTo>
                    <a:pt x="19818" y="21245"/>
                    <a:pt x="19642" y="20616"/>
                    <a:pt x="19376" y="200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3929973" y="4040904"/>
              <a:ext cx="235438" cy="281387"/>
            </a:xfrm>
            <a:custGeom>
              <a:avLst/>
              <a:gdLst/>
              <a:ahLst/>
              <a:cxnLst/>
              <a:rect l="l" t="t" r="r" b="b"/>
              <a:pathLst>
                <a:path w="15008" h="17937" extrusionOk="0">
                  <a:moveTo>
                    <a:pt x="470" y="0"/>
                  </a:moveTo>
                  <a:cubicBezTo>
                    <a:pt x="103" y="0"/>
                    <a:pt x="0" y="639"/>
                    <a:pt x="399" y="825"/>
                  </a:cubicBezTo>
                  <a:cubicBezTo>
                    <a:pt x="5633" y="2984"/>
                    <a:pt x="10128" y="7095"/>
                    <a:pt x="12701" y="12151"/>
                  </a:cubicBezTo>
                  <a:cubicBezTo>
                    <a:pt x="13558" y="13837"/>
                    <a:pt x="14150" y="15641"/>
                    <a:pt x="14061" y="17534"/>
                  </a:cubicBezTo>
                  <a:cubicBezTo>
                    <a:pt x="14046" y="17804"/>
                    <a:pt x="14252" y="17937"/>
                    <a:pt x="14462" y="17937"/>
                  </a:cubicBezTo>
                  <a:cubicBezTo>
                    <a:pt x="14666" y="17937"/>
                    <a:pt x="14875" y="17811"/>
                    <a:pt x="14889" y="17563"/>
                  </a:cubicBezTo>
                  <a:cubicBezTo>
                    <a:pt x="15007" y="14310"/>
                    <a:pt x="13292" y="11176"/>
                    <a:pt x="11429" y="8573"/>
                  </a:cubicBezTo>
                  <a:cubicBezTo>
                    <a:pt x="9714" y="6178"/>
                    <a:pt x="7555" y="4108"/>
                    <a:pt x="5101" y="2452"/>
                  </a:cubicBezTo>
                  <a:cubicBezTo>
                    <a:pt x="3681" y="1476"/>
                    <a:pt x="2173" y="707"/>
                    <a:pt x="606" y="27"/>
                  </a:cubicBezTo>
                  <a:cubicBezTo>
                    <a:pt x="557" y="9"/>
                    <a:pt x="512" y="0"/>
                    <a:pt x="4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4121313" y="3667416"/>
              <a:ext cx="160546" cy="593348"/>
            </a:xfrm>
            <a:custGeom>
              <a:avLst/>
              <a:gdLst/>
              <a:ahLst/>
              <a:cxnLst/>
              <a:rect l="l" t="t" r="r" b="b"/>
              <a:pathLst>
                <a:path w="10234" h="37823" extrusionOk="0">
                  <a:moveTo>
                    <a:pt x="3892" y="0"/>
                  </a:moveTo>
                  <a:cubicBezTo>
                    <a:pt x="3635" y="0"/>
                    <a:pt x="3372" y="46"/>
                    <a:pt x="3106" y="147"/>
                  </a:cubicBezTo>
                  <a:cubicBezTo>
                    <a:pt x="2248" y="473"/>
                    <a:pt x="1687" y="1271"/>
                    <a:pt x="1332" y="2040"/>
                  </a:cubicBezTo>
                  <a:cubicBezTo>
                    <a:pt x="1" y="4761"/>
                    <a:pt x="238" y="8013"/>
                    <a:pt x="740" y="11059"/>
                  </a:cubicBezTo>
                  <a:cubicBezTo>
                    <a:pt x="2248" y="20256"/>
                    <a:pt x="5679" y="29010"/>
                    <a:pt x="9080" y="37704"/>
                  </a:cubicBezTo>
                  <a:lnTo>
                    <a:pt x="10233" y="37822"/>
                  </a:lnTo>
                  <a:cubicBezTo>
                    <a:pt x="8754" y="32174"/>
                    <a:pt x="8222" y="26260"/>
                    <a:pt x="8784" y="20404"/>
                  </a:cubicBezTo>
                  <a:cubicBezTo>
                    <a:pt x="9021" y="18216"/>
                    <a:pt x="9346" y="16057"/>
                    <a:pt x="9405" y="13869"/>
                  </a:cubicBezTo>
                  <a:cubicBezTo>
                    <a:pt x="9523" y="10350"/>
                    <a:pt x="8902" y="6801"/>
                    <a:pt x="7601" y="3548"/>
                  </a:cubicBezTo>
                  <a:cubicBezTo>
                    <a:pt x="6937" y="1862"/>
                    <a:pt x="5523" y="0"/>
                    <a:pt x="3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4264211" y="3618063"/>
              <a:ext cx="237995" cy="390336"/>
            </a:xfrm>
            <a:custGeom>
              <a:avLst/>
              <a:gdLst/>
              <a:ahLst/>
              <a:cxnLst/>
              <a:rect l="l" t="t" r="r" b="b"/>
              <a:pathLst>
                <a:path w="15171" h="24882" extrusionOk="0">
                  <a:moveTo>
                    <a:pt x="13128" y="1"/>
                  </a:moveTo>
                  <a:cubicBezTo>
                    <a:pt x="13059" y="1"/>
                    <a:pt x="12991" y="4"/>
                    <a:pt x="12923" y="11"/>
                  </a:cubicBezTo>
                  <a:cubicBezTo>
                    <a:pt x="12066" y="40"/>
                    <a:pt x="11238" y="484"/>
                    <a:pt x="10558" y="957"/>
                  </a:cubicBezTo>
                  <a:cubicBezTo>
                    <a:pt x="7305" y="3175"/>
                    <a:pt x="4968" y="6546"/>
                    <a:pt x="3372" y="10184"/>
                  </a:cubicBezTo>
                  <a:cubicBezTo>
                    <a:pt x="1775" y="13791"/>
                    <a:pt x="887" y="17636"/>
                    <a:pt x="0" y="21480"/>
                  </a:cubicBezTo>
                  <a:lnTo>
                    <a:pt x="355" y="24881"/>
                  </a:lnTo>
                  <a:cubicBezTo>
                    <a:pt x="1982" y="20120"/>
                    <a:pt x="4643" y="15684"/>
                    <a:pt x="8103" y="11988"/>
                  </a:cubicBezTo>
                  <a:cubicBezTo>
                    <a:pt x="10794" y="9149"/>
                    <a:pt x="14106" y="6487"/>
                    <a:pt x="14993" y="2643"/>
                  </a:cubicBezTo>
                  <a:cubicBezTo>
                    <a:pt x="15082" y="2140"/>
                    <a:pt x="15171" y="1667"/>
                    <a:pt x="15023" y="1223"/>
                  </a:cubicBezTo>
                  <a:cubicBezTo>
                    <a:pt x="14777" y="486"/>
                    <a:pt x="13951" y="1"/>
                    <a:pt x="13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4320811" y="3332848"/>
              <a:ext cx="117374" cy="386054"/>
            </a:xfrm>
            <a:custGeom>
              <a:avLst/>
              <a:gdLst/>
              <a:ahLst/>
              <a:cxnLst/>
              <a:rect l="l" t="t" r="r" b="b"/>
              <a:pathLst>
                <a:path w="7482" h="24609" extrusionOk="0">
                  <a:moveTo>
                    <a:pt x="5334" y="1"/>
                  </a:moveTo>
                  <a:cubicBezTo>
                    <a:pt x="5311" y="1"/>
                    <a:pt x="5287" y="2"/>
                    <a:pt x="5264" y="5"/>
                  </a:cubicBezTo>
                  <a:cubicBezTo>
                    <a:pt x="4968" y="34"/>
                    <a:pt x="4732" y="212"/>
                    <a:pt x="4495" y="448"/>
                  </a:cubicBezTo>
                  <a:cubicBezTo>
                    <a:pt x="1213" y="3465"/>
                    <a:pt x="385" y="8315"/>
                    <a:pt x="178" y="12780"/>
                  </a:cubicBezTo>
                  <a:cubicBezTo>
                    <a:pt x="0" y="16743"/>
                    <a:pt x="59" y="20705"/>
                    <a:pt x="444" y="24609"/>
                  </a:cubicBezTo>
                  <a:lnTo>
                    <a:pt x="1834" y="20291"/>
                  </a:lnTo>
                  <a:cubicBezTo>
                    <a:pt x="4022" y="15441"/>
                    <a:pt x="5708" y="10414"/>
                    <a:pt x="6890" y="5239"/>
                  </a:cubicBezTo>
                  <a:cubicBezTo>
                    <a:pt x="7305" y="3524"/>
                    <a:pt x="7482" y="1335"/>
                    <a:pt x="6062" y="271"/>
                  </a:cubicBezTo>
                  <a:cubicBezTo>
                    <a:pt x="5846" y="136"/>
                    <a:pt x="5581" y="1"/>
                    <a:pt x="53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4407093" y="3242033"/>
              <a:ext cx="295537" cy="332136"/>
            </a:xfrm>
            <a:custGeom>
              <a:avLst/>
              <a:gdLst/>
              <a:ahLst/>
              <a:cxnLst/>
              <a:rect l="l" t="t" r="r" b="b"/>
              <a:pathLst>
                <a:path w="18839" h="21172" extrusionOk="0">
                  <a:moveTo>
                    <a:pt x="14971" y="0"/>
                  </a:moveTo>
                  <a:cubicBezTo>
                    <a:pt x="13258" y="0"/>
                    <a:pt x="11543" y="1266"/>
                    <a:pt x="10262" y="2570"/>
                  </a:cubicBezTo>
                  <a:cubicBezTo>
                    <a:pt x="5627" y="7316"/>
                    <a:pt x="2289" y="13231"/>
                    <a:pt x="602" y="19656"/>
                  </a:cubicBezTo>
                  <a:lnTo>
                    <a:pt x="602" y="19656"/>
                  </a:lnTo>
                  <a:cubicBezTo>
                    <a:pt x="4191" y="16472"/>
                    <a:pt x="8067" y="13609"/>
                    <a:pt x="12155" y="11117"/>
                  </a:cubicBezTo>
                  <a:cubicBezTo>
                    <a:pt x="14225" y="9845"/>
                    <a:pt x="16472" y="8603"/>
                    <a:pt x="17655" y="6444"/>
                  </a:cubicBezTo>
                  <a:cubicBezTo>
                    <a:pt x="18838" y="4345"/>
                    <a:pt x="18395" y="1062"/>
                    <a:pt x="16118" y="204"/>
                  </a:cubicBezTo>
                  <a:cubicBezTo>
                    <a:pt x="15739" y="64"/>
                    <a:pt x="15355" y="0"/>
                    <a:pt x="14971" y="0"/>
                  </a:cubicBezTo>
                  <a:close/>
                  <a:moveTo>
                    <a:pt x="602" y="19656"/>
                  </a:moveTo>
                  <a:cubicBezTo>
                    <a:pt x="401" y="19835"/>
                    <a:pt x="200" y="20015"/>
                    <a:pt x="1" y="20195"/>
                  </a:cubicBezTo>
                  <a:lnTo>
                    <a:pt x="237" y="21171"/>
                  </a:lnTo>
                  <a:cubicBezTo>
                    <a:pt x="349" y="20663"/>
                    <a:pt x="470" y="20158"/>
                    <a:pt x="602" y="1965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4247974" y="3317396"/>
              <a:ext cx="377065" cy="987214"/>
            </a:xfrm>
            <a:custGeom>
              <a:avLst/>
              <a:gdLst/>
              <a:ahLst/>
              <a:cxnLst/>
              <a:rect l="l" t="t" r="r" b="b"/>
              <a:pathLst>
                <a:path w="24036" h="62930" extrusionOk="0">
                  <a:moveTo>
                    <a:pt x="23521" y="0"/>
                  </a:moveTo>
                  <a:cubicBezTo>
                    <a:pt x="23453" y="0"/>
                    <a:pt x="23380" y="22"/>
                    <a:pt x="23303" y="73"/>
                  </a:cubicBezTo>
                  <a:cubicBezTo>
                    <a:pt x="16472" y="4864"/>
                    <a:pt x="11090" y="11547"/>
                    <a:pt x="7364" y="19029"/>
                  </a:cubicBezTo>
                  <a:cubicBezTo>
                    <a:pt x="3224" y="27368"/>
                    <a:pt x="1124" y="36595"/>
                    <a:pt x="414" y="45821"/>
                  </a:cubicBezTo>
                  <a:cubicBezTo>
                    <a:pt x="0" y="51381"/>
                    <a:pt x="59" y="56941"/>
                    <a:pt x="414" y="62530"/>
                  </a:cubicBezTo>
                  <a:cubicBezTo>
                    <a:pt x="459" y="62796"/>
                    <a:pt x="673" y="62929"/>
                    <a:pt x="876" y="62929"/>
                  </a:cubicBezTo>
                  <a:cubicBezTo>
                    <a:pt x="1080" y="62929"/>
                    <a:pt x="1272" y="62796"/>
                    <a:pt x="1272" y="62530"/>
                  </a:cubicBezTo>
                  <a:cubicBezTo>
                    <a:pt x="592" y="52801"/>
                    <a:pt x="887" y="42953"/>
                    <a:pt x="3105" y="33401"/>
                  </a:cubicBezTo>
                  <a:cubicBezTo>
                    <a:pt x="5028" y="25121"/>
                    <a:pt x="8488" y="17136"/>
                    <a:pt x="13692" y="10423"/>
                  </a:cubicBezTo>
                  <a:cubicBezTo>
                    <a:pt x="16531" y="6727"/>
                    <a:pt x="19902" y="3415"/>
                    <a:pt x="23717" y="753"/>
                  </a:cubicBezTo>
                  <a:cubicBezTo>
                    <a:pt x="24036" y="508"/>
                    <a:pt x="23847" y="0"/>
                    <a:pt x="235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3581318" y="4116486"/>
              <a:ext cx="196721" cy="310816"/>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3334052" y="4008838"/>
              <a:ext cx="266311" cy="407797"/>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3436962" y="4094806"/>
              <a:ext cx="173363" cy="338066"/>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3595939" y="4203928"/>
              <a:ext cx="105702" cy="21711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13"/>
            <p:cNvSpPr/>
            <p:nvPr/>
          </p:nvSpPr>
          <p:spPr>
            <a:xfrm>
              <a:off x="3217149" y="4232228"/>
              <a:ext cx="1735524" cy="263738"/>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13"/>
            <p:cNvSpPr/>
            <p:nvPr/>
          </p:nvSpPr>
          <p:spPr>
            <a:xfrm>
              <a:off x="4226624" y="4231601"/>
              <a:ext cx="726520" cy="263911"/>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3" name="Google Shape;233;p13"/>
          <p:cNvSpPr txBox="1">
            <a:spLocks noGrp="1"/>
          </p:cNvSpPr>
          <p:nvPr>
            <p:ph type="title" idx="9" hasCustomPrompt="1"/>
          </p:nvPr>
        </p:nvSpPr>
        <p:spPr>
          <a:xfrm>
            <a:off x="1292925"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34" name="Google Shape;234;p13"/>
          <p:cNvSpPr txBox="1">
            <a:spLocks noGrp="1"/>
          </p:cNvSpPr>
          <p:nvPr>
            <p:ph type="title" idx="13" hasCustomPrompt="1"/>
          </p:nvPr>
        </p:nvSpPr>
        <p:spPr>
          <a:xfrm>
            <a:off x="1292925"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35" name="Google Shape;235;p13"/>
          <p:cNvSpPr txBox="1">
            <a:spLocks noGrp="1"/>
          </p:cNvSpPr>
          <p:nvPr>
            <p:ph type="title" idx="14" hasCustomPrompt="1"/>
          </p:nvPr>
        </p:nvSpPr>
        <p:spPr>
          <a:xfrm>
            <a:off x="6439459" y="2150784"/>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36" name="Google Shape;236;p13"/>
          <p:cNvSpPr txBox="1">
            <a:spLocks noGrp="1"/>
          </p:cNvSpPr>
          <p:nvPr>
            <p:ph type="title" idx="15" hasCustomPrompt="1"/>
          </p:nvPr>
        </p:nvSpPr>
        <p:spPr>
          <a:xfrm>
            <a:off x="6439459" y="3863233"/>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2">
  <p:cSld name="Table of contents 2">
    <p:spTree>
      <p:nvGrpSpPr>
        <p:cNvPr id="1" name="Shape 237"/>
        <p:cNvGrpSpPr/>
        <p:nvPr/>
      </p:nvGrpSpPr>
      <p:grpSpPr>
        <a:xfrm>
          <a:off x="0" y="0"/>
          <a:ext cx="0" cy="0"/>
          <a:chOff x="0" y="0"/>
          <a:chExt cx="0" cy="0"/>
        </a:xfrm>
      </p:grpSpPr>
      <p:sp>
        <p:nvSpPr>
          <p:cNvPr id="238" name="Google Shape;238;p14"/>
          <p:cNvSpPr/>
          <p:nvPr/>
        </p:nvSpPr>
        <p:spPr>
          <a:xfrm>
            <a:off x="6401194" y="6631408"/>
            <a:ext cx="5790807" cy="2265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14"/>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 name="Google Shape;244;p14"/>
          <p:cNvSpPr/>
          <p:nvPr/>
        </p:nvSpPr>
        <p:spPr>
          <a:xfrm flipH="1">
            <a:off x="-232" y="6352867"/>
            <a:ext cx="951899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14"/>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14"/>
          <p:cNvSpPr txBox="1">
            <a:spLocks noGrp="1"/>
          </p:cNvSpPr>
          <p:nvPr>
            <p:ph type="subTitle" idx="1"/>
          </p:nvPr>
        </p:nvSpPr>
        <p:spPr>
          <a:xfrm>
            <a:off x="44797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47" name="Google Shape;247;p14"/>
          <p:cNvSpPr txBox="1">
            <a:spLocks noGrp="1"/>
          </p:cNvSpPr>
          <p:nvPr>
            <p:ph type="subTitle" idx="2"/>
          </p:nvPr>
        </p:nvSpPr>
        <p:spPr>
          <a:xfrm>
            <a:off x="44811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48" name="Google Shape;248;p14"/>
          <p:cNvSpPr txBox="1">
            <a:spLocks noGrp="1"/>
          </p:cNvSpPr>
          <p:nvPr>
            <p:ph type="subTitle" idx="3"/>
          </p:nvPr>
        </p:nvSpPr>
        <p:spPr>
          <a:xfrm>
            <a:off x="870533" y="23247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49" name="Google Shape;249;p14"/>
          <p:cNvSpPr txBox="1">
            <a:spLocks noGrp="1"/>
          </p:cNvSpPr>
          <p:nvPr>
            <p:ph type="subTitle" idx="4"/>
          </p:nvPr>
        </p:nvSpPr>
        <p:spPr>
          <a:xfrm>
            <a:off x="8719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0" name="Google Shape;250;p14"/>
          <p:cNvSpPr txBox="1">
            <a:spLocks noGrp="1"/>
          </p:cNvSpPr>
          <p:nvPr>
            <p:ph type="subTitle" idx="5"/>
          </p:nvPr>
        </p:nvSpPr>
        <p:spPr>
          <a:xfrm>
            <a:off x="44797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51" name="Google Shape;251;p14"/>
          <p:cNvSpPr txBox="1">
            <a:spLocks noGrp="1"/>
          </p:cNvSpPr>
          <p:nvPr>
            <p:ph type="subTitle" idx="6"/>
          </p:nvPr>
        </p:nvSpPr>
        <p:spPr>
          <a:xfrm>
            <a:off x="44811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2" name="Google Shape;252;p14"/>
          <p:cNvSpPr txBox="1">
            <a:spLocks noGrp="1"/>
          </p:cNvSpPr>
          <p:nvPr>
            <p:ph type="subTitle" idx="7"/>
          </p:nvPr>
        </p:nvSpPr>
        <p:spPr>
          <a:xfrm>
            <a:off x="870533"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53" name="Google Shape;253;p14"/>
          <p:cNvSpPr txBox="1">
            <a:spLocks noGrp="1"/>
          </p:cNvSpPr>
          <p:nvPr>
            <p:ph type="subTitle" idx="8"/>
          </p:nvPr>
        </p:nvSpPr>
        <p:spPr>
          <a:xfrm>
            <a:off x="871933"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4" name="Google Shape;254;p14"/>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255" name="Google Shape;255;p14"/>
          <p:cNvSpPr txBox="1">
            <a:spLocks noGrp="1"/>
          </p:cNvSpPr>
          <p:nvPr>
            <p:ph type="subTitle" idx="9"/>
          </p:nvPr>
        </p:nvSpPr>
        <p:spPr>
          <a:xfrm>
            <a:off x="8097033" y="23231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56" name="Google Shape;256;p14"/>
          <p:cNvSpPr txBox="1">
            <a:spLocks noGrp="1"/>
          </p:cNvSpPr>
          <p:nvPr>
            <p:ph type="subTitle" idx="13"/>
          </p:nvPr>
        </p:nvSpPr>
        <p:spPr>
          <a:xfrm>
            <a:off x="8098433" y="27125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7" name="Google Shape;257;p14"/>
          <p:cNvSpPr txBox="1">
            <a:spLocks noGrp="1"/>
          </p:cNvSpPr>
          <p:nvPr>
            <p:ph type="subTitle" idx="14"/>
          </p:nvPr>
        </p:nvSpPr>
        <p:spPr>
          <a:xfrm>
            <a:off x="8105300" y="4527385"/>
            <a:ext cx="32160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258" name="Google Shape;258;p14"/>
          <p:cNvSpPr txBox="1">
            <a:spLocks noGrp="1"/>
          </p:cNvSpPr>
          <p:nvPr>
            <p:ph type="subTitle" idx="15"/>
          </p:nvPr>
        </p:nvSpPr>
        <p:spPr>
          <a:xfrm>
            <a:off x="8106700" y="4916728"/>
            <a:ext cx="3213200" cy="9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259" name="Google Shape;259;p14"/>
          <p:cNvSpPr txBox="1">
            <a:spLocks noGrp="1"/>
          </p:cNvSpPr>
          <p:nvPr>
            <p:ph type="title" idx="16" hasCustomPrompt="1"/>
          </p:nvPr>
        </p:nvSpPr>
        <p:spPr>
          <a:xfrm>
            <a:off x="20182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0" name="Google Shape;260;p14"/>
          <p:cNvSpPr txBox="1">
            <a:spLocks noGrp="1"/>
          </p:cNvSpPr>
          <p:nvPr>
            <p:ph type="title" idx="17" hasCustomPrompt="1"/>
          </p:nvPr>
        </p:nvSpPr>
        <p:spPr>
          <a:xfrm>
            <a:off x="20182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1" name="Google Shape;261;p14"/>
          <p:cNvSpPr txBox="1">
            <a:spLocks noGrp="1"/>
          </p:cNvSpPr>
          <p:nvPr>
            <p:ph type="title" idx="18" hasCustomPrompt="1"/>
          </p:nvPr>
        </p:nvSpPr>
        <p:spPr>
          <a:xfrm>
            <a:off x="5642384"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2" name="Google Shape;262;p14"/>
          <p:cNvSpPr txBox="1">
            <a:spLocks noGrp="1"/>
          </p:cNvSpPr>
          <p:nvPr>
            <p:ph type="title" idx="19" hasCustomPrompt="1"/>
          </p:nvPr>
        </p:nvSpPr>
        <p:spPr>
          <a:xfrm>
            <a:off x="5642384"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3" name="Google Shape;263;p14"/>
          <p:cNvSpPr txBox="1">
            <a:spLocks noGrp="1"/>
          </p:cNvSpPr>
          <p:nvPr>
            <p:ph type="title" idx="20" hasCustomPrompt="1"/>
          </p:nvPr>
        </p:nvSpPr>
        <p:spPr>
          <a:xfrm>
            <a:off x="9251417" y="1712351"/>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4" name="Google Shape;264;p14"/>
          <p:cNvSpPr txBox="1">
            <a:spLocks noGrp="1"/>
          </p:cNvSpPr>
          <p:nvPr>
            <p:ph type="title" idx="21" hasCustomPrompt="1"/>
          </p:nvPr>
        </p:nvSpPr>
        <p:spPr>
          <a:xfrm>
            <a:off x="9251417" y="3935217"/>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265" name="Google Shape;265;p14"/>
          <p:cNvSpPr/>
          <p:nvPr/>
        </p:nvSpPr>
        <p:spPr>
          <a:xfrm flipH="1">
            <a:off x="10896032" y="6362548"/>
            <a:ext cx="266936" cy="34748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4"/>
          <p:cNvSpPr/>
          <p:nvPr/>
        </p:nvSpPr>
        <p:spPr>
          <a:xfrm flipH="1">
            <a:off x="10402948" y="6083737"/>
            <a:ext cx="433837" cy="666812"/>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10158635" y="6416808"/>
            <a:ext cx="185059" cy="240897"/>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4">
  <p:cSld name="Table of contents 4">
    <p:spTree>
      <p:nvGrpSpPr>
        <p:cNvPr id="1" name="Shape 292"/>
        <p:cNvGrpSpPr/>
        <p:nvPr/>
      </p:nvGrpSpPr>
      <p:grpSpPr>
        <a:xfrm>
          <a:off x="0" y="0"/>
          <a:ext cx="0" cy="0"/>
          <a:chOff x="0" y="0"/>
          <a:chExt cx="0" cy="0"/>
        </a:xfrm>
      </p:grpSpPr>
      <p:sp>
        <p:nvSpPr>
          <p:cNvPr id="293" name="Google Shape;293;p16"/>
          <p:cNvSpPr/>
          <p:nvPr/>
        </p:nvSpPr>
        <p:spPr>
          <a:xfrm>
            <a:off x="1639601" y="581769"/>
            <a:ext cx="1664601" cy="1051519"/>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460105" y="339165"/>
            <a:ext cx="907281" cy="5732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8821934" y="749467"/>
            <a:ext cx="1782732" cy="112828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10839118" y="415932"/>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6"/>
          <p:cNvSpPr/>
          <p:nvPr/>
        </p:nvSpPr>
        <p:spPr>
          <a:xfrm flipH="1">
            <a:off x="493722" y="6352866"/>
            <a:ext cx="5790807" cy="50514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6"/>
          <p:cNvSpPr/>
          <p:nvPr/>
        </p:nvSpPr>
        <p:spPr>
          <a:xfrm flipH="1">
            <a:off x="9" y="6352866"/>
            <a:ext cx="8200157" cy="505109"/>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6"/>
          <p:cNvSpPr/>
          <p:nvPr/>
        </p:nvSpPr>
        <p:spPr>
          <a:xfrm flipH="1">
            <a:off x="707795" y="6352851"/>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6"/>
          <p:cNvSpPr txBox="1">
            <a:spLocks noGrp="1"/>
          </p:cNvSpPr>
          <p:nvPr>
            <p:ph type="subTitle" idx="1"/>
          </p:nvPr>
        </p:nvSpPr>
        <p:spPr>
          <a:xfrm>
            <a:off x="7435700" y="2158733"/>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01" name="Google Shape;301;p16"/>
          <p:cNvSpPr txBox="1">
            <a:spLocks noGrp="1"/>
          </p:cNvSpPr>
          <p:nvPr>
            <p:ph type="subTitle" idx="2"/>
          </p:nvPr>
        </p:nvSpPr>
        <p:spPr>
          <a:xfrm>
            <a:off x="7435700" y="2546467"/>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2" name="Google Shape;302;p16"/>
          <p:cNvSpPr txBox="1">
            <a:spLocks noGrp="1"/>
          </p:cNvSpPr>
          <p:nvPr>
            <p:ph type="subTitle" idx="3"/>
          </p:nvPr>
        </p:nvSpPr>
        <p:spPr>
          <a:xfrm>
            <a:off x="7435700" y="3581667"/>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03" name="Google Shape;303;p16"/>
          <p:cNvSpPr txBox="1">
            <a:spLocks noGrp="1"/>
          </p:cNvSpPr>
          <p:nvPr>
            <p:ph type="subTitle" idx="4"/>
          </p:nvPr>
        </p:nvSpPr>
        <p:spPr>
          <a:xfrm>
            <a:off x="7435700" y="3969400"/>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4" name="Google Shape;304;p16"/>
          <p:cNvSpPr txBox="1">
            <a:spLocks noGrp="1"/>
          </p:cNvSpPr>
          <p:nvPr>
            <p:ph type="subTitle" idx="5"/>
          </p:nvPr>
        </p:nvSpPr>
        <p:spPr>
          <a:xfrm>
            <a:off x="7435700" y="5106200"/>
            <a:ext cx="38344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05" name="Google Shape;305;p16"/>
          <p:cNvSpPr txBox="1">
            <a:spLocks noGrp="1"/>
          </p:cNvSpPr>
          <p:nvPr>
            <p:ph type="subTitle" idx="6"/>
          </p:nvPr>
        </p:nvSpPr>
        <p:spPr>
          <a:xfrm>
            <a:off x="7435700" y="5493933"/>
            <a:ext cx="3834400" cy="52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6" name="Google Shape;306;p16"/>
          <p:cNvSpPr txBox="1">
            <a:spLocks noGrp="1"/>
          </p:cNvSpPr>
          <p:nvPr>
            <p:ph type="subTitle" idx="7"/>
          </p:nvPr>
        </p:nvSpPr>
        <p:spPr>
          <a:xfrm>
            <a:off x="921915" y="2158733"/>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07" name="Google Shape;307;p16"/>
          <p:cNvSpPr txBox="1">
            <a:spLocks noGrp="1"/>
          </p:cNvSpPr>
          <p:nvPr>
            <p:ph type="subTitle" idx="8"/>
          </p:nvPr>
        </p:nvSpPr>
        <p:spPr>
          <a:xfrm>
            <a:off x="921915" y="2546467"/>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08" name="Google Shape;308;p16"/>
          <p:cNvSpPr txBox="1">
            <a:spLocks noGrp="1"/>
          </p:cNvSpPr>
          <p:nvPr>
            <p:ph type="subTitle" idx="9"/>
          </p:nvPr>
        </p:nvSpPr>
        <p:spPr>
          <a:xfrm>
            <a:off x="921915" y="3581667"/>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09" name="Google Shape;309;p16"/>
          <p:cNvSpPr txBox="1">
            <a:spLocks noGrp="1"/>
          </p:cNvSpPr>
          <p:nvPr>
            <p:ph type="subTitle" idx="13"/>
          </p:nvPr>
        </p:nvSpPr>
        <p:spPr>
          <a:xfrm>
            <a:off x="921915" y="3969400"/>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0" name="Google Shape;310;p16"/>
          <p:cNvSpPr txBox="1">
            <a:spLocks noGrp="1"/>
          </p:cNvSpPr>
          <p:nvPr>
            <p:ph type="subTitle" idx="14"/>
          </p:nvPr>
        </p:nvSpPr>
        <p:spPr>
          <a:xfrm>
            <a:off x="921915" y="5106200"/>
            <a:ext cx="3834400" cy="458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000"/>
              <a:buFont typeface="Patrick Hand"/>
              <a:buNone/>
              <a:defRPr sz="2935">
                <a:solidFill>
                  <a:schemeClr val="dk2"/>
                </a:solidFill>
                <a:latin typeface="Patrick Hand"/>
                <a:ea typeface="Patrick Hand"/>
                <a:cs typeface="Patrick Hand"/>
                <a:sym typeface="Patrick Hand"/>
              </a:defRPr>
            </a:lvl1pPr>
            <a:lvl2pPr lvl="1"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311" name="Google Shape;311;p16"/>
          <p:cNvSpPr txBox="1">
            <a:spLocks noGrp="1"/>
          </p:cNvSpPr>
          <p:nvPr>
            <p:ph type="subTitle" idx="15"/>
          </p:nvPr>
        </p:nvSpPr>
        <p:spPr>
          <a:xfrm>
            <a:off x="921915" y="5493933"/>
            <a:ext cx="3834400" cy="52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2"/>
              </a:buClr>
              <a:buSzPts val="1600"/>
              <a:buNone/>
              <a:defRPr sz="1865">
                <a:solidFill>
                  <a:schemeClr val="l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312" name="Google Shape;312;p1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313" name="Google Shape;313;p16"/>
          <p:cNvSpPr txBox="1">
            <a:spLocks noGrp="1"/>
          </p:cNvSpPr>
          <p:nvPr>
            <p:ph type="title" idx="16" hasCustomPrompt="1"/>
          </p:nvPr>
        </p:nvSpPr>
        <p:spPr>
          <a:xfrm>
            <a:off x="3844851" y="1694467"/>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314" name="Google Shape;314;p16"/>
          <p:cNvSpPr txBox="1">
            <a:spLocks noGrp="1"/>
          </p:cNvSpPr>
          <p:nvPr>
            <p:ph type="title" idx="17" hasCustomPrompt="1"/>
          </p:nvPr>
        </p:nvSpPr>
        <p:spPr>
          <a:xfrm>
            <a:off x="7431551" y="1694467"/>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5" b="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r>
              <a:t>xx%</a:t>
            </a:r>
          </a:p>
        </p:txBody>
      </p:sp>
      <p:sp>
        <p:nvSpPr>
          <p:cNvPr id="315" name="Google Shape;315;p16"/>
          <p:cNvSpPr txBox="1">
            <a:spLocks noGrp="1"/>
          </p:cNvSpPr>
          <p:nvPr>
            <p:ph type="title" idx="18" hasCustomPrompt="1"/>
          </p:nvPr>
        </p:nvSpPr>
        <p:spPr>
          <a:xfrm>
            <a:off x="3849000" y="31174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316" name="Google Shape;316;p16"/>
          <p:cNvSpPr txBox="1">
            <a:spLocks noGrp="1"/>
          </p:cNvSpPr>
          <p:nvPr>
            <p:ph type="title" idx="19" hasCustomPrompt="1"/>
          </p:nvPr>
        </p:nvSpPr>
        <p:spPr>
          <a:xfrm>
            <a:off x="7435700" y="3117400"/>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5" b="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r>
              <a:t>xx%</a:t>
            </a:r>
          </a:p>
        </p:txBody>
      </p:sp>
      <p:sp>
        <p:nvSpPr>
          <p:cNvPr id="317" name="Google Shape;317;p16"/>
          <p:cNvSpPr txBox="1">
            <a:spLocks noGrp="1"/>
          </p:cNvSpPr>
          <p:nvPr>
            <p:ph type="title" idx="20" hasCustomPrompt="1"/>
          </p:nvPr>
        </p:nvSpPr>
        <p:spPr>
          <a:xfrm>
            <a:off x="3849000" y="4647800"/>
            <a:ext cx="907200" cy="458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000"/>
              <a:buNone/>
              <a:defRPr sz="3865" b="0"/>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318" name="Google Shape;318;p16"/>
          <p:cNvSpPr txBox="1">
            <a:spLocks noGrp="1"/>
          </p:cNvSpPr>
          <p:nvPr>
            <p:ph type="title" idx="21" hasCustomPrompt="1"/>
          </p:nvPr>
        </p:nvSpPr>
        <p:spPr>
          <a:xfrm>
            <a:off x="7435700" y="4641933"/>
            <a:ext cx="907200" cy="458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000"/>
              <a:buNone/>
              <a:defRPr sz="3865" b="0"/>
            </a:lvl1pPr>
            <a:lvl2pPr lvl="1" rtl="0">
              <a:spcBef>
                <a:spcPts val="0"/>
              </a:spcBef>
              <a:spcAft>
                <a:spcPts val="0"/>
              </a:spcAft>
              <a:buSzPts val="2000"/>
              <a:buNone/>
              <a:defRPr sz="2665"/>
            </a:lvl2pPr>
            <a:lvl3pPr lvl="2" rtl="0">
              <a:spcBef>
                <a:spcPts val="0"/>
              </a:spcBef>
              <a:spcAft>
                <a:spcPts val="0"/>
              </a:spcAft>
              <a:buSzPts val="2000"/>
              <a:buNone/>
              <a:defRPr sz="2665"/>
            </a:lvl3pPr>
            <a:lvl4pPr lvl="3" rtl="0">
              <a:spcBef>
                <a:spcPts val="0"/>
              </a:spcBef>
              <a:spcAft>
                <a:spcPts val="0"/>
              </a:spcAft>
              <a:buSzPts val="2000"/>
              <a:buNone/>
              <a:defRPr sz="2665"/>
            </a:lvl4pPr>
            <a:lvl5pPr lvl="4" rtl="0">
              <a:spcBef>
                <a:spcPts val="0"/>
              </a:spcBef>
              <a:spcAft>
                <a:spcPts val="0"/>
              </a:spcAft>
              <a:buSzPts val="2000"/>
              <a:buNone/>
              <a:defRPr sz="2665"/>
            </a:lvl5pPr>
            <a:lvl6pPr lvl="5" rtl="0">
              <a:spcBef>
                <a:spcPts val="0"/>
              </a:spcBef>
              <a:spcAft>
                <a:spcPts val="0"/>
              </a:spcAft>
              <a:buSzPts val="2000"/>
              <a:buNone/>
              <a:defRPr sz="2665"/>
            </a:lvl6pPr>
            <a:lvl7pPr lvl="6" rtl="0">
              <a:spcBef>
                <a:spcPts val="0"/>
              </a:spcBef>
              <a:spcAft>
                <a:spcPts val="0"/>
              </a:spcAft>
              <a:buSzPts val="2000"/>
              <a:buNone/>
              <a:defRPr sz="2665"/>
            </a:lvl7pPr>
            <a:lvl8pPr lvl="7" rtl="0">
              <a:spcBef>
                <a:spcPts val="0"/>
              </a:spcBef>
              <a:spcAft>
                <a:spcPts val="0"/>
              </a:spcAft>
              <a:buSzPts val="2000"/>
              <a:buNone/>
              <a:defRPr sz="2665"/>
            </a:lvl8pPr>
            <a:lvl9pPr lvl="8" rtl="0">
              <a:spcBef>
                <a:spcPts val="0"/>
              </a:spcBef>
              <a:spcAft>
                <a:spcPts val="0"/>
              </a:spcAft>
              <a:buSzPts val="2000"/>
              <a:buNone/>
              <a:defRPr sz="2665"/>
            </a:lvl9pPr>
          </a:lstStyle>
          <a:p>
            <a:r>
              <a:t>xx%</a:t>
            </a:r>
          </a:p>
        </p:txBody>
      </p:sp>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325"/>
        <p:cNvGrpSpPr/>
        <p:nvPr/>
      </p:nvGrpSpPr>
      <p:grpSpPr>
        <a:xfrm>
          <a:off x="0" y="0"/>
          <a:ext cx="0" cy="0"/>
          <a:chOff x="0" y="0"/>
          <a:chExt cx="0" cy="0"/>
        </a:xfrm>
      </p:grpSpPr>
      <p:sp>
        <p:nvSpPr>
          <p:cNvPr id="326" name="Google Shape;326;p18"/>
          <p:cNvSpPr txBox="1">
            <a:spLocks noGrp="1"/>
          </p:cNvSpPr>
          <p:nvPr>
            <p:ph type="title"/>
          </p:nvPr>
        </p:nvSpPr>
        <p:spPr>
          <a:xfrm>
            <a:off x="1045867" y="1483933"/>
            <a:ext cx="7662000" cy="291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Font typeface="Patrick Hand"/>
              <a:buNone/>
              <a:defRPr sz="3200">
                <a:latin typeface="Poppins Light"/>
                <a:ea typeface="Poppins Light"/>
                <a:cs typeface="Poppins Light"/>
                <a:sym typeface="Poppins Light"/>
              </a:defRPr>
            </a:lvl1pPr>
            <a:lvl2pPr lvl="1"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2pPr>
            <a:lvl3pPr lvl="2"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3pPr>
            <a:lvl4pPr lvl="3"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4pPr>
            <a:lvl5pPr lvl="4"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5pPr>
            <a:lvl6pPr lvl="5"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6pPr>
            <a:lvl7pPr lvl="6"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7pPr>
            <a:lvl8pPr lvl="7"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8pPr>
            <a:lvl9pPr lvl="8" algn="ctr" rtl="0">
              <a:spcBef>
                <a:spcPts val="0"/>
              </a:spcBef>
              <a:spcAft>
                <a:spcPts val="0"/>
              </a:spcAft>
              <a:buClr>
                <a:schemeClr val="dk2"/>
              </a:buClr>
              <a:buSzPts val="3500"/>
              <a:buFont typeface="Patrick Hand"/>
              <a:buNone/>
              <a:defRPr sz="4665">
                <a:solidFill>
                  <a:schemeClr val="dk2"/>
                </a:solidFill>
                <a:latin typeface="Patrick Hand"/>
                <a:ea typeface="Patrick Hand"/>
                <a:cs typeface="Patrick Hand"/>
                <a:sym typeface="Patrick Hand"/>
              </a:defRPr>
            </a:lvl9pPr>
          </a:lstStyle>
          <a:p/>
        </p:txBody>
      </p:sp>
      <p:sp>
        <p:nvSpPr>
          <p:cNvPr id="327" name="Google Shape;327;p18"/>
          <p:cNvSpPr txBox="1">
            <a:spLocks noGrp="1"/>
          </p:cNvSpPr>
          <p:nvPr>
            <p:ph type="title" idx="2"/>
          </p:nvPr>
        </p:nvSpPr>
        <p:spPr>
          <a:xfrm>
            <a:off x="1055767" y="4080933"/>
            <a:ext cx="7662000" cy="68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400"/>
              <a:buNone/>
              <a:defRPr sz="2800">
                <a:solidFill>
                  <a:schemeClr val="lt2"/>
                </a:solidFill>
              </a:defRPr>
            </a:lvl1pPr>
            <a:lvl2pPr lvl="1" rtl="0">
              <a:spcBef>
                <a:spcPts val="0"/>
              </a:spcBef>
              <a:spcAft>
                <a:spcPts val="0"/>
              </a:spcAft>
              <a:buSzPts val="2800"/>
              <a:buNone/>
              <a:defRPr>
                <a:latin typeface="Poppins Light"/>
                <a:ea typeface="Poppins Light"/>
                <a:cs typeface="Poppins Light"/>
                <a:sym typeface="Poppins Light"/>
              </a:defRPr>
            </a:lvl2pPr>
            <a:lvl3pPr lvl="2" rtl="0">
              <a:spcBef>
                <a:spcPts val="0"/>
              </a:spcBef>
              <a:spcAft>
                <a:spcPts val="0"/>
              </a:spcAft>
              <a:buSzPts val="2800"/>
              <a:buNone/>
              <a:defRPr>
                <a:latin typeface="Poppins Light"/>
                <a:ea typeface="Poppins Light"/>
                <a:cs typeface="Poppins Light"/>
                <a:sym typeface="Poppins Light"/>
              </a:defRPr>
            </a:lvl3pPr>
            <a:lvl4pPr lvl="3" rtl="0">
              <a:spcBef>
                <a:spcPts val="0"/>
              </a:spcBef>
              <a:spcAft>
                <a:spcPts val="0"/>
              </a:spcAft>
              <a:buSzPts val="2800"/>
              <a:buNone/>
              <a:defRPr>
                <a:latin typeface="Poppins Light"/>
                <a:ea typeface="Poppins Light"/>
                <a:cs typeface="Poppins Light"/>
                <a:sym typeface="Poppins Light"/>
              </a:defRPr>
            </a:lvl4pPr>
            <a:lvl5pPr lvl="4" rtl="0">
              <a:spcBef>
                <a:spcPts val="0"/>
              </a:spcBef>
              <a:spcAft>
                <a:spcPts val="0"/>
              </a:spcAft>
              <a:buSzPts val="2800"/>
              <a:buNone/>
              <a:defRPr>
                <a:latin typeface="Poppins Light"/>
                <a:ea typeface="Poppins Light"/>
                <a:cs typeface="Poppins Light"/>
                <a:sym typeface="Poppins Light"/>
              </a:defRPr>
            </a:lvl5pPr>
            <a:lvl6pPr lvl="5" rtl="0">
              <a:spcBef>
                <a:spcPts val="0"/>
              </a:spcBef>
              <a:spcAft>
                <a:spcPts val="0"/>
              </a:spcAft>
              <a:buSzPts val="2800"/>
              <a:buNone/>
              <a:defRPr>
                <a:latin typeface="Poppins Light"/>
                <a:ea typeface="Poppins Light"/>
                <a:cs typeface="Poppins Light"/>
                <a:sym typeface="Poppins Light"/>
              </a:defRPr>
            </a:lvl6pPr>
            <a:lvl7pPr lvl="6" rtl="0">
              <a:spcBef>
                <a:spcPts val="0"/>
              </a:spcBef>
              <a:spcAft>
                <a:spcPts val="0"/>
              </a:spcAft>
              <a:buSzPts val="2800"/>
              <a:buNone/>
              <a:defRPr>
                <a:latin typeface="Poppins Light"/>
                <a:ea typeface="Poppins Light"/>
                <a:cs typeface="Poppins Light"/>
                <a:sym typeface="Poppins Light"/>
              </a:defRPr>
            </a:lvl7pPr>
            <a:lvl8pPr lvl="7" rtl="0">
              <a:spcBef>
                <a:spcPts val="0"/>
              </a:spcBef>
              <a:spcAft>
                <a:spcPts val="0"/>
              </a:spcAft>
              <a:buSzPts val="2800"/>
              <a:buNone/>
              <a:defRPr>
                <a:latin typeface="Poppins Light"/>
                <a:ea typeface="Poppins Light"/>
                <a:cs typeface="Poppins Light"/>
                <a:sym typeface="Poppins Light"/>
              </a:defRPr>
            </a:lvl8pPr>
            <a:lvl9pPr lvl="8" rtl="0">
              <a:spcBef>
                <a:spcPts val="0"/>
              </a:spcBef>
              <a:spcAft>
                <a:spcPts val="0"/>
              </a:spcAft>
              <a:buSzPts val="2800"/>
              <a:buNone/>
              <a:defRPr>
                <a:latin typeface="Poppins Light"/>
                <a:ea typeface="Poppins Light"/>
                <a:cs typeface="Poppins Light"/>
                <a:sym typeface="Poppins Light"/>
              </a:defRPr>
            </a:lvl9pPr>
          </a:lstStyle>
          <a:p/>
        </p:txBody>
      </p:sp>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6"/>
        <p:cNvGrpSpPr/>
        <p:nvPr/>
      </p:nvGrpSpPr>
      <p:grpSpPr>
        <a:xfrm>
          <a:off x="0" y="0"/>
          <a:ext cx="0" cy="0"/>
          <a:chOff x="0" y="0"/>
          <a:chExt cx="0" cy="0"/>
        </a:xfrm>
      </p:grpSpPr>
      <p:sp>
        <p:nvSpPr>
          <p:cNvPr id="337" name="Google Shape;337;p20"/>
          <p:cNvSpPr/>
          <p:nvPr/>
        </p:nvSpPr>
        <p:spPr>
          <a:xfrm>
            <a:off x="3764101" y="6196734"/>
            <a:ext cx="6175500" cy="57331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20"/>
          <p:cNvSpPr/>
          <p:nvPr/>
        </p:nvSpPr>
        <p:spPr>
          <a:xfrm rot="271939">
            <a:off x="-1118342" y="5838496"/>
            <a:ext cx="8449775" cy="1029867"/>
          </a:xfrm>
          <a:custGeom>
            <a:avLst/>
            <a:gdLst/>
            <a:ahLst/>
            <a:cxnLst/>
            <a:rect l="l" t="t" r="r" b="b"/>
            <a:pathLst>
              <a:path w="190775" h="15616" extrusionOk="0">
                <a:moveTo>
                  <a:pt x="99957" y="1"/>
                </a:moveTo>
                <a:cubicBezTo>
                  <a:pt x="86947" y="1"/>
                  <a:pt x="75981" y="125"/>
                  <a:pt x="70092" y="125"/>
                </a:cubicBezTo>
                <a:cubicBezTo>
                  <a:pt x="17455" y="125"/>
                  <a:pt x="0" y="7626"/>
                  <a:pt x="3001" y="13139"/>
                </a:cubicBezTo>
                <a:cubicBezTo>
                  <a:pt x="3980" y="14934"/>
                  <a:pt x="5704" y="15558"/>
                  <a:pt x="9116" y="15558"/>
                </a:cubicBezTo>
                <a:cubicBezTo>
                  <a:pt x="16904" y="15558"/>
                  <a:pt x="33489" y="12305"/>
                  <a:pt x="70092" y="12305"/>
                </a:cubicBezTo>
                <a:cubicBezTo>
                  <a:pt x="91766" y="12305"/>
                  <a:pt x="116048" y="15110"/>
                  <a:pt x="137112" y="15110"/>
                </a:cubicBezTo>
                <a:cubicBezTo>
                  <a:pt x="138092" y="15110"/>
                  <a:pt x="139064" y="15104"/>
                  <a:pt x="140030" y="15091"/>
                </a:cubicBezTo>
                <a:cubicBezTo>
                  <a:pt x="168724" y="14710"/>
                  <a:pt x="190774" y="15615"/>
                  <a:pt x="190774" y="8805"/>
                </a:cubicBezTo>
                <a:cubicBezTo>
                  <a:pt x="190774" y="1012"/>
                  <a:pt x="137056" y="1"/>
                  <a:pt x="9995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0"/>
          <p:cNvSpPr/>
          <p:nvPr/>
        </p:nvSpPr>
        <p:spPr>
          <a:xfrm>
            <a:off x="-3167" y="5848905"/>
            <a:ext cx="12191995" cy="1009071"/>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0"/>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0"/>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20"/>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20"/>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0"/>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0"/>
          <p:cNvSpPr txBox="1">
            <a:spLocks noGrp="1"/>
          </p:cNvSpPr>
          <p:nvPr>
            <p:ph type="title"/>
          </p:nvPr>
        </p:nvSpPr>
        <p:spPr>
          <a:xfrm>
            <a:off x="5119333" y="3053067"/>
            <a:ext cx="5757600" cy="1287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Font typeface="Patrick Hand"/>
              <a:buNone/>
              <a:defRPr sz="8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346" name="Google Shape;346;p20"/>
          <p:cNvSpPr txBox="1">
            <a:spLocks noGrp="1"/>
          </p:cNvSpPr>
          <p:nvPr>
            <p:ph type="subTitle" idx="1"/>
          </p:nvPr>
        </p:nvSpPr>
        <p:spPr>
          <a:xfrm>
            <a:off x="7205667" y="4386867"/>
            <a:ext cx="3671200" cy="81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9pPr>
          </a:lstStyle>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347"/>
        <p:cNvGrpSpPr/>
        <p:nvPr/>
      </p:nvGrpSpPr>
      <p:grpSpPr>
        <a:xfrm>
          <a:off x="0" y="0"/>
          <a:ext cx="0" cy="0"/>
          <a:chOff x="0" y="0"/>
          <a:chExt cx="0" cy="0"/>
        </a:xfrm>
      </p:grpSpPr>
      <p:grpSp>
        <p:nvGrpSpPr>
          <p:cNvPr id="348" name="Google Shape;348;p21"/>
          <p:cNvGrpSpPr/>
          <p:nvPr/>
        </p:nvGrpSpPr>
        <p:grpSpPr>
          <a:xfrm>
            <a:off x="1047483" y="4641696"/>
            <a:ext cx="5745556" cy="2225877"/>
            <a:chOff x="2189450" y="2220300"/>
            <a:chExt cx="3202175" cy="1240550"/>
          </a:xfrm>
        </p:grpSpPr>
        <p:sp>
          <p:nvSpPr>
            <p:cNvPr id="349" name="Google Shape;349;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1" name="Google Shape;351;p21"/>
          <p:cNvSpPr/>
          <p:nvPr/>
        </p:nvSpPr>
        <p:spPr>
          <a:xfrm>
            <a:off x="1179475"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1595641"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1"/>
          <p:cNvSpPr/>
          <p:nvPr/>
        </p:nvSpPr>
        <p:spPr>
          <a:xfrm flipH="1">
            <a:off x="2224770"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4" name="Google Shape;354;p21"/>
          <p:cNvGrpSpPr/>
          <p:nvPr/>
        </p:nvGrpSpPr>
        <p:grpSpPr>
          <a:xfrm>
            <a:off x="4465955" y="5119331"/>
            <a:ext cx="4521471" cy="1751656"/>
            <a:chOff x="2189450" y="2220300"/>
            <a:chExt cx="3202175" cy="1240550"/>
          </a:xfrm>
        </p:grpSpPr>
        <p:sp>
          <p:nvSpPr>
            <p:cNvPr id="355" name="Google Shape;355;p2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 name="Google Shape;357;p2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2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2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2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2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1"/>
          <p:cNvSpPr txBox="1">
            <a:spLocks noGrp="1"/>
          </p:cNvSpPr>
          <p:nvPr>
            <p:ph type="title"/>
          </p:nvPr>
        </p:nvSpPr>
        <p:spPr>
          <a:xfrm>
            <a:off x="1600200" y="1613600"/>
            <a:ext cx="5011600" cy="2570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9335">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363" name="Google Shape;363;p21"/>
          <p:cNvSpPr txBox="1">
            <a:spLocks noGrp="1"/>
          </p:cNvSpPr>
          <p:nvPr>
            <p:ph type="subTitle" idx="1"/>
          </p:nvPr>
        </p:nvSpPr>
        <p:spPr>
          <a:xfrm>
            <a:off x="1600333" y="4386733"/>
            <a:ext cx="3671200" cy="81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600"/>
              <a:buFont typeface="Patrick Hand"/>
              <a:buNone/>
              <a:defRPr/>
            </a:lvl1pPr>
            <a:lvl2pPr lvl="1"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2pPr>
            <a:lvl3pPr lvl="2"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3pPr>
            <a:lvl4pPr lvl="3"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4pPr>
            <a:lvl5pPr lvl="4"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5pPr>
            <a:lvl6pPr lvl="5"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6pPr>
            <a:lvl7pPr lvl="6"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7pPr>
            <a:lvl8pPr lvl="7"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8pPr>
            <a:lvl9pPr lvl="8" rtl="0">
              <a:lnSpc>
                <a:spcPct val="100000"/>
              </a:lnSpc>
              <a:spcBef>
                <a:spcPts val="0"/>
              </a:spcBef>
              <a:spcAft>
                <a:spcPts val="0"/>
              </a:spcAft>
              <a:buClr>
                <a:schemeClr val="accent6"/>
              </a:buClr>
              <a:buSzPts val="1600"/>
              <a:buFont typeface="Patrick Hand"/>
              <a:buNone/>
              <a:defRPr sz="2135">
                <a:solidFill>
                  <a:schemeClr val="accent6"/>
                </a:solidFill>
                <a:latin typeface="Patrick Hand"/>
                <a:ea typeface="Patrick Hand"/>
                <a:cs typeface="Patrick Hand"/>
                <a:sym typeface="Patrick Hand"/>
              </a:defRPr>
            </a:lvl9pPr>
          </a:lstStyle>
          <a:p/>
        </p:txBody>
      </p:sp>
      <p:sp>
        <p:nvSpPr>
          <p:cNvPr id="364" name="Google Shape;364;p21"/>
          <p:cNvSpPr/>
          <p:nvPr/>
        </p:nvSpPr>
        <p:spPr>
          <a:xfrm flipH="1">
            <a:off x="2288938" y="6348128"/>
            <a:ext cx="7614029" cy="53421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21"/>
          <p:cNvSpPr/>
          <p:nvPr/>
        </p:nvSpPr>
        <p:spPr>
          <a:xfrm flipH="1">
            <a:off x="4667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21"/>
          <p:cNvSpPr/>
          <p:nvPr/>
        </p:nvSpPr>
        <p:spPr>
          <a:xfrm flipH="1">
            <a:off x="10566537" y="6222288"/>
            <a:ext cx="340572" cy="443333"/>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21"/>
          <p:cNvSpPr/>
          <p:nvPr/>
        </p:nvSpPr>
        <p:spPr>
          <a:xfrm flipH="1">
            <a:off x="9937430" y="5866558"/>
            <a:ext cx="553513" cy="850756"/>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21"/>
          <p:cNvSpPr/>
          <p:nvPr/>
        </p:nvSpPr>
        <p:spPr>
          <a:xfrm>
            <a:off x="9625717" y="6291515"/>
            <a:ext cx="236097" cy="307371"/>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21"/>
          <p:cNvSpPr/>
          <p:nvPr/>
        </p:nvSpPr>
        <p:spPr>
          <a:xfrm>
            <a:off x="7374483" y="6576394"/>
            <a:ext cx="4245317" cy="2911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ection description 6">
  <p:cSld name="Title and section description 6">
    <p:spTree>
      <p:nvGrpSpPr>
        <p:cNvPr id="1" name="Shape 431"/>
        <p:cNvGrpSpPr/>
        <p:nvPr/>
      </p:nvGrpSpPr>
      <p:grpSpPr>
        <a:xfrm>
          <a:off x="0" y="0"/>
          <a:ext cx="0" cy="0"/>
          <a:chOff x="0" y="0"/>
          <a:chExt cx="0" cy="0"/>
        </a:xfrm>
      </p:grpSpPr>
      <p:sp>
        <p:nvSpPr>
          <p:cNvPr id="432" name="Google Shape;432;p26"/>
          <p:cNvSpPr txBox="1">
            <a:spLocks noGrp="1"/>
          </p:cNvSpPr>
          <p:nvPr>
            <p:ph type="title"/>
          </p:nvPr>
        </p:nvSpPr>
        <p:spPr>
          <a:xfrm>
            <a:off x="1607933" y="1167800"/>
            <a:ext cx="4087200" cy="2002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433" name="Google Shape;433;p26"/>
          <p:cNvSpPr txBox="1">
            <a:spLocks noGrp="1"/>
          </p:cNvSpPr>
          <p:nvPr>
            <p:ph type="subTitle" idx="1"/>
          </p:nvPr>
        </p:nvSpPr>
        <p:spPr>
          <a:xfrm>
            <a:off x="6706200" y="1167800"/>
            <a:ext cx="4376000" cy="2002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2135"/>
              </a:spcBef>
              <a:spcAft>
                <a:spcPts val="0"/>
              </a:spcAft>
              <a:buSzPts val="1400"/>
              <a:buNone/>
              <a:defRPr/>
            </a:lvl2pPr>
            <a:lvl3pPr lvl="2">
              <a:spcBef>
                <a:spcPts val="2135"/>
              </a:spcBef>
              <a:spcAft>
                <a:spcPts val="0"/>
              </a:spcAft>
              <a:buSzPts val="1400"/>
              <a:buNone/>
              <a:defRPr/>
            </a:lvl3pPr>
            <a:lvl4pPr lvl="3">
              <a:spcBef>
                <a:spcPts val="2135"/>
              </a:spcBef>
              <a:spcAft>
                <a:spcPts val="0"/>
              </a:spcAft>
              <a:buSzPts val="1400"/>
              <a:buNone/>
              <a:defRPr/>
            </a:lvl4pPr>
            <a:lvl5pPr lvl="4">
              <a:spcBef>
                <a:spcPts val="2135"/>
              </a:spcBef>
              <a:spcAft>
                <a:spcPts val="0"/>
              </a:spcAft>
              <a:buSzPts val="1400"/>
              <a:buNone/>
              <a:defRPr/>
            </a:lvl5pPr>
            <a:lvl6pPr lvl="5">
              <a:spcBef>
                <a:spcPts val="2135"/>
              </a:spcBef>
              <a:spcAft>
                <a:spcPts val="0"/>
              </a:spcAft>
              <a:buSzPts val="1400"/>
              <a:buNone/>
              <a:defRPr/>
            </a:lvl6pPr>
            <a:lvl7pPr lvl="6">
              <a:spcBef>
                <a:spcPts val="2135"/>
              </a:spcBef>
              <a:spcAft>
                <a:spcPts val="0"/>
              </a:spcAft>
              <a:buSzPts val="1400"/>
              <a:buNone/>
              <a:defRPr/>
            </a:lvl7pPr>
            <a:lvl8pPr lvl="7">
              <a:spcBef>
                <a:spcPts val="2135"/>
              </a:spcBef>
              <a:spcAft>
                <a:spcPts val="0"/>
              </a:spcAft>
              <a:buSzPts val="1400"/>
              <a:buNone/>
              <a:defRPr/>
            </a:lvl8pPr>
            <a:lvl9pPr lvl="8">
              <a:spcBef>
                <a:spcPts val="2135"/>
              </a:spcBef>
              <a:spcAft>
                <a:spcPts val="2135"/>
              </a:spcAft>
              <a:buSzPts val="1400"/>
              <a:buNone/>
              <a:defRPr/>
            </a:lvl9pPr>
          </a:lstStyle>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dk1"/>
        </a:solidFill>
        <a:effectLst/>
      </p:bgPr>
    </p:bg>
    <p:spTree>
      <p:nvGrpSpPr>
        <p:cNvPr id="1" name="Shape 448"/>
        <p:cNvGrpSpPr/>
        <p:nvPr/>
      </p:nvGrpSpPr>
      <p:grpSpPr>
        <a:xfrm>
          <a:off x="0" y="0"/>
          <a:ext cx="0" cy="0"/>
          <a:chOff x="0" y="0"/>
          <a:chExt cx="0" cy="0"/>
        </a:xfrm>
      </p:grpSpPr>
      <p:grpSp>
        <p:nvGrpSpPr>
          <p:cNvPr id="449" name="Google Shape;449;p30"/>
          <p:cNvGrpSpPr/>
          <p:nvPr/>
        </p:nvGrpSpPr>
        <p:grpSpPr>
          <a:xfrm>
            <a:off x="941954" y="5303848"/>
            <a:ext cx="4005708" cy="1551845"/>
            <a:chOff x="2189450" y="2220300"/>
            <a:chExt cx="3202175" cy="1240550"/>
          </a:xfrm>
        </p:grpSpPr>
        <p:sp>
          <p:nvSpPr>
            <p:cNvPr id="450" name="Google Shape;450;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2" name="Google Shape;452;p30"/>
          <p:cNvGrpSpPr/>
          <p:nvPr/>
        </p:nvGrpSpPr>
        <p:grpSpPr>
          <a:xfrm>
            <a:off x="3325190" y="5636800"/>
            <a:ext cx="3152221" cy="1221197"/>
            <a:chOff x="2189450" y="2220300"/>
            <a:chExt cx="3202175" cy="1240550"/>
          </a:xfrm>
        </p:grpSpPr>
        <p:sp>
          <p:nvSpPr>
            <p:cNvPr id="453" name="Google Shape;453;p3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5" name="Google Shape;455;p30"/>
          <p:cNvSpPr/>
          <p:nvPr/>
        </p:nvSpPr>
        <p:spPr>
          <a:xfrm>
            <a:off x="646534" y="540604"/>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6" name="Google Shape;456;p30"/>
          <p:cNvSpPr/>
          <p:nvPr/>
        </p:nvSpPr>
        <p:spPr>
          <a:xfrm>
            <a:off x="2764686" y="391066"/>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7" name="Google Shape;457;p30"/>
          <p:cNvSpPr/>
          <p:nvPr/>
        </p:nvSpPr>
        <p:spPr>
          <a:xfrm>
            <a:off x="9816018" y="601467"/>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0"/>
          <p:cNvSpPr/>
          <p:nvPr/>
        </p:nvSpPr>
        <p:spPr>
          <a:xfrm>
            <a:off x="9318567" y="505151"/>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460" name="Google Shape;460;p30"/>
          <p:cNvSpPr/>
          <p:nvPr/>
        </p:nvSpPr>
        <p:spPr>
          <a:xfrm>
            <a:off x="0" y="6615503"/>
            <a:ext cx="4529509" cy="242508"/>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0"/>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0"/>
          <p:cNvSpPr/>
          <p:nvPr/>
        </p:nvSpPr>
        <p:spPr>
          <a:xfrm>
            <a:off x="3287367" y="6574915"/>
            <a:ext cx="8904275"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478"/>
        <p:cNvGrpSpPr/>
        <p:nvPr/>
      </p:nvGrpSpPr>
      <p:grpSpPr>
        <a:xfrm>
          <a:off x="0" y="0"/>
          <a:ext cx="0" cy="0"/>
          <a:chOff x="0" y="0"/>
          <a:chExt cx="0" cy="0"/>
        </a:xfrm>
      </p:grpSpPr>
      <p:sp>
        <p:nvSpPr>
          <p:cNvPr id="479" name="Google Shape;479;p33"/>
          <p:cNvSpPr txBox="1">
            <a:spLocks noGrp="1"/>
          </p:cNvSpPr>
          <p:nvPr>
            <p:ph type="subTitle" idx="1"/>
          </p:nvPr>
        </p:nvSpPr>
        <p:spPr>
          <a:xfrm>
            <a:off x="1750167" y="2545633"/>
            <a:ext cx="5588000" cy="1086000"/>
          </a:xfrm>
          <a:prstGeom prst="rect">
            <a:avLst/>
          </a:prstGeom>
        </p:spPr>
        <p:txBody>
          <a:bodyPr spcFirstLastPara="1" wrap="square" lIns="91425" tIns="91425" rIns="91425" bIns="91425" anchor="t" anchorCtr="0">
            <a:noAutofit/>
          </a:bodyPr>
          <a:lstStyle>
            <a:lvl1pPr lvl="0" algn="r">
              <a:spcBef>
                <a:spcPts val="0"/>
              </a:spcBef>
              <a:spcAft>
                <a:spcPts val="0"/>
              </a:spcAft>
              <a:buSzPts val="1400"/>
              <a:buNone/>
              <a:defRPr/>
            </a:lvl1pPr>
            <a:lvl2pPr lvl="1" algn="r">
              <a:spcBef>
                <a:spcPts val="2135"/>
              </a:spcBef>
              <a:spcAft>
                <a:spcPts val="0"/>
              </a:spcAft>
              <a:buSzPts val="1400"/>
              <a:buNone/>
              <a:defRPr/>
            </a:lvl2pPr>
            <a:lvl3pPr lvl="2" algn="r">
              <a:spcBef>
                <a:spcPts val="2135"/>
              </a:spcBef>
              <a:spcAft>
                <a:spcPts val="0"/>
              </a:spcAft>
              <a:buSzPts val="1400"/>
              <a:buNone/>
              <a:defRPr/>
            </a:lvl3pPr>
            <a:lvl4pPr lvl="3" algn="r">
              <a:spcBef>
                <a:spcPts val="2135"/>
              </a:spcBef>
              <a:spcAft>
                <a:spcPts val="0"/>
              </a:spcAft>
              <a:buSzPts val="1400"/>
              <a:buNone/>
              <a:defRPr/>
            </a:lvl4pPr>
            <a:lvl5pPr lvl="4" algn="r">
              <a:spcBef>
                <a:spcPts val="2135"/>
              </a:spcBef>
              <a:spcAft>
                <a:spcPts val="0"/>
              </a:spcAft>
              <a:buSzPts val="1400"/>
              <a:buNone/>
              <a:defRPr/>
            </a:lvl5pPr>
            <a:lvl6pPr lvl="5" algn="r">
              <a:spcBef>
                <a:spcPts val="2135"/>
              </a:spcBef>
              <a:spcAft>
                <a:spcPts val="0"/>
              </a:spcAft>
              <a:buSzPts val="1400"/>
              <a:buNone/>
              <a:defRPr/>
            </a:lvl6pPr>
            <a:lvl7pPr lvl="6" algn="r">
              <a:spcBef>
                <a:spcPts val="2135"/>
              </a:spcBef>
              <a:spcAft>
                <a:spcPts val="0"/>
              </a:spcAft>
              <a:buSzPts val="1400"/>
              <a:buNone/>
              <a:defRPr/>
            </a:lvl7pPr>
            <a:lvl8pPr lvl="7" algn="r">
              <a:spcBef>
                <a:spcPts val="2135"/>
              </a:spcBef>
              <a:spcAft>
                <a:spcPts val="0"/>
              </a:spcAft>
              <a:buSzPts val="1400"/>
              <a:buNone/>
              <a:defRPr/>
            </a:lvl8pPr>
            <a:lvl9pPr lvl="8" algn="r">
              <a:spcBef>
                <a:spcPts val="2135"/>
              </a:spcBef>
              <a:spcAft>
                <a:spcPts val="2135"/>
              </a:spcAft>
              <a:buSzPts val="1400"/>
              <a:buNone/>
              <a:defRPr/>
            </a:lvl9pPr>
          </a:lstStyle>
          <a:p/>
        </p:txBody>
      </p:sp>
      <p:sp>
        <p:nvSpPr>
          <p:cNvPr id="480" name="Google Shape;480;p33"/>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481" name="Google Shape;481;p33"/>
          <p:cNvSpPr txBox="1">
            <a:spLocks noGrp="1"/>
          </p:cNvSpPr>
          <p:nvPr>
            <p:ph type="subTitle" idx="2"/>
          </p:nvPr>
        </p:nvSpPr>
        <p:spPr>
          <a:xfrm>
            <a:off x="1745968" y="2228433"/>
            <a:ext cx="5588000" cy="317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lt2"/>
              </a:buClr>
              <a:buSzPts val="1600"/>
              <a:buFont typeface="Montserrat"/>
              <a:buNone/>
              <a:defRPr sz="2935">
                <a:solidFill>
                  <a:schemeClr val="accent2"/>
                </a:solidFill>
                <a:latin typeface="Patrick Hand"/>
                <a:ea typeface="Patrick Hand"/>
                <a:cs typeface="Patrick Hand"/>
                <a:sym typeface="Patrick Hand"/>
              </a:defRPr>
            </a:lvl1pPr>
            <a:lvl2pPr lvl="1" algn="r" rtl="0">
              <a:spcBef>
                <a:spcPts val="0"/>
              </a:spcBef>
              <a:spcAft>
                <a:spcPts val="0"/>
              </a:spcAft>
              <a:buSzPts val="1400"/>
              <a:buNone/>
              <a:defRPr/>
            </a:lvl2pPr>
            <a:lvl3pPr lvl="2" algn="r" rtl="0">
              <a:spcBef>
                <a:spcPts val="2135"/>
              </a:spcBef>
              <a:spcAft>
                <a:spcPts val="0"/>
              </a:spcAft>
              <a:buSzPts val="1400"/>
              <a:buNone/>
              <a:defRPr/>
            </a:lvl3pPr>
            <a:lvl4pPr lvl="3" algn="r" rtl="0">
              <a:spcBef>
                <a:spcPts val="2135"/>
              </a:spcBef>
              <a:spcAft>
                <a:spcPts val="0"/>
              </a:spcAft>
              <a:buSzPts val="1400"/>
              <a:buNone/>
              <a:defRPr/>
            </a:lvl4pPr>
            <a:lvl5pPr lvl="4" algn="r" rtl="0">
              <a:spcBef>
                <a:spcPts val="2135"/>
              </a:spcBef>
              <a:spcAft>
                <a:spcPts val="0"/>
              </a:spcAft>
              <a:buSzPts val="1400"/>
              <a:buNone/>
              <a:defRPr/>
            </a:lvl5pPr>
            <a:lvl6pPr lvl="5" algn="r" rtl="0">
              <a:spcBef>
                <a:spcPts val="2135"/>
              </a:spcBef>
              <a:spcAft>
                <a:spcPts val="0"/>
              </a:spcAft>
              <a:buSzPts val="1400"/>
              <a:buNone/>
              <a:defRPr/>
            </a:lvl6pPr>
            <a:lvl7pPr lvl="6" algn="r" rtl="0">
              <a:spcBef>
                <a:spcPts val="2135"/>
              </a:spcBef>
              <a:spcAft>
                <a:spcPts val="0"/>
              </a:spcAft>
              <a:buSzPts val="1400"/>
              <a:buNone/>
              <a:defRPr/>
            </a:lvl7pPr>
            <a:lvl8pPr lvl="7" algn="r" rtl="0">
              <a:spcBef>
                <a:spcPts val="2135"/>
              </a:spcBef>
              <a:spcAft>
                <a:spcPts val="0"/>
              </a:spcAft>
              <a:buSzPts val="1400"/>
              <a:buNone/>
              <a:defRPr/>
            </a:lvl8pPr>
            <a:lvl9pPr lvl="8" algn="r" rtl="0">
              <a:spcBef>
                <a:spcPts val="2135"/>
              </a:spcBef>
              <a:spcAft>
                <a:spcPts val="2135"/>
              </a:spcAft>
              <a:buSzPts val="1400"/>
              <a:buNone/>
              <a:defRPr/>
            </a:lvl9pPr>
          </a:lstStyle>
          <a:p/>
        </p:txBody>
      </p:sp>
      <p:sp>
        <p:nvSpPr>
          <p:cNvPr id="482" name="Google Shape;482;p33"/>
          <p:cNvSpPr txBox="1">
            <a:spLocks noGrp="1"/>
          </p:cNvSpPr>
          <p:nvPr>
            <p:ph type="subTitle" idx="3"/>
          </p:nvPr>
        </p:nvSpPr>
        <p:spPr>
          <a:xfrm>
            <a:off x="4853900" y="4132033"/>
            <a:ext cx="5592000" cy="31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2"/>
              </a:buClr>
              <a:buSzPts val="1600"/>
              <a:buFont typeface="Montserrat"/>
              <a:buNone/>
              <a:defRPr sz="2935">
                <a:solidFill>
                  <a:schemeClr val="dk2"/>
                </a:solidFill>
                <a:latin typeface="Patrick Hand"/>
                <a:ea typeface="Patrick Hand"/>
                <a:cs typeface="Patrick Hand"/>
                <a:sym typeface="Patrick Hand"/>
              </a:defRPr>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483" name="Google Shape;483;p33"/>
          <p:cNvSpPr txBox="1">
            <a:spLocks noGrp="1"/>
          </p:cNvSpPr>
          <p:nvPr>
            <p:ph type="subTitle" idx="4"/>
          </p:nvPr>
        </p:nvSpPr>
        <p:spPr>
          <a:xfrm>
            <a:off x="4858101" y="4449233"/>
            <a:ext cx="5592000" cy="1215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bg>
      <p:bgPr>
        <a:solidFill>
          <a:schemeClr val="dk1"/>
        </a:solidFill>
        <a:effectLst/>
      </p:bgPr>
    </p:bg>
    <p:spTree>
      <p:nvGrpSpPr>
        <p:cNvPr id="1" name="Shape 565"/>
        <p:cNvGrpSpPr/>
        <p:nvPr/>
      </p:nvGrpSpPr>
      <p:grpSpPr>
        <a:xfrm>
          <a:off x="0" y="0"/>
          <a:ext cx="0" cy="0"/>
          <a:chOff x="0" y="0"/>
          <a:chExt cx="0" cy="0"/>
        </a:xfrm>
      </p:grpSpPr>
      <p:sp>
        <p:nvSpPr>
          <p:cNvPr id="566" name="Google Shape;566;p36"/>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36"/>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36"/>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36"/>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36"/>
          <p:cNvSpPr/>
          <p:nvPr/>
        </p:nvSpPr>
        <p:spPr>
          <a:xfrm flipH="1">
            <a:off x="5553267" y="6166163"/>
            <a:ext cx="6638733" cy="683976"/>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36"/>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36"/>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3" name="Google Shape;573;p36"/>
          <p:cNvSpPr txBox="1">
            <a:spLocks noGrp="1"/>
          </p:cNvSpPr>
          <p:nvPr>
            <p:ph type="subTitle" idx="1"/>
          </p:nvPr>
        </p:nvSpPr>
        <p:spPr>
          <a:xfrm>
            <a:off x="2507717" y="3726773"/>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574" name="Google Shape;574;p36"/>
          <p:cNvSpPr txBox="1">
            <a:spLocks noGrp="1"/>
          </p:cNvSpPr>
          <p:nvPr>
            <p:ph type="subTitle" idx="2"/>
          </p:nvPr>
        </p:nvSpPr>
        <p:spPr>
          <a:xfrm>
            <a:off x="2507717" y="40721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5" name="Google Shape;575;p36"/>
          <p:cNvSpPr txBox="1">
            <a:spLocks noGrp="1"/>
          </p:cNvSpPr>
          <p:nvPr>
            <p:ph type="subTitle" idx="3"/>
          </p:nvPr>
        </p:nvSpPr>
        <p:spPr>
          <a:xfrm>
            <a:off x="2507717"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576" name="Google Shape;576;p36"/>
          <p:cNvSpPr txBox="1">
            <a:spLocks noGrp="1"/>
          </p:cNvSpPr>
          <p:nvPr>
            <p:ph type="subTitle" idx="4"/>
          </p:nvPr>
        </p:nvSpPr>
        <p:spPr>
          <a:xfrm>
            <a:off x="2507717" y="2290267"/>
            <a:ext cx="3200400" cy="11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7" name="Google Shape;577;p36"/>
          <p:cNvSpPr txBox="1">
            <a:spLocks noGrp="1"/>
          </p:cNvSpPr>
          <p:nvPr>
            <p:ph type="subTitle" idx="5"/>
          </p:nvPr>
        </p:nvSpPr>
        <p:spPr>
          <a:xfrm>
            <a:off x="7152184" y="1944867"/>
            <a:ext cx="3202800" cy="458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578" name="Google Shape;578;p36"/>
          <p:cNvSpPr txBox="1">
            <a:spLocks noGrp="1"/>
          </p:cNvSpPr>
          <p:nvPr>
            <p:ph type="subTitle" idx="6"/>
          </p:nvPr>
        </p:nvSpPr>
        <p:spPr>
          <a:xfrm>
            <a:off x="7152184" y="2290267"/>
            <a:ext cx="3202800" cy="227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579" name="Google Shape;579;p36"/>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grpSp>
        <p:nvGrpSpPr>
          <p:cNvPr id="580" name="Google Shape;580;p36"/>
          <p:cNvGrpSpPr/>
          <p:nvPr/>
        </p:nvGrpSpPr>
        <p:grpSpPr>
          <a:xfrm>
            <a:off x="2633840" y="5832407"/>
            <a:ext cx="2158816" cy="791139"/>
            <a:chOff x="5046670" y="3208808"/>
            <a:chExt cx="1120415" cy="410597"/>
          </a:xfrm>
        </p:grpSpPr>
        <p:grpSp>
          <p:nvGrpSpPr>
            <p:cNvPr id="581" name="Google Shape;581;p36"/>
            <p:cNvGrpSpPr/>
            <p:nvPr/>
          </p:nvGrpSpPr>
          <p:grpSpPr>
            <a:xfrm flipH="1">
              <a:off x="5811603" y="3321460"/>
              <a:ext cx="82906" cy="185771"/>
              <a:chOff x="3004175" y="2722350"/>
              <a:chExt cx="195950" cy="439175"/>
            </a:xfrm>
          </p:grpSpPr>
          <p:sp>
            <p:nvSpPr>
              <p:cNvPr id="582" name="Google Shape;582;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9" name="Google Shape;589;p36"/>
            <p:cNvGrpSpPr/>
            <p:nvPr/>
          </p:nvGrpSpPr>
          <p:grpSpPr>
            <a:xfrm rot="3041596" flipH="1">
              <a:off x="5625845" y="3373209"/>
              <a:ext cx="96168" cy="82240"/>
              <a:chOff x="5928149" y="3267314"/>
              <a:chExt cx="96164" cy="82236"/>
            </a:xfrm>
          </p:grpSpPr>
          <p:sp>
            <p:nvSpPr>
              <p:cNvPr id="590" name="Google Shape;590;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 name="Google Shape;592;p36"/>
            <p:cNvGrpSpPr/>
            <p:nvPr/>
          </p:nvGrpSpPr>
          <p:grpSpPr>
            <a:xfrm rot="-2700000">
              <a:off x="5946361" y="3473182"/>
              <a:ext cx="96163" cy="82235"/>
              <a:chOff x="5928149" y="3267314"/>
              <a:chExt cx="96164" cy="82236"/>
            </a:xfrm>
          </p:grpSpPr>
          <p:sp>
            <p:nvSpPr>
              <p:cNvPr id="593" name="Google Shape;593;p36"/>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6"/>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5" name="Google Shape;595;p36"/>
            <p:cNvGrpSpPr/>
            <p:nvPr/>
          </p:nvGrpSpPr>
          <p:grpSpPr>
            <a:xfrm>
              <a:off x="5222364" y="3208808"/>
              <a:ext cx="145434" cy="325956"/>
              <a:chOff x="3004175" y="2722350"/>
              <a:chExt cx="195950" cy="439175"/>
            </a:xfrm>
          </p:grpSpPr>
          <p:sp>
            <p:nvSpPr>
              <p:cNvPr id="596" name="Google Shape;596;p36"/>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6"/>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6"/>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6"/>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6"/>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6"/>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6"/>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 name="Google Shape;603;p36"/>
            <p:cNvGrpSpPr/>
            <p:nvPr/>
          </p:nvGrpSpPr>
          <p:grpSpPr>
            <a:xfrm>
              <a:off x="5462380" y="3302316"/>
              <a:ext cx="96358" cy="191149"/>
              <a:chOff x="3213925" y="2904475"/>
              <a:chExt cx="173650" cy="344475"/>
            </a:xfrm>
          </p:grpSpPr>
          <p:sp>
            <p:nvSpPr>
              <p:cNvPr id="604" name="Google Shape;604;p36"/>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6"/>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6"/>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6"/>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6"/>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6"/>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6"/>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36"/>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4">
  <p:cSld name="Title and three Columns 4">
    <p:bg>
      <p:bgPr>
        <a:solidFill>
          <a:schemeClr val="dk1"/>
        </a:solidFill>
        <a:effectLst/>
      </p:bgPr>
    </p:bg>
    <p:spTree>
      <p:nvGrpSpPr>
        <p:cNvPr id="1" name="Shape 612"/>
        <p:cNvGrpSpPr/>
        <p:nvPr/>
      </p:nvGrpSpPr>
      <p:grpSpPr>
        <a:xfrm>
          <a:off x="0" y="0"/>
          <a:ext cx="0" cy="0"/>
          <a:chOff x="0" y="0"/>
          <a:chExt cx="0" cy="0"/>
        </a:xfrm>
      </p:grpSpPr>
      <p:sp>
        <p:nvSpPr>
          <p:cNvPr id="613" name="Google Shape;613;p37"/>
          <p:cNvSpPr/>
          <p:nvPr/>
        </p:nvSpPr>
        <p:spPr>
          <a:xfrm>
            <a:off x="427967" y="1217402"/>
            <a:ext cx="2819528" cy="178111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7"/>
          <p:cNvSpPr/>
          <p:nvPr/>
        </p:nvSpPr>
        <p:spPr>
          <a:xfrm>
            <a:off x="3247513" y="630815"/>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7"/>
          <p:cNvSpPr/>
          <p:nvPr/>
        </p:nvSpPr>
        <p:spPr>
          <a:xfrm>
            <a:off x="9557502" y="203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37"/>
          <p:cNvSpPr/>
          <p:nvPr/>
        </p:nvSpPr>
        <p:spPr>
          <a:xfrm>
            <a:off x="8717934" y="1368999"/>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37"/>
          <p:cNvSpPr/>
          <p:nvPr/>
        </p:nvSpPr>
        <p:spPr>
          <a:xfrm flipH="1">
            <a:off x="6965187" y="6423828"/>
            <a:ext cx="5226813" cy="426312"/>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37"/>
          <p:cNvSpPr/>
          <p:nvPr/>
        </p:nvSpPr>
        <p:spPr>
          <a:xfrm flipH="1">
            <a:off x="-3097" y="6364276"/>
            <a:ext cx="5956929" cy="48588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37"/>
          <p:cNvSpPr/>
          <p:nvPr/>
        </p:nvSpPr>
        <p:spPr>
          <a:xfrm>
            <a:off x="-3167" y="6071634"/>
            <a:ext cx="12191995" cy="78635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37"/>
          <p:cNvSpPr txBox="1">
            <a:spLocks noGrp="1"/>
          </p:cNvSpPr>
          <p:nvPr>
            <p:ph type="subTitle" idx="1"/>
          </p:nvPr>
        </p:nvSpPr>
        <p:spPr>
          <a:xfrm>
            <a:off x="1342291" y="3709072"/>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621" name="Google Shape;621;p37"/>
          <p:cNvSpPr txBox="1">
            <a:spLocks noGrp="1"/>
          </p:cNvSpPr>
          <p:nvPr>
            <p:ph type="subTitle" idx="2"/>
          </p:nvPr>
        </p:nvSpPr>
        <p:spPr>
          <a:xfrm>
            <a:off x="1342291" y="4095083"/>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22" name="Google Shape;622;p37"/>
          <p:cNvSpPr txBox="1">
            <a:spLocks noGrp="1"/>
          </p:cNvSpPr>
          <p:nvPr>
            <p:ph type="subTitle" idx="3"/>
          </p:nvPr>
        </p:nvSpPr>
        <p:spPr>
          <a:xfrm>
            <a:off x="4518200" y="2489867"/>
            <a:ext cx="31556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623" name="Google Shape;623;p37"/>
          <p:cNvSpPr txBox="1">
            <a:spLocks noGrp="1"/>
          </p:cNvSpPr>
          <p:nvPr>
            <p:ph type="subTitle" idx="4"/>
          </p:nvPr>
        </p:nvSpPr>
        <p:spPr>
          <a:xfrm>
            <a:off x="4518200" y="2875883"/>
            <a:ext cx="3153200" cy="90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24" name="Google Shape;624;p37"/>
          <p:cNvSpPr txBox="1">
            <a:spLocks noGrp="1"/>
          </p:cNvSpPr>
          <p:nvPr>
            <p:ph type="subTitle" idx="5"/>
          </p:nvPr>
        </p:nvSpPr>
        <p:spPr>
          <a:xfrm>
            <a:off x="7691709" y="3709065"/>
            <a:ext cx="3153200" cy="45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Patrick Hand"/>
              <a:buNone/>
              <a:defRPr sz="2935">
                <a:solidFill>
                  <a:schemeClr val="accent2"/>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2pPr>
            <a:lvl3pPr lvl="2"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3pPr>
            <a:lvl4pPr lvl="3"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4pPr>
            <a:lvl5pPr lvl="4"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5pPr>
            <a:lvl6pPr lvl="5"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6pPr>
            <a:lvl7pPr lvl="6"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7pPr>
            <a:lvl8pPr lvl="7"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8pPr>
            <a:lvl9pPr lvl="8" algn="ctr" rtl="0">
              <a:lnSpc>
                <a:spcPct val="100000"/>
              </a:lnSpc>
              <a:spcBef>
                <a:spcPts val="0"/>
              </a:spcBef>
              <a:spcAft>
                <a:spcPts val="0"/>
              </a:spcAft>
              <a:buSzPts val="1400"/>
              <a:buFont typeface="Patrick Hand"/>
              <a:buNone/>
              <a:defRPr>
                <a:latin typeface="Patrick Hand"/>
                <a:ea typeface="Patrick Hand"/>
                <a:cs typeface="Patrick Hand"/>
                <a:sym typeface="Patrick Hand"/>
              </a:defRPr>
            </a:lvl9pPr>
          </a:lstStyle>
          <a:p/>
        </p:txBody>
      </p:sp>
      <p:sp>
        <p:nvSpPr>
          <p:cNvPr id="625" name="Google Shape;625;p37"/>
          <p:cNvSpPr txBox="1">
            <a:spLocks noGrp="1"/>
          </p:cNvSpPr>
          <p:nvPr>
            <p:ph type="subTitle" idx="6"/>
          </p:nvPr>
        </p:nvSpPr>
        <p:spPr>
          <a:xfrm>
            <a:off x="7691709" y="4095084"/>
            <a:ext cx="3153200" cy="92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Font typeface="Patrick Hand"/>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626" name="Google Shape;626;p37"/>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grpSp>
        <p:nvGrpSpPr>
          <p:cNvPr id="627" name="Google Shape;627;p37"/>
          <p:cNvGrpSpPr/>
          <p:nvPr/>
        </p:nvGrpSpPr>
        <p:grpSpPr>
          <a:xfrm>
            <a:off x="2633840" y="5832407"/>
            <a:ext cx="2158816" cy="791139"/>
            <a:chOff x="5046670" y="3208808"/>
            <a:chExt cx="1120415" cy="410597"/>
          </a:xfrm>
        </p:grpSpPr>
        <p:grpSp>
          <p:nvGrpSpPr>
            <p:cNvPr id="628" name="Google Shape;628;p37"/>
            <p:cNvGrpSpPr/>
            <p:nvPr/>
          </p:nvGrpSpPr>
          <p:grpSpPr>
            <a:xfrm flipH="1">
              <a:off x="5811603" y="3321460"/>
              <a:ext cx="82906" cy="185771"/>
              <a:chOff x="3004175" y="2722350"/>
              <a:chExt cx="195950" cy="439175"/>
            </a:xfrm>
          </p:grpSpPr>
          <p:sp>
            <p:nvSpPr>
              <p:cNvPr id="629" name="Google Shape;629;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6" name="Google Shape;636;p37"/>
            <p:cNvGrpSpPr/>
            <p:nvPr/>
          </p:nvGrpSpPr>
          <p:grpSpPr>
            <a:xfrm rot="3041596" flipH="1">
              <a:off x="5625845" y="3373209"/>
              <a:ext cx="96168" cy="82240"/>
              <a:chOff x="5928149" y="3267314"/>
              <a:chExt cx="96164" cy="82236"/>
            </a:xfrm>
          </p:grpSpPr>
          <p:sp>
            <p:nvSpPr>
              <p:cNvPr id="637" name="Google Shape;637;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9" name="Google Shape;639;p37"/>
            <p:cNvGrpSpPr/>
            <p:nvPr/>
          </p:nvGrpSpPr>
          <p:grpSpPr>
            <a:xfrm rot="-2700000">
              <a:off x="5946361" y="3473182"/>
              <a:ext cx="96163" cy="82235"/>
              <a:chOff x="5928149" y="3267314"/>
              <a:chExt cx="96164" cy="82236"/>
            </a:xfrm>
          </p:grpSpPr>
          <p:sp>
            <p:nvSpPr>
              <p:cNvPr id="640" name="Google Shape;640;p37"/>
              <p:cNvSpPr/>
              <p:nvPr/>
            </p:nvSpPr>
            <p:spPr>
              <a:xfrm>
                <a:off x="5961138" y="3267314"/>
                <a:ext cx="63175" cy="68960"/>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7"/>
              <p:cNvSpPr/>
              <p:nvPr/>
            </p:nvSpPr>
            <p:spPr>
              <a:xfrm>
                <a:off x="5928149" y="3308432"/>
                <a:ext cx="72359" cy="41118"/>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2" name="Google Shape;642;p37"/>
            <p:cNvGrpSpPr/>
            <p:nvPr/>
          </p:nvGrpSpPr>
          <p:grpSpPr>
            <a:xfrm>
              <a:off x="5222364" y="3208808"/>
              <a:ext cx="145434" cy="325956"/>
              <a:chOff x="3004175" y="2722350"/>
              <a:chExt cx="195950" cy="439175"/>
            </a:xfrm>
          </p:grpSpPr>
          <p:sp>
            <p:nvSpPr>
              <p:cNvPr id="643" name="Google Shape;643;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0" name="Google Shape;650;p37"/>
            <p:cNvGrpSpPr/>
            <p:nvPr/>
          </p:nvGrpSpPr>
          <p:grpSpPr>
            <a:xfrm>
              <a:off x="5462380" y="3302316"/>
              <a:ext cx="96358" cy="191149"/>
              <a:chOff x="3213925" y="2904475"/>
              <a:chExt cx="173650" cy="344475"/>
            </a:xfrm>
          </p:grpSpPr>
          <p:sp>
            <p:nvSpPr>
              <p:cNvPr id="651" name="Google Shape;651;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8" name="Google Shape;658;p37"/>
            <p:cNvSpPr/>
            <p:nvPr/>
          </p:nvSpPr>
          <p:spPr>
            <a:xfrm>
              <a:off x="5046670" y="3449142"/>
              <a:ext cx="1120415" cy="170264"/>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9" name="Google Shape;659;p37"/>
          <p:cNvGrpSpPr/>
          <p:nvPr/>
        </p:nvGrpSpPr>
        <p:grpSpPr>
          <a:xfrm>
            <a:off x="8528458" y="5832407"/>
            <a:ext cx="2015697" cy="764472"/>
            <a:chOff x="6396343" y="4374305"/>
            <a:chExt cx="1511773" cy="573354"/>
          </a:xfrm>
        </p:grpSpPr>
        <p:grpSp>
          <p:nvGrpSpPr>
            <p:cNvPr id="660" name="Google Shape;660;p37"/>
            <p:cNvGrpSpPr/>
            <p:nvPr/>
          </p:nvGrpSpPr>
          <p:grpSpPr>
            <a:xfrm rot="4001758">
              <a:off x="7633951" y="4773240"/>
              <a:ext cx="111770" cy="119099"/>
              <a:chOff x="3004175" y="2950750"/>
              <a:chExt cx="195825" cy="208700"/>
            </a:xfrm>
          </p:grpSpPr>
          <p:sp>
            <p:nvSpPr>
              <p:cNvPr id="661" name="Google Shape;661;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3" name="Google Shape;663;p37"/>
            <p:cNvGrpSpPr/>
            <p:nvPr/>
          </p:nvGrpSpPr>
          <p:grpSpPr>
            <a:xfrm>
              <a:off x="6980311" y="4374305"/>
              <a:ext cx="196224" cy="439790"/>
              <a:chOff x="3004175" y="2722350"/>
              <a:chExt cx="195950" cy="439175"/>
            </a:xfrm>
          </p:grpSpPr>
          <p:sp>
            <p:nvSpPr>
              <p:cNvPr id="664" name="Google Shape;664;p37"/>
              <p:cNvSpPr/>
              <p:nvPr/>
            </p:nvSpPr>
            <p:spPr>
              <a:xfrm>
                <a:off x="3076150" y="2722350"/>
                <a:ext cx="116075" cy="348875"/>
              </a:xfrm>
              <a:custGeom>
                <a:avLst/>
                <a:gdLst/>
                <a:ahLst/>
                <a:cxnLst/>
                <a:rect l="l" t="t" r="r" b="b"/>
                <a:pathLst>
                  <a:path w="4643" h="13955" extrusionOk="0">
                    <a:moveTo>
                      <a:pt x="3027" y="0"/>
                    </a:moveTo>
                    <a:lnTo>
                      <a:pt x="3027" y="0"/>
                    </a:lnTo>
                    <a:cubicBezTo>
                      <a:pt x="1088" y="2115"/>
                      <a:pt x="1" y="4789"/>
                      <a:pt x="30" y="7315"/>
                    </a:cubicBezTo>
                    <a:cubicBezTo>
                      <a:pt x="89" y="9871"/>
                      <a:pt x="1264" y="12251"/>
                      <a:pt x="3262" y="13808"/>
                    </a:cubicBezTo>
                    <a:lnTo>
                      <a:pt x="3350" y="13955"/>
                    </a:lnTo>
                    <a:cubicBezTo>
                      <a:pt x="4290" y="11986"/>
                      <a:pt x="4642" y="9812"/>
                      <a:pt x="4407" y="7668"/>
                    </a:cubicBezTo>
                    <a:cubicBezTo>
                      <a:pt x="4055" y="5083"/>
                      <a:pt x="2733" y="2674"/>
                      <a:pt x="3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7"/>
              <p:cNvSpPr/>
              <p:nvPr/>
            </p:nvSpPr>
            <p:spPr>
              <a:xfrm>
                <a:off x="3004175" y="2950750"/>
                <a:ext cx="130025" cy="168700"/>
              </a:xfrm>
              <a:custGeom>
                <a:avLst/>
                <a:gdLst/>
                <a:ahLst/>
                <a:cxnLst/>
                <a:rect l="l" t="t" r="r" b="b"/>
                <a:pathLst>
                  <a:path w="5201" h="6748" extrusionOk="0">
                    <a:moveTo>
                      <a:pt x="353" y="1"/>
                    </a:moveTo>
                    <a:lnTo>
                      <a:pt x="353" y="1"/>
                    </a:lnTo>
                    <a:cubicBezTo>
                      <a:pt x="1" y="1469"/>
                      <a:pt x="530" y="2880"/>
                      <a:pt x="1146" y="4143"/>
                    </a:cubicBezTo>
                    <a:cubicBezTo>
                      <a:pt x="1470" y="4907"/>
                      <a:pt x="1940" y="5553"/>
                      <a:pt x="2527" y="6111"/>
                    </a:cubicBezTo>
                    <a:cubicBezTo>
                      <a:pt x="3053" y="6527"/>
                      <a:pt x="3693" y="6747"/>
                      <a:pt x="4349" y="6747"/>
                    </a:cubicBezTo>
                    <a:cubicBezTo>
                      <a:pt x="4574" y="6747"/>
                      <a:pt x="4800" y="6722"/>
                      <a:pt x="5024" y="6669"/>
                    </a:cubicBezTo>
                    <a:lnTo>
                      <a:pt x="5112" y="6493"/>
                    </a:lnTo>
                    <a:cubicBezTo>
                      <a:pt x="5201" y="5759"/>
                      <a:pt x="4966" y="5024"/>
                      <a:pt x="4525" y="4437"/>
                    </a:cubicBezTo>
                    <a:cubicBezTo>
                      <a:pt x="3996" y="3790"/>
                      <a:pt x="3203" y="3379"/>
                      <a:pt x="2527" y="2850"/>
                    </a:cubicBezTo>
                    <a:cubicBezTo>
                      <a:pt x="1558" y="2116"/>
                      <a:pt x="794" y="1117"/>
                      <a:pt x="3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7"/>
              <p:cNvSpPr/>
              <p:nvPr/>
            </p:nvSpPr>
            <p:spPr>
              <a:xfrm>
                <a:off x="3051775" y="3051925"/>
                <a:ext cx="148225" cy="107525"/>
              </a:xfrm>
              <a:custGeom>
                <a:avLst/>
                <a:gdLst/>
                <a:ahLst/>
                <a:cxnLst/>
                <a:rect l="l" t="t" r="r" b="b"/>
                <a:pathLst>
                  <a:path w="5929" h="4301" extrusionOk="0">
                    <a:moveTo>
                      <a:pt x="339" y="0"/>
                    </a:moveTo>
                    <a:cubicBezTo>
                      <a:pt x="153" y="0"/>
                      <a:pt x="1" y="224"/>
                      <a:pt x="183" y="360"/>
                    </a:cubicBezTo>
                    <a:cubicBezTo>
                      <a:pt x="1857" y="1770"/>
                      <a:pt x="3649" y="3092"/>
                      <a:pt x="5500" y="4267"/>
                    </a:cubicBezTo>
                    <a:cubicBezTo>
                      <a:pt x="5536" y="4290"/>
                      <a:pt x="5573" y="4300"/>
                      <a:pt x="5608" y="4300"/>
                    </a:cubicBezTo>
                    <a:cubicBezTo>
                      <a:pt x="5796" y="4300"/>
                      <a:pt x="5929" y="4005"/>
                      <a:pt x="5706" y="3856"/>
                    </a:cubicBezTo>
                    <a:cubicBezTo>
                      <a:pt x="3884" y="2710"/>
                      <a:pt x="2151" y="1447"/>
                      <a:pt x="506" y="66"/>
                    </a:cubicBezTo>
                    <a:cubicBezTo>
                      <a:pt x="452" y="20"/>
                      <a:pt x="394" y="0"/>
                      <a:pt x="3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7"/>
              <p:cNvSpPr/>
              <p:nvPr/>
            </p:nvSpPr>
            <p:spPr>
              <a:xfrm>
                <a:off x="3115825" y="2829950"/>
                <a:ext cx="84300" cy="331575"/>
              </a:xfrm>
              <a:custGeom>
                <a:avLst/>
                <a:gdLst/>
                <a:ahLst/>
                <a:cxnLst/>
                <a:rect l="l" t="t" r="r" b="b"/>
                <a:pathLst>
                  <a:path w="3372" h="13263" extrusionOk="0">
                    <a:moveTo>
                      <a:pt x="624" y="0"/>
                    </a:moveTo>
                    <a:cubicBezTo>
                      <a:pt x="514" y="0"/>
                      <a:pt x="397" y="73"/>
                      <a:pt x="382" y="220"/>
                    </a:cubicBezTo>
                    <a:cubicBezTo>
                      <a:pt x="0" y="4686"/>
                      <a:pt x="852" y="9151"/>
                      <a:pt x="2879" y="13146"/>
                    </a:cubicBezTo>
                    <a:cubicBezTo>
                      <a:pt x="2925" y="13228"/>
                      <a:pt x="2993" y="13262"/>
                      <a:pt x="3062" y="13262"/>
                    </a:cubicBezTo>
                    <a:cubicBezTo>
                      <a:pt x="3215" y="13262"/>
                      <a:pt x="3371" y="13094"/>
                      <a:pt x="3290" y="12911"/>
                    </a:cubicBezTo>
                    <a:cubicBezTo>
                      <a:pt x="1293" y="9004"/>
                      <a:pt x="441" y="4598"/>
                      <a:pt x="823" y="220"/>
                    </a:cubicBezTo>
                    <a:cubicBezTo>
                      <a:pt x="837" y="73"/>
                      <a:pt x="735" y="0"/>
                      <a:pt x="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7"/>
              <p:cNvSpPr/>
              <p:nvPr/>
            </p:nvSpPr>
            <p:spPr>
              <a:xfrm>
                <a:off x="3127575" y="2898625"/>
                <a:ext cx="33150" cy="55975"/>
              </a:xfrm>
              <a:custGeom>
                <a:avLst/>
                <a:gdLst/>
                <a:ahLst/>
                <a:cxnLst/>
                <a:rect l="l" t="t" r="r" b="b"/>
                <a:pathLst>
                  <a:path w="1326" h="2239" extrusionOk="0">
                    <a:moveTo>
                      <a:pt x="1013" y="1"/>
                    </a:moveTo>
                    <a:cubicBezTo>
                      <a:pt x="941" y="1"/>
                      <a:pt x="869" y="34"/>
                      <a:pt x="823" y="117"/>
                    </a:cubicBezTo>
                    <a:cubicBezTo>
                      <a:pt x="470" y="676"/>
                      <a:pt x="206" y="1292"/>
                      <a:pt x="30" y="1939"/>
                    </a:cubicBezTo>
                    <a:cubicBezTo>
                      <a:pt x="0" y="2056"/>
                      <a:pt x="88" y="2174"/>
                      <a:pt x="206" y="2233"/>
                    </a:cubicBezTo>
                    <a:cubicBezTo>
                      <a:pt x="221" y="2236"/>
                      <a:pt x="237" y="2238"/>
                      <a:pt x="252" y="2238"/>
                    </a:cubicBezTo>
                    <a:cubicBezTo>
                      <a:pt x="353" y="2238"/>
                      <a:pt x="445" y="2158"/>
                      <a:pt x="470" y="2056"/>
                    </a:cubicBezTo>
                    <a:cubicBezTo>
                      <a:pt x="617" y="1439"/>
                      <a:pt x="881" y="881"/>
                      <a:pt x="1205" y="323"/>
                    </a:cubicBezTo>
                    <a:cubicBezTo>
                      <a:pt x="1326" y="162"/>
                      <a:pt x="1170" y="1"/>
                      <a:pt x="10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7"/>
              <p:cNvSpPr/>
              <p:nvPr/>
            </p:nvSpPr>
            <p:spPr>
              <a:xfrm>
                <a:off x="3132825" y="2948700"/>
                <a:ext cx="32950" cy="59375"/>
              </a:xfrm>
              <a:custGeom>
                <a:avLst/>
                <a:gdLst/>
                <a:ahLst/>
                <a:cxnLst/>
                <a:rect l="l" t="t" r="r" b="b"/>
                <a:pathLst>
                  <a:path w="1318" h="2375" extrusionOk="0">
                    <a:moveTo>
                      <a:pt x="1087" y="0"/>
                    </a:moveTo>
                    <a:cubicBezTo>
                      <a:pt x="1008" y="0"/>
                      <a:pt x="919" y="48"/>
                      <a:pt x="877" y="112"/>
                    </a:cubicBezTo>
                    <a:cubicBezTo>
                      <a:pt x="554" y="758"/>
                      <a:pt x="290" y="1405"/>
                      <a:pt x="55" y="2080"/>
                    </a:cubicBezTo>
                    <a:cubicBezTo>
                      <a:pt x="0" y="2261"/>
                      <a:pt x="146" y="2374"/>
                      <a:pt x="286" y="2374"/>
                    </a:cubicBezTo>
                    <a:cubicBezTo>
                      <a:pt x="374" y="2374"/>
                      <a:pt x="461" y="2329"/>
                      <a:pt x="495" y="2227"/>
                    </a:cubicBezTo>
                    <a:cubicBezTo>
                      <a:pt x="701" y="1581"/>
                      <a:pt x="965" y="935"/>
                      <a:pt x="1259" y="347"/>
                    </a:cubicBezTo>
                    <a:cubicBezTo>
                      <a:pt x="1318" y="230"/>
                      <a:pt x="1288" y="112"/>
                      <a:pt x="1171" y="24"/>
                    </a:cubicBezTo>
                    <a:cubicBezTo>
                      <a:pt x="1146" y="7"/>
                      <a:pt x="1117" y="0"/>
                      <a:pt x="10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7"/>
              <p:cNvSpPr/>
              <p:nvPr/>
            </p:nvSpPr>
            <p:spPr>
              <a:xfrm>
                <a:off x="3098200" y="2931075"/>
                <a:ext cx="39975" cy="43375"/>
              </a:xfrm>
              <a:custGeom>
                <a:avLst/>
                <a:gdLst/>
                <a:ahLst/>
                <a:cxnLst/>
                <a:rect l="l" t="t" r="r" b="b"/>
                <a:pathLst>
                  <a:path w="1599" h="1735" extrusionOk="0">
                    <a:moveTo>
                      <a:pt x="231" y="0"/>
                    </a:moveTo>
                    <a:cubicBezTo>
                      <a:pt x="201" y="0"/>
                      <a:pt x="172" y="7"/>
                      <a:pt x="147" y="24"/>
                    </a:cubicBezTo>
                    <a:cubicBezTo>
                      <a:pt x="29" y="112"/>
                      <a:pt x="0" y="229"/>
                      <a:pt x="59" y="347"/>
                    </a:cubicBezTo>
                    <a:cubicBezTo>
                      <a:pt x="353" y="817"/>
                      <a:pt x="705" y="1258"/>
                      <a:pt x="1116" y="1669"/>
                    </a:cubicBezTo>
                    <a:cubicBezTo>
                      <a:pt x="1163" y="1715"/>
                      <a:pt x="1215" y="1735"/>
                      <a:pt x="1266" y="1735"/>
                    </a:cubicBezTo>
                    <a:cubicBezTo>
                      <a:pt x="1441" y="1735"/>
                      <a:pt x="1599" y="1505"/>
                      <a:pt x="1440" y="1346"/>
                    </a:cubicBezTo>
                    <a:lnTo>
                      <a:pt x="1410" y="1346"/>
                    </a:lnTo>
                    <a:cubicBezTo>
                      <a:pt x="1234" y="1140"/>
                      <a:pt x="1058" y="935"/>
                      <a:pt x="881" y="729"/>
                    </a:cubicBezTo>
                    <a:lnTo>
                      <a:pt x="823" y="670"/>
                    </a:lnTo>
                    <a:lnTo>
                      <a:pt x="793" y="611"/>
                    </a:lnTo>
                    <a:cubicBezTo>
                      <a:pt x="764" y="582"/>
                      <a:pt x="705" y="523"/>
                      <a:pt x="676" y="464"/>
                    </a:cubicBezTo>
                    <a:cubicBezTo>
                      <a:pt x="646" y="406"/>
                      <a:pt x="529" y="229"/>
                      <a:pt x="441" y="112"/>
                    </a:cubicBezTo>
                    <a:cubicBezTo>
                      <a:pt x="398" y="48"/>
                      <a:pt x="310" y="0"/>
                      <a:pt x="2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1" name="Google Shape;671;p37"/>
            <p:cNvGrpSpPr/>
            <p:nvPr/>
          </p:nvGrpSpPr>
          <p:grpSpPr>
            <a:xfrm>
              <a:off x="7363411" y="4508535"/>
              <a:ext cx="130012" cy="257908"/>
              <a:chOff x="3213925" y="2904475"/>
              <a:chExt cx="173650" cy="344475"/>
            </a:xfrm>
          </p:grpSpPr>
          <p:sp>
            <p:nvSpPr>
              <p:cNvPr id="672" name="Google Shape;672;p37"/>
              <p:cNvSpPr/>
              <p:nvPr/>
            </p:nvSpPr>
            <p:spPr>
              <a:xfrm>
                <a:off x="3237725" y="2904475"/>
                <a:ext cx="104325" cy="275450"/>
              </a:xfrm>
              <a:custGeom>
                <a:avLst/>
                <a:gdLst/>
                <a:ahLst/>
                <a:cxnLst/>
                <a:rect l="l" t="t" r="r" b="b"/>
                <a:pathLst>
                  <a:path w="4173" h="11018" extrusionOk="0">
                    <a:moveTo>
                      <a:pt x="2116" y="1"/>
                    </a:moveTo>
                    <a:cubicBezTo>
                      <a:pt x="2116" y="2145"/>
                      <a:pt x="853" y="3908"/>
                      <a:pt x="383" y="5935"/>
                    </a:cubicBezTo>
                    <a:cubicBezTo>
                      <a:pt x="1" y="7610"/>
                      <a:pt x="118" y="9372"/>
                      <a:pt x="735" y="11017"/>
                    </a:cubicBezTo>
                    <a:lnTo>
                      <a:pt x="823" y="10900"/>
                    </a:lnTo>
                    <a:cubicBezTo>
                      <a:pt x="2557" y="9872"/>
                      <a:pt x="3702" y="8109"/>
                      <a:pt x="3937" y="6082"/>
                    </a:cubicBezTo>
                    <a:cubicBezTo>
                      <a:pt x="4172" y="4084"/>
                      <a:pt x="3526" y="1852"/>
                      <a:pt x="211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7"/>
              <p:cNvSpPr/>
              <p:nvPr/>
            </p:nvSpPr>
            <p:spPr>
              <a:xfrm>
                <a:off x="3273725" y="3099100"/>
                <a:ext cx="113850" cy="124275"/>
              </a:xfrm>
              <a:custGeom>
                <a:avLst/>
                <a:gdLst/>
                <a:ahLst/>
                <a:cxnLst/>
                <a:rect l="l" t="t" r="r" b="b"/>
                <a:pathLst>
                  <a:path w="4554" h="4971" extrusionOk="0">
                    <a:moveTo>
                      <a:pt x="4378" y="1"/>
                    </a:moveTo>
                    <a:lnTo>
                      <a:pt x="4378" y="1"/>
                    </a:lnTo>
                    <a:cubicBezTo>
                      <a:pt x="3937" y="853"/>
                      <a:pt x="3232" y="1558"/>
                      <a:pt x="2409" y="2028"/>
                    </a:cubicBezTo>
                    <a:cubicBezTo>
                      <a:pt x="1792" y="2380"/>
                      <a:pt x="1117" y="2645"/>
                      <a:pt x="647" y="3115"/>
                    </a:cubicBezTo>
                    <a:cubicBezTo>
                      <a:pt x="235" y="3526"/>
                      <a:pt x="0" y="4084"/>
                      <a:pt x="0" y="4643"/>
                    </a:cubicBezTo>
                    <a:lnTo>
                      <a:pt x="59" y="4819"/>
                    </a:lnTo>
                    <a:cubicBezTo>
                      <a:pt x="321" y="4921"/>
                      <a:pt x="596" y="4971"/>
                      <a:pt x="872" y="4971"/>
                    </a:cubicBezTo>
                    <a:cubicBezTo>
                      <a:pt x="1309" y="4971"/>
                      <a:pt x="1749" y="4847"/>
                      <a:pt x="2145" y="4613"/>
                    </a:cubicBezTo>
                    <a:cubicBezTo>
                      <a:pt x="2644" y="4261"/>
                      <a:pt x="3085" y="3761"/>
                      <a:pt x="3408" y="3203"/>
                    </a:cubicBezTo>
                    <a:cubicBezTo>
                      <a:pt x="3996" y="2263"/>
                      <a:pt x="4554" y="1205"/>
                      <a:pt x="4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7"/>
              <p:cNvSpPr/>
              <p:nvPr/>
            </p:nvSpPr>
            <p:spPr>
              <a:xfrm>
                <a:off x="3214275" y="3173200"/>
                <a:ext cx="130400" cy="74100"/>
              </a:xfrm>
              <a:custGeom>
                <a:avLst/>
                <a:gdLst/>
                <a:ahLst/>
                <a:cxnLst/>
                <a:rect l="l" t="t" r="r" b="b"/>
                <a:pathLst>
                  <a:path w="5216" h="2964" extrusionOk="0">
                    <a:moveTo>
                      <a:pt x="4896" y="0"/>
                    </a:moveTo>
                    <a:cubicBezTo>
                      <a:pt x="4861" y="0"/>
                      <a:pt x="4824" y="10"/>
                      <a:pt x="4787" y="33"/>
                    </a:cubicBezTo>
                    <a:cubicBezTo>
                      <a:pt x="3318" y="973"/>
                      <a:pt x="1791" y="1796"/>
                      <a:pt x="204" y="2560"/>
                    </a:cubicBezTo>
                    <a:cubicBezTo>
                      <a:pt x="0" y="2662"/>
                      <a:pt x="129" y="2964"/>
                      <a:pt x="340" y="2964"/>
                    </a:cubicBezTo>
                    <a:cubicBezTo>
                      <a:pt x="371" y="2964"/>
                      <a:pt x="405" y="2957"/>
                      <a:pt x="439" y="2942"/>
                    </a:cubicBezTo>
                    <a:cubicBezTo>
                      <a:pt x="2026" y="2207"/>
                      <a:pt x="3553" y="1355"/>
                      <a:pt x="4993" y="415"/>
                    </a:cubicBezTo>
                    <a:cubicBezTo>
                      <a:pt x="5216" y="291"/>
                      <a:pt x="5084" y="0"/>
                      <a:pt x="4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7"/>
              <p:cNvSpPr/>
              <p:nvPr/>
            </p:nvSpPr>
            <p:spPr>
              <a:xfrm>
                <a:off x="3213925" y="2990600"/>
                <a:ext cx="89200" cy="258350"/>
              </a:xfrm>
              <a:custGeom>
                <a:avLst/>
                <a:gdLst/>
                <a:ahLst/>
                <a:cxnLst/>
                <a:rect l="l" t="t" r="r" b="b"/>
                <a:pathLst>
                  <a:path w="3568" h="10334" extrusionOk="0">
                    <a:moveTo>
                      <a:pt x="3347" y="0"/>
                    </a:moveTo>
                    <a:cubicBezTo>
                      <a:pt x="3244" y="0"/>
                      <a:pt x="3141" y="66"/>
                      <a:pt x="3127" y="199"/>
                    </a:cubicBezTo>
                    <a:cubicBezTo>
                      <a:pt x="3068" y="3695"/>
                      <a:pt x="2040" y="7102"/>
                      <a:pt x="101" y="10011"/>
                    </a:cubicBezTo>
                    <a:cubicBezTo>
                      <a:pt x="0" y="10172"/>
                      <a:pt x="148" y="10333"/>
                      <a:pt x="308" y="10333"/>
                    </a:cubicBezTo>
                    <a:cubicBezTo>
                      <a:pt x="381" y="10333"/>
                      <a:pt x="457" y="10299"/>
                      <a:pt x="512" y="10216"/>
                    </a:cubicBezTo>
                    <a:cubicBezTo>
                      <a:pt x="2451" y="7249"/>
                      <a:pt x="3538" y="3783"/>
                      <a:pt x="3567" y="199"/>
                    </a:cubicBezTo>
                    <a:cubicBezTo>
                      <a:pt x="3553" y="66"/>
                      <a:pt x="3450" y="0"/>
                      <a:pt x="3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7"/>
              <p:cNvSpPr/>
              <p:nvPr/>
            </p:nvSpPr>
            <p:spPr>
              <a:xfrm>
                <a:off x="3267850" y="3042550"/>
                <a:ext cx="24250" cy="47950"/>
              </a:xfrm>
              <a:custGeom>
                <a:avLst/>
                <a:gdLst/>
                <a:ahLst/>
                <a:cxnLst/>
                <a:rect l="l" t="t" r="r" b="b"/>
                <a:pathLst>
                  <a:path w="970" h="1918" extrusionOk="0">
                    <a:moveTo>
                      <a:pt x="249" y="1"/>
                    </a:moveTo>
                    <a:cubicBezTo>
                      <a:pt x="212" y="1"/>
                      <a:pt x="177" y="11"/>
                      <a:pt x="147" y="30"/>
                    </a:cubicBezTo>
                    <a:cubicBezTo>
                      <a:pt x="30" y="89"/>
                      <a:pt x="0" y="236"/>
                      <a:pt x="59" y="324"/>
                    </a:cubicBezTo>
                    <a:cubicBezTo>
                      <a:pt x="265" y="794"/>
                      <a:pt x="441" y="1264"/>
                      <a:pt x="500" y="1763"/>
                    </a:cubicBezTo>
                    <a:cubicBezTo>
                      <a:pt x="524" y="1861"/>
                      <a:pt x="609" y="1918"/>
                      <a:pt x="704" y="1918"/>
                    </a:cubicBezTo>
                    <a:cubicBezTo>
                      <a:pt x="724" y="1918"/>
                      <a:pt x="744" y="1915"/>
                      <a:pt x="764" y="1910"/>
                    </a:cubicBezTo>
                    <a:cubicBezTo>
                      <a:pt x="882" y="1881"/>
                      <a:pt x="970" y="1763"/>
                      <a:pt x="940" y="1646"/>
                    </a:cubicBezTo>
                    <a:cubicBezTo>
                      <a:pt x="852" y="1117"/>
                      <a:pt x="676" y="588"/>
                      <a:pt x="441" y="118"/>
                    </a:cubicBezTo>
                    <a:cubicBezTo>
                      <a:pt x="402" y="40"/>
                      <a:pt x="323" y="1"/>
                      <a:pt x="2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7"/>
              <p:cNvSpPr/>
              <p:nvPr/>
            </p:nvSpPr>
            <p:spPr>
              <a:xfrm>
                <a:off x="3258300" y="3081300"/>
                <a:ext cx="25575" cy="51475"/>
              </a:xfrm>
              <a:custGeom>
                <a:avLst/>
                <a:gdLst/>
                <a:ahLst/>
                <a:cxnLst/>
                <a:rect l="l" t="t" r="r" b="b"/>
                <a:pathLst>
                  <a:path w="1023" h="2059" extrusionOk="0">
                    <a:moveTo>
                      <a:pt x="266" y="0"/>
                    </a:moveTo>
                    <a:cubicBezTo>
                      <a:pt x="246" y="0"/>
                      <a:pt x="226" y="3"/>
                      <a:pt x="206" y="8"/>
                    </a:cubicBezTo>
                    <a:cubicBezTo>
                      <a:pt x="88" y="37"/>
                      <a:pt x="0" y="155"/>
                      <a:pt x="59" y="272"/>
                    </a:cubicBezTo>
                    <a:cubicBezTo>
                      <a:pt x="235" y="801"/>
                      <a:pt x="412" y="1330"/>
                      <a:pt x="529" y="1888"/>
                    </a:cubicBezTo>
                    <a:cubicBezTo>
                      <a:pt x="565" y="2007"/>
                      <a:pt x="658" y="2058"/>
                      <a:pt x="750" y="2058"/>
                    </a:cubicBezTo>
                    <a:cubicBezTo>
                      <a:pt x="887" y="2058"/>
                      <a:pt x="1022" y="1946"/>
                      <a:pt x="970" y="1770"/>
                    </a:cubicBezTo>
                    <a:cubicBezTo>
                      <a:pt x="852" y="1212"/>
                      <a:pt x="676" y="684"/>
                      <a:pt x="470" y="155"/>
                    </a:cubicBezTo>
                    <a:cubicBezTo>
                      <a:pt x="446" y="57"/>
                      <a:pt x="361" y="0"/>
                      <a:pt x="2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7"/>
              <p:cNvSpPr/>
              <p:nvPr/>
            </p:nvSpPr>
            <p:spPr>
              <a:xfrm>
                <a:off x="3282525" y="3072475"/>
                <a:ext cx="34550" cy="34000"/>
              </a:xfrm>
              <a:custGeom>
                <a:avLst/>
                <a:gdLst/>
                <a:ahLst/>
                <a:cxnLst/>
                <a:rect l="l" t="t" r="r" b="b"/>
                <a:pathLst>
                  <a:path w="1382" h="1360" extrusionOk="0">
                    <a:moveTo>
                      <a:pt x="1147" y="1"/>
                    </a:moveTo>
                    <a:cubicBezTo>
                      <a:pt x="1095" y="1"/>
                      <a:pt x="1044" y="23"/>
                      <a:pt x="1000" y="67"/>
                    </a:cubicBezTo>
                    <a:cubicBezTo>
                      <a:pt x="706" y="420"/>
                      <a:pt x="383" y="713"/>
                      <a:pt x="60" y="978"/>
                    </a:cubicBezTo>
                    <a:cubicBezTo>
                      <a:pt x="1" y="1037"/>
                      <a:pt x="1" y="1095"/>
                      <a:pt x="1" y="1154"/>
                    </a:cubicBezTo>
                    <a:cubicBezTo>
                      <a:pt x="1" y="1213"/>
                      <a:pt x="1" y="1272"/>
                      <a:pt x="60" y="1301"/>
                    </a:cubicBezTo>
                    <a:cubicBezTo>
                      <a:pt x="89" y="1330"/>
                      <a:pt x="148" y="1360"/>
                      <a:pt x="206" y="1360"/>
                    </a:cubicBezTo>
                    <a:cubicBezTo>
                      <a:pt x="265" y="1360"/>
                      <a:pt x="324" y="1330"/>
                      <a:pt x="383" y="1301"/>
                    </a:cubicBezTo>
                    <a:cubicBezTo>
                      <a:pt x="706" y="1037"/>
                      <a:pt x="1029" y="713"/>
                      <a:pt x="1293" y="390"/>
                    </a:cubicBezTo>
                    <a:cubicBezTo>
                      <a:pt x="1352" y="361"/>
                      <a:pt x="1382" y="302"/>
                      <a:pt x="1382" y="243"/>
                    </a:cubicBezTo>
                    <a:cubicBezTo>
                      <a:pt x="1382" y="185"/>
                      <a:pt x="1352" y="126"/>
                      <a:pt x="1293" y="67"/>
                    </a:cubicBezTo>
                    <a:cubicBezTo>
                      <a:pt x="1249" y="23"/>
                      <a:pt x="1198"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7"/>
            <p:cNvSpPr/>
            <p:nvPr/>
          </p:nvSpPr>
          <p:spPr>
            <a:xfrm>
              <a:off x="6396343" y="4717923"/>
              <a:ext cx="1511773" cy="229736"/>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0" name="Google Shape;680;p37"/>
          <p:cNvSpPr txBox="1">
            <a:spLocks noGrp="1"/>
          </p:cNvSpPr>
          <p:nvPr>
            <p:ph type="title" idx="7" hasCustomPrompt="1"/>
          </p:nvPr>
        </p:nvSpPr>
        <p:spPr>
          <a:xfrm>
            <a:off x="24664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681" name="Google Shape;681;p37"/>
          <p:cNvSpPr txBox="1">
            <a:spLocks noGrp="1"/>
          </p:cNvSpPr>
          <p:nvPr>
            <p:ph type="title" idx="8" hasCustomPrompt="1"/>
          </p:nvPr>
        </p:nvSpPr>
        <p:spPr>
          <a:xfrm>
            <a:off x="5642392" y="1927020"/>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
        <p:nvSpPr>
          <p:cNvPr id="682" name="Google Shape;682;p37"/>
          <p:cNvSpPr txBox="1">
            <a:spLocks noGrp="1"/>
          </p:cNvSpPr>
          <p:nvPr>
            <p:ph type="title" idx="9" hasCustomPrompt="1"/>
          </p:nvPr>
        </p:nvSpPr>
        <p:spPr>
          <a:xfrm>
            <a:off x="8815892" y="3146204"/>
            <a:ext cx="907200" cy="458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865" b="0">
                <a:solidFill>
                  <a:schemeClr val="dk1"/>
                </a:solidFill>
              </a:defRPr>
            </a:lvl1pPr>
            <a:lvl2pPr lvl="1" algn="ctr" rtl="0">
              <a:spcBef>
                <a:spcPts val="0"/>
              </a:spcBef>
              <a:spcAft>
                <a:spcPts val="0"/>
              </a:spcAft>
              <a:buSzPts val="2000"/>
              <a:buNone/>
              <a:defRPr sz="2665"/>
            </a:lvl2pPr>
            <a:lvl3pPr lvl="2" algn="ctr" rtl="0">
              <a:spcBef>
                <a:spcPts val="0"/>
              </a:spcBef>
              <a:spcAft>
                <a:spcPts val="0"/>
              </a:spcAft>
              <a:buSzPts val="2000"/>
              <a:buNone/>
              <a:defRPr sz="2665"/>
            </a:lvl3pPr>
            <a:lvl4pPr lvl="3" algn="ctr" rtl="0">
              <a:spcBef>
                <a:spcPts val="0"/>
              </a:spcBef>
              <a:spcAft>
                <a:spcPts val="0"/>
              </a:spcAft>
              <a:buSzPts val="2000"/>
              <a:buNone/>
              <a:defRPr sz="2665"/>
            </a:lvl4pPr>
            <a:lvl5pPr lvl="4" algn="ctr" rtl="0">
              <a:spcBef>
                <a:spcPts val="0"/>
              </a:spcBef>
              <a:spcAft>
                <a:spcPts val="0"/>
              </a:spcAft>
              <a:buSzPts val="2000"/>
              <a:buNone/>
              <a:defRPr sz="2665"/>
            </a:lvl5pPr>
            <a:lvl6pPr lvl="5" algn="ctr" rtl="0">
              <a:spcBef>
                <a:spcPts val="0"/>
              </a:spcBef>
              <a:spcAft>
                <a:spcPts val="0"/>
              </a:spcAft>
              <a:buSzPts val="2000"/>
              <a:buNone/>
              <a:defRPr sz="2665"/>
            </a:lvl6pPr>
            <a:lvl7pPr lvl="6" algn="ctr" rtl="0">
              <a:spcBef>
                <a:spcPts val="0"/>
              </a:spcBef>
              <a:spcAft>
                <a:spcPts val="0"/>
              </a:spcAft>
              <a:buSzPts val="2000"/>
              <a:buNone/>
              <a:defRPr sz="2665"/>
            </a:lvl7pPr>
            <a:lvl8pPr lvl="7" algn="ctr" rtl="0">
              <a:spcBef>
                <a:spcPts val="0"/>
              </a:spcBef>
              <a:spcAft>
                <a:spcPts val="0"/>
              </a:spcAft>
              <a:buSzPts val="2000"/>
              <a:buNone/>
              <a:defRPr sz="2665"/>
            </a:lvl8pPr>
            <a:lvl9pPr lvl="8" algn="ctr" rtl="0">
              <a:spcBef>
                <a:spcPts val="0"/>
              </a:spcBef>
              <a:spcAft>
                <a:spcPts val="0"/>
              </a:spcAft>
              <a:buSzPts val="2000"/>
              <a:buNone/>
              <a:defRPr sz="2665"/>
            </a:lvl9pPr>
          </a:lstStyle>
          <a:p>
            <a:r>
              <a:t>xx%</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solidFill>
          <a:schemeClr val="dk1"/>
        </a:solidFill>
        <a:effectLst/>
      </p:bgPr>
    </p:bg>
    <p:spTree>
      <p:nvGrpSpPr>
        <p:cNvPr id="1" name="Shape 735"/>
        <p:cNvGrpSpPr/>
        <p:nvPr/>
      </p:nvGrpSpPr>
      <p:grpSpPr>
        <a:xfrm>
          <a:off x="0" y="0"/>
          <a:ext cx="0" cy="0"/>
          <a:chOff x="0" y="0"/>
          <a:chExt cx="0" cy="0"/>
        </a:xfrm>
      </p:grpSpPr>
      <p:grpSp>
        <p:nvGrpSpPr>
          <p:cNvPr id="736" name="Google Shape;736;p40"/>
          <p:cNvGrpSpPr/>
          <p:nvPr/>
        </p:nvGrpSpPr>
        <p:grpSpPr>
          <a:xfrm>
            <a:off x="418089" y="4927092"/>
            <a:ext cx="4465967" cy="1730153"/>
            <a:chOff x="2189450" y="2220300"/>
            <a:chExt cx="3202175" cy="1240550"/>
          </a:xfrm>
        </p:grpSpPr>
        <p:sp>
          <p:nvSpPr>
            <p:cNvPr id="737" name="Google Shape;737;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9" name="Google Shape;739;p40"/>
          <p:cNvGrpSpPr/>
          <p:nvPr/>
        </p:nvGrpSpPr>
        <p:grpSpPr>
          <a:xfrm>
            <a:off x="3075404" y="5298511"/>
            <a:ext cx="3514707" cy="1361628"/>
            <a:chOff x="2189450" y="2220300"/>
            <a:chExt cx="3202175" cy="1240550"/>
          </a:xfrm>
        </p:grpSpPr>
        <p:sp>
          <p:nvSpPr>
            <p:cNvPr id="740" name="Google Shape;740;p40"/>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0"/>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40"/>
          <p:cNvSpPr/>
          <p:nvPr/>
        </p:nvSpPr>
        <p:spPr>
          <a:xfrm>
            <a:off x="1488567" y="382063"/>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3" name="Google Shape;743;p40"/>
          <p:cNvSpPr/>
          <p:nvPr/>
        </p:nvSpPr>
        <p:spPr>
          <a:xfrm>
            <a:off x="556080" y="578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4" name="Google Shape;744;p40"/>
          <p:cNvSpPr/>
          <p:nvPr/>
        </p:nvSpPr>
        <p:spPr>
          <a:xfrm>
            <a:off x="9362533" y="324135"/>
            <a:ext cx="1708376" cy="107933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5" name="Google Shape;745;p40"/>
          <p:cNvSpPr/>
          <p:nvPr/>
        </p:nvSpPr>
        <p:spPr>
          <a:xfrm>
            <a:off x="10869217" y="1544768"/>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6" name="Google Shape;746;p40"/>
          <p:cNvSpPr/>
          <p:nvPr/>
        </p:nvSpPr>
        <p:spPr>
          <a:xfrm>
            <a:off x="8803934" y="1403453"/>
            <a:ext cx="501919" cy="31710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7" name="Google Shape;747;p40"/>
          <p:cNvSpPr/>
          <p:nvPr/>
        </p:nvSpPr>
        <p:spPr>
          <a:xfrm>
            <a:off x="6234998" y="6137574"/>
            <a:ext cx="5956929" cy="708973"/>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40"/>
          <p:cNvSpPr/>
          <p:nvPr/>
        </p:nvSpPr>
        <p:spPr>
          <a:xfrm>
            <a:off x="0" y="5390100"/>
            <a:ext cx="12191995" cy="1467904"/>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40"/>
          <p:cNvSpPr txBox="1">
            <a:spLocks noGrp="1"/>
          </p:cNvSpPr>
          <p:nvPr>
            <p:ph type="title"/>
          </p:nvPr>
        </p:nvSpPr>
        <p:spPr>
          <a:xfrm>
            <a:off x="1639600" y="727667"/>
            <a:ext cx="8904400" cy="57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Font typeface="Patrick Hand"/>
              <a:buNone/>
              <a:defRPr sz="4000">
                <a:solidFill>
                  <a:schemeClr val="accent2"/>
                </a:solidFill>
                <a:latin typeface="Patrick Hand"/>
                <a:ea typeface="Patrick Hand"/>
                <a:cs typeface="Patrick Hand"/>
                <a:sym typeface="Patrick Han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p:txBody>
      </p:sp>
      <p:sp>
        <p:nvSpPr>
          <p:cNvPr id="750" name="Google Shape;750;p40"/>
          <p:cNvSpPr txBox="1">
            <a:spLocks noGrp="1"/>
          </p:cNvSpPr>
          <p:nvPr>
            <p:ph type="subTitle" idx="1"/>
          </p:nvPr>
        </p:nvSpPr>
        <p:spPr>
          <a:xfrm>
            <a:off x="1051800" y="3549800"/>
            <a:ext cx="2474800" cy="45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200"/>
              <a:buFont typeface="Patrick Hand"/>
              <a:buNone/>
              <a:defRPr sz="2935">
                <a:solidFill>
                  <a:schemeClr val="dk2"/>
                </a:solidFill>
                <a:latin typeface="Patrick Hand"/>
                <a:ea typeface="Patrick Hand"/>
                <a:cs typeface="Patrick Hand"/>
                <a:sym typeface="Patrick Hand"/>
              </a:defRPr>
            </a:lvl1pPr>
            <a:lvl2pPr lvl="1">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a:spcBef>
                <a:spcPts val="2135"/>
              </a:spcBef>
              <a:spcAft>
                <a:spcPts val="2135"/>
              </a:spcAft>
              <a:buClr>
                <a:schemeClr val="dk2"/>
              </a:buClr>
              <a:buSzPts val="1400"/>
              <a:buFont typeface="Patrick Hand"/>
              <a:buNone/>
              <a:defRPr>
                <a:solidFill>
                  <a:schemeClr val="dk2"/>
                </a:solidFill>
                <a:latin typeface="Patrick Hand"/>
                <a:ea typeface="Patrick Hand"/>
                <a:cs typeface="Patrick Hand"/>
                <a:sym typeface="Patrick Hand"/>
              </a:defRPr>
            </a:lvl9pPr>
          </a:lstStyle>
          <a:p/>
        </p:txBody>
      </p:sp>
      <p:sp>
        <p:nvSpPr>
          <p:cNvPr id="751" name="Google Shape;751;p40"/>
          <p:cNvSpPr txBox="1">
            <a:spLocks noGrp="1"/>
          </p:cNvSpPr>
          <p:nvPr>
            <p:ph type="subTitle" idx="2"/>
          </p:nvPr>
        </p:nvSpPr>
        <p:spPr>
          <a:xfrm>
            <a:off x="1051800" y="391165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752" name="Google Shape;752;p40"/>
          <p:cNvSpPr txBox="1">
            <a:spLocks noGrp="1"/>
          </p:cNvSpPr>
          <p:nvPr>
            <p:ph type="subTitle" idx="3"/>
          </p:nvPr>
        </p:nvSpPr>
        <p:spPr>
          <a:xfrm>
            <a:off x="3595351"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5">
                <a:solidFill>
                  <a:schemeClr val="dk2"/>
                </a:solidFill>
                <a:latin typeface="Patrick Hand"/>
                <a:ea typeface="Patrick Hand"/>
                <a:cs typeface="Patrick Hand"/>
                <a:sym typeface="Patrick Hand"/>
              </a:defRPr>
            </a:lvl1pPr>
            <a:lvl2pPr lvl="1"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5"/>
              </a:spcBef>
              <a:spcAft>
                <a:spcPts val="2135"/>
              </a:spcAft>
              <a:buClr>
                <a:schemeClr val="dk2"/>
              </a:buClr>
              <a:buSzPts val="1400"/>
              <a:buFont typeface="Patrick Hand"/>
              <a:buNone/>
              <a:defRPr>
                <a:solidFill>
                  <a:schemeClr val="dk2"/>
                </a:solidFill>
                <a:latin typeface="Patrick Hand"/>
                <a:ea typeface="Patrick Hand"/>
                <a:cs typeface="Patrick Hand"/>
                <a:sym typeface="Patrick Hand"/>
              </a:defRPr>
            </a:lvl9pPr>
          </a:lstStyle>
          <a:p/>
        </p:txBody>
      </p:sp>
      <p:sp>
        <p:nvSpPr>
          <p:cNvPr id="753" name="Google Shape;753;p40"/>
          <p:cNvSpPr txBox="1">
            <a:spLocks noGrp="1"/>
          </p:cNvSpPr>
          <p:nvPr>
            <p:ph type="subTitle" idx="4"/>
          </p:nvPr>
        </p:nvSpPr>
        <p:spPr>
          <a:xfrm>
            <a:off x="3595351"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754" name="Google Shape;754;p40"/>
          <p:cNvSpPr txBox="1">
            <a:spLocks noGrp="1"/>
          </p:cNvSpPr>
          <p:nvPr>
            <p:ph type="subTitle" idx="5"/>
          </p:nvPr>
        </p:nvSpPr>
        <p:spPr>
          <a:xfrm>
            <a:off x="6198517"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5">
                <a:solidFill>
                  <a:schemeClr val="dk2"/>
                </a:solidFill>
                <a:latin typeface="Patrick Hand"/>
                <a:ea typeface="Patrick Hand"/>
                <a:cs typeface="Patrick Hand"/>
                <a:sym typeface="Patrick Hand"/>
              </a:defRPr>
            </a:lvl1pPr>
            <a:lvl2pPr lvl="1"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5"/>
              </a:spcBef>
              <a:spcAft>
                <a:spcPts val="2135"/>
              </a:spcAft>
              <a:buClr>
                <a:schemeClr val="dk2"/>
              </a:buClr>
              <a:buSzPts val="1400"/>
              <a:buFont typeface="Patrick Hand"/>
              <a:buNone/>
              <a:defRPr>
                <a:solidFill>
                  <a:schemeClr val="dk2"/>
                </a:solidFill>
                <a:latin typeface="Patrick Hand"/>
                <a:ea typeface="Patrick Hand"/>
                <a:cs typeface="Patrick Hand"/>
                <a:sym typeface="Patrick Hand"/>
              </a:defRPr>
            </a:lvl9pPr>
          </a:lstStyle>
          <a:p/>
        </p:txBody>
      </p:sp>
      <p:sp>
        <p:nvSpPr>
          <p:cNvPr id="755" name="Google Shape;755;p40"/>
          <p:cNvSpPr txBox="1">
            <a:spLocks noGrp="1"/>
          </p:cNvSpPr>
          <p:nvPr>
            <p:ph type="subTitle" idx="6"/>
          </p:nvPr>
        </p:nvSpPr>
        <p:spPr>
          <a:xfrm>
            <a:off x="6198517"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
        <p:nvSpPr>
          <p:cNvPr id="756" name="Google Shape;756;p40"/>
          <p:cNvSpPr txBox="1">
            <a:spLocks noGrp="1"/>
          </p:cNvSpPr>
          <p:nvPr>
            <p:ph type="subTitle" idx="7"/>
          </p:nvPr>
        </p:nvSpPr>
        <p:spPr>
          <a:xfrm>
            <a:off x="8801684" y="3549800"/>
            <a:ext cx="2474800" cy="45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200"/>
              <a:buFont typeface="Patrick Hand"/>
              <a:buNone/>
              <a:defRPr sz="2935">
                <a:solidFill>
                  <a:schemeClr val="dk2"/>
                </a:solidFill>
                <a:latin typeface="Patrick Hand"/>
                <a:ea typeface="Patrick Hand"/>
                <a:cs typeface="Patrick Hand"/>
                <a:sym typeface="Patrick Hand"/>
              </a:defRPr>
            </a:lvl1pPr>
            <a:lvl2pPr lvl="1"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2pPr>
            <a:lvl3pPr lvl="2"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3pPr>
            <a:lvl4pPr lvl="3"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4pPr>
            <a:lvl5pPr lvl="4"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5pPr>
            <a:lvl6pPr lvl="5"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6pPr>
            <a:lvl7pPr lvl="6"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7pPr>
            <a:lvl8pPr lvl="7" rtl="0">
              <a:spcBef>
                <a:spcPts val="2135"/>
              </a:spcBef>
              <a:spcAft>
                <a:spcPts val="0"/>
              </a:spcAft>
              <a:buClr>
                <a:schemeClr val="dk2"/>
              </a:buClr>
              <a:buSzPts val="1400"/>
              <a:buFont typeface="Patrick Hand"/>
              <a:buNone/>
              <a:defRPr>
                <a:solidFill>
                  <a:schemeClr val="dk2"/>
                </a:solidFill>
                <a:latin typeface="Patrick Hand"/>
                <a:ea typeface="Patrick Hand"/>
                <a:cs typeface="Patrick Hand"/>
                <a:sym typeface="Patrick Hand"/>
              </a:defRPr>
            </a:lvl8pPr>
            <a:lvl9pPr lvl="8" rtl="0">
              <a:spcBef>
                <a:spcPts val="2135"/>
              </a:spcBef>
              <a:spcAft>
                <a:spcPts val="2135"/>
              </a:spcAft>
              <a:buClr>
                <a:schemeClr val="dk2"/>
              </a:buClr>
              <a:buSzPts val="1400"/>
              <a:buFont typeface="Patrick Hand"/>
              <a:buNone/>
              <a:defRPr>
                <a:solidFill>
                  <a:schemeClr val="dk2"/>
                </a:solidFill>
                <a:latin typeface="Patrick Hand"/>
                <a:ea typeface="Patrick Hand"/>
                <a:cs typeface="Patrick Hand"/>
                <a:sym typeface="Patrick Hand"/>
              </a:defRPr>
            </a:lvl9pPr>
          </a:lstStyle>
          <a:p/>
        </p:txBody>
      </p:sp>
      <p:sp>
        <p:nvSpPr>
          <p:cNvPr id="757" name="Google Shape;757;p40"/>
          <p:cNvSpPr txBox="1">
            <a:spLocks noGrp="1"/>
          </p:cNvSpPr>
          <p:nvPr>
            <p:ph type="subTitle" idx="8"/>
          </p:nvPr>
        </p:nvSpPr>
        <p:spPr>
          <a:xfrm>
            <a:off x="8801684" y="3911667"/>
            <a:ext cx="2474800" cy="168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spcBef>
                <a:spcPts val="2135"/>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p:txBody>
      </p:sp>
    </p:spTree>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dk1"/>
        </a:solidFill>
        <a:effectLst/>
      </p:bgPr>
    </p:bg>
    <p:spTree>
      <p:nvGrpSpPr>
        <p:cNvPr id="1" name="Shape 861"/>
        <p:cNvGrpSpPr/>
        <p:nvPr/>
      </p:nvGrpSpPr>
      <p:grpSpPr>
        <a:xfrm>
          <a:off x="0" y="0"/>
          <a:ext cx="0" cy="0"/>
          <a:chOff x="0" y="0"/>
          <a:chExt cx="0" cy="0"/>
        </a:xfrm>
      </p:grpSpPr>
      <p:sp>
        <p:nvSpPr>
          <p:cNvPr id="862" name="Google Shape;862;p49"/>
          <p:cNvSpPr/>
          <p:nvPr/>
        </p:nvSpPr>
        <p:spPr>
          <a:xfrm>
            <a:off x="771100" y="1127498"/>
            <a:ext cx="2481267" cy="156744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49"/>
          <p:cNvSpPr/>
          <p:nvPr/>
        </p:nvSpPr>
        <p:spPr>
          <a:xfrm>
            <a:off x="337739" y="541756"/>
            <a:ext cx="785773" cy="496443"/>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49"/>
          <p:cNvSpPr/>
          <p:nvPr/>
        </p:nvSpPr>
        <p:spPr>
          <a:xfrm>
            <a:off x="9539802" y="1242101"/>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49"/>
          <p:cNvSpPr/>
          <p:nvPr/>
        </p:nvSpPr>
        <p:spPr>
          <a:xfrm>
            <a:off x="1431068" y="302770"/>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49"/>
          <p:cNvSpPr txBox="1">
            <a:spLocks noGrp="1"/>
          </p:cNvSpPr>
          <p:nvPr>
            <p:ph type="subTitle" idx="1"/>
          </p:nvPr>
        </p:nvSpPr>
        <p:spPr>
          <a:xfrm>
            <a:off x="3798833" y="1990733"/>
            <a:ext cx="4594400" cy="141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600"/>
              <a:buNone/>
              <a:defRPr sz="1865">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867" name="Google Shape;867;p49"/>
          <p:cNvSpPr txBox="1">
            <a:spLocks noGrp="1"/>
          </p:cNvSpPr>
          <p:nvPr>
            <p:ph type="title"/>
          </p:nvPr>
        </p:nvSpPr>
        <p:spPr>
          <a:xfrm>
            <a:off x="1639600" y="867333"/>
            <a:ext cx="8904400" cy="769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3000"/>
              <a:buFont typeface="Patrick Hand"/>
              <a:buNone/>
              <a:defRPr sz="6665">
                <a:solidFill>
                  <a:schemeClr val="accent2"/>
                </a:solidFill>
                <a:latin typeface="Patrick Hand"/>
                <a:ea typeface="Patrick Hand"/>
                <a:cs typeface="Patrick Hand"/>
                <a:sym typeface="Patrick Hand"/>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p:txBody>
      </p:sp>
      <p:sp>
        <p:nvSpPr>
          <p:cNvPr id="868" name="Google Shape;868;p49"/>
          <p:cNvSpPr txBox="1"/>
          <p:nvPr/>
        </p:nvSpPr>
        <p:spPr>
          <a:xfrm>
            <a:off x="3842600" y="4237400"/>
            <a:ext cx="4498400" cy="1255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335">
                <a:solidFill>
                  <a:schemeClr val="lt2"/>
                </a:solidFill>
                <a:latin typeface="Poppins"/>
                <a:ea typeface="Poppins"/>
                <a:cs typeface="Poppins"/>
                <a:sym typeface="Poppins"/>
              </a:rPr>
              <a:t>CREDITS: This presentation template was created by </a:t>
            </a:r>
            <a:r>
              <a:rPr lang="en-GB" sz="1335">
                <a:solidFill>
                  <a:schemeClr val="dk2"/>
                </a:solidFill>
                <a:uFill>
                  <a:noFill/>
                </a:uFill>
                <a:latin typeface="Poppins"/>
                <a:ea typeface="Poppins"/>
                <a:cs typeface="Poppins"/>
                <a:sym typeface="Poppins"/>
                <a:hlinkClick r:id="rId2"/>
              </a:rPr>
              <a:t>Slidesgo</a:t>
            </a:r>
            <a:r>
              <a:rPr lang="en-GB" sz="1335">
                <a:solidFill>
                  <a:schemeClr val="lt2"/>
                </a:solidFill>
                <a:latin typeface="Poppins"/>
                <a:ea typeface="Poppins"/>
                <a:cs typeface="Poppins"/>
                <a:sym typeface="Poppins"/>
              </a:rPr>
              <a:t>, including icons by </a:t>
            </a:r>
            <a:r>
              <a:rPr lang="en-GB" sz="1335">
                <a:solidFill>
                  <a:schemeClr val="dk2"/>
                </a:solidFill>
                <a:uFill>
                  <a:noFill/>
                </a:uFill>
                <a:latin typeface="Poppins"/>
                <a:ea typeface="Poppins"/>
                <a:cs typeface="Poppins"/>
                <a:sym typeface="Poppins"/>
                <a:hlinkClick r:id="rId3"/>
              </a:rPr>
              <a:t>Flaticon</a:t>
            </a:r>
            <a:r>
              <a:rPr lang="en-GB" sz="1335">
                <a:solidFill>
                  <a:schemeClr val="lt2"/>
                </a:solidFill>
                <a:latin typeface="Poppins"/>
                <a:ea typeface="Poppins"/>
                <a:cs typeface="Poppins"/>
                <a:sym typeface="Poppins"/>
              </a:rPr>
              <a:t>, and infographics &amp; images by </a:t>
            </a:r>
            <a:r>
              <a:rPr lang="en-GB" sz="1335">
                <a:solidFill>
                  <a:schemeClr val="dk2"/>
                </a:solidFill>
                <a:uFill>
                  <a:noFill/>
                </a:uFill>
                <a:latin typeface="Poppins"/>
                <a:ea typeface="Poppins"/>
                <a:cs typeface="Poppins"/>
                <a:sym typeface="Poppins"/>
                <a:hlinkClick r:id="rId4"/>
              </a:rPr>
              <a:t>Freepik</a:t>
            </a:r>
            <a:endParaRPr sz="1200">
              <a:solidFill>
                <a:schemeClr val="dk2"/>
              </a:solidFill>
              <a:latin typeface="Poppins"/>
              <a:ea typeface="Poppins"/>
              <a:cs typeface="Poppins"/>
              <a:sym typeface="Poppins"/>
            </a:endParaRPr>
          </a:p>
        </p:txBody>
      </p:sp>
      <p:sp>
        <p:nvSpPr>
          <p:cNvPr id="869" name="Google Shape;869;p49"/>
          <p:cNvSpPr/>
          <p:nvPr/>
        </p:nvSpPr>
        <p:spPr>
          <a:xfrm>
            <a:off x="10806402" y="416404"/>
            <a:ext cx="672581" cy="42489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49"/>
          <p:cNvSpPr/>
          <p:nvPr/>
        </p:nvSpPr>
        <p:spPr>
          <a:xfrm flipH="1">
            <a:off x="-32" y="6399600"/>
            <a:ext cx="7078197" cy="458397"/>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1"/>
              </a:solidFill>
            </a:endParaRPr>
          </a:p>
        </p:txBody>
      </p:sp>
      <p:sp>
        <p:nvSpPr>
          <p:cNvPr id="871" name="Google Shape;871;p49"/>
          <p:cNvSpPr/>
          <p:nvPr/>
        </p:nvSpPr>
        <p:spPr>
          <a:xfrm flipH="1">
            <a:off x="91" y="6566796"/>
            <a:ext cx="12191909" cy="291203"/>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49"/>
          <p:cNvSpPr/>
          <p:nvPr/>
        </p:nvSpPr>
        <p:spPr>
          <a:xfrm flipH="1">
            <a:off x="569828" y="6399584"/>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73"/>
        <p:cNvGrpSpPr/>
        <p:nvPr/>
      </p:nvGrpSpPr>
      <p:grpSpPr>
        <a:xfrm>
          <a:off x="0" y="0"/>
          <a:ext cx="0" cy="0"/>
          <a:chOff x="0" y="0"/>
          <a:chExt cx="0" cy="0"/>
        </a:xfrm>
      </p:grpSpPr>
      <p:sp>
        <p:nvSpPr>
          <p:cNvPr id="874" name="Google Shape;874;p50"/>
          <p:cNvSpPr/>
          <p:nvPr/>
        </p:nvSpPr>
        <p:spPr>
          <a:xfrm>
            <a:off x="2480034" y="6144697"/>
            <a:ext cx="9711845" cy="713331"/>
          </a:xfrm>
          <a:custGeom>
            <a:avLst/>
            <a:gdLst/>
            <a:ahLst/>
            <a:cxnLst/>
            <a:rect l="l" t="t" r="r" b="b"/>
            <a:pathLst>
              <a:path w="129451" h="32597" extrusionOk="0">
                <a:moveTo>
                  <a:pt x="124299" y="0"/>
                </a:moveTo>
                <a:cubicBezTo>
                  <a:pt x="114383" y="0"/>
                  <a:pt x="105380" y="3761"/>
                  <a:pt x="99313" y="3761"/>
                </a:cubicBezTo>
                <a:cubicBezTo>
                  <a:pt x="98215" y="3761"/>
                  <a:pt x="97214" y="3638"/>
                  <a:pt x="96320" y="3347"/>
                </a:cubicBezTo>
                <a:cubicBezTo>
                  <a:pt x="92990" y="2269"/>
                  <a:pt x="90357" y="2158"/>
                  <a:pt x="87783" y="2158"/>
                </a:cubicBezTo>
                <a:cubicBezTo>
                  <a:pt x="87116" y="2158"/>
                  <a:pt x="86453" y="2166"/>
                  <a:pt x="85783" y="2166"/>
                </a:cubicBezTo>
                <a:cubicBezTo>
                  <a:pt x="83387" y="2166"/>
                  <a:pt x="80899" y="2070"/>
                  <a:pt x="77814" y="1199"/>
                </a:cubicBezTo>
                <a:cubicBezTo>
                  <a:pt x="75060" y="408"/>
                  <a:pt x="72628" y="83"/>
                  <a:pt x="70423" y="83"/>
                </a:cubicBezTo>
                <a:cubicBezTo>
                  <a:pt x="60378" y="83"/>
                  <a:pt x="55051" y="6819"/>
                  <a:pt x="45442" y="6819"/>
                </a:cubicBezTo>
                <a:cubicBezTo>
                  <a:pt x="43982" y="6819"/>
                  <a:pt x="42422" y="6663"/>
                  <a:pt x="40733" y="6305"/>
                </a:cubicBezTo>
                <a:cubicBezTo>
                  <a:pt x="37210" y="5551"/>
                  <a:pt x="34230" y="5157"/>
                  <a:pt x="31699" y="5157"/>
                </a:cubicBezTo>
                <a:cubicBezTo>
                  <a:pt x="28485" y="5157"/>
                  <a:pt x="25993" y="5792"/>
                  <a:pt x="24029" y="7136"/>
                </a:cubicBezTo>
                <a:cubicBezTo>
                  <a:pt x="23382" y="7598"/>
                  <a:pt x="22527" y="7691"/>
                  <a:pt x="21949" y="8199"/>
                </a:cubicBezTo>
                <a:cubicBezTo>
                  <a:pt x="20147" y="9816"/>
                  <a:pt x="19131" y="12312"/>
                  <a:pt x="18715" y="14645"/>
                </a:cubicBezTo>
                <a:cubicBezTo>
                  <a:pt x="18325" y="17070"/>
                  <a:pt x="16191" y="18804"/>
                  <a:pt x="13757" y="18804"/>
                </a:cubicBezTo>
                <a:cubicBezTo>
                  <a:pt x="13593" y="18804"/>
                  <a:pt x="13428" y="18797"/>
                  <a:pt x="13262" y="18781"/>
                </a:cubicBezTo>
                <a:cubicBezTo>
                  <a:pt x="12087" y="18665"/>
                  <a:pt x="10945" y="18596"/>
                  <a:pt x="9855" y="18596"/>
                </a:cubicBezTo>
                <a:cubicBezTo>
                  <a:pt x="4219" y="18596"/>
                  <a:pt x="1" y="20420"/>
                  <a:pt x="1" y="26867"/>
                </a:cubicBezTo>
                <a:cubicBezTo>
                  <a:pt x="1" y="28992"/>
                  <a:pt x="347" y="30933"/>
                  <a:pt x="1017" y="32597"/>
                </a:cubicBezTo>
                <a:lnTo>
                  <a:pt x="129451" y="32597"/>
                </a:lnTo>
                <a:lnTo>
                  <a:pt x="129451" y="367"/>
                </a:lnTo>
                <a:cubicBezTo>
                  <a:pt x="127713" y="110"/>
                  <a:pt x="125993" y="0"/>
                  <a:pt x="12429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50"/>
          <p:cNvSpPr/>
          <p:nvPr/>
        </p:nvSpPr>
        <p:spPr>
          <a:xfrm>
            <a:off x="2480034" y="6209631"/>
            <a:ext cx="4390316" cy="348227"/>
          </a:xfrm>
          <a:custGeom>
            <a:avLst/>
            <a:gdLst/>
            <a:ahLst/>
            <a:cxnLst/>
            <a:rect l="l" t="t" r="r" b="b"/>
            <a:pathLst>
              <a:path w="92240" h="25852" extrusionOk="0">
                <a:moveTo>
                  <a:pt x="47662" y="0"/>
                </a:moveTo>
                <a:cubicBezTo>
                  <a:pt x="46167" y="0"/>
                  <a:pt x="44671" y="161"/>
                  <a:pt x="43176" y="500"/>
                </a:cubicBezTo>
                <a:cubicBezTo>
                  <a:pt x="33014" y="2704"/>
                  <a:pt x="23443" y="10608"/>
                  <a:pt x="13388" y="13861"/>
                </a:cubicBezTo>
                <a:cubicBezTo>
                  <a:pt x="2984" y="17221"/>
                  <a:pt x="0" y="25851"/>
                  <a:pt x="0" y="25851"/>
                </a:cubicBezTo>
                <a:lnTo>
                  <a:pt x="92239" y="25851"/>
                </a:lnTo>
                <a:cubicBezTo>
                  <a:pt x="92239" y="25851"/>
                  <a:pt x="78340" y="10366"/>
                  <a:pt x="66699" y="5661"/>
                </a:cubicBezTo>
                <a:cubicBezTo>
                  <a:pt x="63769" y="4478"/>
                  <a:pt x="56940" y="1790"/>
                  <a:pt x="54225" y="984"/>
                </a:cubicBezTo>
                <a:cubicBezTo>
                  <a:pt x="52037" y="345"/>
                  <a:pt x="49850" y="0"/>
                  <a:pt x="4766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50"/>
          <p:cNvSpPr/>
          <p:nvPr/>
        </p:nvSpPr>
        <p:spPr>
          <a:xfrm flipH="1">
            <a:off x="1256" y="6374746"/>
            <a:ext cx="10189845" cy="483205"/>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7" name="Google Shape;877;p50"/>
          <p:cNvGrpSpPr/>
          <p:nvPr/>
        </p:nvGrpSpPr>
        <p:grpSpPr>
          <a:xfrm>
            <a:off x="608656" y="5863614"/>
            <a:ext cx="2402765" cy="1010553"/>
            <a:chOff x="456506" y="4454146"/>
            <a:chExt cx="1639143" cy="689390"/>
          </a:xfrm>
        </p:grpSpPr>
        <p:sp>
          <p:nvSpPr>
            <p:cNvPr id="878" name="Google Shape;878;p50"/>
            <p:cNvSpPr/>
            <p:nvPr/>
          </p:nvSpPr>
          <p:spPr>
            <a:xfrm>
              <a:off x="1789865" y="4904274"/>
              <a:ext cx="57843" cy="162595"/>
            </a:xfrm>
            <a:custGeom>
              <a:avLst/>
              <a:gdLst/>
              <a:ahLst/>
              <a:cxnLst/>
              <a:rect l="l" t="t" r="r" b="b"/>
              <a:pathLst>
                <a:path w="3905" h="10975" extrusionOk="0">
                  <a:moveTo>
                    <a:pt x="1068" y="1"/>
                  </a:moveTo>
                  <a:cubicBezTo>
                    <a:pt x="420" y="1"/>
                    <a:pt x="30" y="996"/>
                    <a:pt x="30" y="1748"/>
                  </a:cubicBezTo>
                  <a:cubicBezTo>
                    <a:pt x="1" y="5119"/>
                    <a:pt x="1243" y="8461"/>
                    <a:pt x="3490" y="10974"/>
                  </a:cubicBezTo>
                  <a:lnTo>
                    <a:pt x="3816" y="10265"/>
                  </a:lnTo>
                  <a:cubicBezTo>
                    <a:pt x="3904" y="7101"/>
                    <a:pt x="3283" y="3877"/>
                    <a:pt x="2012" y="920"/>
                  </a:cubicBezTo>
                  <a:cubicBezTo>
                    <a:pt x="1864" y="565"/>
                    <a:pt x="1657" y="151"/>
                    <a:pt x="1272" y="33"/>
                  </a:cubicBezTo>
                  <a:cubicBezTo>
                    <a:pt x="1202" y="11"/>
                    <a:pt x="1133" y="1"/>
                    <a:pt x="10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50"/>
            <p:cNvSpPr/>
            <p:nvPr/>
          </p:nvSpPr>
          <p:spPr>
            <a:xfrm>
              <a:off x="1831917" y="4873710"/>
              <a:ext cx="145444" cy="201040"/>
            </a:xfrm>
            <a:custGeom>
              <a:avLst/>
              <a:gdLst/>
              <a:ahLst/>
              <a:cxnLst/>
              <a:rect l="l" t="t" r="r" b="b"/>
              <a:pathLst>
                <a:path w="9819" h="13570" extrusionOk="0">
                  <a:moveTo>
                    <a:pt x="7836" y="0"/>
                  </a:moveTo>
                  <a:cubicBezTo>
                    <a:pt x="7727" y="0"/>
                    <a:pt x="7619" y="8"/>
                    <a:pt x="7512" y="26"/>
                  </a:cubicBezTo>
                  <a:cubicBezTo>
                    <a:pt x="6566" y="174"/>
                    <a:pt x="5826" y="824"/>
                    <a:pt x="5176" y="1475"/>
                  </a:cubicBezTo>
                  <a:cubicBezTo>
                    <a:pt x="2041" y="4609"/>
                    <a:pt x="149" y="8986"/>
                    <a:pt x="1" y="13422"/>
                  </a:cubicBezTo>
                  <a:lnTo>
                    <a:pt x="60" y="13570"/>
                  </a:lnTo>
                  <a:cubicBezTo>
                    <a:pt x="3727" y="10731"/>
                    <a:pt x="6832" y="7123"/>
                    <a:pt x="9168" y="3131"/>
                  </a:cubicBezTo>
                  <a:cubicBezTo>
                    <a:pt x="9493" y="2598"/>
                    <a:pt x="9819" y="1918"/>
                    <a:pt x="9671" y="1297"/>
                  </a:cubicBezTo>
                  <a:cubicBezTo>
                    <a:pt x="9514" y="487"/>
                    <a:pt x="8664" y="0"/>
                    <a:pt x="7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50"/>
            <p:cNvSpPr/>
            <p:nvPr/>
          </p:nvSpPr>
          <p:spPr>
            <a:xfrm>
              <a:off x="800355" y="4785159"/>
              <a:ext cx="185749" cy="293530"/>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50"/>
            <p:cNvSpPr/>
            <p:nvPr/>
          </p:nvSpPr>
          <p:spPr>
            <a:xfrm>
              <a:off x="566886" y="4683497"/>
              <a:ext cx="251457" cy="385116"/>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50"/>
            <p:cNvSpPr/>
            <p:nvPr/>
          </p:nvSpPr>
          <p:spPr>
            <a:xfrm>
              <a:off x="664054" y="4764684"/>
              <a:ext cx="163693" cy="319263"/>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50"/>
            <p:cNvSpPr/>
            <p:nvPr/>
          </p:nvSpPr>
          <p:spPr>
            <a:xfrm>
              <a:off x="814160" y="4867739"/>
              <a:ext cx="99807" cy="205040"/>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50"/>
            <p:cNvSpPr/>
            <p:nvPr/>
          </p:nvSpPr>
          <p:spPr>
            <a:xfrm flipH="1">
              <a:off x="1172920" y="4592234"/>
              <a:ext cx="252305" cy="398687"/>
            </a:xfrm>
            <a:custGeom>
              <a:avLst/>
              <a:gdLst/>
              <a:ahLst/>
              <a:cxnLst/>
              <a:rect l="l" t="t" r="r" b="b"/>
              <a:pathLst>
                <a:path w="12540" h="19813" extrusionOk="0">
                  <a:moveTo>
                    <a:pt x="8340" y="1"/>
                  </a:moveTo>
                  <a:cubicBezTo>
                    <a:pt x="8193" y="1"/>
                    <a:pt x="8044" y="10"/>
                    <a:pt x="7897" y="29"/>
                  </a:cubicBezTo>
                  <a:cubicBezTo>
                    <a:pt x="5915" y="295"/>
                    <a:pt x="4437" y="2070"/>
                    <a:pt x="3431" y="3785"/>
                  </a:cubicBezTo>
                  <a:cubicBezTo>
                    <a:pt x="740" y="8605"/>
                    <a:pt x="1" y="14431"/>
                    <a:pt x="1361" y="19813"/>
                  </a:cubicBezTo>
                  <a:lnTo>
                    <a:pt x="1686" y="19369"/>
                  </a:lnTo>
                  <a:cubicBezTo>
                    <a:pt x="2396" y="15762"/>
                    <a:pt x="5058" y="12893"/>
                    <a:pt x="7808" y="10498"/>
                  </a:cubicBezTo>
                  <a:cubicBezTo>
                    <a:pt x="8991" y="9463"/>
                    <a:pt x="10203" y="8487"/>
                    <a:pt x="11090" y="7186"/>
                  </a:cubicBezTo>
                  <a:cubicBezTo>
                    <a:pt x="11978" y="5943"/>
                    <a:pt x="12539" y="4287"/>
                    <a:pt x="12096" y="2809"/>
                  </a:cubicBezTo>
                  <a:cubicBezTo>
                    <a:pt x="11634" y="1205"/>
                    <a:pt x="10022" y="1"/>
                    <a:pt x="8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50"/>
            <p:cNvSpPr/>
            <p:nvPr/>
          </p:nvSpPr>
          <p:spPr>
            <a:xfrm flipH="1">
              <a:off x="1400804" y="4454146"/>
              <a:ext cx="341557" cy="523084"/>
            </a:xfrm>
            <a:custGeom>
              <a:avLst/>
              <a:gdLst/>
              <a:ahLst/>
              <a:cxnLst/>
              <a:rect l="l" t="t" r="r" b="b"/>
              <a:pathLst>
                <a:path w="16976" h="25995" extrusionOk="0">
                  <a:moveTo>
                    <a:pt x="4021" y="1"/>
                  </a:moveTo>
                  <a:cubicBezTo>
                    <a:pt x="3802" y="1"/>
                    <a:pt x="3585" y="19"/>
                    <a:pt x="3372" y="60"/>
                  </a:cubicBezTo>
                  <a:cubicBezTo>
                    <a:pt x="858" y="533"/>
                    <a:pt x="1" y="3993"/>
                    <a:pt x="1124" y="6300"/>
                  </a:cubicBezTo>
                  <a:cubicBezTo>
                    <a:pt x="2278" y="8577"/>
                    <a:pt x="4555" y="10026"/>
                    <a:pt x="6625" y="11534"/>
                  </a:cubicBezTo>
                  <a:cubicBezTo>
                    <a:pt x="11268" y="14935"/>
                    <a:pt x="15319" y="19578"/>
                    <a:pt x="16620" y="25137"/>
                  </a:cubicBezTo>
                  <a:lnTo>
                    <a:pt x="16975" y="25995"/>
                  </a:lnTo>
                  <a:cubicBezTo>
                    <a:pt x="16058" y="21115"/>
                    <a:pt x="16058" y="16088"/>
                    <a:pt x="14728" y="11327"/>
                  </a:cubicBezTo>
                  <a:cubicBezTo>
                    <a:pt x="13426" y="6566"/>
                    <a:pt x="10440" y="1834"/>
                    <a:pt x="5708" y="296"/>
                  </a:cubicBezTo>
                  <a:cubicBezTo>
                    <a:pt x="5173" y="125"/>
                    <a:pt x="4592" y="1"/>
                    <a:pt x="4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50"/>
            <p:cNvSpPr/>
            <p:nvPr/>
          </p:nvSpPr>
          <p:spPr>
            <a:xfrm flipH="1">
              <a:off x="1388026" y="4564423"/>
              <a:ext cx="222346" cy="433640"/>
            </a:xfrm>
            <a:custGeom>
              <a:avLst/>
              <a:gdLst/>
              <a:ahLst/>
              <a:cxnLst/>
              <a:rect l="l" t="t" r="r" b="b"/>
              <a:pathLst>
                <a:path w="11051" h="21550" extrusionOk="0">
                  <a:moveTo>
                    <a:pt x="584" y="0"/>
                  </a:moveTo>
                  <a:cubicBezTo>
                    <a:pt x="279" y="0"/>
                    <a:pt x="1" y="417"/>
                    <a:pt x="301" y="672"/>
                  </a:cubicBezTo>
                  <a:cubicBezTo>
                    <a:pt x="4649" y="4841"/>
                    <a:pt x="7783" y="10253"/>
                    <a:pt x="9321" y="16108"/>
                  </a:cubicBezTo>
                  <a:cubicBezTo>
                    <a:pt x="9765" y="17794"/>
                    <a:pt x="10060" y="19480"/>
                    <a:pt x="10208" y="21195"/>
                  </a:cubicBezTo>
                  <a:cubicBezTo>
                    <a:pt x="10238" y="21432"/>
                    <a:pt x="10460" y="21550"/>
                    <a:pt x="10663" y="21550"/>
                  </a:cubicBezTo>
                  <a:cubicBezTo>
                    <a:pt x="10866" y="21550"/>
                    <a:pt x="11051" y="21432"/>
                    <a:pt x="11007" y="21195"/>
                  </a:cubicBezTo>
                  <a:cubicBezTo>
                    <a:pt x="10415" y="15014"/>
                    <a:pt x="8079" y="9011"/>
                    <a:pt x="4353" y="4073"/>
                  </a:cubicBezTo>
                  <a:cubicBezTo>
                    <a:pt x="3288" y="2653"/>
                    <a:pt x="2135" y="1322"/>
                    <a:pt x="834" y="110"/>
                  </a:cubicBezTo>
                  <a:cubicBezTo>
                    <a:pt x="756" y="32"/>
                    <a:pt x="669" y="0"/>
                    <a:pt x="5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50"/>
            <p:cNvSpPr/>
            <p:nvPr/>
          </p:nvSpPr>
          <p:spPr>
            <a:xfrm flipH="1">
              <a:off x="1270904" y="4704402"/>
              <a:ext cx="135569" cy="278495"/>
            </a:xfrm>
            <a:custGeom>
              <a:avLst/>
              <a:gdLst/>
              <a:ahLst/>
              <a:cxnLst/>
              <a:rect l="l" t="t" r="r" b="b"/>
              <a:pathLst>
                <a:path w="6738" h="13840" extrusionOk="0">
                  <a:moveTo>
                    <a:pt x="6205" y="0"/>
                  </a:moveTo>
                  <a:cubicBezTo>
                    <a:pt x="6112" y="0"/>
                    <a:pt x="6016" y="39"/>
                    <a:pt x="5930" y="133"/>
                  </a:cubicBezTo>
                  <a:cubicBezTo>
                    <a:pt x="2706" y="3918"/>
                    <a:pt x="695" y="8561"/>
                    <a:pt x="15" y="13440"/>
                  </a:cubicBezTo>
                  <a:cubicBezTo>
                    <a:pt x="0" y="13707"/>
                    <a:pt x="200" y="13840"/>
                    <a:pt x="407" y="13840"/>
                  </a:cubicBezTo>
                  <a:cubicBezTo>
                    <a:pt x="614" y="13840"/>
                    <a:pt x="828" y="13707"/>
                    <a:pt x="843" y="13440"/>
                  </a:cubicBezTo>
                  <a:cubicBezTo>
                    <a:pt x="1464" y="8768"/>
                    <a:pt x="3445" y="4273"/>
                    <a:pt x="6491" y="695"/>
                  </a:cubicBezTo>
                  <a:cubicBezTo>
                    <a:pt x="6738" y="381"/>
                    <a:pt x="6492" y="0"/>
                    <a:pt x="62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50"/>
            <p:cNvSpPr/>
            <p:nvPr/>
          </p:nvSpPr>
          <p:spPr>
            <a:xfrm>
              <a:off x="456506" y="4894466"/>
              <a:ext cx="1638722" cy="249070"/>
            </a:xfrm>
            <a:custGeom>
              <a:avLst/>
              <a:gdLst/>
              <a:ahLst/>
              <a:cxnLst/>
              <a:rect l="l" t="t" r="r" b="b"/>
              <a:pathLst>
                <a:path w="110631" h="16812" extrusionOk="0">
                  <a:moveTo>
                    <a:pt x="65797" y="1"/>
                  </a:moveTo>
                  <a:cubicBezTo>
                    <a:pt x="61461" y="1"/>
                    <a:pt x="57100" y="1818"/>
                    <a:pt x="54384" y="5131"/>
                  </a:cubicBezTo>
                  <a:cubicBezTo>
                    <a:pt x="53279" y="4427"/>
                    <a:pt x="51971" y="4081"/>
                    <a:pt x="50660" y="4081"/>
                  </a:cubicBezTo>
                  <a:cubicBezTo>
                    <a:pt x="48884" y="4081"/>
                    <a:pt x="47101" y="4717"/>
                    <a:pt x="45808" y="5959"/>
                  </a:cubicBezTo>
                  <a:cubicBezTo>
                    <a:pt x="44506" y="3852"/>
                    <a:pt x="41935" y="2844"/>
                    <a:pt x="39414" y="2844"/>
                  </a:cubicBezTo>
                  <a:cubicBezTo>
                    <a:pt x="38785" y="2844"/>
                    <a:pt x="38159" y="2907"/>
                    <a:pt x="37557" y="3031"/>
                  </a:cubicBezTo>
                  <a:cubicBezTo>
                    <a:pt x="34482" y="3652"/>
                    <a:pt x="31909" y="5515"/>
                    <a:pt x="29454" y="7467"/>
                  </a:cubicBezTo>
                  <a:cubicBezTo>
                    <a:pt x="28301" y="8384"/>
                    <a:pt x="27059" y="9389"/>
                    <a:pt x="25581" y="9389"/>
                  </a:cubicBezTo>
                  <a:cubicBezTo>
                    <a:pt x="24220" y="9359"/>
                    <a:pt x="22978" y="8472"/>
                    <a:pt x="21618" y="8236"/>
                  </a:cubicBezTo>
                  <a:cubicBezTo>
                    <a:pt x="21379" y="8196"/>
                    <a:pt x="21144" y="8178"/>
                    <a:pt x="20912" y="8178"/>
                  </a:cubicBezTo>
                  <a:cubicBezTo>
                    <a:pt x="17504" y="8178"/>
                    <a:pt x="14840" y="12197"/>
                    <a:pt x="11267" y="12612"/>
                  </a:cubicBezTo>
                  <a:cubicBezTo>
                    <a:pt x="11019" y="12644"/>
                    <a:pt x="10766" y="12657"/>
                    <a:pt x="10511" y="12657"/>
                  </a:cubicBezTo>
                  <a:cubicBezTo>
                    <a:pt x="9826" y="12657"/>
                    <a:pt x="9126" y="12567"/>
                    <a:pt x="8458" y="12524"/>
                  </a:cubicBezTo>
                  <a:cubicBezTo>
                    <a:pt x="8397" y="12523"/>
                    <a:pt x="8336" y="12522"/>
                    <a:pt x="8275" y="12522"/>
                  </a:cubicBezTo>
                  <a:cubicBezTo>
                    <a:pt x="5112" y="12522"/>
                    <a:pt x="1944" y="14020"/>
                    <a:pt x="0" y="16486"/>
                  </a:cubicBezTo>
                  <a:lnTo>
                    <a:pt x="110631" y="16812"/>
                  </a:lnTo>
                  <a:cubicBezTo>
                    <a:pt x="109300" y="15185"/>
                    <a:pt x="107348" y="14121"/>
                    <a:pt x="105278" y="13854"/>
                  </a:cubicBezTo>
                  <a:cubicBezTo>
                    <a:pt x="104095" y="13707"/>
                    <a:pt x="102824" y="13795"/>
                    <a:pt x="101877" y="13115"/>
                  </a:cubicBezTo>
                  <a:cubicBezTo>
                    <a:pt x="100724" y="12317"/>
                    <a:pt x="100340" y="10631"/>
                    <a:pt x="99097" y="10040"/>
                  </a:cubicBezTo>
                  <a:cubicBezTo>
                    <a:pt x="98780" y="9883"/>
                    <a:pt x="98454" y="9820"/>
                    <a:pt x="98123" y="9820"/>
                  </a:cubicBezTo>
                  <a:cubicBezTo>
                    <a:pt x="96697" y="9820"/>
                    <a:pt x="95157" y="10997"/>
                    <a:pt x="93597" y="11045"/>
                  </a:cubicBezTo>
                  <a:cubicBezTo>
                    <a:pt x="93542" y="11048"/>
                    <a:pt x="93486" y="11049"/>
                    <a:pt x="93432" y="11049"/>
                  </a:cubicBezTo>
                  <a:cubicBezTo>
                    <a:pt x="90049" y="11049"/>
                    <a:pt x="87793" y="6186"/>
                    <a:pt x="84724" y="6186"/>
                  </a:cubicBezTo>
                  <a:cubicBezTo>
                    <a:pt x="84446" y="6186"/>
                    <a:pt x="84161" y="6226"/>
                    <a:pt x="83868" y="6313"/>
                  </a:cubicBezTo>
                  <a:cubicBezTo>
                    <a:pt x="83107" y="6539"/>
                    <a:pt x="82427" y="7086"/>
                    <a:pt x="81622" y="7086"/>
                  </a:cubicBezTo>
                  <a:cubicBezTo>
                    <a:pt x="81582" y="7086"/>
                    <a:pt x="81542" y="7085"/>
                    <a:pt x="81502" y="7082"/>
                  </a:cubicBezTo>
                  <a:cubicBezTo>
                    <a:pt x="80703" y="7053"/>
                    <a:pt x="80053" y="6432"/>
                    <a:pt x="79461" y="5870"/>
                  </a:cubicBezTo>
                  <a:cubicBezTo>
                    <a:pt x="76061" y="2617"/>
                    <a:pt x="71625" y="369"/>
                    <a:pt x="66952" y="44"/>
                  </a:cubicBezTo>
                  <a:cubicBezTo>
                    <a:pt x="66568" y="15"/>
                    <a:pt x="66182" y="1"/>
                    <a:pt x="657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50"/>
            <p:cNvSpPr/>
            <p:nvPr/>
          </p:nvSpPr>
          <p:spPr>
            <a:xfrm>
              <a:off x="1409652" y="4893874"/>
              <a:ext cx="685996" cy="249233"/>
            </a:xfrm>
            <a:custGeom>
              <a:avLst/>
              <a:gdLst/>
              <a:ahLst/>
              <a:cxnLst/>
              <a:rect l="l" t="t" r="r" b="b"/>
              <a:pathLst>
                <a:path w="46312" h="16823" extrusionOk="0">
                  <a:moveTo>
                    <a:pt x="1514" y="1"/>
                  </a:moveTo>
                  <a:cubicBezTo>
                    <a:pt x="1008" y="1"/>
                    <a:pt x="499" y="33"/>
                    <a:pt x="1" y="84"/>
                  </a:cubicBezTo>
                  <a:cubicBezTo>
                    <a:pt x="4437" y="1770"/>
                    <a:pt x="8222" y="5171"/>
                    <a:pt x="10233" y="9518"/>
                  </a:cubicBezTo>
                  <a:cubicBezTo>
                    <a:pt x="11077" y="9220"/>
                    <a:pt x="11962" y="9078"/>
                    <a:pt x="12847" y="9078"/>
                  </a:cubicBezTo>
                  <a:cubicBezTo>
                    <a:pt x="15651" y="9078"/>
                    <a:pt x="18456" y="10499"/>
                    <a:pt x="19962" y="12859"/>
                  </a:cubicBezTo>
                  <a:cubicBezTo>
                    <a:pt x="20647" y="12593"/>
                    <a:pt x="21378" y="12466"/>
                    <a:pt x="22112" y="12466"/>
                  </a:cubicBezTo>
                  <a:cubicBezTo>
                    <a:pt x="24070" y="12466"/>
                    <a:pt x="26046" y="13375"/>
                    <a:pt x="27208" y="14989"/>
                  </a:cubicBezTo>
                  <a:cubicBezTo>
                    <a:pt x="27681" y="15639"/>
                    <a:pt x="28065" y="16408"/>
                    <a:pt x="28804" y="16763"/>
                  </a:cubicBezTo>
                  <a:cubicBezTo>
                    <a:pt x="28834" y="16793"/>
                    <a:pt x="28923" y="16793"/>
                    <a:pt x="28952" y="16793"/>
                  </a:cubicBezTo>
                  <a:lnTo>
                    <a:pt x="46311" y="16822"/>
                  </a:lnTo>
                  <a:cubicBezTo>
                    <a:pt x="44951" y="15196"/>
                    <a:pt x="42999" y="14131"/>
                    <a:pt x="40929" y="13865"/>
                  </a:cubicBezTo>
                  <a:cubicBezTo>
                    <a:pt x="39776" y="13717"/>
                    <a:pt x="38475" y="13776"/>
                    <a:pt x="37528" y="13126"/>
                  </a:cubicBezTo>
                  <a:cubicBezTo>
                    <a:pt x="36375" y="12298"/>
                    <a:pt x="36020" y="10641"/>
                    <a:pt x="34748" y="10050"/>
                  </a:cubicBezTo>
                  <a:cubicBezTo>
                    <a:pt x="34419" y="9894"/>
                    <a:pt x="34086" y="9830"/>
                    <a:pt x="33749" y="9830"/>
                  </a:cubicBezTo>
                  <a:cubicBezTo>
                    <a:pt x="32300" y="9830"/>
                    <a:pt x="30784" y="11007"/>
                    <a:pt x="29248" y="11055"/>
                  </a:cubicBezTo>
                  <a:cubicBezTo>
                    <a:pt x="29193" y="11058"/>
                    <a:pt x="29139" y="11059"/>
                    <a:pt x="29085" y="11059"/>
                  </a:cubicBezTo>
                  <a:cubicBezTo>
                    <a:pt x="25754" y="11059"/>
                    <a:pt x="23502" y="6197"/>
                    <a:pt x="20388" y="6197"/>
                  </a:cubicBezTo>
                  <a:cubicBezTo>
                    <a:pt x="20106" y="6197"/>
                    <a:pt x="19817" y="6237"/>
                    <a:pt x="19519" y="6324"/>
                  </a:cubicBezTo>
                  <a:cubicBezTo>
                    <a:pt x="18773" y="6545"/>
                    <a:pt x="18079" y="7101"/>
                    <a:pt x="17315" y="7101"/>
                  </a:cubicBezTo>
                  <a:cubicBezTo>
                    <a:pt x="17262" y="7101"/>
                    <a:pt x="17207" y="7099"/>
                    <a:pt x="17153" y="7093"/>
                  </a:cubicBezTo>
                  <a:cubicBezTo>
                    <a:pt x="16354" y="7063"/>
                    <a:pt x="15704" y="6442"/>
                    <a:pt x="15112" y="5880"/>
                  </a:cubicBezTo>
                  <a:cubicBezTo>
                    <a:pt x="11712" y="2657"/>
                    <a:pt x="7276" y="380"/>
                    <a:pt x="2603" y="55"/>
                  </a:cubicBezTo>
                  <a:cubicBezTo>
                    <a:pt x="2244" y="17"/>
                    <a:pt x="1880" y="1"/>
                    <a:pt x="15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90"/>
        <p:cNvGrpSpPr/>
        <p:nvPr/>
      </p:nvGrpSpPr>
      <p:grpSpPr>
        <a:xfrm>
          <a:off x="0" y="0"/>
          <a:ext cx="0" cy="0"/>
          <a:chOff x="0" y="0"/>
          <a:chExt cx="0" cy="0"/>
        </a:xfrm>
      </p:grpSpPr>
      <p:grpSp>
        <p:nvGrpSpPr>
          <p:cNvPr id="891" name="Google Shape;891;p51"/>
          <p:cNvGrpSpPr/>
          <p:nvPr/>
        </p:nvGrpSpPr>
        <p:grpSpPr>
          <a:xfrm flipH="1">
            <a:off x="4083583" y="5106331"/>
            <a:ext cx="4521471" cy="1751656"/>
            <a:chOff x="2189450" y="2220300"/>
            <a:chExt cx="3202175" cy="1240550"/>
          </a:xfrm>
        </p:grpSpPr>
        <p:sp>
          <p:nvSpPr>
            <p:cNvPr id="892" name="Google Shape;892;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4" name="Google Shape;894;p51"/>
          <p:cNvGrpSpPr/>
          <p:nvPr/>
        </p:nvGrpSpPr>
        <p:grpSpPr>
          <a:xfrm flipH="1">
            <a:off x="6277971" y="4628696"/>
            <a:ext cx="5745556" cy="2225877"/>
            <a:chOff x="2189450" y="2220300"/>
            <a:chExt cx="3202175" cy="1240550"/>
          </a:xfrm>
        </p:grpSpPr>
        <p:sp>
          <p:nvSpPr>
            <p:cNvPr id="895" name="Google Shape;895;p51"/>
            <p:cNvSpPr/>
            <p:nvPr/>
          </p:nvSpPr>
          <p:spPr>
            <a:xfrm>
              <a:off x="2189450" y="2220300"/>
              <a:ext cx="3202175" cy="1240550"/>
            </a:xfrm>
            <a:custGeom>
              <a:avLst/>
              <a:gdLst/>
              <a:ahLst/>
              <a:cxnLst/>
              <a:rect l="l" t="t" r="r" b="b"/>
              <a:pathLst>
                <a:path w="128087" h="49622" extrusionOk="0">
                  <a:moveTo>
                    <a:pt x="63421" y="0"/>
                  </a:moveTo>
                  <a:cubicBezTo>
                    <a:pt x="63373" y="0"/>
                    <a:pt x="63326" y="1"/>
                    <a:pt x="63280" y="3"/>
                  </a:cubicBezTo>
                  <a:cubicBezTo>
                    <a:pt x="51881" y="414"/>
                    <a:pt x="0" y="49622"/>
                    <a:pt x="0" y="49622"/>
                  </a:cubicBezTo>
                  <a:lnTo>
                    <a:pt x="128087" y="49622"/>
                  </a:lnTo>
                  <a:cubicBezTo>
                    <a:pt x="128087" y="49622"/>
                    <a:pt x="75085" y="0"/>
                    <a:pt x="634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51"/>
            <p:cNvSpPr/>
            <p:nvPr/>
          </p:nvSpPr>
          <p:spPr>
            <a:xfrm>
              <a:off x="2189450" y="2220350"/>
              <a:ext cx="3202175" cy="1240500"/>
            </a:xfrm>
            <a:custGeom>
              <a:avLst/>
              <a:gdLst/>
              <a:ahLst/>
              <a:cxnLst/>
              <a:rect l="l" t="t" r="r" b="b"/>
              <a:pathLst>
                <a:path w="128087" h="49620" extrusionOk="0">
                  <a:moveTo>
                    <a:pt x="63291" y="1"/>
                  </a:moveTo>
                  <a:cubicBezTo>
                    <a:pt x="63287" y="1"/>
                    <a:pt x="63284" y="1"/>
                    <a:pt x="63280" y="1"/>
                  </a:cubicBezTo>
                  <a:cubicBezTo>
                    <a:pt x="51881" y="1"/>
                    <a:pt x="0" y="49620"/>
                    <a:pt x="0" y="49620"/>
                  </a:cubicBezTo>
                  <a:lnTo>
                    <a:pt x="128087" y="49620"/>
                  </a:lnTo>
                  <a:cubicBezTo>
                    <a:pt x="128087" y="49620"/>
                    <a:pt x="76354" y="1"/>
                    <a:pt x="63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51"/>
          <p:cNvSpPr/>
          <p:nvPr/>
        </p:nvSpPr>
        <p:spPr>
          <a:xfrm flipH="1">
            <a:off x="62" y="6468085"/>
            <a:ext cx="5956929" cy="383744"/>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51"/>
          <p:cNvSpPr/>
          <p:nvPr/>
        </p:nvSpPr>
        <p:spPr>
          <a:xfrm flipH="1">
            <a:off x="0" y="6063533"/>
            <a:ext cx="12191995" cy="794393"/>
          </a:xfrm>
          <a:custGeom>
            <a:avLst/>
            <a:gdLst/>
            <a:ahLst/>
            <a:cxnLst/>
            <a:rect l="l" t="t" r="r" b="b"/>
            <a:pathLst>
              <a:path w="229590" h="28713" extrusionOk="0">
                <a:moveTo>
                  <a:pt x="0" y="0"/>
                </a:moveTo>
                <a:lnTo>
                  <a:pt x="0" y="28712"/>
                </a:lnTo>
                <a:lnTo>
                  <a:pt x="229589" y="28712"/>
                </a:lnTo>
                <a:lnTo>
                  <a:pt x="229589" y="20351"/>
                </a:lnTo>
                <a:cubicBezTo>
                  <a:pt x="229025" y="20540"/>
                  <a:pt x="228487" y="20728"/>
                  <a:pt x="227923" y="20916"/>
                </a:cubicBezTo>
                <a:cubicBezTo>
                  <a:pt x="223836" y="22287"/>
                  <a:pt x="219642" y="23846"/>
                  <a:pt x="215287" y="24438"/>
                </a:cubicBezTo>
                <a:cubicBezTo>
                  <a:pt x="213512" y="24685"/>
                  <a:pt x="211747" y="24787"/>
                  <a:pt x="209988" y="24787"/>
                </a:cubicBezTo>
                <a:cubicBezTo>
                  <a:pt x="206764" y="24787"/>
                  <a:pt x="203557" y="24443"/>
                  <a:pt x="200340" y="24008"/>
                </a:cubicBezTo>
                <a:cubicBezTo>
                  <a:pt x="196556" y="23486"/>
                  <a:pt x="192841" y="23007"/>
                  <a:pt x="189076" y="23007"/>
                </a:cubicBezTo>
                <a:cubicBezTo>
                  <a:pt x="187598" y="23007"/>
                  <a:pt x="186113" y="23081"/>
                  <a:pt x="184613" y="23255"/>
                </a:cubicBezTo>
                <a:cubicBezTo>
                  <a:pt x="179773" y="23793"/>
                  <a:pt x="175042" y="24922"/>
                  <a:pt x="170203" y="25433"/>
                </a:cubicBezTo>
                <a:cubicBezTo>
                  <a:pt x="167571" y="25727"/>
                  <a:pt x="164904" y="25789"/>
                  <a:pt x="162238" y="25789"/>
                </a:cubicBezTo>
                <a:cubicBezTo>
                  <a:pt x="160273" y="25789"/>
                  <a:pt x="158308" y="25755"/>
                  <a:pt x="156357" y="25755"/>
                </a:cubicBezTo>
                <a:cubicBezTo>
                  <a:pt x="151975" y="25755"/>
                  <a:pt x="136759" y="20755"/>
                  <a:pt x="134017" y="19894"/>
                </a:cubicBezTo>
                <a:cubicBezTo>
                  <a:pt x="131409" y="19115"/>
                  <a:pt x="128774" y="18174"/>
                  <a:pt x="126059" y="17824"/>
                </a:cubicBezTo>
                <a:cubicBezTo>
                  <a:pt x="123854" y="17551"/>
                  <a:pt x="121649" y="17402"/>
                  <a:pt x="119444" y="17402"/>
                </a:cubicBezTo>
                <a:cubicBezTo>
                  <a:pt x="117966" y="17402"/>
                  <a:pt x="116488" y="17469"/>
                  <a:pt x="115010" y="17609"/>
                </a:cubicBezTo>
                <a:cubicBezTo>
                  <a:pt x="104848" y="18577"/>
                  <a:pt x="95250" y="22045"/>
                  <a:pt x="85196" y="23470"/>
                </a:cubicBezTo>
                <a:cubicBezTo>
                  <a:pt x="81334" y="24010"/>
                  <a:pt x="77458" y="24253"/>
                  <a:pt x="73581" y="24253"/>
                </a:cubicBezTo>
                <a:cubicBezTo>
                  <a:pt x="67041" y="24253"/>
                  <a:pt x="60502" y="23563"/>
                  <a:pt x="54037" y="22448"/>
                </a:cubicBezTo>
                <a:cubicBezTo>
                  <a:pt x="48821" y="21561"/>
                  <a:pt x="43660" y="20432"/>
                  <a:pt x="38525" y="19249"/>
                </a:cubicBezTo>
                <a:cubicBezTo>
                  <a:pt x="33740" y="18147"/>
                  <a:pt x="28874" y="17287"/>
                  <a:pt x="24196" y="15862"/>
                </a:cubicBezTo>
                <a:cubicBezTo>
                  <a:pt x="19652" y="14491"/>
                  <a:pt x="15324" y="12690"/>
                  <a:pt x="11533" y="10028"/>
                </a:cubicBezTo>
                <a:cubicBezTo>
                  <a:pt x="7716" y="7393"/>
                  <a:pt x="4678" y="3979"/>
                  <a:pt x="1317" y="914"/>
                </a:cubicBezTo>
                <a:cubicBezTo>
                  <a:pt x="995" y="619"/>
                  <a:pt x="834" y="296"/>
                  <a:pt x="80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51"/>
          <p:cNvSpPr/>
          <p:nvPr/>
        </p:nvSpPr>
        <p:spPr>
          <a:xfrm>
            <a:off x="1642800" y="958397"/>
            <a:ext cx="2375768" cy="150078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51"/>
          <p:cNvSpPr/>
          <p:nvPr/>
        </p:nvSpPr>
        <p:spPr>
          <a:xfrm>
            <a:off x="466780" y="531082"/>
            <a:ext cx="1380809" cy="872381"/>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51"/>
          <p:cNvSpPr/>
          <p:nvPr/>
        </p:nvSpPr>
        <p:spPr>
          <a:xfrm>
            <a:off x="9131245" y="454000"/>
            <a:ext cx="1990980" cy="1257880"/>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51"/>
          <p:cNvSpPr/>
          <p:nvPr/>
        </p:nvSpPr>
        <p:spPr>
          <a:xfrm>
            <a:off x="10887186" y="1876570"/>
            <a:ext cx="845559" cy="53421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51"/>
          <p:cNvSpPr/>
          <p:nvPr/>
        </p:nvSpPr>
        <p:spPr>
          <a:xfrm>
            <a:off x="8480233" y="1711876"/>
            <a:ext cx="584968" cy="36957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4" name="Google Shape;904;p51"/>
          <p:cNvGrpSpPr/>
          <p:nvPr/>
        </p:nvGrpSpPr>
        <p:grpSpPr>
          <a:xfrm>
            <a:off x="1190758" y="5210441"/>
            <a:ext cx="1582404" cy="1352016"/>
            <a:chOff x="6771225" y="2829938"/>
            <a:chExt cx="1528400" cy="1305875"/>
          </a:xfrm>
        </p:grpSpPr>
        <p:sp>
          <p:nvSpPr>
            <p:cNvPr id="905" name="Google Shape;905;p51"/>
            <p:cNvSpPr/>
            <p:nvPr/>
          </p:nvSpPr>
          <p:spPr>
            <a:xfrm>
              <a:off x="6771225" y="3808963"/>
              <a:ext cx="202000" cy="262950"/>
            </a:xfrm>
            <a:custGeom>
              <a:avLst/>
              <a:gdLst/>
              <a:ahLst/>
              <a:cxnLst/>
              <a:rect l="l" t="t" r="r" b="b"/>
              <a:pathLst>
                <a:path w="8080" h="10518" extrusionOk="0">
                  <a:moveTo>
                    <a:pt x="4055" y="0"/>
                  </a:moveTo>
                  <a:cubicBezTo>
                    <a:pt x="2028" y="0"/>
                    <a:pt x="1" y="2850"/>
                    <a:pt x="1" y="5141"/>
                  </a:cubicBezTo>
                  <a:cubicBezTo>
                    <a:pt x="1" y="7345"/>
                    <a:pt x="1793" y="8285"/>
                    <a:pt x="3673" y="8373"/>
                  </a:cubicBezTo>
                  <a:lnTo>
                    <a:pt x="3673" y="10517"/>
                  </a:lnTo>
                  <a:lnTo>
                    <a:pt x="4231" y="10517"/>
                  </a:lnTo>
                  <a:lnTo>
                    <a:pt x="4114" y="8402"/>
                  </a:lnTo>
                  <a:cubicBezTo>
                    <a:pt x="6141" y="8373"/>
                    <a:pt x="8080" y="7374"/>
                    <a:pt x="8080" y="5083"/>
                  </a:cubicBezTo>
                  <a:cubicBezTo>
                    <a:pt x="8080" y="2791"/>
                    <a:pt x="6082" y="0"/>
                    <a:pt x="40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51"/>
            <p:cNvSpPr/>
            <p:nvPr/>
          </p:nvSpPr>
          <p:spPr>
            <a:xfrm>
              <a:off x="7897875" y="3619463"/>
              <a:ext cx="328300" cy="504600"/>
            </a:xfrm>
            <a:custGeom>
              <a:avLst/>
              <a:gdLst/>
              <a:ahLst/>
              <a:cxnLst/>
              <a:rect l="l" t="t" r="r" b="b"/>
              <a:pathLst>
                <a:path w="13132" h="20184" extrusionOk="0">
                  <a:moveTo>
                    <a:pt x="6551" y="1"/>
                  </a:moveTo>
                  <a:cubicBezTo>
                    <a:pt x="3261" y="1"/>
                    <a:pt x="0" y="4642"/>
                    <a:pt x="0" y="8403"/>
                  </a:cubicBezTo>
                  <a:cubicBezTo>
                    <a:pt x="0" y="11928"/>
                    <a:pt x="2850" y="13485"/>
                    <a:pt x="5934" y="13661"/>
                  </a:cubicBezTo>
                  <a:lnTo>
                    <a:pt x="5729" y="20183"/>
                  </a:lnTo>
                  <a:lnTo>
                    <a:pt x="7227" y="18891"/>
                  </a:lnTo>
                  <a:lnTo>
                    <a:pt x="6757" y="13661"/>
                  </a:lnTo>
                  <a:cubicBezTo>
                    <a:pt x="9988" y="13603"/>
                    <a:pt x="13132" y="11987"/>
                    <a:pt x="13132" y="8315"/>
                  </a:cubicBezTo>
                  <a:cubicBezTo>
                    <a:pt x="13132" y="4525"/>
                    <a:pt x="9871" y="1"/>
                    <a:pt x="65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51"/>
            <p:cNvSpPr/>
            <p:nvPr/>
          </p:nvSpPr>
          <p:spPr>
            <a:xfrm>
              <a:off x="7318400" y="2829938"/>
              <a:ext cx="981225" cy="1021650"/>
            </a:xfrm>
            <a:custGeom>
              <a:avLst/>
              <a:gdLst/>
              <a:ahLst/>
              <a:cxnLst/>
              <a:rect l="l" t="t" r="r" b="b"/>
              <a:pathLst>
                <a:path w="39249" h="40866" extrusionOk="0">
                  <a:moveTo>
                    <a:pt x="19624" y="1"/>
                  </a:moveTo>
                  <a:cubicBezTo>
                    <a:pt x="9724" y="1"/>
                    <a:pt x="0" y="13779"/>
                    <a:pt x="0" y="25089"/>
                  </a:cubicBezTo>
                  <a:cubicBezTo>
                    <a:pt x="0" y="36370"/>
                    <a:pt x="9724" y="40865"/>
                    <a:pt x="19624" y="40865"/>
                  </a:cubicBezTo>
                  <a:cubicBezTo>
                    <a:pt x="29525" y="40865"/>
                    <a:pt x="39249" y="36077"/>
                    <a:pt x="39249" y="24796"/>
                  </a:cubicBezTo>
                  <a:cubicBezTo>
                    <a:pt x="39249" y="13485"/>
                    <a:pt x="29495" y="1"/>
                    <a:pt x="196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51"/>
            <p:cNvSpPr/>
            <p:nvPr/>
          </p:nvSpPr>
          <p:spPr>
            <a:xfrm>
              <a:off x="7318400" y="3055413"/>
              <a:ext cx="907775" cy="795425"/>
            </a:xfrm>
            <a:custGeom>
              <a:avLst/>
              <a:gdLst/>
              <a:ahLst/>
              <a:cxnLst/>
              <a:rect l="l" t="t" r="r" b="b"/>
              <a:pathLst>
                <a:path w="36311" h="31817" extrusionOk="0">
                  <a:moveTo>
                    <a:pt x="5582" y="1"/>
                  </a:moveTo>
                  <a:cubicBezTo>
                    <a:pt x="2204" y="4731"/>
                    <a:pt x="0" y="10665"/>
                    <a:pt x="0" y="16041"/>
                  </a:cubicBezTo>
                  <a:cubicBezTo>
                    <a:pt x="0" y="27322"/>
                    <a:pt x="9724" y="31817"/>
                    <a:pt x="19624" y="31817"/>
                  </a:cubicBezTo>
                  <a:cubicBezTo>
                    <a:pt x="26176" y="31817"/>
                    <a:pt x="32668" y="29731"/>
                    <a:pt x="36311" y="25001"/>
                  </a:cubicBezTo>
                  <a:lnTo>
                    <a:pt x="36311" y="25001"/>
                  </a:lnTo>
                  <a:cubicBezTo>
                    <a:pt x="35800" y="25025"/>
                    <a:pt x="35288" y="25036"/>
                    <a:pt x="34778" y="25036"/>
                  </a:cubicBezTo>
                  <a:cubicBezTo>
                    <a:pt x="32735" y="25036"/>
                    <a:pt x="30700" y="24848"/>
                    <a:pt x="28702" y="24472"/>
                  </a:cubicBezTo>
                  <a:cubicBezTo>
                    <a:pt x="24354" y="23591"/>
                    <a:pt x="20506" y="21535"/>
                    <a:pt x="16980" y="18861"/>
                  </a:cubicBezTo>
                  <a:cubicBezTo>
                    <a:pt x="13631" y="16364"/>
                    <a:pt x="9754" y="13632"/>
                    <a:pt x="7580" y="9930"/>
                  </a:cubicBezTo>
                  <a:cubicBezTo>
                    <a:pt x="5729" y="6787"/>
                    <a:pt x="5611" y="3438"/>
                    <a:pt x="55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51"/>
            <p:cNvSpPr/>
            <p:nvPr/>
          </p:nvSpPr>
          <p:spPr>
            <a:xfrm>
              <a:off x="7438850" y="2901188"/>
              <a:ext cx="740325" cy="1211125"/>
            </a:xfrm>
            <a:custGeom>
              <a:avLst/>
              <a:gdLst/>
              <a:ahLst/>
              <a:cxnLst/>
              <a:rect l="l" t="t" r="r" b="b"/>
              <a:pathLst>
                <a:path w="29613" h="48445" extrusionOk="0">
                  <a:moveTo>
                    <a:pt x="14748" y="1"/>
                  </a:moveTo>
                  <a:lnTo>
                    <a:pt x="13954" y="882"/>
                  </a:lnTo>
                  <a:lnTo>
                    <a:pt x="13367" y="16305"/>
                  </a:lnTo>
                  <a:lnTo>
                    <a:pt x="9078" y="12515"/>
                  </a:lnTo>
                  <a:lnTo>
                    <a:pt x="8813" y="5024"/>
                  </a:lnTo>
                  <a:lnTo>
                    <a:pt x="8520" y="5024"/>
                  </a:lnTo>
                  <a:lnTo>
                    <a:pt x="8167" y="11663"/>
                  </a:lnTo>
                  <a:lnTo>
                    <a:pt x="1616" y="7786"/>
                  </a:lnTo>
                  <a:lnTo>
                    <a:pt x="1616" y="8285"/>
                  </a:lnTo>
                  <a:lnTo>
                    <a:pt x="7462" y="12750"/>
                  </a:lnTo>
                  <a:lnTo>
                    <a:pt x="1293" y="13984"/>
                  </a:lnTo>
                  <a:lnTo>
                    <a:pt x="1263" y="14572"/>
                  </a:lnTo>
                  <a:lnTo>
                    <a:pt x="8549" y="13426"/>
                  </a:lnTo>
                  <a:lnTo>
                    <a:pt x="13367" y="17745"/>
                  </a:lnTo>
                  <a:lnTo>
                    <a:pt x="13132" y="30348"/>
                  </a:lnTo>
                  <a:lnTo>
                    <a:pt x="6581" y="26734"/>
                  </a:lnTo>
                  <a:lnTo>
                    <a:pt x="5934" y="20624"/>
                  </a:lnTo>
                  <a:lnTo>
                    <a:pt x="5582" y="20624"/>
                  </a:lnTo>
                  <a:lnTo>
                    <a:pt x="5758" y="26029"/>
                  </a:lnTo>
                  <a:lnTo>
                    <a:pt x="1087" y="23033"/>
                  </a:lnTo>
                  <a:lnTo>
                    <a:pt x="1528" y="24120"/>
                  </a:lnTo>
                  <a:lnTo>
                    <a:pt x="5024" y="26999"/>
                  </a:lnTo>
                  <a:lnTo>
                    <a:pt x="0" y="29349"/>
                  </a:lnTo>
                  <a:lnTo>
                    <a:pt x="0" y="29878"/>
                  </a:lnTo>
                  <a:lnTo>
                    <a:pt x="5846" y="27733"/>
                  </a:lnTo>
                  <a:lnTo>
                    <a:pt x="13132" y="32580"/>
                  </a:lnTo>
                  <a:lnTo>
                    <a:pt x="13132" y="48444"/>
                  </a:lnTo>
                  <a:lnTo>
                    <a:pt x="15835" y="48444"/>
                  </a:lnTo>
                  <a:lnTo>
                    <a:pt x="14806" y="31699"/>
                  </a:lnTo>
                  <a:lnTo>
                    <a:pt x="20535" y="28350"/>
                  </a:lnTo>
                  <a:lnTo>
                    <a:pt x="28614" y="30906"/>
                  </a:lnTo>
                  <a:lnTo>
                    <a:pt x="28819" y="30612"/>
                  </a:lnTo>
                  <a:lnTo>
                    <a:pt x="21593" y="27469"/>
                  </a:lnTo>
                  <a:lnTo>
                    <a:pt x="27821" y="22944"/>
                  </a:lnTo>
                  <a:lnTo>
                    <a:pt x="26910" y="22944"/>
                  </a:lnTo>
                  <a:lnTo>
                    <a:pt x="20799" y="26999"/>
                  </a:lnTo>
                  <a:lnTo>
                    <a:pt x="20153" y="21505"/>
                  </a:lnTo>
                  <a:lnTo>
                    <a:pt x="19712" y="22239"/>
                  </a:lnTo>
                  <a:lnTo>
                    <a:pt x="19801" y="27557"/>
                  </a:lnTo>
                  <a:lnTo>
                    <a:pt x="14806" y="30083"/>
                  </a:lnTo>
                  <a:lnTo>
                    <a:pt x="14395" y="21799"/>
                  </a:lnTo>
                  <a:lnTo>
                    <a:pt x="21416" y="17275"/>
                  </a:lnTo>
                  <a:lnTo>
                    <a:pt x="29613" y="17803"/>
                  </a:lnTo>
                  <a:lnTo>
                    <a:pt x="29613" y="17363"/>
                  </a:lnTo>
                  <a:lnTo>
                    <a:pt x="22768" y="16217"/>
                  </a:lnTo>
                  <a:lnTo>
                    <a:pt x="29084" y="11517"/>
                  </a:lnTo>
                  <a:lnTo>
                    <a:pt x="29084" y="10606"/>
                  </a:lnTo>
                  <a:lnTo>
                    <a:pt x="22239" y="15747"/>
                  </a:lnTo>
                  <a:lnTo>
                    <a:pt x="23502" y="8902"/>
                  </a:lnTo>
                  <a:lnTo>
                    <a:pt x="22826" y="9196"/>
                  </a:lnTo>
                  <a:lnTo>
                    <a:pt x="20887" y="16393"/>
                  </a:lnTo>
                  <a:lnTo>
                    <a:pt x="14307" y="20154"/>
                  </a:lnTo>
                  <a:lnTo>
                    <a:pt x="1474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51"/>
            <p:cNvSpPr/>
            <p:nvPr/>
          </p:nvSpPr>
          <p:spPr>
            <a:xfrm>
              <a:off x="7779625" y="2901188"/>
              <a:ext cx="399550" cy="1211125"/>
            </a:xfrm>
            <a:custGeom>
              <a:avLst/>
              <a:gdLst/>
              <a:ahLst/>
              <a:cxnLst/>
              <a:rect l="l" t="t" r="r" b="b"/>
              <a:pathLst>
                <a:path w="15982" h="48445" extrusionOk="0">
                  <a:moveTo>
                    <a:pt x="1117" y="1"/>
                  </a:moveTo>
                  <a:lnTo>
                    <a:pt x="882" y="265"/>
                  </a:lnTo>
                  <a:lnTo>
                    <a:pt x="882" y="412"/>
                  </a:lnTo>
                  <a:cubicBezTo>
                    <a:pt x="882" y="3732"/>
                    <a:pt x="852" y="7110"/>
                    <a:pt x="705" y="10459"/>
                  </a:cubicBezTo>
                  <a:cubicBezTo>
                    <a:pt x="529" y="13691"/>
                    <a:pt x="558" y="17010"/>
                    <a:pt x="206" y="20242"/>
                  </a:cubicBezTo>
                  <a:cubicBezTo>
                    <a:pt x="0" y="22181"/>
                    <a:pt x="265" y="48444"/>
                    <a:pt x="265" y="48444"/>
                  </a:cubicBezTo>
                  <a:lnTo>
                    <a:pt x="2204" y="48444"/>
                  </a:lnTo>
                  <a:lnTo>
                    <a:pt x="1175" y="31699"/>
                  </a:lnTo>
                  <a:lnTo>
                    <a:pt x="6875" y="28350"/>
                  </a:lnTo>
                  <a:lnTo>
                    <a:pt x="14953" y="30935"/>
                  </a:lnTo>
                  <a:lnTo>
                    <a:pt x="15159" y="30641"/>
                  </a:lnTo>
                  <a:lnTo>
                    <a:pt x="7962" y="27469"/>
                  </a:lnTo>
                  <a:lnTo>
                    <a:pt x="14160" y="22974"/>
                  </a:lnTo>
                  <a:lnTo>
                    <a:pt x="13250" y="22974"/>
                  </a:lnTo>
                  <a:lnTo>
                    <a:pt x="7139" y="27028"/>
                  </a:lnTo>
                  <a:lnTo>
                    <a:pt x="6493" y="21505"/>
                  </a:lnTo>
                  <a:lnTo>
                    <a:pt x="6052" y="22239"/>
                  </a:lnTo>
                  <a:lnTo>
                    <a:pt x="6140" y="27557"/>
                  </a:lnTo>
                  <a:lnTo>
                    <a:pt x="1175" y="30054"/>
                  </a:lnTo>
                  <a:lnTo>
                    <a:pt x="764" y="21769"/>
                  </a:lnTo>
                  <a:lnTo>
                    <a:pt x="7785" y="17275"/>
                  </a:lnTo>
                  <a:lnTo>
                    <a:pt x="15982" y="17803"/>
                  </a:lnTo>
                  <a:lnTo>
                    <a:pt x="15982" y="17363"/>
                  </a:lnTo>
                  <a:lnTo>
                    <a:pt x="9137" y="16217"/>
                  </a:lnTo>
                  <a:lnTo>
                    <a:pt x="15453" y="11517"/>
                  </a:lnTo>
                  <a:lnTo>
                    <a:pt x="15453" y="10606"/>
                  </a:lnTo>
                  <a:lnTo>
                    <a:pt x="8608" y="15747"/>
                  </a:lnTo>
                  <a:lnTo>
                    <a:pt x="9871" y="8931"/>
                  </a:lnTo>
                  <a:lnTo>
                    <a:pt x="9195" y="9196"/>
                  </a:lnTo>
                  <a:lnTo>
                    <a:pt x="7256" y="16393"/>
                  </a:lnTo>
                  <a:lnTo>
                    <a:pt x="676" y="20183"/>
                  </a:lnTo>
                  <a:lnTo>
                    <a:pt x="11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51"/>
            <p:cNvSpPr/>
            <p:nvPr/>
          </p:nvSpPr>
          <p:spPr>
            <a:xfrm>
              <a:off x="6847625" y="3176613"/>
              <a:ext cx="734450" cy="764575"/>
            </a:xfrm>
            <a:custGeom>
              <a:avLst/>
              <a:gdLst/>
              <a:ahLst/>
              <a:cxnLst/>
              <a:rect l="l" t="t" r="r" b="b"/>
              <a:pathLst>
                <a:path w="29378" h="30583" extrusionOk="0">
                  <a:moveTo>
                    <a:pt x="14689" y="0"/>
                  </a:moveTo>
                  <a:cubicBezTo>
                    <a:pt x="7286" y="0"/>
                    <a:pt x="0" y="10106"/>
                    <a:pt x="0" y="18537"/>
                  </a:cubicBezTo>
                  <a:cubicBezTo>
                    <a:pt x="0" y="26969"/>
                    <a:pt x="7286" y="30582"/>
                    <a:pt x="14689" y="30582"/>
                  </a:cubicBezTo>
                  <a:cubicBezTo>
                    <a:pt x="22092" y="30582"/>
                    <a:pt x="29378" y="27204"/>
                    <a:pt x="29378" y="18743"/>
                  </a:cubicBezTo>
                  <a:cubicBezTo>
                    <a:pt x="29378" y="10312"/>
                    <a:pt x="22092" y="0"/>
                    <a:pt x="146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51"/>
            <p:cNvSpPr/>
            <p:nvPr/>
          </p:nvSpPr>
          <p:spPr>
            <a:xfrm>
              <a:off x="6901975" y="3345513"/>
              <a:ext cx="679375" cy="595675"/>
            </a:xfrm>
            <a:custGeom>
              <a:avLst/>
              <a:gdLst/>
              <a:ahLst/>
              <a:cxnLst/>
              <a:rect l="l" t="t" r="r" b="b"/>
              <a:pathLst>
                <a:path w="27175" h="23827" extrusionOk="0">
                  <a:moveTo>
                    <a:pt x="23032" y="1"/>
                  </a:moveTo>
                  <a:cubicBezTo>
                    <a:pt x="23003" y="2557"/>
                    <a:pt x="22885" y="5083"/>
                    <a:pt x="21534" y="7434"/>
                  </a:cubicBezTo>
                  <a:cubicBezTo>
                    <a:pt x="19918" y="10195"/>
                    <a:pt x="16980" y="12222"/>
                    <a:pt x="14483" y="14102"/>
                  </a:cubicBezTo>
                  <a:cubicBezTo>
                    <a:pt x="11869" y="16100"/>
                    <a:pt x="8990" y="17628"/>
                    <a:pt x="5729" y="18303"/>
                  </a:cubicBezTo>
                  <a:cubicBezTo>
                    <a:pt x="4205" y="18589"/>
                    <a:pt x="2643" y="18739"/>
                    <a:pt x="1090" y="18739"/>
                  </a:cubicBezTo>
                  <a:cubicBezTo>
                    <a:pt x="726" y="18739"/>
                    <a:pt x="363" y="18731"/>
                    <a:pt x="0" y="18714"/>
                  </a:cubicBezTo>
                  <a:lnTo>
                    <a:pt x="0" y="18714"/>
                  </a:lnTo>
                  <a:cubicBezTo>
                    <a:pt x="2732" y="22240"/>
                    <a:pt x="7580" y="23826"/>
                    <a:pt x="12486" y="23826"/>
                  </a:cubicBezTo>
                  <a:cubicBezTo>
                    <a:pt x="19918" y="23826"/>
                    <a:pt x="27174" y="20448"/>
                    <a:pt x="27174" y="11987"/>
                  </a:cubicBezTo>
                  <a:cubicBezTo>
                    <a:pt x="27174" y="7992"/>
                    <a:pt x="25529" y="3556"/>
                    <a:pt x="23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51"/>
            <p:cNvSpPr/>
            <p:nvPr/>
          </p:nvSpPr>
          <p:spPr>
            <a:xfrm>
              <a:off x="6937950" y="3229488"/>
              <a:ext cx="553800" cy="906325"/>
            </a:xfrm>
            <a:custGeom>
              <a:avLst/>
              <a:gdLst/>
              <a:ahLst/>
              <a:cxnLst/>
              <a:rect l="l" t="t" r="r" b="b"/>
              <a:pathLst>
                <a:path w="22152" h="36253" extrusionOk="0">
                  <a:moveTo>
                    <a:pt x="11105" y="0"/>
                  </a:moveTo>
                  <a:lnTo>
                    <a:pt x="11458" y="15100"/>
                  </a:lnTo>
                  <a:lnTo>
                    <a:pt x="6522" y="12280"/>
                  </a:lnTo>
                  <a:lnTo>
                    <a:pt x="5083" y="6875"/>
                  </a:lnTo>
                  <a:lnTo>
                    <a:pt x="4584" y="6669"/>
                  </a:lnTo>
                  <a:lnTo>
                    <a:pt x="4584" y="6669"/>
                  </a:lnTo>
                  <a:lnTo>
                    <a:pt x="5524" y="11781"/>
                  </a:lnTo>
                  <a:lnTo>
                    <a:pt x="383" y="7962"/>
                  </a:lnTo>
                  <a:lnTo>
                    <a:pt x="383" y="8637"/>
                  </a:lnTo>
                  <a:lnTo>
                    <a:pt x="5112" y="12133"/>
                  </a:lnTo>
                  <a:lnTo>
                    <a:pt x="1" y="13015"/>
                  </a:lnTo>
                  <a:lnTo>
                    <a:pt x="1" y="13338"/>
                  </a:lnTo>
                  <a:lnTo>
                    <a:pt x="6111" y="12956"/>
                  </a:lnTo>
                  <a:lnTo>
                    <a:pt x="11370" y="16305"/>
                  </a:lnTo>
                  <a:lnTo>
                    <a:pt x="11076" y="22504"/>
                  </a:lnTo>
                  <a:lnTo>
                    <a:pt x="7345" y="20623"/>
                  </a:lnTo>
                  <a:lnTo>
                    <a:pt x="7404" y="16657"/>
                  </a:lnTo>
                  <a:lnTo>
                    <a:pt x="7051" y="16099"/>
                  </a:lnTo>
                  <a:lnTo>
                    <a:pt x="6581" y="20212"/>
                  </a:lnTo>
                  <a:lnTo>
                    <a:pt x="1998" y="17186"/>
                  </a:lnTo>
                  <a:lnTo>
                    <a:pt x="1323" y="17186"/>
                  </a:lnTo>
                  <a:lnTo>
                    <a:pt x="5994" y="20565"/>
                  </a:lnTo>
                  <a:lnTo>
                    <a:pt x="588" y="22915"/>
                  </a:lnTo>
                  <a:lnTo>
                    <a:pt x="735" y="23120"/>
                  </a:lnTo>
                  <a:lnTo>
                    <a:pt x="6787" y="21240"/>
                  </a:lnTo>
                  <a:lnTo>
                    <a:pt x="11076" y="23708"/>
                  </a:lnTo>
                  <a:lnTo>
                    <a:pt x="10312" y="36252"/>
                  </a:lnTo>
                  <a:lnTo>
                    <a:pt x="12310" y="36252"/>
                  </a:lnTo>
                  <a:lnTo>
                    <a:pt x="12310" y="24384"/>
                  </a:lnTo>
                  <a:lnTo>
                    <a:pt x="17774" y="20741"/>
                  </a:lnTo>
                  <a:lnTo>
                    <a:pt x="22151" y="22357"/>
                  </a:lnTo>
                  <a:lnTo>
                    <a:pt x="22151" y="21975"/>
                  </a:lnTo>
                  <a:lnTo>
                    <a:pt x="18391" y="20212"/>
                  </a:lnTo>
                  <a:lnTo>
                    <a:pt x="21006" y="18068"/>
                  </a:lnTo>
                  <a:lnTo>
                    <a:pt x="21329" y="17245"/>
                  </a:lnTo>
                  <a:lnTo>
                    <a:pt x="17833" y="19478"/>
                  </a:lnTo>
                  <a:lnTo>
                    <a:pt x="17980" y="15424"/>
                  </a:lnTo>
                  <a:lnTo>
                    <a:pt x="17686" y="15424"/>
                  </a:lnTo>
                  <a:lnTo>
                    <a:pt x="17245" y="20006"/>
                  </a:lnTo>
                  <a:lnTo>
                    <a:pt x="12310" y="22709"/>
                  </a:lnTo>
                  <a:lnTo>
                    <a:pt x="12134" y="13279"/>
                  </a:lnTo>
                  <a:lnTo>
                    <a:pt x="15747" y="10047"/>
                  </a:lnTo>
                  <a:lnTo>
                    <a:pt x="21211" y="10929"/>
                  </a:lnTo>
                  <a:lnTo>
                    <a:pt x="21182" y="10488"/>
                  </a:lnTo>
                  <a:lnTo>
                    <a:pt x="16570" y="9548"/>
                  </a:lnTo>
                  <a:lnTo>
                    <a:pt x="20947" y="6199"/>
                  </a:lnTo>
                  <a:lnTo>
                    <a:pt x="20947" y="5817"/>
                  </a:lnTo>
                  <a:lnTo>
                    <a:pt x="16041" y="8725"/>
                  </a:lnTo>
                  <a:lnTo>
                    <a:pt x="15776" y="3790"/>
                  </a:lnTo>
                  <a:lnTo>
                    <a:pt x="15541" y="3790"/>
                  </a:lnTo>
                  <a:lnTo>
                    <a:pt x="15336" y="9372"/>
                  </a:lnTo>
                  <a:lnTo>
                    <a:pt x="12134" y="12221"/>
                  </a:lnTo>
                  <a:lnTo>
                    <a:pt x="11722" y="676"/>
                  </a:lnTo>
                  <a:lnTo>
                    <a:pt x="111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51"/>
            <p:cNvSpPr/>
            <p:nvPr/>
          </p:nvSpPr>
          <p:spPr>
            <a:xfrm>
              <a:off x="6937950" y="3229488"/>
              <a:ext cx="298950" cy="906325"/>
            </a:xfrm>
            <a:custGeom>
              <a:avLst/>
              <a:gdLst/>
              <a:ahLst/>
              <a:cxnLst/>
              <a:rect l="l" t="t" r="r" b="b"/>
              <a:pathLst>
                <a:path w="11958" h="36253" extrusionOk="0">
                  <a:moveTo>
                    <a:pt x="11105" y="0"/>
                  </a:moveTo>
                  <a:lnTo>
                    <a:pt x="11458" y="15100"/>
                  </a:lnTo>
                  <a:lnTo>
                    <a:pt x="11458" y="15100"/>
                  </a:lnTo>
                  <a:lnTo>
                    <a:pt x="6552" y="12280"/>
                  </a:lnTo>
                  <a:lnTo>
                    <a:pt x="5083" y="6875"/>
                  </a:lnTo>
                  <a:lnTo>
                    <a:pt x="4584" y="6669"/>
                  </a:lnTo>
                  <a:lnTo>
                    <a:pt x="4584" y="6669"/>
                  </a:lnTo>
                  <a:lnTo>
                    <a:pt x="5524" y="11781"/>
                  </a:lnTo>
                  <a:lnTo>
                    <a:pt x="412" y="7962"/>
                  </a:lnTo>
                  <a:lnTo>
                    <a:pt x="412" y="8637"/>
                  </a:lnTo>
                  <a:lnTo>
                    <a:pt x="5142" y="12163"/>
                  </a:lnTo>
                  <a:lnTo>
                    <a:pt x="1" y="13015"/>
                  </a:lnTo>
                  <a:lnTo>
                    <a:pt x="1" y="13338"/>
                  </a:lnTo>
                  <a:lnTo>
                    <a:pt x="6111" y="12956"/>
                  </a:lnTo>
                  <a:lnTo>
                    <a:pt x="11370" y="16305"/>
                  </a:lnTo>
                  <a:lnTo>
                    <a:pt x="11076" y="22504"/>
                  </a:lnTo>
                  <a:lnTo>
                    <a:pt x="7345" y="20623"/>
                  </a:lnTo>
                  <a:lnTo>
                    <a:pt x="7404" y="16657"/>
                  </a:lnTo>
                  <a:lnTo>
                    <a:pt x="7081" y="16129"/>
                  </a:lnTo>
                  <a:lnTo>
                    <a:pt x="6611" y="20241"/>
                  </a:lnTo>
                  <a:lnTo>
                    <a:pt x="2028" y="17186"/>
                  </a:lnTo>
                  <a:lnTo>
                    <a:pt x="1352" y="17186"/>
                  </a:lnTo>
                  <a:lnTo>
                    <a:pt x="5994" y="20565"/>
                  </a:lnTo>
                  <a:lnTo>
                    <a:pt x="588" y="22915"/>
                  </a:lnTo>
                  <a:lnTo>
                    <a:pt x="735" y="23150"/>
                  </a:lnTo>
                  <a:lnTo>
                    <a:pt x="6787" y="21240"/>
                  </a:lnTo>
                  <a:lnTo>
                    <a:pt x="11076" y="23737"/>
                  </a:lnTo>
                  <a:lnTo>
                    <a:pt x="10312" y="36252"/>
                  </a:lnTo>
                  <a:lnTo>
                    <a:pt x="11752" y="36252"/>
                  </a:lnTo>
                  <a:cubicBezTo>
                    <a:pt x="11752" y="36252"/>
                    <a:pt x="11957" y="16599"/>
                    <a:pt x="11810" y="15159"/>
                  </a:cubicBezTo>
                  <a:cubicBezTo>
                    <a:pt x="11517" y="12721"/>
                    <a:pt x="11546" y="10253"/>
                    <a:pt x="11429" y="7815"/>
                  </a:cubicBezTo>
                  <a:cubicBezTo>
                    <a:pt x="11282" y="5318"/>
                    <a:pt x="11282" y="2791"/>
                    <a:pt x="11282" y="294"/>
                  </a:cubicBezTo>
                  <a:cubicBezTo>
                    <a:pt x="11282" y="265"/>
                    <a:pt x="11282" y="235"/>
                    <a:pt x="11282" y="206"/>
                  </a:cubicBezTo>
                  <a:lnTo>
                    <a:pt x="11105" y="0"/>
                  </a:lnTo>
                  <a:close/>
                </a:path>
              </a:pathLst>
            </a:custGeom>
            <a:solidFill>
              <a:srgbClr val="442E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15"/>
        <p:cNvGrpSpPr/>
        <p:nvPr/>
      </p:nvGrpSpPr>
      <p:grpSpPr>
        <a:xfrm>
          <a:off x="0" y="0"/>
          <a:ext cx="0" cy="0"/>
          <a:chOff x="0" y="0"/>
          <a:chExt cx="0" cy="0"/>
        </a:xfrm>
      </p:grpSpPr>
      <p:sp>
        <p:nvSpPr>
          <p:cNvPr id="916" name="Google Shape;916;p52"/>
          <p:cNvSpPr/>
          <p:nvPr/>
        </p:nvSpPr>
        <p:spPr>
          <a:xfrm flipH="1">
            <a:off x="9924046" y="510171"/>
            <a:ext cx="1944577" cy="122840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52"/>
          <p:cNvSpPr/>
          <p:nvPr/>
        </p:nvSpPr>
        <p:spPr>
          <a:xfrm flipH="1">
            <a:off x="8663771" y="360632"/>
            <a:ext cx="1086700" cy="68656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52"/>
          <p:cNvSpPr/>
          <p:nvPr/>
        </p:nvSpPr>
        <p:spPr>
          <a:xfrm flipH="1">
            <a:off x="323385" y="571034"/>
            <a:ext cx="2375756" cy="1503604"/>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52"/>
          <p:cNvSpPr/>
          <p:nvPr/>
        </p:nvSpPr>
        <p:spPr>
          <a:xfrm flipH="1">
            <a:off x="2471039" y="474717"/>
            <a:ext cx="725551" cy="458395"/>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0" name="Google Shape;920;p52"/>
          <p:cNvSpPr/>
          <p:nvPr/>
        </p:nvSpPr>
        <p:spPr>
          <a:xfrm flipH="1">
            <a:off x="5107602" y="6337434"/>
            <a:ext cx="7084399" cy="520569"/>
          </a:xfrm>
          <a:custGeom>
            <a:avLst/>
            <a:gdLst/>
            <a:ahLst/>
            <a:cxnLst/>
            <a:rect l="l" t="t" r="r" b="b"/>
            <a:pathLst>
              <a:path w="77507" h="11311" extrusionOk="0">
                <a:moveTo>
                  <a:pt x="47622" y="0"/>
                </a:moveTo>
                <a:cubicBezTo>
                  <a:pt x="46145" y="0"/>
                  <a:pt x="44665" y="67"/>
                  <a:pt x="43176" y="207"/>
                </a:cubicBezTo>
                <a:cubicBezTo>
                  <a:pt x="33041" y="1202"/>
                  <a:pt x="23443" y="4643"/>
                  <a:pt x="13389" y="6068"/>
                </a:cubicBezTo>
                <a:cubicBezTo>
                  <a:pt x="3011" y="7547"/>
                  <a:pt x="0" y="11310"/>
                  <a:pt x="0" y="11310"/>
                </a:cubicBezTo>
                <a:lnTo>
                  <a:pt x="77507" y="11310"/>
                </a:lnTo>
                <a:cubicBezTo>
                  <a:pt x="77507" y="11310"/>
                  <a:pt x="64952" y="3353"/>
                  <a:pt x="62183" y="2492"/>
                </a:cubicBezTo>
                <a:cubicBezTo>
                  <a:pt x="59602" y="1713"/>
                  <a:pt x="56968" y="772"/>
                  <a:pt x="54225" y="422"/>
                </a:cubicBezTo>
                <a:cubicBezTo>
                  <a:pt x="52020" y="149"/>
                  <a:pt x="49825" y="0"/>
                  <a:pt x="47622"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1" name="Google Shape;921;p52"/>
          <p:cNvSpPr/>
          <p:nvPr/>
        </p:nvSpPr>
        <p:spPr>
          <a:xfrm>
            <a:off x="10985031" y="6337435"/>
            <a:ext cx="182272" cy="128547"/>
          </a:xfrm>
          <a:custGeom>
            <a:avLst/>
            <a:gdLst/>
            <a:ahLst/>
            <a:cxnLst/>
            <a:rect l="l" t="t" r="r" b="b"/>
            <a:pathLst>
              <a:path w="21469" h="15141" extrusionOk="0">
                <a:moveTo>
                  <a:pt x="14579" y="1"/>
                </a:moveTo>
                <a:cubicBezTo>
                  <a:pt x="14135" y="1"/>
                  <a:pt x="13692" y="13"/>
                  <a:pt x="13255" y="18"/>
                </a:cubicBezTo>
                <a:lnTo>
                  <a:pt x="12900" y="18"/>
                </a:lnTo>
                <a:cubicBezTo>
                  <a:pt x="12736" y="16"/>
                  <a:pt x="12573" y="15"/>
                  <a:pt x="12409" y="15"/>
                </a:cubicBezTo>
                <a:cubicBezTo>
                  <a:pt x="11285" y="15"/>
                  <a:pt x="10160" y="70"/>
                  <a:pt x="9036" y="168"/>
                </a:cubicBezTo>
                <a:cubicBezTo>
                  <a:pt x="8868" y="186"/>
                  <a:pt x="8681" y="186"/>
                  <a:pt x="8494" y="205"/>
                </a:cubicBezTo>
                <a:cubicBezTo>
                  <a:pt x="7934" y="242"/>
                  <a:pt x="7318" y="298"/>
                  <a:pt x="6833" y="541"/>
                </a:cubicBezTo>
                <a:cubicBezTo>
                  <a:pt x="6310" y="784"/>
                  <a:pt x="5862" y="877"/>
                  <a:pt x="5265" y="1138"/>
                </a:cubicBezTo>
                <a:cubicBezTo>
                  <a:pt x="5227" y="1157"/>
                  <a:pt x="5190" y="1176"/>
                  <a:pt x="5134" y="1194"/>
                </a:cubicBezTo>
                <a:cubicBezTo>
                  <a:pt x="4966" y="1269"/>
                  <a:pt x="4798" y="1362"/>
                  <a:pt x="4611" y="1474"/>
                </a:cubicBezTo>
                <a:cubicBezTo>
                  <a:pt x="4555" y="1512"/>
                  <a:pt x="4518" y="1530"/>
                  <a:pt x="4462" y="1568"/>
                </a:cubicBezTo>
                <a:cubicBezTo>
                  <a:pt x="4369" y="1642"/>
                  <a:pt x="4257" y="1698"/>
                  <a:pt x="4163" y="1773"/>
                </a:cubicBezTo>
                <a:cubicBezTo>
                  <a:pt x="3678" y="2128"/>
                  <a:pt x="3099" y="2613"/>
                  <a:pt x="2409" y="3304"/>
                </a:cubicBezTo>
                <a:cubicBezTo>
                  <a:pt x="2017" y="3696"/>
                  <a:pt x="1681" y="4107"/>
                  <a:pt x="1401" y="4517"/>
                </a:cubicBezTo>
                <a:cubicBezTo>
                  <a:pt x="1027" y="5077"/>
                  <a:pt x="747" y="5675"/>
                  <a:pt x="542" y="6253"/>
                </a:cubicBezTo>
                <a:cubicBezTo>
                  <a:pt x="523" y="6328"/>
                  <a:pt x="486" y="6421"/>
                  <a:pt x="467" y="6496"/>
                </a:cubicBezTo>
                <a:cubicBezTo>
                  <a:pt x="0" y="8064"/>
                  <a:pt x="131" y="9539"/>
                  <a:pt x="467" y="10528"/>
                </a:cubicBezTo>
                <a:cubicBezTo>
                  <a:pt x="1008" y="12190"/>
                  <a:pt x="1289" y="14131"/>
                  <a:pt x="8793" y="14971"/>
                </a:cubicBezTo>
                <a:cubicBezTo>
                  <a:pt x="8980" y="14990"/>
                  <a:pt x="9166" y="15009"/>
                  <a:pt x="9353" y="15027"/>
                </a:cubicBezTo>
                <a:cubicBezTo>
                  <a:pt x="9428" y="15027"/>
                  <a:pt x="9521" y="15046"/>
                  <a:pt x="9596" y="15046"/>
                </a:cubicBezTo>
                <a:cubicBezTo>
                  <a:pt x="9670" y="15046"/>
                  <a:pt x="9745" y="15065"/>
                  <a:pt x="9801" y="15065"/>
                </a:cubicBezTo>
                <a:cubicBezTo>
                  <a:pt x="10455" y="15116"/>
                  <a:pt x="11068" y="15141"/>
                  <a:pt x="11642" y="15141"/>
                </a:cubicBezTo>
                <a:cubicBezTo>
                  <a:pt x="16955" y="15141"/>
                  <a:pt x="19010" y="12998"/>
                  <a:pt x="20442" y="9427"/>
                </a:cubicBezTo>
                <a:cubicBezTo>
                  <a:pt x="21469" y="6851"/>
                  <a:pt x="21133" y="3323"/>
                  <a:pt x="19079" y="1344"/>
                </a:cubicBezTo>
                <a:cubicBezTo>
                  <a:pt x="18687" y="970"/>
                  <a:pt x="18239" y="672"/>
                  <a:pt x="17716" y="466"/>
                </a:cubicBezTo>
                <a:cubicBezTo>
                  <a:pt x="16726" y="70"/>
                  <a:pt x="15652" y="1"/>
                  <a:pt x="1457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2" name="Google Shape;922;p52"/>
          <p:cNvSpPr/>
          <p:nvPr/>
        </p:nvSpPr>
        <p:spPr>
          <a:xfrm>
            <a:off x="-133" y="6266001"/>
            <a:ext cx="12191909" cy="591996"/>
          </a:xfrm>
          <a:custGeom>
            <a:avLst/>
            <a:gdLst/>
            <a:ahLst/>
            <a:cxnLst/>
            <a:rect l="l" t="t" r="r" b="b"/>
            <a:pathLst>
              <a:path w="157756" h="11284" extrusionOk="0">
                <a:moveTo>
                  <a:pt x="47603" y="1"/>
                </a:moveTo>
                <a:cubicBezTo>
                  <a:pt x="46122" y="1"/>
                  <a:pt x="44638" y="67"/>
                  <a:pt x="43149" y="207"/>
                </a:cubicBezTo>
                <a:cubicBezTo>
                  <a:pt x="33014" y="1175"/>
                  <a:pt x="23416" y="4616"/>
                  <a:pt x="13362" y="6041"/>
                </a:cubicBezTo>
                <a:cubicBezTo>
                  <a:pt x="2984" y="7520"/>
                  <a:pt x="0" y="11284"/>
                  <a:pt x="0" y="11284"/>
                </a:cubicBezTo>
                <a:lnTo>
                  <a:pt x="157756" y="11284"/>
                </a:lnTo>
                <a:lnTo>
                  <a:pt x="157756" y="2950"/>
                </a:lnTo>
                <a:cubicBezTo>
                  <a:pt x="157191" y="3111"/>
                  <a:pt x="156626" y="3299"/>
                  <a:pt x="156089" y="3487"/>
                </a:cubicBezTo>
                <a:cubicBezTo>
                  <a:pt x="152002" y="4885"/>
                  <a:pt x="147782" y="6418"/>
                  <a:pt x="143453" y="7036"/>
                </a:cubicBezTo>
                <a:cubicBezTo>
                  <a:pt x="141678" y="7283"/>
                  <a:pt x="139914" y="7385"/>
                  <a:pt x="138154" y="7385"/>
                </a:cubicBezTo>
                <a:cubicBezTo>
                  <a:pt x="134930" y="7385"/>
                  <a:pt x="131723" y="7041"/>
                  <a:pt x="128506" y="6606"/>
                </a:cubicBezTo>
                <a:cubicBezTo>
                  <a:pt x="124682" y="6079"/>
                  <a:pt x="120929" y="5595"/>
                  <a:pt x="117123" y="5595"/>
                </a:cubicBezTo>
                <a:cubicBezTo>
                  <a:pt x="115685" y="5595"/>
                  <a:pt x="114239" y="5664"/>
                  <a:pt x="112779" y="5826"/>
                </a:cubicBezTo>
                <a:cubicBezTo>
                  <a:pt x="107940" y="6391"/>
                  <a:pt x="103208" y="7493"/>
                  <a:pt x="98369" y="8031"/>
                </a:cubicBezTo>
                <a:cubicBezTo>
                  <a:pt x="95627" y="8321"/>
                  <a:pt x="92836" y="8379"/>
                  <a:pt x="90049" y="8379"/>
                </a:cubicBezTo>
                <a:cubicBezTo>
                  <a:pt x="88192" y="8379"/>
                  <a:pt x="86336" y="8353"/>
                  <a:pt x="84497" y="8353"/>
                </a:cubicBezTo>
                <a:cubicBezTo>
                  <a:pt x="80142" y="8353"/>
                  <a:pt x="64925" y="3353"/>
                  <a:pt x="62156" y="2493"/>
                </a:cubicBezTo>
                <a:cubicBezTo>
                  <a:pt x="59575" y="1713"/>
                  <a:pt x="56941" y="772"/>
                  <a:pt x="54198" y="422"/>
                </a:cubicBezTo>
                <a:cubicBezTo>
                  <a:pt x="52009" y="149"/>
                  <a:pt x="49811" y="1"/>
                  <a:pt x="4760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52"/>
          <p:cNvSpPr/>
          <p:nvPr/>
        </p:nvSpPr>
        <p:spPr>
          <a:xfrm flipH="1">
            <a:off x="11226047" y="2074633"/>
            <a:ext cx="725488" cy="458356"/>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4" Type="http://schemas.openxmlformats.org/officeDocument/2006/relationships/theme" Target="../theme/theme2.xml"/><Relationship Id="rId23" Type="http://schemas.openxmlformats.org/officeDocument/2006/relationships/slideLayout" Target="../slideLayouts/slideLayout34.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0" Type="http://schemas.openxmlformats.org/officeDocument/2006/relationships/slideLayout" Target="../slideLayouts/slideLayout31.xml"/><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Patrick Hand"/>
              <a:buNone/>
              <a:defRPr sz="3000" b="1">
                <a:solidFill>
                  <a:schemeClr val="dk2"/>
                </a:solidFill>
                <a:latin typeface="Patrick Hand"/>
                <a:ea typeface="Patrick Hand"/>
                <a:cs typeface="Patrick Hand"/>
                <a:sym typeface="Patrick Hand"/>
              </a:defRPr>
            </a:lvl1pPr>
            <a:lvl2pPr lvl="1" rtl="0">
              <a:spcBef>
                <a:spcPts val="0"/>
              </a:spcBef>
              <a:spcAft>
                <a:spcPts val="0"/>
              </a:spcAft>
              <a:buClr>
                <a:schemeClr val="dk1"/>
              </a:buClr>
              <a:buSzPts val="2800"/>
              <a:buNone/>
              <a:defRPr sz="2800" b="1">
                <a:solidFill>
                  <a:schemeClr val="dk1"/>
                </a:solidFill>
              </a:defRPr>
            </a:lvl2pPr>
            <a:lvl3pPr lvl="2" rtl="0">
              <a:spcBef>
                <a:spcPts val="0"/>
              </a:spcBef>
              <a:spcAft>
                <a:spcPts val="0"/>
              </a:spcAft>
              <a:buClr>
                <a:schemeClr val="dk1"/>
              </a:buClr>
              <a:buSzPts val="2800"/>
              <a:buNone/>
              <a:defRPr sz="2800" b="1">
                <a:solidFill>
                  <a:schemeClr val="dk1"/>
                </a:solidFill>
              </a:defRPr>
            </a:lvl3pPr>
            <a:lvl4pPr lvl="3" rtl="0">
              <a:spcBef>
                <a:spcPts val="0"/>
              </a:spcBef>
              <a:spcAft>
                <a:spcPts val="0"/>
              </a:spcAft>
              <a:buClr>
                <a:schemeClr val="dk1"/>
              </a:buClr>
              <a:buSzPts val="2800"/>
              <a:buNone/>
              <a:defRPr sz="2800" b="1">
                <a:solidFill>
                  <a:schemeClr val="dk1"/>
                </a:solidFill>
              </a:defRPr>
            </a:lvl4pPr>
            <a:lvl5pPr lvl="4" rtl="0">
              <a:spcBef>
                <a:spcPts val="0"/>
              </a:spcBef>
              <a:spcAft>
                <a:spcPts val="0"/>
              </a:spcAft>
              <a:buClr>
                <a:schemeClr val="dk1"/>
              </a:buClr>
              <a:buSzPts val="2800"/>
              <a:buNone/>
              <a:defRPr sz="2800" b="1">
                <a:solidFill>
                  <a:schemeClr val="dk1"/>
                </a:solidFill>
              </a:defRPr>
            </a:lvl5pPr>
            <a:lvl6pPr lvl="5" rtl="0">
              <a:spcBef>
                <a:spcPts val="0"/>
              </a:spcBef>
              <a:spcAft>
                <a:spcPts val="0"/>
              </a:spcAft>
              <a:buClr>
                <a:schemeClr val="dk1"/>
              </a:buClr>
              <a:buSzPts val="2800"/>
              <a:buNone/>
              <a:defRPr sz="2800" b="1">
                <a:solidFill>
                  <a:schemeClr val="dk1"/>
                </a:solidFill>
              </a:defRPr>
            </a:lvl6pPr>
            <a:lvl7pPr lvl="6" rtl="0">
              <a:spcBef>
                <a:spcPts val="0"/>
              </a:spcBef>
              <a:spcAft>
                <a:spcPts val="0"/>
              </a:spcAft>
              <a:buClr>
                <a:schemeClr val="dk1"/>
              </a:buClr>
              <a:buSzPts val="2800"/>
              <a:buNone/>
              <a:defRPr sz="2800" b="1">
                <a:solidFill>
                  <a:schemeClr val="dk1"/>
                </a:solidFill>
              </a:defRPr>
            </a:lvl7pPr>
            <a:lvl8pPr lvl="7" rtl="0">
              <a:spcBef>
                <a:spcPts val="0"/>
              </a:spcBef>
              <a:spcAft>
                <a:spcPts val="0"/>
              </a:spcAft>
              <a:buClr>
                <a:schemeClr val="dk1"/>
              </a:buClr>
              <a:buSzPts val="2800"/>
              <a:buNone/>
              <a:defRPr sz="2800" b="1">
                <a:solidFill>
                  <a:schemeClr val="dk1"/>
                </a:solidFill>
              </a:defRPr>
            </a:lvl8pPr>
            <a:lvl9pPr lvl="8" rtl="0">
              <a:spcBef>
                <a:spcPts val="0"/>
              </a:spcBef>
              <a:spcAft>
                <a:spcPts val="0"/>
              </a:spcAft>
              <a:buClr>
                <a:schemeClr val="dk1"/>
              </a:buClr>
              <a:buSzPts val="2800"/>
              <a:buNone/>
              <a:defRPr sz="2800" b="1">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Poppins"/>
              <a:buChar char="●"/>
              <a:defRPr>
                <a:solidFill>
                  <a:schemeClr val="lt2"/>
                </a:solidFill>
                <a:latin typeface="Poppins"/>
                <a:ea typeface="Poppins"/>
                <a:cs typeface="Poppins"/>
                <a:sym typeface="Poppins"/>
              </a:defRPr>
            </a:lvl1pPr>
            <a:lvl2pPr marL="914400" lvl="1"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2pPr>
            <a:lvl3pPr marL="1371600" lvl="2"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3pPr>
            <a:lvl4pPr marL="1828800" lvl="3"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4pPr>
            <a:lvl5pPr marL="2286000" lvl="4"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5pPr>
            <a:lvl6pPr marL="2743200" lvl="5"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6pPr>
            <a:lvl7pPr marL="3200400" lvl="6"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7pPr>
            <a:lvl8pPr marL="3657600" lvl="7" indent="-317500">
              <a:lnSpc>
                <a:spcPct val="115000"/>
              </a:lnSpc>
              <a:spcBef>
                <a:spcPts val="1600"/>
              </a:spcBef>
              <a:spcAft>
                <a:spcPts val="0"/>
              </a:spcAft>
              <a:buClr>
                <a:schemeClr val="lt2"/>
              </a:buClr>
              <a:buSzPts val="1400"/>
              <a:buFont typeface="Poppins"/>
              <a:buChar char="○"/>
              <a:defRPr>
                <a:solidFill>
                  <a:schemeClr val="lt2"/>
                </a:solidFill>
                <a:latin typeface="Poppins"/>
                <a:ea typeface="Poppins"/>
                <a:cs typeface="Poppins"/>
                <a:sym typeface="Poppins"/>
              </a:defRPr>
            </a:lvl8pPr>
            <a:lvl9pPr marL="4114800" lvl="8" indent="-317500">
              <a:lnSpc>
                <a:spcPct val="115000"/>
              </a:lnSpc>
              <a:spcBef>
                <a:spcPts val="1600"/>
              </a:spcBef>
              <a:spcAft>
                <a:spcPts val="1600"/>
              </a:spcAft>
              <a:buClr>
                <a:schemeClr val="lt2"/>
              </a:buClr>
              <a:buSzPts val="1400"/>
              <a:buFont typeface="Poppins"/>
              <a:buChar char="■"/>
              <a:defRPr>
                <a:solidFill>
                  <a:schemeClr val="lt2"/>
                </a:solidFill>
                <a:latin typeface="Poppins"/>
                <a:ea typeface="Poppins"/>
                <a:cs typeface="Poppins"/>
                <a:sym typeface="Poppins"/>
              </a:defRPr>
            </a:lvl9pPr>
          </a:lstStyle>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0.xml"/><Relationship Id="rId5" Type="http://schemas.openxmlformats.org/officeDocument/2006/relationships/audio" Target="../media/audio1.wav"/><Relationship Id="rId4" Type="http://schemas.openxmlformats.org/officeDocument/2006/relationships/image" Target="../media/image14.png"/><Relationship Id="rId3" Type="http://schemas.openxmlformats.org/officeDocument/2006/relationships/image" Target="../media/image13.png"/><Relationship Id="rId2" Type="http://schemas.microsoft.com/office/2007/relationships/hdphoto" Target="../media/image6.wdp"/><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20.xml"/><Relationship Id="rId7" Type="http://schemas.openxmlformats.org/officeDocument/2006/relationships/image" Target="../media/image17.png"/><Relationship Id="rId6" Type="http://schemas.openxmlformats.org/officeDocument/2006/relationships/image" Target="../media/image16.png"/><Relationship Id="rId5" Type="http://schemas.openxmlformats.org/officeDocument/2006/relationships/image" Target="../media/image11.jpeg"/><Relationship Id="rId4" Type="http://schemas.openxmlformats.org/officeDocument/2006/relationships/image" Target="../media/image15.png"/><Relationship Id="rId3" Type="http://schemas.microsoft.com/office/2007/relationships/hdphoto" Target="../media/image9.wdp"/><Relationship Id="rId2" Type="http://schemas.openxmlformats.org/officeDocument/2006/relationships/image" Target="../media/image8.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media" Target="../media/media2.mp3"/><Relationship Id="rId3" Type="http://schemas.openxmlformats.org/officeDocument/2006/relationships/audio" Target="../media/media2.mp3"/><Relationship Id="rId2" Type="http://schemas.microsoft.com/office/2007/relationships/hdphoto" Target="../media/image9.wdp"/><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3.mp3"/><Relationship Id="rId2" Type="http://schemas.openxmlformats.org/officeDocument/2006/relationships/audio" Target="../media/media3.mp3"/><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18.png"/><Relationship Id="rId3" Type="http://schemas.microsoft.com/office/2007/relationships/media" Target="../media/media4.mp3"/><Relationship Id="rId2" Type="http://schemas.openxmlformats.org/officeDocument/2006/relationships/audio" Target="../media/media4.mp3"/><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microsoft.com/office/2007/relationships/media" Target="../media/media2.mp3"/><Relationship Id="rId6" Type="http://schemas.openxmlformats.org/officeDocument/2006/relationships/audio" Target="../media/media2.mp3"/><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8.png"/><Relationship Id="rId2" Type="http://schemas.microsoft.com/office/2007/relationships/media" Target="../media/media4.mp3"/><Relationship Id="rId11" Type="http://schemas.openxmlformats.org/officeDocument/2006/relationships/notesSlide" Target="../notesSlides/notesSlide13.xml"/><Relationship Id="rId10" Type="http://schemas.openxmlformats.org/officeDocument/2006/relationships/slideLayout" Target="../slideLayouts/slideLayout2.xml"/><Relationship Id="rId1" Type="http://schemas.openxmlformats.org/officeDocument/2006/relationships/audio" Target="../media/media4.mp3"/></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8.png"/><Relationship Id="rId3" Type="http://schemas.microsoft.com/office/2007/relationships/media" Target="../media/media5.mp3"/><Relationship Id="rId2" Type="http://schemas.openxmlformats.org/officeDocument/2006/relationships/audio" Target="../media/media5.mp3"/><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image" Target="../media/image18.png"/><Relationship Id="rId2" Type="http://schemas.microsoft.com/office/2007/relationships/media" Target="../media/media6.mp3"/><Relationship Id="rId1" Type="http://schemas.openxmlformats.org/officeDocument/2006/relationships/audio" Target="../media/media6.mp3"/></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tiff"/></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4.png"/><Relationship Id="rId2" Type="http://schemas.microsoft.com/office/2007/relationships/hdphoto" Target="../media/image3.wdp"/><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0.xml"/><Relationship Id="rId4" Type="http://schemas.openxmlformats.org/officeDocument/2006/relationships/audio" Target="../media/audio1.wav"/><Relationship Id="rId3" Type="http://schemas.openxmlformats.org/officeDocument/2006/relationships/image" Target="../media/image7.jpeg"/><Relationship Id="rId2" Type="http://schemas.microsoft.com/office/2007/relationships/hdphoto" Target="../media/image6.wdp"/><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0.xml"/><Relationship Id="rId5" Type="http://schemas.openxmlformats.org/officeDocument/2006/relationships/audio" Target="../media/audio1.wav"/><Relationship Id="rId4" Type="http://schemas.microsoft.com/office/2007/relationships/hdphoto" Target="../media/image9.wdp"/><Relationship Id="rId3" Type="http://schemas.openxmlformats.org/officeDocument/2006/relationships/image" Target="../media/image8.png"/><Relationship Id="rId2" Type="http://schemas.microsoft.com/office/2007/relationships/hdphoto" Target="../media/image6.wdp"/><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0.xml"/><Relationship Id="rId4" Type="http://schemas.openxmlformats.org/officeDocument/2006/relationships/audio" Target="../media/audio1.wav"/><Relationship Id="rId3" Type="http://schemas.openxmlformats.org/officeDocument/2006/relationships/image" Target="../media/image10.png"/><Relationship Id="rId2" Type="http://schemas.microsoft.com/office/2007/relationships/hdphoto" Target="../media/image6.wdp"/><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0.xml"/><Relationship Id="rId4" Type="http://schemas.openxmlformats.org/officeDocument/2006/relationships/audio" Target="../media/audio1.wav"/><Relationship Id="rId3" Type="http://schemas.openxmlformats.org/officeDocument/2006/relationships/image" Target="../media/image11.jpeg"/><Relationship Id="rId2" Type="http://schemas.microsoft.com/office/2007/relationships/hdphoto" Target="../media/image6.wdp"/><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20.xml"/><Relationship Id="rId4" Type="http://schemas.openxmlformats.org/officeDocument/2006/relationships/audio" Target="../media/audio1.wav"/><Relationship Id="rId3" Type="http://schemas.openxmlformats.org/officeDocument/2006/relationships/image" Target="../media/image12.jpeg"/><Relationship Id="rId2" Type="http://schemas.microsoft.com/office/2007/relationships/hdphoto" Target="../media/image6.wdp"/><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794511" y="2429573"/>
            <a:ext cx="4428490" cy="1014730"/>
          </a:xfrm>
          <a:prstGeom prst="rect">
            <a:avLst/>
          </a:prstGeom>
          <a:noFill/>
        </p:spPr>
        <p:txBody>
          <a:bodyPr wrap="none" rtlCol="0">
            <a:spAutoFit/>
          </a:bodyPr>
          <a:lstStyle/>
          <a:p>
            <a:pPr defTabSz="1219200">
              <a:buClr>
                <a:srgbClr val="000000"/>
              </a:buClr>
            </a:pPr>
            <a:r>
              <a:rPr lang="en-US" sz="6000" b="1" kern="0" spc="400" dirty="0">
                <a:solidFill>
                  <a:srgbClr val="52321D"/>
                </a:solidFill>
                <a:latin typeface="Patrick hand "/>
                <a:cs typeface="Arial" panose="020B0604020202020204"/>
                <a:sym typeface="Arial" panose="020B0604020202020204"/>
              </a:rPr>
              <a:t> </a:t>
            </a:r>
            <a:r>
              <a:rPr lang="en-US" sz="6000" b="1" i="0" dirty="0">
                <a:solidFill>
                  <a:srgbClr val="525593"/>
                </a:solidFill>
                <a:effectLst/>
                <a:latin typeface="DejaVuSans"/>
              </a:rPr>
              <a:t>MIMZIINE</a:t>
            </a:r>
            <a:endParaRPr lang="en-US" sz="60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984486" y="3969644"/>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6600" b="1" kern="0" dirty="0">
                <a:solidFill>
                  <a:srgbClr val="F26648"/>
                </a:solidFill>
                <a:latin typeface="Patrick hand "/>
                <a:sym typeface="Arial" panose="020B0604020202020204"/>
              </a:rPr>
              <a:t>MINIMIZE</a:t>
            </a:r>
            <a:endParaRPr lang="en-US" sz="6600" b="1" kern="0" dirty="0">
              <a:solidFill>
                <a:srgbClr val="F26648"/>
              </a:solidFill>
              <a:latin typeface="Patrick hand "/>
              <a:sym typeface="Arial" panose="020B0604020202020204"/>
            </a:endParaRPr>
          </a:p>
        </p:txBody>
      </p:sp>
      <p:pic>
        <p:nvPicPr>
          <p:cNvPr id="9" name="Picture 8" descr="A black background with a black square&#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9677" y="2292937"/>
            <a:ext cx="3627837" cy="3627837"/>
          </a:xfrm>
          <a:prstGeom prst="rect">
            <a:avLst/>
          </a:prstGeom>
        </p:spPr>
      </p:pic>
      <p:pic>
        <p:nvPicPr>
          <p:cNvPr id="11" name="Picture 10" descr="A black background with a black square&#10;&#10;Description automatically generated with medium confidenc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944" y="2625204"/>
            <a:ext cx="302320" cy="30232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5"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32333" y="436876"/>
            <a:ext cx="9522876" cy="573200"/>
          </a:xfrm>
        </p:spPr>
        <p:txBody>
          <a:bodyPr/>
          <a:lstStyle/>
          <a:p>
            <a:r>
              <a:rPr lang="en-US" sz="4800" dirty="0">
                <a:solidFill>
                  <a:srgbClr val="525593"/>
                </a:solidFill>
              </a:rPr>
              <a:t>UNSCRAMBLED WORDS </a:t>
            </a:r>
            <a:endParaRPr lang="en-US" sz="4800" dirty="0">
              <a:solidFill>
                <a:srgbClr val="525593"/>
              </a:solidFill>
            </a:endParaRPr>
          </a:p>
        </p:txBody>
      </p:sp>
      <p:pic>
        <p:nvPicPr>
          <p:cNvPr id="8" name="Picture 7" descr="A cartoon of a child sitting in front of a pile of books&#10;&#10;Description automatically generated"/>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32333" y="1291838"/>
            <a:ext cx="2914047" cy="2185535"/>
          </a:xfrm>
          <a:prstGeom prst="rect">
            <a:avLst/>
          </a:prstGeom>
        </p:spPr>
      </p:pic>
      <p:sp>
        <p:nvSpPr>
          <p:cNvPr id="21" name="Rectangle: Rounded Corners 20"/>
          <p:cNvSpPr/>
          <p:nvPr/>
        </p:nvSpPr>
        <p:spPr>
          <a:xfrm>
            <a:off x="795655" y="3070860"/>
            <a:ext cx="3295650" cy="510540"/>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2800" b="1" kern="0" dirty="0">
                <a:solidFill>
                  <a:srgbClr val="E33B3A"/>
                </a:solidFill>
                <a:latin typeface="Patrick hand "/>
                <a:sym typeface="Arial" panose="020B0604020202020204"/>
              </a:rPr>
              <a:t>SCHOOLWORK </a:t>
            </a:r>
            <a:endParaRPr lang="en-US" sz="2800" b="1" kern="0" dirty="0">
              <a:solidFill>
                <a:srgbClr val="E33B3A"/>
              </a:solidFill>
              <a:latin typeface="Patrick hand "/>
              <a:sym typeface="Arial" panose="020B0604020202020204"/>
            </a:endParaRPr>
          </a:p>
        </p:txBody>
      </p:sp>
      <p:pic>
        <p:nvPicPr>
          <p:cNvPr id="11" name="Picture 10" descr="A child doing different activities&#10;&#10;Description automatically generated"/>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 b="8097"/>
          <a:stretch>
            <a:fillRect/>
          </a:stretch>
        </p:blipFill>
        <p:spPr>
          <a:xfrm>
            <a:off x="4958373" y="1148717"/>
            <a:ext cx="2408992" cy="2391015"/>
          </a:xfrm>
          <a:prstGeom prst="rect">
            <a:avLst/>
          </a:prstGeom>
        </p:spPr>
      </p:pic>
      <p:pic>
        <p:nvPicPr>
          <p:cNvPr id="12" name="Picture 11" descr="A calendar with a green tick&#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9358" y="1179896"/>
            <a:ext cx="2716954" cy="2328656"/>
          </a:xfrm>
          <a:prstGeom prst="rect">
            <a:avLst/>
          </a:prstGeom>
        </p:spPr>
      </p:pic>
      <p:pic>
        <p:nvPicPr>
          <p:cNvPr id="14" name="Picture 13" descr="A cartoon of a person holding papers&#10;&#10;Description automatically generated"/>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7569" y="3915592"/>
            <a:ext cx="2585620" cy="2890429"/>
          </a:xfrm>
          <a:prstGeom prst="rect">
            <a:avLst/>
          </a:prstGeom>
        </p:spPr>
      </p:pic>
      <p:pic>
        <p:nvPicPr>
          <p:cNvPr id="16" name="Picture 15"/>
          <p:cNvPicPr>
            <a:picLocks noChangeAspect="1"/>
          </p:cNvPicPr>
          <p:nvPr/>
        </p:nvPicPr>
        <p:blipFill>
          <a:blip r:embed="rId6"/>
          <a:stretch>
            <a:fillRect/>
          </a:stretch>
        </p:blipFill>
        <p:spPr>
          <a:xfrm>
            <a:off x="4658919" y="3915592"/>
            <a:ext cx="3293929" cy="2165168"/>
          </a:xfrm>
          <a:prstGeom prst="rect">
            <a:avLst/>
          </a:prstGeom>
        </p:spPr>
      </p:pic>
      <p:pic>
        <p:nvPicPr>
          <p:cNvPr id="17" name="Picture 16" descr="A black background with a black square&#10;&#10;Description automatically generated with medium confidenc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8579" y="3915592"/>
            <a:ext cx="2027456" cy="2027456"/>
          </a:xfrm>
          <a:prstGeom prst="rect">
            <a:avLst/>
          </a:prstGeom>
        </p:spPr>
      </p:pic>
      <p:sp>
        <p:nvSpPr>
          <p:cNvPr id="18" name="Rectangle: Rounded Corners 17"/>
          <p:cNvSpPr/>
          <p:nvPr/>
        </p:nvSpPr>
        <p:spPr>
          <a:xfrm>
            <a:off x="8479358" y="618572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a:solidFill>
                  <a:srgbClr val="E33B3A"/>
                </a:solidFill>
                <a:latin typeface="Patrick hand "/>
                <a:sym typeface="Arial" panose="020B0604020202020204"/>
              </a:rPr>
              <a:t>MINIMIZE </a:t>
            </a:r>
            <a:endParaRPr lang="en-US" sz="3200" b="1" kern="0" dirty="0">
              <a:solidFill>
                <a:srgbClr val="E33B3A"/>
              </a:solidFill>
              <a:latin typeface="Patrick hand "/>
              <a:sym typeface="Arial" panose="020B0604020202020204"/>
            </a:endParaRPr>
          </a:p>
        </p:txBody>
      </p:sp>
      <p:sp>
        <p:nvSpPr>
          <p:cNvPr id="19" name="Rectangle: Rounded Corners 18"/>
          <p:cNvSpPr/>
          <p:nvPr/>
        </p:nvSpPr>
        <p:spPr>
          <a:xfrm>
            <a:off x="8415114" y="3162470"/>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2800" b="1" kern="0" dirty="0">
                <a:solidFill>
                  <a:srgbClr val="E33B3A"/>
                </a:solidFill>
                <a:latin typeface="Patrick hand "/>
                <a:sym typeface="Arial" panose="020B0604020202020204"/>
              </a:rPr>
              <a:t>CALENDAR </a:t>
            </a:r>
            <a:endParaRPr lang="en-US" sz="2800" b="1" kern="0" dirty="0">
              <a:solidFill>
                <a:srgbClr val="E33B3A"/>
              </a:solidFill>
              <a:latin typeface="Patrick hand "/>
              <a:sym typeface="Arial" panose="020B0604020202020204"/>
            </a:endParaRPr>
          </a:p>
        </p:txBody>
      </p:sp>
      <p:sp>
        <p:nvSpPr>
          <p:cNvPr id="20" name="Rectangle: Rounded Corners 19"/>
          <p:cNvSpPr/>
          <p:nvPr/>
        </p:nvSpPr>
        <p:spPr>
          <a:xfrm>
            <a:off x="4875182" y="3176184"/>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2800" b="1" kern="0" dirty="0">
                <a:solidFill>
                  <a:srgbClr val="E33B3A"/>
                </a:solidFill>
                <a:latin typeface="Patrick hand "/>
                <a:sym typeface="Arial" panose="020B0604020202020204"/>
              </a:rPr>
              <a:t>ROUTINE </a:t>
            </a:r>
            <a:endParaRPr lang="en-US" sz="2800" b="1" kern="0" dirty="0">
              <a:solidFill>
                <a:srgbClr val="E33B3A"/>
              </a:solidFill>
              <a:latin typeface="Patrick hand "/>
              <a:sym typeface="Arial" panose="020B0604020202020204"/>
            </a:endParaRPr>
          </a:p>
        </p:txBody>
      </p:sp>
      <p:sp>
        <p:nvSpPr>
          <p:cNvPr id="27" name="Rectangle: Rounded Corners 26"/>
          <p:cNvSpPr/>
          <p:nvPr/>
        </p:nvSpPr>
        <p:spPr>
          <a:xfrm>
            <a:off x="5097927" y="6347555"/>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a:solidFill>
                  <a:srgbClr val="E33B3A"/>
                </a:solidFill>
                <a:latin typeface="Patrick hand "/>
                <a:sym typeface="Arial" panose="020B0604020202020204"/>
              </a:rPr>
              <a:t>DEADLINE </a:t>
            </a:r>
            <a:endParaRPr lang="en-US" sz="3200" b="1" kern="0" dirty="0">
              <a:solidFill>
                <a:srgbClr val="E33B3A"/>
              </a:solidFill>
              <a:latin typeface="Patrick hand "/>
              <a:sym typeface="Arial" panose="020B0604020202020204"/>
            </a:endParaRPr>
          </a:p>
        </p:txBody>
      </p:sp>
      <p:sp>
        <p:nvSpPr>
          <p:cNvPr id="28" name="Rectangle: Rounded Corners 27"/>
          <p:cNvSpPr/>
          <p:nvPr/>
        </p:nvSpPr>
        <p:spPr>
          <a:xfrm>
            <a:off x="1177569" y="6295576"/>
            <a:ext cx="2585620" cy="510445"/>
          </a:xfrm>
          <a:prstGeom prst="roundRect">
            <a:avLst/>
          </a:prstGeom>
          <a:solidFill>
            <a:schemeClr val="tx1">
              <a:lumMod val="90000"/>
            </a:schemeClr>
          </a:solidFill>
          <a:ln w="3810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3200" b="1" kern="0" dirty="0">
                <a:solidFill>
                  <a:srgbClr val="E33B3A"/>
                </a:solidFill>
                <a:latin typeface="Patrick hand "/>
                <a:sym typeface="Arial" panose="020B0604020202020204"/>
              </a:rPr>
              <a:t>SUBMIT </a:t>
            </a:r>
            <a:endParaRPr lang="en-US" sz="3200" b="1" kern="0" dirty="0">
              <a:solidFill>
                <a:srgbClr val="E33B3A"/>
              </a:solidFill>
              <a:latin typeface="Patrick hand "/>
              <a:sym typeface="Arial" panose="020B0604020202020204"/>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18" grpId="0" animBg="1"/>
      <p:bldP spid="19" grpId="0" animBg="1"/>
      <p:bldP spid="20"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354349" y="1403734"/>
            <a:ext cx="639828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schoolwork</a:t>
            </a:r>
            <a:r>
              <a:rPr lang="en-US" sz="6000" b="1" dirty="0">
                <a:solidFill>
                  <a:srgbClr val="AD4F0F"/>
                </a:solidFill>
              </a:rPr>
              <a:t> </a:t>
            </a:r>
            <a:r>
              <a:rPr lang="en-US" sz="6000" b="1" dirty="0">
                <a:solidFill>
                  <a:srgbClr val="AD4F0F"/>
                </a:solidFill>
                <a:cs typeface="Calibri" panose="020F0502020204030204" pitchFamily="34" charset="0"/>
              </a:rPr>
              <a:t>(n)</a:t>
            </a:r>
            <a:endParaRPr lang="en-US" sz="6000" b="1" dirty="0">
              <a:solidFill>
                <a:srgbClr val="AD4F0F"/>
              </a:solidFill>
              <a:cs typeface="Calibri" panose="020F0502020204030204" pitchFamily="34" charset="0"/>
            </a:endParaRPr>
          </a:p>
        </p:txBody>
      </p:sp>
      <p:sp>
        <p:nvSpPr>
          <p:cNvPr id="12" name="Rectangle 11"/>
          <p:cNvSpPr/>
          <p:nvPr/>
        </p:nvSpPr>
        <p:spPr>
          <a:xfrm>
            <a:off x="844975" y="3846475"/>
            <a:ext cx="5030933" cy="1107996"/>
          </a:xfrm>
          <a:prstGeom prst="rect">
            <a:avLst/>
          </a:prstGeom>
        </p:spPr>
        <p:txBody>
          <a:bodyPr wrap="square">
            <a:spAutoFit/>
          </a:bodyPr>
          <a:lstStyle/>
          <a:p>
            <a:pPr lvl="0" algn="ctr"/>
            <a:r>
              <a:rPr lang="en-US" sz="6600" dirty="0" err="1"/>
              <a:t>việc</a:t>
            </a:r>
            <a:r>
              <a:rPr lang="en-US" sz="6600" dirty="0"/>
              <a:t> </a:t>
            </a:r>
            <a:r>
              <a:rPr lang="en-US" sz="6600" dirty="0" err="1"/>
              <a:t>học</a:t>
            </a:r>
            <a:r>
              <a:rPr lang="en-US" sz="6600" dirty="0"/>
              <a:t> </a:t>
            </a:r>
            <a:r>
              <a:rPr lang="en-US" sz="6600" dirty="0" err="1"/>
              <a:t>tập</a:t>
            </a:r>
            <a:endParaRPr lang="en-US" sz="6600" dirty="0"/>
          </a:p>
        </p:txBody>
      </p:sp>
      <p:sp>
        <p:nvSpPr>
          <p:cNvPr id="2" name="Rectangle 1"/>
          <p:cNvSpPr/>
          <p:nvPr/>
        </p:nvSpPr>
        <p:spPr>
          <a:xfrm>
            <a:off x="1488159" y="2999868"/>
            <a:ext cx="3479029"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skuːl.wɝːk</a:t>
            </a:r>
            <a:r>
              <a:rPr lang="en-US" sz="4800" b="1" dirty="0">
                <a:solidFill>
                  <a:schemeClr val="accent5">
                    <a:lumMod val="50000"/>
                  </a:schemeClr>
                </a:solidFill>
              </a:rPr>
              <a:t>/</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child sitting in front of a pile of book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52313" y="1857444"/>
            <a:ext cx="4806734" cy="3605050"/>
          </a:xfrm>
          <a:prstGeom prst="rect">
            <a:avLst/>
          </a:prstGeom>
        </p:spPr>
      </p:pic>
      <p:pic>
        <p:nvPicPr>
          <p:cNvPr id="4" name="schoolwork">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23192" y="2928003"/>
            <a:ext cx="926488" cy="9264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routine</a:t>
            </a:r>
            <a:r>
              <a:rPr lang="en-US" sz="6000" b="1" dirty="0">
                <a:solidFill>
                  <a:srgbClr val="AD4F0F"/>
                </a:solidFill>
              </a:rPr>
              <a:t> </a:t>
            </a:r>
            <a:r>
              <a:rPr lang="en-US" sz="6000" b="1" dirty="0">
                <a:solidFill>
                  <a:srgbClr val="AD4F0F"/>
                </a:solidFill>
                <a:cs typeface="Calibri" panose="020F0502020204030204" pitchFamily="34" charset="0"/>
              </a:rPr>
              <a:t>(n)</a:t>
            </a:r>
            <a:endParaRPr lang="en-US" sz="6000" b="1" dirty="0">
              <a:solidFill>
                <a:srgbClr val="AD4F0F"/>
              </a:solidFill>
              <a:cs typeface="Calibri" panose="020F0502020204030204" pitchFamily="34" charset="0"/>
            </a:endParaRPr>
          </a:p>
        </p:txBody>
      </p:sp>
      <p:sp>
        <p:nvSpPr>
          <p:cNvPr id="12" name="Rectangle 11"/>
          <p:cNvSpPr/>
          <p:nvPr/>
        </p:nvSpPr>
        <p:spPr>
          <a:xfrm>
            <a:off x="783171" y="4043922"/>
            <a:ext cx="5010924" cy="1569660"/>
          </a:xfrm>
          <a:prstGeom prst="rect">
            <a:avLst/>
          </a:prstGeom>
        </p:spPr>
        <p:txBody>
          <a:bodyPr wrap="square">
            <a:spAutoFit/>
          </a:bodyPr>
          <a:lstStyle/>
          <a:p>
            <a:pPr lvl="0" algn="ctr"/>
            <a:r>
              <a:rPr lang="en-US" sz="4800" dirty="0" err="1"/>
              <a:t>việc</a:t>
            </a:r>
            <a:r>
              <a:rPr lang="en-US" sz="4800" dirty="0"/>
              <a:t> </a:t>
            </a:r>
            <a:r>
              <a:rPr lang="en-US" sz="4800" dirty="0" err="1"/>
              <a:t>thường</a:t>
            </a:r>
            <a:r>
              <a:rPr lang="en-US" sz="4800" dirty="0"/>
              <a:t> </a:t>
            </a:r>
            <a:r>
              <a:rPr lang="en-US" sz="4800" dirty="0" err="1"/>
              <a:t>làm</a:t>
            </a:r>
            <a:r>
              <a:rPr lang="en-US" sz="4800" dirty="0"/>
              <a:t> (</a:t>
            </a:r>
            <a:r>
              <a:rPr lang="en-US" sz="4800" dirty="0" err="1"/>
              <a:t>hàng</a:t>
            </a:r>
            <a:r>
              <a:rPr lang="en-US" sz="4800" dirty="0"/>
              <a:t> </a:t>
            </a:r>
            <a:r>
              <a:rPr lang="en-US" sz="4800" dirty="0" err="1"/>
              <a:t>ngày</a:t>
            </a:r>
            <a:r>
              <a:rPr lang="en-US" sz="4800" dirty="0"/>
              <a:t>)</a:t>
            </a:r>
            <a:endParaRPr lang="en-US" sz="6600" dirty="0"/>
          </a:p>
        </p:txBody>
      </p:sp>
      <p:sp>
        <p:nvSpPr>
          <p:cNvPr id="2" name="Rectangle 1"/>
          <p:cNvSpPr/>
          <p:nvPr/>
        </p:nvSpPr>
        <p:spPr>
          <a:xfrm>
            <a:off x="2049352" y="3013501"/>
            <a:ext cx="2478563"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ru</a:t>
            </a:r>
            <a:r>
              <a:rPr lang="en-US" sz="4800" b="1" dirty="0">
                <a:solidFill>
                  <a:schemeClr val="accent5">
                    <a:lumMod val="50000"/>
                  </a:schemeClr>
                </a:solidFill>
              </a:rPr>
              <a:t>ːˈ</a:t>
            </a:r>
            <a:r>
              <a:rPr lang="en-US" sz="4800" b="1" dirty="0" err="1">
                <a:solidFill>
                  <a:schemeClr val="accent5">
                    <a:lumMod val="50000"/>
                  </a:schemeClr>
                </a:solidFill>
              </a:rPr>
              <a:t>tiːn</a:t>
            </a:r>
            <a:r>
              <a:rPr lang="en-US" sz="4800" b="1" dirty="0">
                <a:solidFill>
                  <a:schemeClr val="accent5">
                    <a:lumMod val="50000"/>
                  </a:schemeClr>
                </a:solidFill>
              </a:rPr>
              <a:t>/</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hild doing different activities&#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t="1" b="8097"/>
          <a:stretch>
            <a:fillRect/>
          </a:stretch>
        </p:blipFill>
        <p:spPr>
          <a:xfrm>
            <a:off x="6649320" y="1628060"/>
            <a:ext cx="4681281" cy="4646348"/>
          </a:xfrm>
          <a:prstGeom prst="rect">
            <a:avLst/>
          </a:prstGeom>
        </p:spPr>
      </p:pic>
      <p:pic>
        <p:nvPicPr>
          <p:cNvPr id="4" name="routine">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85163" y="1785305"/>
            <a:ext cx="853895" cy="853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612111" y="1528724"/>
            <a:ext cx="5231128"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submit</a:t>
            </a:r>
            <a:r>
              <a:rPr lang="en-US" sz="6000" b="1" dirty="0">
                <a:solidFill>
                  <a:srgbClr val="AD4F0F"/>
                </a:solidFill>
              </a:rPr>
              <a:t> </a:t>
            </a:r>
            <a:r>
              <a:rPr lang="en-US" sz="6000" b="1" dirty="0">
                <a:solidFill>
                  <a:srgbClr val="AD4F0F"/>
                </a:solidFill>
                <a:cs typeface="Calibri" panose="020F0502020204030204" pitchFamily="34" charset="0"/>
              </a:rPr>
              <a:t>(v)</a:t>
            </a:r>
            <a:endParaRPr lang="en-US" sz="6000" b="1" dirty="0">
              <a:solidFill>
                <a:srgbClr val="AD4F0F"/>
              </a:solidFill>
              <a:cs typeface="Calibri" panose="020F0502020204030204" pitchFamily="34" charset="0"/>
            </a:endParaRPr>
          </a:p>
        </p:txBody>
      </p:sp>
      <p:sp>
        <p:nvSpPr>
          <p:cNvPr id="12" name="Rectangle 11"/>
          <p:cNvSpPr/>
          <p:nvPr/>
        </p:nvSpPr>
        <p:spPr>
          <a:xfrm>
            <a:off x="1202228" y="3977419"/>
            <a:ext cx="4050892" cy="830997"/>
          </a:xfrm>
          <a:prstGeom prst="rect">
            <a:avLst/>
          </a:prstGeom>
        </p:spPr>
        <p:txBody>
          <a:bodyPr wrap="square">
            <a:spAutoFit/>
          </a:bodyPr>
          <a:lstStyle/>
          <a:p>
            <a:pPr lvl="0" algn="ctr"/>
            <a:r>
              <a:rPr lang="en-US" sz="4800" dirty="0" err="1"/>
              <a:t>nộp</a:t>
            </a:r>
            <a:r>
              <a:rPr lang="en-US" sz="4800" dirty="0"/>
              <a:t>, </a:t>
            </a:r>
            <a:r>
              <a:rPr lang="en-US" sz="4800" dirty="0" err="1"/>
              <a:t>đệ</a:t>
            </a:r>
            <a:r>
              <a:rPr lang="en-US" sz="4800" dirty="0"/>
              <a:t> </a:t>
            </a:r>
            <a:r>
              <a:rPr lang="en-US" sz="4800" dirty="0" err="1"/>
              <a:t>trình</a:t>
            </a:r>
            <a:endParaRPr lang="en-US" sz="6600" dirty="0"/>
          </a:p>
        </p:txBody>
      </p:sp>
      <p:sp>
        <p:nvSpPr>
          <p:cNvPr id="2" name="Rectangle 1"/>
          <p:cNvSpPr/>
          <p:nvPr/>
        </p:nvSpPr>
        <p:spPr>
          <a:xfrm>
            <a:off x="1890064" y="2999868"/>
            <a:ext cx="2675220" cy="830997"/>
          </a:xfrm>
          <a:prstGeom prst="rect">
            <a:avLst/>
          </a:prstGeom>
        </p:spPr>
        <p:txBody>
          <a:bodyPr wrap="none">
            <a:spAutoFit/>
          </a:bodyPr>
          <a:lstStyle/>
          <a:p>
            <a:pPr algn="ctr"/>
            <a:r>
              <a:rPr lang="en-US" sz="4800" b="1" dirty="0">
                <a:solidFill>
                  <a:schemeClr val="accent5">
                    <a:lumMod val="50000"/>
                  </a:schemeClr>
                </a:solidFill>
              </a:rPr>
              <a:t>/</a:t>
            </a:r>
            <a:r>
              <a:rPr lang="en-US" sz="4800" b="1" dirty="0" err="1">
                <a:solidFill>
                  <a:schemeClr val="accent5">
                    <a:lumMod val="50000"/>
                  </a:schemeClr>
                </a:solidFill>
              </a:rPr>
              <a:t>səbˈmɪt</a:t>
            </a:r>
            <a:r>
              <a:rPr lang="en-US" sz="4800" b="1" dirty="0">
                <a:solidFill>
                  <a:schemeClr val="accent5">
                    <a:lumMod val="50000"/>
                  </a:schemeClr>
                </a:solidFill>
              </a:rPr>
              <a:t>/</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cartoon of a person holding papers&#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135606" y="1528724"/>
            <a:ext cx="4118500" cy="4604015"/>
          </a:xfrm>
          <a:prstGeom prst="rect">
            <a:avLst/>
          </a:prstGeom>
        </p:spPr>
      </p:pic>
      <p:pic>
        <p:nvPicPr>
          <p:cNvPr id="4" name="submit">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343851" y="2017041"/>
            <a:ext cx="751697" cy="751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172" y="-7620"/>
            <a:ext cx="12192000" cy="1083309"/>
            <a:chOff x="7620" y="-7620"/>
            <a:chExt cx="12192000" cy="1083309"/>
          </a:xfrm>
        </p:grpSpPr>
        <p:sp>
          <p:nvSpPr>
            <p:cNvPr id="14" name="Round Single Corner Rectangle 13"/>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ound Single Corner Rectangle 15"/>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 Single Corner Rectangle 16"/>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0" y="1528724"/>
            <a:ext cx="5843239"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8000" b="1" dirty="0">
                <a:solidFill>
                  <a:srgbClr val="AD4F0F"/>
                </a:solidFill>
              </a:rPr>
              <a:t>minimize</a:t>
            </a:r>
            <a:r>
              <a:rPr lang="en-US" sz="6000" b="1" dirty="0">
                <a:solidFill>
                  <a:srgbClr val="AD4F0F"/>
                </a:solidFill>
              </a:rPr>
              <a:t> </a:t>
            </a:r>
            <a:r>
              <a:rPr lang="en-US" sz="6000" b="1" dirty="0">
                <a:solidFill>
                  <a:srgbClr val="AD4F0F"/>
                </a:solidFill>
                <a:cs typeface="Calibri" panose="020F0502020204030204" pitchFamily="34" charset="0"/>
              </a:rPr>
              <a:t>(v)</a:t>
            </a:r>
            <a:endParaRPr lang="en-US" sz="6000" b="1" dirty="0">
              <a:solidFill>
                <a:srgbClr val="AD4F0F"/>
              </a:solidFill>
              <a:cs typeface="Calibri" panose="020F0502020204030204" pitchFamily="34" charset="0"/>
            </a:endParaRPr>
          </a:p>
        </p:txBody>
      </p:sp>
      <p:sp>
        <p:nvSpPr>
          <p:cNvPr id="12" name="Rectangle 11"/>
          <p:cNvSpPr/>
          <p:nvPr/>
        </p:nvSpPr>
        <p:spPr>
          <a:xfrm>
            <a:off x="312458" y="3970348"/>
            <a:ext cx="4050892" cy="1569660"/>
          </a:xfrm>
          <a:prstGeom prst="rect">
            <a:avLst/>
          </a:prstGeom>
        </p:spPr>
        <p:txBody>
          <a:bodyPr wrap="square">
            <a:spAutoFit/>
          </a:bodyPr>
          <a:lstStyle/>
          <a:p>
            <a:pPr lvl="0" algn="ctr"/>
            <a:r>
              <a:rPr lang="en-US" sz="4800" dirty="0" err="1"/>
              <a:t>giảm</a:t>
            </a:r>
            <a:r>
              <a:rPr lang="en-US" sz="4800" dirty="0"/>
              <a:t> </a:t>
            </a:r>
            <a:r>
              <a:rPr lang="en-US" sz="4800" dirty="0" err="1"/>
              <a:t>đến</a:t>
            </a:r>
            <a:r>
              <a:rPr lang="en-US" sz="4800" dirty="0"/>
              <a:t> </a:t>
            </a:r>
            <a:r>
              <a:rPr lang="en-US" sz="4800" dirty="0" err="1"/>
              <a:t>mức</a:t>
            </a:r>
            <a:r>
              <a:rPr lang="en-US" sz="4800" dirty="0"/>
              <a:t>  </a:t>
            </a:r>
            <a:r>
              <a:rPr lang="en-US" sz="4800" dirty="0" err="1"/>
              <a:t>tối</a:t>
            </a:r>
            <a:r>
              <a:rPr lang="en-US" sz="4800" dirty="0"/>
              <a:t> </a:t>
            </a:r>
            <a:r>
              <a:rPr lang="en-US" sz="4800" dirty="0" err="1"/>
              <a:t>thiểu</a:t>
            </a:r>
            <a:endParaRPr lang="en-US" sz="6600" dirty="0"/>
          </a:p>
        </p:txBody>
      </p:sp>
      <p:sp>
        <p:nvSpPr>
          <p:cNvPr id="2" name="Rectangle 1"/>
          <p:cNvSpPr/>
          <p:nvPr/>
        </p:nvSpPr>
        <p:spPr>
          <a:xfrm>
            <a:off x="483871" y="2921809"/>
            <a:ext cx="3708067" cy="830997"/>
          </a:xfrm>
          <a:prstGeom prst="rect">
            <a:avLst/>
          </a:prstGeom>
        </p:spPr>
        <p:txBody>
          <a:bodyPr wrap="none">
            <a:spAutoFit/>
          </a:bodyPr>
          <a:lstStyle/>
          <a:p>
            <a:pPr algn="ctr"/>
            <a:r>
              <a:rPr lang="en-US" sz="4800" b="1" dirty="0">
                <a:solidFill>
                  <a:schemeClr val="accent5">
                    <a:lumMod val="50000"/>
                  </a:schemeClr>
                </a:solidFill>
              </a:rPr>
              <a:t>/ˈ</a:t>
            </a:r>
            <a:r>
              <a:rPr lang="en-US" sz="4800" b="1" dirty="0" err="1">
                <a:solidFill>
                  <a:schemeClr val="accent5">
                    <a:lumMod val="50000"/>
                  </a:schemeClr>
                </a:solidFill>
              </a:rPr>
              <a:t>mɪn.ɪ.maɪz</a:t>
            </a:r>
            <a:r>
              <a:rPr lang="en-US" sz="4800" b="1" dirty="0">
                <a:solidFill>
                  <a:schemeClr val="accent5">
                    <a:lumMod val="50000"/>
                  </a:schemeClr>
                </a:solidFill>
              </a:rPr>
              <a:t>/</a:t>
            </a:r>
            <a:endParaRPr lang="en-US" sz="4800" b="1" dirty="0">
              <a:solidFill>
                <a:schemeClr val="accent5">
                  <a:lumMod val="50000"/>
                </a:schemeClr>
              </a:solidFill>
            </a:endParaRPr>
          </a:p>
        </p:txBody>
      </p:sp>
      <p:sp>
        <p:nvSpPr>
          <p:cNvPr id="15" name="TextBox 14"/>
          <p:cNvSpPr txBox="1"/>
          <p:nvPr/>
        </p:nvSpPr>
        <p:spPr>
          <a:xfrm>
            <a:off x="487067" y="13593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5843239" y="2019210"/>
            <a:ext cx="6703234" cy="477054"/>
          </a:xfrm>
          <a:prstGeom prst="rect">
            <a:avLst/>
          </a:prstGeom>
          <a:noFill/>
        </p:spPr>
        <p:txBody>
          <a:bodyPr wrap="square">
            <a:spAutoFit/>
          </a:bodyPr>
          <a:lstStyle/>
          <a:p>
            <a:r>
              <a:rPr lang="en-US" sz="2500" b="0" i="0" dirty="0">
                <a:solidFill>
                  <a:srgbClr val="F26648"/>
                </a:solidFill>
                <a:effectLst/>
                <a:latin typeface="Source Sans Pro" panose="020B0503030403020204" pitchFamily="34" charset="0"/>
              </a:rPr>
              <a:t>.</a:t>
            </a:r>
            <a:endParaRPr lang="en-US" sz="2500" dirty="0">
              <a:solidFill>
                <a:srgbClr val="F26648"/>
              </a:solidFill>
            </a:endParaRPr>
          </a:p>
        </p:txBody>
      </p:sp>
      <p:pic>
        <p:nvPicPr>
          <p:cNvPr id="3" name="Picture 2" descr="A black background with a black square&#10;&#10;Description automatically generated with medium confidence"/>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528999" y="2019210"/>
            <a:ext cx="3627837" cy="3627837"/>
          </a:xfrm>
          <a:prstGeom prst="rect">
            <a:avLst/>
          </a:prstGeom>
        </p:spPr>
      </p:pic>
      <p:pic>
        <p:nvPicPr>
          <p:cNvPr id="4" name="minimize">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809871" y="201921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8"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bldLst>
      <p:bldP spid="12"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72" y="-7620"/>
            <a:ext cx="12192000" cy="1083309"/>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1022555" y="1105744"/>
          <a:ext cx="10953135" cy="4669548"/>
        </p:xfrm>
        <a:graphic>
          <a:graphicData uri="http://schemas.openxmlformats.org/drawingml/2006/table">
            <a:tbl>
              <a:tblPr firstRow="1" bandRow="1">
                <a:tableStyleId>{5DA37D80-6434-44D0-A028-1B22A696006F}</a:tableStyleId>
              </a:tblPr>
              <a:tblGrid>
                <a:gridCol w="4299722"/>
                <a:gridCol w="3170082"/>
                <a:gridCol w="3483331"/>
              </a:tblGrid>
              <a:tr h="815406">
                <a:tc>
                  <a:txBody>
                    <a:bodyPr/>
                    <a:lstStyle/>
                    <a:p>
                      <a:pPr algn="ctr"/>
                      <a:r>
                        <a:rPr lang="en-US" sz="2800" b="1" dirty="0">
                          <a:solidFill>
                            <a:srgbClr val="05A0B8"/>
                          </a:solidFill>
                        </a:rPr>
                        <a:t>New words</a:t>
                      </a:r>
                      <a:endParaRPr lang="en-US" sz="2800" b="1" dirty="0">
                        <a:solidFill>
                          <a:srgbClr val="05A0B8"/>
                        </a:solidFill>
                      </a:endParaRPr>
                    </a:p>
                  </a:txBody>
                  <a:tcPr anchor="ctr"/>
                </a:tc>
                <a:tc>
                  <a:txBody>
                    <a:bodyPr/>
                    <a:lstStyle/>
                    <a:p>
                      <a:pPr algn="ctr"/>
                      <a:r>
                        <a:rPr lang="en-US" sz="2800" b="1" dirty="0">
                          <a:solidFill>
                            <a:srgbClr val="05A0B8"/>
                          </a:solidFill>
                        </a:rPr>
                        <a:t>Pronunciation</a:t>
                      </a:r>
                      <a:endParaRPr lang="en-US" sz="2800" b="1" dirty="0">
                        <a:solidFill>
                          <a:srgbClr val="05A0B8"/>
                        </a:solidFill>
                      </a:endParaRPr>
                    </a:p>
                  </a:txBody>
                  <a:tcPr anchor="ctr"/>
                </a:tc>
                <a:tc>
                  <a:txBody>
                    <a:bodyPr/>
                    <a:lstStyle/>
                    <a:p>
                      <a:pPr algn="ctr"/>
                      <a:r>
                        <a:rPr lang="en-US" sz="2800" b="1" dirty="0">
                          <a:solidFill>
                            <a:srgbClr val="05A0B8"/>
                          </a:solidFill>
                        </a:rPr>
                        <a:t>Meaning</a:t>
                      </a:r>
                      <a:endParaRPr lang="en-US" sz="2800" b="1" dirty="0">
                        <a:solidFill>
                          <a:srgbClr val="05A0B8"/>
                        </a:solidFill>
                      </a:endParaRPr>
                    </a:p>
                  </a:txBody>
                  <a:tcPr anchor="ctr"/>
                </a:tc>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1. schoolwork (n)</a:t>
                      </a: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skuːl.wɝːk</a:t>
                      </a:r>
                      <a:r>
                        <a:rPr lang="en-US" sz="3200" b="1" dirty="0">
                          <a:solidFill>
                            <a:schemeClr val="accent5">
                              <a:lumMod val="50000"/>
                            </a:schemeClr>
                          </a:solidFill>
                        </a:rPr>
                        <a:t>/</a:t>
                      </a:r>
                      <a:endParaRPr lang="en-US" sz="3200" b="1" dirty="0">
                        <a:solidFill>
                          <a:schemeClr val="accent5">
                            <a:lumMod val="50000"/>
                          </a:schemeClr>
                        </a:solidFill>
                      </a:endParaRPr>
                    </a:p>
                  </a:txBody>
                  <a:tcPr marL="36195" marR="36195" marT="71755" marB="71755" anchor="ctr"/>
                </a:tc>
                <a:tc>
                  <a:txBody>
                    <a:bodyPr/>
                    <a:lstStyle/>
                    <a:p>
                      <a:pPr lvl="0" algn="ctr"/>
                      <a:r>
                        <a:rPr lang="en-US" sz="3200" dirty="0" err="1"/>
                        <a:t>việc</a:t>
                      </a:r>
                      <a:r>
                        <a:rPr lang="en-US" sz="3200" dirty="0"/>
                        <a:t> </a:t>
                      </a:r>
                      <a:r>
                        <a:rPr lang="en-US" sz="3200" dirty="0" err="1"/>
                        <a:t>học</a:t>
                      </a:r>
                      <a:r>
                        <a:rPr lang="en-US" sz="3200" dirty="0"/>
                        <a:t> </a:t>
                      </a:r>
                      <a:r>
                        <a:rPr lang="en-US" sz="3200" dirty="0" err="1"/>
                        <a:t>tập</a:t>
                      </a:r>
                      <a:endParaRPr lang="en-US" sz="3200" dirty="0"/>
                    </a:p>
                  </a:txBody>
                  <a:tcPr marL="36195" marR="36195" marT="71755" marB="71755" anchor="ctr"/>
                </a:tc>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2. routine (n)</a:t>
                      </a:r>
                      <a:endParaRPr lang="en-US" sz="3200" b="0" dirty="0">
                        <a:solidFill>
                          <a:srgbClr val="0070C0"/>
                        </a:solidFill>
                        <a:effectLst/>
                        <a:latin typeface="Calibri" panose="020F0502020204030204" pitchFamily="34" charset="0"/>
                        <a:ea typeface="Calibri" panose="020F0502020204030204" pitchFamily="34" charset="0"/>
                        <a:cs typeface="Calibri" panose="020F0502020204030204" pitchFamily="34" charset="0"/>
                      </a:endParaRP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ru</a:t>
                      </a:r>
                      <a:r>
                        <a:rPr lang="en-US" sz="3200" b="1" dirty="0">
                          <a:solidFill>
                            <a:schemeClr val="accent5">
                              <a:lumMod val="50000"/>
                            </a:schemeClr>
                          </a:solidFill>
                        </a:rPr>
                        <a:t>ːˈ</a:t>
                      </a:r>
                      <a:r>
                        <a:rPr lang="en-US" sz="3200" b="1" dirty="0" err="1">
                          <a:solidFill>
                            <a:schemeClr val="accent5">
                              <a:lumMod val="50000"/>
                            </a:schemeClr>
                          </a:solidFill>
                        </a:rPr>
                        <a:t>tiːn</a:t>
                      </a:r>
                      <a:r>
                        <a:rPr lang="en-US" sz="3200" b="1" dirty="0">
                          <a:solidFill>
                            <a:schemeClr val="accent5">
                              <a:lumMod val="50000"/>
                            </a:schemeClr>
                          </a:solidFill>
                        </a:rPr>
                        <a:t>/</a:t>
                      </a:r>
                      <a:endParaRPr lang="en-US" sz="3200" b="1" dirty="0">
                        <a:solidFill>
                          <a:schemeClr val="accent5">
                            <a:lumMod val="50000"/>
                          </a:schemeClr>
                        </a:solidFill>
                      </a:endParaRPr>
                    </a:p>
                  </a:txBody>
                  <a:tcPr marL="36195" marR="36195" marT="71755" marB="71755" anchor="ctr"/>
                </a:tc>
                <a:tc>
                  <a:txBody>
                    <a:bodyPr/>
                    <a:lstStyle/>
                    <a:p>
                      <a:pPr lvl="0" algn="ctr"/>
                      <a:r>
                        <a:rPr lang="en-US" sz="3200" dirty="0" err="1"/>
                        <a:t>việc</a:t>
                      </a:r>
                      <a:r>
                        <a:rPr lang="en-US" sz="3200" dirty="0"/>
                        <a:t> </a:t>
                      </a:r>
                      <a:r>
                        <a:rPr lang="en-US" sz="3200" dirty="0" err="1"/>
                        <a:t>thường</a:t>
                      </a:r>
                      <a:r>
                        <a:rPr lang="en-US" sz="3200" dirty="0"/>
                        <a:t> </a:t>
                      </a:r>
                      <a:r>
                        <a:rPr lang="en-US" sz="3200" dirty="0" err="1"/>
                        <a:t>làm</a:t>
                      </a:r>
                      <a:r>
                        <a:rPr lang="en-US" sz="3200" dirty="0"/>
                        <a:t> (</a:t>
                      </a:r>
                      <a:r>
                        <a:rPr lang="en-US" sz="3200" dirty="0" err="1"/>
                        <a:t>hàng</a:t>
                      </a:r>
                      <a:r>
                        <a:rPr lang="en-US" sz="3200" dirty="0"/>
                        <a:t> </a:t>
                      </a:r>
                      <a:r>
                        <a:rPr lang="en-US" sz="3200" dirty="0" err="1"/>
                        <a:t>ngày</a:t>
                      </a:r>
                      <a:r>
                        <a:rPr lang="en-US" sz="3200" dirty="0"/>
                        <a:t>)</a:t>
                      </a:r>
                      <a:endParaRPr lang="en-US" sz="4400" dirty="0"/>
                    </a:p>
                  </a:txBody>
                  <a:tcPr marL="36195" marR="36195" marT="71755" marB="71755" anchor="ctr"/>
                </a:tc>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3. submit (v)</a:t>
                      </a: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a:t>
                      </a:r>
                      <a:r>
                        <a:rPr lang="en-US" sz="3200" b="1" dirty="0" err="1">
                          <a:solidFill>
                            <a:schemeClr val="accent5">
                              <a:lumMod val="50000"/>
                            </a:schemeClr>
                          </a:solidFill>
                        </a:rPr>
                        <a:t>səbˈmɪt</a:t>
                      </a:r>
                      <a:r>
                        <a:rPr lang="en-US" sz="3200" b="1" dirty="0">
                          <a:solidFill>
                            <a:schemeClr val="accent5">
                              <a:lumMod val="50000"/>
                            </a:schemeClr>
                          </a:solidFill>
                        </a:rPr>
                        <a:t>/</a:t>
                      </a:r>
                      <a:endParaRPr lang="en-US" sz="3200" b="1" dirty="0">
                        <a:solidFill>
                          <a:schemeClr val="accent5">
                            <a:lumMod val="50000"/>
                          </a:schemeClr>
                        </a:solidFill>
                      </a:endParaRPr>
                    </a:p>
                  </a:txBody>
                  <a:tcPr marL="36195" marR="36195" marT="71755" marB="71755" anchor="ctr"/>
                </a:tc>
                <a:tc>
                  <a:txBody>
                    <a:bodyPr/>
                    <a:lstStyle/>
                    <a:p>
                      <a:pPr lvl="0" algn="ctr"/>
                      <a:r>
                        <a:rPr lang="en-US" sz="3200" dirty="0" err="1"/>
                        <a:t>nộp</a:t>
                      </a:r>
                      <a:r>
                        <a:rPr lang="en-US" sz="3200" dirty="0"/>
                        <a:t>, </a:t>
                      </a:r>
                      <a:r>
                        <a:rPr lang="en-US" sz="3200" dirty="0" err="1"/>
                        <a:t>đệ</a:t>
                      </a:r>
                      <a:r>
                        <a:rPr lang="en-US" sz="3200" dirty="0"/>
                        <a:t> </a:t>
                      </a:r>
                      <a:r>
                        <a:rPr lang="en-US" sz="3200" dirty="0" err="1"/>
                        <a:t>trình</a:t>
                      </a:r>
                      <a:endParaRPr lang="en-US" sz="4400" dirty="0"/>
                    </a:p>
                  </a:txBody>
                  <a:tcPr marL="36195" marR="36195" marT="71755" marB="71755" anchor="ctr"/>
                </a:tc>
              </a:tr>
              <a:tr h="785595">
                <a:tc>
                  <a:txBody>
                    <a:bodyPr/>
                    <a:lstStyle/>
                    <a:p>
                      <a:pPr marL="144145" marR="0" indent="-144145">
                        <a:lnSpc>
                          <a:spcPct val="107000"/>
                        </a:lnSpc>
                        <a:spcBef>
                          <a:spcPts val="0"/>
                        </a:spcBef>
                        <a:spcAft>
                          <a:spcPts val="0"/>
                        </a:spcAft>
                      </a:pPr>
                      <a:r>
                        <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rPr>
                        <a:t>4. minimize (v)</a:t>
                      </a: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144145" marR="0" indent="-144145">
                        <a:lnSpc>
                          <a:spcPct val="107000"/>
                        </a:lnSpc>
                        <a:spcBef>
                          <a:spcPts val="0"/>
                        </a:spcBef>
                        <a:spcAft>
                          <a:spcPts val="0"/>
                        </a:spcAft>
                      </a:pPr>
                      <a:endParaRPr lang="en-US" sz="3200" b="0" dirty="0">
                        <a:solidFill>
                          <a:srgbClr val="0070C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algn="ctr"/>
                      <a:r>
                        <a:rPr lang="en-US" sz="3200" b="1" dirty="0">
                          <a:solidFill>
                            <a:schemeClr val="accent5">
                              <a:lumMod val="50000"/>
                            </a:schemeClr>
                          </a:solidFill>
                        </a:rPr>
                        <a:t>/ˈ</a:t>
                      </a:r>
                      <a:r>
                        <a:rPr lang="en-US" sz="3200" b="1" dirty="0" err="1">
                          <a:solidFill>
                            <a:schemeClr val="accent5">
                              <a:lumMod val="50000"/>
                            </a:schemeClr>
                          </a:solidFill>
                        </a:rPr>
                        <a:t>mɪn.ɪ.maɪz</a:t>
                      </a:r>
                      <a:r>
                        <a:rPr lang="en-US" sz="3200" b="1" dirty="0">
                          <a:solidFill>
                            <a:schemeClr val="accent5">
                              <a:lumMod val="50000"/>
                            </a:schemeClr>
                          </a:solidFill>
                        </a:rPr>
                        <a:t>/</a:t>
                      </a:r>
                      <a:endParaRPr lang="en-US" sz="3200" b="1" dirty="0">
                        <a:solidFill>
                          <a:schemeClr val="accent5">
                            <a:lumMod val="50000"/>
                          </a:schemeClr>
                        </a:solidFill>
                      </a:endParaRPr>
                    </a:p>
                  </a:txBody>
                  <a:tcPr marL="36195" marR="36195" marT="71755" marB="71755" anchor="ctr"/>
                </a:tc>
                <a:tc>
                  <a:txBody>
                    <a:bodyPr/>
                    <a:lstStyle/>
                    <a:p>
                      <a:pPr lvl="0" algn="ctr"/>
                      <a:r>
                        <a:rPr lang="en-US" sz="3200" dirty="0" err="1"/>
                        <a:t>giảm</a:t>
                      </a:r>
                      <a:r>
                        <a:rPr lang="en-US" sz="3200" dirty="0"/>
                        <a:t> </a:t>
                      </a:r>
                      <a:r>
                        <a:rPr lang="en-US" sz="3200" dirty="0" err="1"/>
                        <a:t>đến</a:t>
                      </a:r>
                      <a:r>
                        <a:rPr lang="en-US" sz="3200" dirty="0"/>
                        <a:t> </a:t>
                      </a:r>
                      <a:r>
                        <a:rPr lang="en-US" sz="3200" dirty="0" err="1"/>
                        <a:t>mức</a:t>
                      </a:r>
                      <a:r>
                        <a:rPr lang="en-US" sz="3200" dirty="0"/>
                        <a:t>  </a:t>
                      </a:r>
                      <a:r>
                        <a:rPr lang="en-US" sz="3200" dirty="0" err="1"/>
                        <a:t>tối</a:t>
                      </a:r>
                      <a:r>
                        <a:rPr lang="en-US" sz="3200" dirty="0"/>
                        <a:t> </a:t>
                      </a:r>
                      <a:r>
                        <a:rPr lang="en-US" sz="3200" dirty="0" err="1"/>
                        <a:t>thiểu</a:t>
                      </a:r>
                      <a:endParaRPr lang="en-US" sz="4400" dirty="0"/>
                    </a:p>
                  </a:txBody>
                  <a:tcPr marL="36195" marR="36195" marT="71755" marB="71755" anchor="ctr"/>
                </a:tc>
              </a:tr>
            </a:tbl>
          </a:graphicData>
        </a:graphic>
      </p:graphicFrame>
      <p:sp>
        <p:nvSpPr>
          <p:cNvPr id="6" name="TextBox 5"/>
          <p:cNvSpPr txBox="1"/>
          <p:nvPr/>
        </p:nvSpPr>
        <p:spPr>
          <a:xfrm>
            <a:off x="499767" y="19308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8" name="minimize">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331088" y="4924707"/>
            <a:ext cx="487363" cy="487363"/>
          </a:xfrm>
          <a:prstGeom prst="rect">
            <a:avLst/>
          </a:prstGeom>
        </p:spPr>
      </p:pic>
      <p:pic>
        <p:nvPicPr>
          <p:cNvPr id="9" name="submit">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3"/>
          <a:stretch>
            <a:fillRect/>
          </a:stretch>
        </p:blipFill>
        <p:spPr>
          <a:xfrm>
            <a:off x="287091" y="3930869"/>
            <a:ext cx="487363" cy="487363"/>
          </a:xfrm>
          <a:prstGeom prst="rect">
            <a:avLst/>
          </a:prstGeom>
        </p:spPr>
      </p:pic>
      <p:pic>
        <p:nvPicPr>
          <p:cNvPr id="20" name="routine">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3"/>
          <a:stretch>
            <a:fillRect/>
          </a:stretch>
        </p:blipFill>
        <p:spPr>
          <a:xfrm>
            <a:off x="270679" y="2927131"/>
            <a:ext cx="487363" cy="487363"/>
          </a:xfrm>
          <a:prstGeom prst="rect">
            <a:avLst/>
          </a:prstGeom>
        </p:spPr>
      </p:pic>
      <p:pic>
        <p:nvPicPr>
          <p:cNvPr id="21" name="schoolwork">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287091" y="2032541"/>
            <a:ext cx="487363" cy="487363"/>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audio>
              <p:cMediaNode vol="80000">
                <p:cTn id="3" fill="hold" display="0">
                  <p:stCondLst>
                    <p:cond delay="indefinite"/>
                  </p:stCondLst>
                  <p:endCondLst>
                    <p:cond evt="onStopAudio" delay="0">
                      <p:tgtEl>
                        <p:sldTgt/>
                      </p:tgtEl>
                    </p:cond>
                  </p:endCondLst>
                </p:cTn>
                <p:tgtEl>
                  <p:spTgt spid="9"/>
                </p:tgtEl>
              </p:cMediaNode>
            </p:audio>
            <p:audio>
              <p:cMediaNode vol="80000">
                <p:cTn id="4" fill="hold" display="0">
                  <p:stCondLst>
                    <p:cond delay="indefinite"/>
                  </p:stCondLst>
                  <p:endCondLst>
                    <p:cond evt="onStopAudio" delay="0">
                      <p:tgtEl>
                        <p:sldTgt/>
                      </p:tgtEl>
                    </p:cond>
                  </p:endCondLst>
                </p:cTn>
                <p:tgtEl>
                  <p:spTgt spid="20"/>
                </p:tgtEl>
              </p:cMediaNode>
            </p:audio>
            <p:audio>
              <p:cMediaNode vol="80000">
                <p:cTn id="5" fill="hold" display="0">
                  <p:stCondLst>
                    <p:cond delay="indefinite"/>
                  </p:stCondLst>
                  <p:endCondLst>
                    <p:cond evt="onStopAudio" delay="0">
                      <p:tgtEl>
                        <p:sldTgt/>
                      </p:tgtEl>
                    </p:cond>
                  </p:endCondLst>
                </p:cTn>
                <p:tgtEl>
                  <p:spTgt spid="2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461665"/>
          </a:xfrm>
          <a:prstGeom prst="rect">
            <a:avLst/>
          </a:prstGeom>
          <a:noFill/>
          <a:effectLst/>
        </p:spPr>
        <p:txBody>
          <a:bodyPr wrap="square" rtlCol="0">
            <a:spAutoFit/>
          </a:bodyPr>
          <a:lstStyle/>
          <a:p>
            <a:r>
              <a:rPr lang="en-US" sz="2400" b="1" dirty="0"/>
              <a:t>Work in pairs. Discuss the following question.</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Google Shape;622;p31" descr="Two people talking, dialogue, people png | PNGEgg"/>
          <p:cNvPicPr preferRelativeResize="0"/>
          <p:nvPr/>
        </p:nvPicPr>
        <p:blipFill rotWithShape="1">
          <a:blip r:embed="rId1"/>
          <a:srcRect l="55624"/>
          <a:stretch>
            <a:fillRect/>
          </a:stretch>
        </p:blipFill>
        <p:spPr>
          <a:xfrm>
            <a:off x="2233662" y="5016395"/>
            <a:ext cx="1306285" cy="1589357"/>
          </a:xfrm>
          <a:prstGeom prst="rect">
            <a:avLst/>
          </a:prstGeom>
          <a:noFill/>
          <a:ln>
            <a:noFill/>
          </a:ln>
        </p:spPr>
      </p:pic>
      <p:pic>
        <p:nvPicPr>
          <p:cNvPr id="4" name="Google Shape;623;p31" descr="Two people talking, dialogue, people png | PNGEgg"/>
          <p:cNvPicPr preferRelativeResize="0"/>
          <p:nvPr/>
        </p:nvPicPr>
        <p:blipFill rotWithShape="1">
          <a:blip r:embed="rId2"/>
          <a:srcRect l="-378" t="-1424" r="38309" b="1424"/>
          <a:stretch>
            <a:fillRect/>
          </a:stretch>
        </p:blipFill>
        <p:spPr>
          <a:xfrm>
            <a:off x="515852" y="4993948"/>
            <a:ext cx="1755996" cy="1592053"/>
          </a:xfrm>
          <a:prstGeom prst="rect">
            <a:avLst/>
          </a:prstGeom>
          <a:noFill/>
          <a:ln>
            <a:noFill/>
          </a:ln>
        </p:spPr>
      </p:pic>
      <p:pic>
        <p:nvPicPr>
          <p:cNvPr id="5" name="Google Shape;624;p31"/>
          <p:cNvPicPr preferRelativeResize="0"/>
          <p:nvPr/>
        </p:nvPicPr>
        <p:blipFill rotWithShape="1">
          <a:blip r:embed="rId3"/>
          <a:srcRect/>
          <a:stretch>
            <a:fillRect/>
          </a:stretch>
        </p:blipFill>
        <p:spPr>
          <a:xfrm rot="21388127">
            <a:off x="2238899" y="3902744"/>
            <a:ext cx="1295808" cy="1061105"/>
          </a:xfrm>
          <a:prstGeom prst="rect">
            <a:avLst/>
          </a:prstGeom>
          <a:noFill/>
          <a:ln>
            <a:noFill/>
          </a:ln>
        </p:spPr>
      </p:pic>
      <p:pic>
        <p:nvPicPr>
          <p:cNvPr id="6" name="Google Shape;626;p31"/>
          <p:cNvPicPr preferRelativeResize="0"/>
          <p:nvPr/>
        </p:nvPicPr>
        <p:blipFill rotWithShape="1">
          <a:blip r:embed="rId3"/>
          <a:srcRect/>
          <a:stretch>
            <a:fillRect/>
          </a:stretch>
        </p:blipFill>
        <p:spPr>
          <a:xfrm flipH="1">
            <a:off x="487067" y="3904809"/>
            <a:ext cx="1500893" cy="1056975"/>
          </a:xfrm>
          <a:prstGeom prst="rect">
            <a:avLst/>
          </a:prstGeom>
          <a:noFill/>
          <a:ln>
            <a:noFill/>
          </a:ln>
        </p:spPr>
      </p:pic>
      <p:sp>
        <p:nvSpPr>
          <p:cNvPr id="7" name="Hộp Văn bản 3"/>
          <p:cNvSpPr txBox="1"/>
          <p:nvPr/>
        </p:nvSpPr>
        <p:spPr>
          <a:xfrm>
            <a:off x="1393850" y="2051901"/>
            <a:ext cx="10392950" cy="1569660"/>
          </a:xfrm>
          <a:prstGeom prst="rect">
            <a:avLst/>
          </a:prstGeom>
          <a:noFill/>
        </p:spPr>
        <p:txBody>
          <a:bodyPr wrap="square">
            <a:spAutoFit/>
          </a:bodyPr>
          <a:lstStyle/>
          <a:p>
            <a:pPr algn="ctr"/>
            <a:r>
              <a:rPr lang="en-US" sz="4800" i="1" dirty="0">
                <a:solidFill>
                  <a:srgbClr val="F26648"/>
                </a:solidFill>
                <a:effectLst/>
              </a:rPr>
              <a:t>How do you make time for study and other activities?</a:t>
            </a:r>
            <a:endParaRPr lang="en-US" sz="4800" i="1" dirty="0">
              <a:solidFill>
                <a:srgbClr val="242021"/>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99334" y="2297252"/>
            <a:ext cx="5597112" cy="1988821"/>
          </a:xfrm>
          <a:prstGeom prst="rect">
            <a:avLst/>
          </a:prstGeom>
        </p:spPr>
      </p:pic>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1200329"/>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You will hear Trang, Phong, and Tom talking about how to manage their time effectively. For each student (1 – 3), choose the opinion (A – C) each of them expresses.</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45026" y="16768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Rectangle 7"/>
          <p:cNvSpPr/>
          <p:nvPr/>
        </p:nvSpPr>
        <p:spPr>
          <a:xfrm>
            <a:off x="3222102" y="2338950"/>
            <a:ext cx="471603"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B</a:t>
            </a:r>
            <a:endParaRPr lang="en-US" sz="4000" b="1" dirty="0">
              <a:ln w="22225">
                <a:solidFill>
                  <a:schemeClr val="accent2"/>
                </a:solidFill>
                <a:prstDash val="solid"/>
              </a:ln>
              <a:solidFill>
                <a:schemeClr val="accent2">
                  <a:lumMod val="40000"/>
                  <a:lumOff val="60000"/>
                </a:schemeClr>
              </a:solidFill>
            </a:endParaRPr>
          </a:p>
        </p:txBody>
      </p:sp>
      <p:sp>
        <p:nvSpPr>
          <p:cNvPr id="9" name="Rectangle 8"/>
          <p:cNvSpPr/>
          <p:nvPr/>
        </p:nvSpPr>
        <p:spPr>
          <a:xfrm>
            <a:off x="3210910" y="2826790"/>
            <a:ext cx="495649"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A</a:t>
            </a:r>
            <a:endParaRPr lang="en-US" sz="4000" b="1" dirty="0">
              <a:ln w="22225">
                <a:solidFill>
                  <a:schemeClr val="accent2"/>
                </a:solidFill>
                <a:prstDash val="solid"/>
              </a:ln>
              <a:solidFill>
                <a:schemeClr val="accent2">
                  <a:lumMod val="40000"/>
                  <a:lumOff val="60000"/>
                </a:schemeClr>
              </a:solidFill>
            </a:endParaRPr>
          </a:p>
        </p:txBody>
      </p:sp>
      <p:sp>
        <p:nvSpPr>
          <p:cNvPr id="10" name="Rectangle 9"/>
          <p:cNvSpPr/>
          <p:nvPr/>
        </p:nvSpPr>
        <p:spPr>
          <a:xfrm>
            <a:off x="3210910" y="3304822"/>
            <a:ext cx="455574" cy="707886"/>
          </a:xfrm>
          <a:prstGeom prst="rect">
            <a:avLst/>
          </a:prstGeom>
          <a:noFill/>
        </p:spPr>
        <p:txBody>
          <a:bodyPr wrap="none" lIns="91440" tIns="45720" rIns="91440" bIns="45720">
            <a:spAutoFit/>
          </a:bodyPr>
          <a:lstStyle/>
          <a:p>
            <a:pPr algn="ctr"/>
            <a:r>
              <a:rPr lang="en-US" sz="4000" b="1" dirty="0">
                <a:ln w="22225">
                  <a:solidFill>
                    <a:schemeClr val="accent2"/>
                  </a:solidFill>
                  <a:prstDash val="solid"/>
                </a:ln>
                <a:solidFill>
                  <a:schemeClr val="accent2">
                    <a:lumMod val="40000"/>
                    <a:lumOff val="60000"/>
                  </a:schemeClr>
                </a:solidFill>
              </a:rPr>
              <a:t>C</a:t>
            </a:r>
            <a:endParaRPr lang="en-US" sz="4000" b="1" dirty="0">
              <a:ln w="22225">
                <a:solidFill>
                  <a:schemeClr val="accent2"/>
                </a:solidFill>
                <a:prstDash val="solid"/>
              </a:ln>
              <a:solidFill>
                <a:schemeClr val="accent2">
                  <a:lumMod val="40000"/>
                  <a:lumOff val="60000"/>
                </a:schemeClr>
              </a:solidFill>
            </a:endParaRPr>
          </a:p>
        </p:txBody>
      </p:sp>
      <p:pic>
        <p:nvPicPr>
          <p:cNvPr id="13" name="01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157014" y="1450939"/>
            <a:ext cx="656171" cy="656171"/>
          </a:xfrm>
          <a:prstGeom prst="rect">
            <a:avLst/>
          </a:prstGeom>
        </p:spPr>
      </p:pic>
      <p:pic>
        <p:nvPicPr>
          <p:cNvPr id="2" name="Picture 1"/>
          <p:cNvPicPr>
            <a:picLocks noChangeAspect="1"/>
          </p:cNvPicPr>
          <p:nvPr/>
        </p:nvPicPr>
        <p:blipFill>
          <a:blip r:embed="rId5"/>
          <a:stretch>
            <a:fillRect/>
          </a:stretch>
        </p:blipFill>
        <p:spPr>
          <a:xfrm>
            <a:off x="5592325" y="2415494"/>
            <a:ext cx="5811943" cy="35547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26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3"/>
                </p:tgtEl>
              </p:cMediaNode>
            </p:audio>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1.</a:t>
            </a:r>
            <a:r>
              <a:rPr lang="en-US" sz="3200" dirty="0"/>
              <a:t> </a:t>
            </a:r>
            <a:r>
              <a:rPr lang="en-US" sz="3000" dirty="0"/>
              <a:t>Trang enters what she has to do into a ______ at the beginning of each term.</a:t>
            </a:r>
            <a:endParaRPr lang="en-US" sz="3000" dirty="0"/>
          </a:p>
          <a:p>
            <a:pPr marL="514350" indent="-514350">
              <a:lnSpc>
                <a:spcPct val="100000"/>
              </a:lnSpc>
              <a:spcBef>
                <a:spcPts val="0"/>
              </a:spcBef>
              <a:buAutoNum type="alphaUcPeriod"/>
            </a:pPr>
            <a:r>
              <a:rPr lang="en-US" sz="3000" dirty="0"/>
              <a:t>poster</a:t>
            </a:r>
            <a:endParaRPr lang="en-US" sz="3000" dirty="0"/>
          </a:p>
          <a:p>
            <a:pPr marL="514350" indent="-514350">
              <a:lnSpc>
                <a:spcPct val="100000"/>
              </a:lnSpc>
              <a:spcBef>
                <a:spcPts val="0"/>
              </a:spcBef>
              <a:buAutoNum type="alphaUcPeriod"/>
            </a:pPr>
            <a:r>
              <a:rPr lang="en-US" sz="3000" dirty="0"/>
              <a:t>routine</a:t>
            </a:r>
            <a:endParaRPr lang="en-US" sz="3000" dirty="0"/>
          </a:p>
          <a:p>
            <a:pPr marL="514350" indent="-514350">
              <a:lnSpc>
                <a:spcPct val="100000"/>
              </a:lnSpc>
              <a:spcBef>
                <a:spcPts val="0"/>
              </a:spcBef>
              <a:buAutoNum type="alphaUcPeriod"/>
            </a:pPr>
            <a:r>
              <a:rPr lang="en-US" sz="3000" dirty="0"/>
              <a:t>calendar</a:t>
            </a:r>
            <a:endParaRPr lang="en-US" sz="3000" dirty="0"/>
          </a:p>
          <a:p>
            <a:pPr marL="0" indent="0">
              <a:lnSpc>
                <a:spcPct val="100000"/>
              </a:lnSpc>
              <a:spcBef>
                <a:spcPts val="0"/>
              </a:spcBef>
              <a:buNone/>
            </a:pPr>
            <a:r>
              <a:rPr lang="en-US" sz="3000" b="1" dirty="0">
                <a:solidFill>
                  <a:srgbClr val="FF9933"/>
                </a:solidFill>
              </a:rPr>
              <a:t>2.</a:t>
            </a:r>
            <a:r>
              <a:rPr lang="en-US" sz="3000" dirty="0"/>
              <a:t> Trang often uses ______ </a:t>
            </a:r>
            <a:r>
              <a:rPr lang="en-US" sz="3000" dirty="0" err="1"/>
              <a:t>colours</a:t>
            </a:r>
            <a:r>
              <a:rPr lang="en-US" sz="3000" dirty="0"/>
              <a:t> to mark project due dates and exam times on her calendar.</a:t>
            </a:r>
            <a:endParaRPr lang="en-US" sz="3000" dirty="0"/>
          </a:p>
          <a:p>
            <a:pPr marL="514350" indent="-514350">
              <a:lnSpc>
                <a:spcPct val="100000"/>
              </a:lnSpc>
              <a:spcBef>
                <a:spcPts val="0"/>
              </a:spcBef>
              <a:buAutoNum type="alphaUcPeriod"/>
            </a:pPr>
            <a:r>
              <a:rPr lang="en-US" sz="3000" dirty="0"/>
              <a:t>different</a:t>
            </a:r>
            <a:endParaRPr lang="en-US" sz="3000" dirty="0"/>
          </a:p>
          <a:p>
            <a:pPr marL="514350" indent="-514350">
              <a:lnSpc>
                <a:spcPct val="100000"/>
              </a:lnSpc>
              <a:spcBef>
                <a:spcPts val="0"/>
              </a:spcBef>
              <a:buAutoNum type="alphaUcPeriod"/>
            </a:pPr>
            <a:r>
              <a:rPr lang="en-US" sz="3000" dirty="0"/>
              <a:t>the same</a:t>
            </a:r>
            <a:endParaRPr lang="en-US" sz="3000" dirty="0"/>
          </a:p>
          <a:p>
            <a:pPr marL="514350" indent="-514350">
              <a:lnSpc>
                <a:spcPct val="100000"/>
              </a:lnSpc>
              <a:spcBef>
                <a:spcPts val="0"/>
              </a:spcBef>
              <a:buAutoNum type="alphaUcPeriod"/>
            </a:pPr>
            <a:r>
              <a:rPr lang="en-US" sz="3000" dirty="0"/>
              <a:t>similar</a:t>
            </a:r>
            <a:endParaRPr lang="en-US" sz="3000" dirty="0"/>
          </a:p>
        </p:txBody>
      </p:sp>
      <p:sp>
        <p:nvSpPr>
          <p:cNvPr id="9" name="Oval 8"/>
          <p:cNvSpPr/>
          <p:nvPr/>
        </p:nvSpPr>
        <p:spPr>
          <a:xfrm>
            <a:off x="1293071" y="355945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019">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0723277" y="1150334"/>
            <a:ext cx="837835" cy="8378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3"/>
                </p:tgtEl>
              </p:cMediaNode>
            </p:audio>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72" y="-7620"/>
            <a:ext cx="12192000" cy="1083309"/>
            <a:chOff x="7620" y="-7620"/>
            <a:chExt cx="12192000" cy="1083309"/>
          </a:xfrm>
        </p:grpSpPr>
        <p:sp>
          <p:nvSpPr>
            <p:cNvPr id="23" name="Round Single Corner Rectangle 22"/>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311098" y="1904878"/>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3836656" y="1940421"/>
            <a:ext cx="4712984" cy="523220"/>
          </a:xfrm>
          <a:prstGeom prst="rect">
            <a:avLst/>
          </a:prstGeom>
          <a:noFill/>
        </p:spPr>
        <p:txBody>
          <a:bodyPr wrap="square" rtlCol="0">
            <a:spAutoFit/>
          </a:bodyPr>
          <a:lstStyle/>
          <a:p>
            <a:r>
              <a:rPr lang="en-US" sz="2800" b="1" dirty="0">
                <a:solidFill>
                  <a:schemeClr val="bg1"/>
                </a:solidFill>
              </a:rPr>
              <a:t>LESSON 6: SKILLS 2</a:t>
            </a:r>
            <a:endParaRPr lang="en-US" sz="2800" b="1" dirty="0">
              <a:solidFill>
                <a:schemeClr val="bg1"/>
              </a:solidFill>
            </a:endParaRPr>
          </a:p>
        </p:txBody>
      </p:sp>
      <p:sp>
        <p:nvSpPr>
          <p:cNvPr id="40" name="TextBox 39"/>
          <p:cNvSpPr txBox="1"/>
          <p:nvPr/>
        </p:nvSpPr>
        <p:spPr>
          <a:xfrm>
            <a:off x="265430" y="132715"/>
            <a:ext cx="1915160" cy="706755"/>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41" name="TextBox 40"/>
          <p:cNvSpPr txBox="1"/>
          <p:nvPr/>
        </p:nvSpPr>
        <p:spPr>
          <a:xfrm>
            <a:off x="3150250" y="88279"/>
            <a:ext cx="8862777" cy="707886"/>
          </a:xfrm>
          <a:prstGeom prst="rect">
            <a:avLst/>
          </a:prstGeom>
          <a:noFill/>
        </p:spPr>
        <p:txBody>
          <a:bodyPr wrap="square" rtlCol="0">
            <a:spAutoFit/>
          </a:bodyPr>
          <a:lstStyle/>
          <a:p>
            <a:r>
              <a:rPr lang="en-US" sz="4000" b="1" dirty="0">
                <a:solidFill>
                  <a:schemeClr val="bg1"/>
                </a:solidFill>
                <a:latin typeface="Myriad Pro" pitchFamily="34" charset="0"/>
              </a:rPr>
              <a:t>HEALTHY LIVING FOR TEENS</a:t>
            </a:r>
            <a:endParaRPr lang="en-US" sz="4000" b="1" dirty="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endParaRPr lang="en-US" sz="4800" b="1" dirty="0">
              <a:solidFill>
                <a:schemeClr val="bg1"/>
              </a:solidFill>
              <a:latin typeface="Myriad Pro" pitchFamily="34" charset="0"/>
            </a:endParaRPr>
          </a:p>
        </p:txBody>
      </p:sp>
      <p:sp>
        <p:nvSpPr>
          <p:cNvPr id="17" name="TextBox 16"/>
          <p:cNvSpPr txBox="1"/>
          <p:nvPr/>
        </p:nvSpPr>
        <p:spPr>
          <a:xfrm>
            <a:off x="2243706" y="95637"/>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grpSp>
        <p:nvGrpSpPr>
          <p:cNvPr id="7" name="Group 6"/>
          <p:cNvGrpSpPr/>
          <p:nvPr/>
        </p:nvGrpSpPr>
        <p:grpSpPr>
          <a:xfrm>
            <a:off x="2766630" y="1753239"/>
            <a:ext cx="990895" cy="941618"/>
            <a:chOff x="2766630" y="1746890"/>
            <a:chExt cx="990895" cy="941618"/>
          </a:xfrm>
        </p:grpSpPr>
        <p:pic>
          <p:nvPicPr>
            <p:cNvPr id="35" name="Picture 34"/>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6" name="Picture 5"/>
            <p:cNvPicPr>
              <a:picLocks noChangeAspect="1"/>
            </p:cNvPicPr>
            <p:nvPr/>
          </p:nvPicPr>
          <p:blipFill rotWithShape="1">
            <a:blip r:embed="rId3"/>
            <a:srcRect t="5582"/>
            <a:stretch>
              <a:fillRect/>
            </a:stretch>
          </p:blipFill>
          <p:spPr>
            <a:xfrm>
              <a:off x="2906617" y="1968106"/>
              <a:ext cx="710920" cy="499184"/>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3.</a:t>
            </a:r>
            <a:r>
              <a:rPr lang="en-US" sz="3200" dirty="0"/>
              <a:t> </a:t>
            </a:r>
            <a:r>
              <a:rPr lang="en-US" sz="3000" dirty="0"/>
              <a:t>Phong turns off his cell phone and signs out of social media ______ when he starts his work.</a:t>
            </a:r>
            <a:endParaRPr lang="en-US" sz="3000" dirty="0"/>
          </a:p>
          <a:p>
            <a:pPr marL="514350" indent="-514350">
              <a:lnSpc>
                <a:spcPct val="100000"/>
              </a:lnSpc>
              <a:spcBef>
                <a:spcPts val="0"/>
              </a:spcBef>
              <a:buAutoNum type="alphaUcPeriod"/>
            </a:pPr>
            <a:r>
              <a:rPr lang="en-US" sz="3000" dirty="0"/>
              <a:t>accounts</a:t>
            </a:r>
            <a:endParaRPr lang="en-US" sz="3000" dirty="0"/>
          </a:p>
          <a:p>
            <a:pPr marL="514350" indent="-514350">
              <a:lnSpc>
                <a:spcPct val="100000"/>
              </a:lnSpc>
              <a:spcBef>
                <a:spcPts val="0"/>
              </a:spcBef>
              <a:buAutoNum type="alphaUcPeriod"/>
            </a:pPr>
            <a:r>
              <a:rPr lang="en-US" sz="3000" dirty="0"/>
              <a:t>networks</a:t>
            </a:r>
            <a:endParaRPr lang="en-US" sz="3000" dirty="0"/>
          </a:p>
          <a:p>
            <a:pPr marL="514350" indent="-514350">
              <a:lnSpc>
                <a:spcPct val="100000"/>
              </a:lnSpc>
              <a:spcBef>
                <a:spcPts val="0"/>
              </a:spcBef>
              <a:buAutoNum type="alphaUcPeriod"/>
            </a:pPr>
            <a:r>
              <a:rPr lang="en-US" sz="3000" dirty="0"/>
              <a:t>websites</a:t>
            </a:r>
            <a:endParaRPr lang="en-US" sz="3000" dirty="0"/>
          </a:p>
          <a:p>
            <a:pPr marL="0" indent="0">
              <a:lnSpc>
                <a:spcPct val="100000"/>
              </a:lnSpc>
              <a:spcBef>
                <a:spcPts val="0"/>
              </a:spcBef>
              <a:buNone/>
            </a:pPr>
            <a:r>
              <a:rPr lang="en-US" sz="3000" b="1" dirty="0">
                <a:solidFill>
                  <a:srgbClr val="FF9933"/>
                </a:solidFill>
              </a:rPr>
              <a:t>4.</a:t>
            </a:r>
            <a:r>
              <a:rPr lang="en-US" sz="3000" dirty="0"/>
              <a:t> Tom tries not to ______ homework until just before the due date.</a:t>
            </a:r>
            <a:endParaRPr lang="en-US" sz="3000" dirty="0"/>
          </a:p>
          <a:p>
            <a:pPr marL="514350" indent="-514350">
              <a:lnSpc>
                <a:spcPct val="100000"/>
              </a:lnSpc>
              <a:spcBef>
                <a:spcPts val="0"/>
              </a:spcBef>
              <a:buAutoNum type="alphaUcPeriod"/>
            </a:pPr>
            <a:r>
              <a:rPr lang="en-US" sz="3000" dirty="0"/>
              <a:t>leave</a:t>
            </a:r>
            <a:endParaRPr lang="en-US" sz="3000" dirty="0"/>
          </a:p>
          <a:p>
            <a:pPr marL="514350" indent="-514350">
              <a:lnSpc>
                <a:spcPct val="100000"/>
              </a:lnSpc>
              <a:spcBef>
                <a:spcPts val="0"/>
              </a:spcBef>
              <a:buAutoNum type="alphaUcPeriod"/>
            </a:pPr>
            <a:r>
              <a:rPr lang="en-US" sz="3000" dirty="0"/>
              <a:t>complete</a:t>
            </a:r>
            <a:endParaRPr lang="en-US" sz="3000" dirty="0"/>
          </a:p>
          <a:p>
            <a:pPr marL="514350" indent="-514350">
              <a:lnSpc>
                <a:spcPct val="100000"/>
              </a:lnSpc>
              <a:spcBef>
                <a:spcPts val="0"/>
              </a:spcBef>
              <a:buAutoNum type="alphaUcPeriod"/>
            </a:pPr>
            <a:r>
              <a:rPr lang="en-US" sz="3000" dirty="0"/>
              <a:t>submit</a:t>
            </a:r>
            <a:endParaRPr lang="en-US" sz="3000" dirty="0"/>
          </a:p>
        </p:txBody>
      </p:sp>
      <p:sp>
        <p:nvSpPr>
          <p:cNvPr id="9" name="Oval 8"/>
          <p:cNvSpPr/>
          <p:nvPr/>
        </p:nvSpPr>
        <p:spPr>
          <a:xfrm>
            <a:off x="1308688" y="2625082"/>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308689" y="4874025"/>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0417" y="1150334"/>
            <a:ext cx="11060411"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choose the correct answer A, B, or C.</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endParaRPr lang="en-US" sz="4000" b="1" dirty="0">
              <a:solidFill>
                <a:schemeClr val="bg1"/>
              </a:solidFill>
              <a:latin typeface="Myriad Pro" pitchFamily="34" charset="0"/>
            </a:endParaRPr>
          </a:p>
        </p:txBody>
      </p:sp>
      <p:sp>
        <p:nvSpPr>
          <p:cNvPr id="11" name="TextBox 10"/>
          <p:cNvSpPr txBox="1"/>
          <p:nvPr/>
        </p:nvSpPr>
        <p:spPr>
          <a:xfrm>
            <a:off x="386229" y="151622"/>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8" name="Content Placeholder 2"/>
          <p:cNvSpPr>
            <a:spLocks noGrp="1"/>
          </p:cNvSpPr>
          <p:nvPr>
            <p:ph idx="1"/>
          </p:nvPr>
        </p:nvSpPr>
        <p:spPr>
          <a:xfrm>
            <a:off x="1308689" y="1611999"/>
            <a:ext cx="8434401" cy="5037760"/>
          </a:xfrm>
        </p:spPr>
        <p:txBody>
          <a:bodyPr>
            <a:noAutofit/>
          </a:bodyPr>
          <a:lstStyle/>
          <a:p>
            <a:pPr marL="0" indent="0">
              <a:lnSpc>
                <a:spcPct val="100000"/>
              </a:lnSpc>
              <a:spcBef>
                <a:spcPts val="0"/>
              </a:spcBef>
              <a:buNone/>
            </a:pPr>
            <a:r>
              <a:rPr lang="en-US" sz="3200" b="1" dirty="0">
                <a:solidFill>
                  <a:srgbClr val="FF9933"/>
                </a:solidFill>
              </a:rPr>
              <a:t>5.</a:t>
            </a:r>
            <a:r>
              <a:rPr lang="en-US" sz="3200" dirty="0"/>
              <a:t> </a:t>
            </a:r>
            <a:r>
              <a:rPr lang="en-US" sz="3000" dirty="0"/>
              <a:t>Tom ______ his projects and coming tests and adds them to his schedule.</a:t>
            </a:r>
            <a:endParaRPr lang="en-US" sz="3000" dirty="0"/>
          </a:p>
          <a:p>
            <a:pPr marL="514350" indent="-514350">
              <a:lnSpc>
                <a:spcPct val="100000"/>
              </a:lnSpc>
              <a:spcBef>
                <a:spcPts val="0"/>
              </a:spcBef>
              <a:buAutoNum type="alphaUcPeriod"/>
            </a:pPr>
            <a:r>
              <a:rPr lang="en-US" sz="3000" dirty="0"/>
              <a:t>prepares</a:t>
            </a:r>
            <a:endParaRPr lang="en-US" sz="3000" dirty="0"/>
          </a:p>
          <a:p>
            <a:pPr marL="514350" indent="-514350">
              <a:lnSpc>
                <a:spcPct val="100000"/>
              </a:lnSpc>
              <a:spcBef>
                <a:spcPts val="0"/>
              </a:spcBef>
              <a:buAutoNum type="alphaUcPeriod"/>
            </a:pPr>
            <a:r>
              <a:rPr lang="en-US" sz="3000" dirty="0"/>
              <a:t>reviews</a:t>
            </a:r>
            <a:endParaRPr lang="en-US" sz="3000" dirty="0"/>
          </a:p>
          <a:p>
            <a:pPr marL="514350" indent="-514350">
              <a:lnSpc>
                <a:spcPct val="100000"/>
              </a:lnSpc>
              <a:spcBef>
                <a:spcPts val="0"/>
              </a:spcBef>
              <a:buAutoNum type="alphaUcPeriod"/>
            </a:pPr>
            <a:r>
              <a:rPr lang="en-US" sz="3000" dirty="0"/>
              <a:t>revises</a:t>
            </a:r>
            <a:endParaRPr lang="en-US" sz="3000" dirty="0"/>
          </a:p>
        </p:txBody>
      </p:sp>
      <p:sp>
        <p:nvSpPr>
          <p:cNvPr id="9" name="Oval 8"/>
          <p:cNvSpPr/>
          <p:nvPr/>
        </p:nvSpPr>
        <p:spPr>
          <a:xfrm>
            <a:off x="1308689" y="3086249"/>
            <a:ext cx="467139" cy="4611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Match the time management tips in column A with the explanations and / or reasons in column B.</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nvGraphicFramePr>
        <p:xfrm>
          <a:off x="1026018" y="2111499"/>
          <a:ext cx="10800222" cy="4328160"/>
        </p:xfrm>
        <a:graphic>
          <a:graphicData uri="http://schemas.openxmlformats.org/drawingml/2006/table">
            <a:tbl>
              <a:tblPr firstRow="1" bandRow="1">
                <a:tableStyleId>{5C22544A-7EE6-4342-B048-85BDC9FD1C3A}</a:tableStyleId>
              </a:tblPr>
              <a:tblGrid>
                <a:gridCol w="3896502"/>
                <a:gridCol w="6903720"/>
              </a:tblGrid>
              <a:tr h="646941">
                <a:tc>
                  <a:txBody>
                    <a:bodyPr/>
                    <a:lstStyle/>
                    <a:p>
                      <a:pPr algn="ctr"/>
                      <a:r>
                        <a:rPr lang="en-US" sz="4000" dirty="0">
                          <a:latin typeface="+mn-lt"/>
                        </a:rPr>
                        <a:t>A</a:t>
                      </a:r>
                      <a:endParaRPr lang="en-US" sz="4000" dirty="0">
                        <a:latin typeface="+mn-lt"/>
                      </a:endParaRPr>
                    </a:p>
                  </a:txBody>
                  <a:tcPr>
                    <a:solidFill>
                      <a:srgbClr val="6D9FB1"/>
                    </a:solidFill>
                  </a:tcPr>
                </a:tc>
                <a:tc>
                  <a:txBody>
                    <a:bodyPr/>
                    <a:lstStyle/>
                    <a:p>
                      <a:pPr algn="ctr"/>
                      <a:r>
                        <a:rPr lang="en-US" sz="4000" dirty="0">
                          <a:latin typeface="+mn-lt"/>
                        </a:rPr>
                        <a:t>B</a:t>
                      </a:r>
                      <a:endParaRPr lang="en-US" sz="4000" dirty="0">
                        <a:latin typeface="+mn-lt"/>
                      </a:endParaRPr>
                    </a:p>
                  </a:txBody>
                  <a:tcPr>
                    <a:solidFill>
                      <a:srgbClr val="6D9FB1"/>
                    </a:solidFill>
                  </a:tcPr>
                </a:tc>
              </a:tr>
              <a:tr h="893579">
                <a:tc>
                  <a:txBody>
                    <a:bodyPr/>
                    <a:lstStyle/>
                    <a:p>
                      <a:r>
                        <a:rPr lang="en-US" sz="2200" dirty="0">
                          <a:solidFill>
                            <a:srgbClr val="F16649"/>
                          </a:solidFill>
                          <a:latin typeface="+mn-lt"/>
                        </a:rPr>
                        <a:t>1. </a:t>
                      </a:r>
                      <a:r>
                        <a:rPr lang="en-US" sz="2200" dirty="0">
                          <a:latin typeface="+mn-lt"/>
                        </a:rPr>
                        <a:t>Making a plan or schedule for things you need to do, including appointments, projects, homework and tests</a:t>
                      </a:r>
                      <a:endParaRPr lang="en-US" sz="2200" dirty="0">
                        <a:latin typeface="+mn-lt"/>
                      </a:endParaRPr>
                    </a:p>
                  </a:txBody>
                  <a:tcPr>
                    <a:solidFill>
                      <a:srgbClr val="FBE5D6"/>
                    </a:solidFill>
                  </a:tcPr>
                </a:tc>
                <a:tc>
                  <a:txBody>
                    <a:bodyPr/>
                    <a:lstStyle/>
                    <a:p>
                      <a:r>
                        <a:rPr lang="en-US" sz="2200" dirty="0">
                          <a:solidFill>
                            <a:srgbClr val="0070C0"/>
                          </a:solidFill>
                          <a:latin typeface="+mn-lt"/>
                        </a:rPr>
                        <a:t>a. </a:t>
                      </a:r>
                      <a:r>
                        <a:rPr lang="en-US" sz="2200" dirty="0">
                          <a:latin typeface="+mn-lt"/>
                        </a:rPr>
                        <a:t>You should decide which is the most urgent and important task so that you can concentrate on it first. By doing this, you may not be at a loss to deal with too much work at the same time.</a:t>
                      </a:r>
                      <a:endParaRPr lang="en-US" sz="2200" dirty="0">
                        <a:latin typeface="+mn-lt"/>
                      </a:endParaRPr>
                    </a:p>
                  </a:txBody>
                  <a:tcPr>
                    <a:solidFill>
                      <a:srgbClr val="FBE5D6"/>
                    </a:solidFill>
                  </a:tcPr>
                </a:tc>
              </a:tr>
              <a:tr h="893579">
                <a:tc>
                  <a:txBody>
                    <a:bodyPr/>
                    <a:lstStyle/>
                    <a:p>
                      <a:r>
                        <a:rPr lang="en-US" sz="2200" dirty="0">
                          <a:solidFill>
                            <a:srgbClr val="F16649"/>
                          </a:solidFill>
                          <a:latin typeface="+mn-lt"/>
                        </a:rPr>
                        <a:t>2. </a:t>
                      </a:r>
                      <a:r>
                        <a:rPr lang="en-US" sz="2200" dirty="0">
                          <a:latin typeface="+mn-lt"/>
                        </a:rPr>
                        <a:t>Giving priority to the most important task</a:t>
                      </a:r>
                      <a:endParaRPr lang="en-US" sz="2200" dirty="0">
                        <a:latin typeface="+mn-lt"/>
                      </a:endParaRPr>
                    </a:p>
                  </a:txBody>
                  <a:tcPr>
                    <a:solidFill>
                      <a:srgbClr val="FBE5D6"/>
                    </a:solidFill>
                  </a:tcPr>
                </a:tc>
                <a:tc>
                  <a:txBody>
                    <a:bodyPr/>
                    <a:lstStyle/>
                    <a:p>
                      <a:r>
                        <a:rPr lang="en-US" sz="2200" dirty="0">
                          <a:solidFill>
                            <a:srgbClr val="0070C0"/>
                          </a:solidFill>
                          <a:latin typeface="+mn-lt"/>
                        </a:rPr>
                        <a:t>b. </a:t>
                      </a:r>
                      <a:r>
                        <a:rPr lang="en-US" sz="2200" dirty="0">
                          <a:latin typeface="+mn-lt"/>
                        </a:rPr>
                        <a:t>An effective routine can help you accomplish the things you need to do. The more you follow a daily routine, the less you will worry or get stressed.</a:t>
                      </a:r>
                      <a:endParaRPr lang="en-US" sz="2200" dirty="0">
                        <a:latin typeface="+mn-lt"/>
                      </a:endParaRPr>
                    </a:p>
                  </a:txBody>
                  <a:tcPr>
                    <a:solidFill>
                      <a:srgbClr val="FBE5D6"/>
                    </a:solidFill>
                  </a:tcPr>
                </a:tc>
              </a:tr>
              <a:tr h="893579">
                <a:tc>
                  <a:txBody>
                    <a:bodyPr/>
                    <a:lstStyle/>
                    <a:p>
                      <a:r>
                        <a:rPr lang="en-US" sz="2200" dirty="0">
                          <a:solidFill>
                            <a:srgbClr val="F16649"/>
                          </a:solidFill>
                          <a:latin typeface="+mn-lt"/>
                        </a:rPr>
                        <a:t>3. </a:t>
                      </a:r>
                      <a:r>
                        <a:rPr lang="en-US" sz="2200" dirty="0">
                          <a:latin typeface="+mn-lt"/>
                        </a:rPr>
                        <a:t>Building an effective daily routine</a:t>
                      </a:r>
                      <a:endParaRPr lang="en-US" sz="2200" dirty="0">
                        <a:latin typeface="+mn-lt"/>
                      </a:endParaRPr>
                    </a:p>
                  </a:txBody>
                  <a:tcPr>
                    <a:solidFill>
                      <a:srgbClr val="FBE5D6"/>
                    </a:solidFill>
                  </a:tcPr>
                </a:tc>
                <a:tc>
                  <a:txBody>
                    <a:bodyPr/>
                    <a:lstStyle/>
                    <a:p>
                      <a:r>
                        <a:rPr lang="en-US" sz="2200" dirty="0">
                          <a:solidFill>
                            <a:srgbClr val="0070C0"/>
                          </a:solidFill>
                          <a:latin typeface="+mn-lt"/>
                        </a:rPr>
                        <a:t>c. </a:t>
                      </a:r>
                      <a:r>
                        <a:rPr lang="en-US" sz="2200" dirty="0">
                          <a:latin typeface="+mn-lt"/>
                        </a:rPr>
                        <a:t>You can plan your work ahead by using a calendar, a diary, or a mobile app. It helps you remember what you need to accomplish and when you should do it.</a:t>
                      </a:r>
                      <a:endParaRPr lang="en-US" sz="2200" dirty="0">
                        <a:latin typeface="+mn-lt"/>
                      </a:endParaRPr>
                    </a:p>
                  </a:txBody>
                  <a:tcPr>
                    <a:solidFill>
                      <a:srgbClr val="FBE5D6"/>
                    </a:solidFill>
                  </a:tcPr>
                </a:tc>
              </a:tr>
            </a:tbl>
          </a:graphicData>
        </a:graphic>
      </p:graphicFrame>
      <p:cxnSp>
        <p:nvCxnSpPr>
          <p:cNvPr id="4" name="Straight Arrow Connector 3"/>
          <p:cNvCxnSpPr/>
          <p:nvPr/>
        </p:nvCxnSpPr>
        <p:spPr>
          <a:xfrm>
            <a:off x="4328160" y="3916680"/>
            <a:ext cx="685800" cy="1650349"/>
          </a:xfrm>
          <a:prstGeom prst="straightConnector1">
            <a:avLst/>
          </a:prstGeom>
          <a:ln w="7620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V="1">
            <a:off x="4116843" y="3697690"/>
            <a:ext cx="1005840" cy="1182264"/>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V="1">
            <a:off x="4328160" y="4541520"/>
            <a:ext cx="794523" cy="1025509"/>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1"/>
          <a:stretch>
            <a:fillRect/>
          </a:stretch>
        </p:blipFill>
        <p:spPr>
          <a:xfrm>
            <a:off x="1859941" y="2132563"/>
            <a:ext cx="7041172" cy="43935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72" y="-762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2" y="1306988"/>
            <a:ext cx="10536999" cy="830997"/>
          </a:xfrm>
          <a:prstGeom prst="rect">
            <a:avLst/>
          </a:prstGeom>
          <a:noFill/>
          <a:effectLst/>
        </p:spPr>
        <p:txBody>
          <a:bodyPr wrap="square" rtlCol="0">
            <a:spAutoFit/>
          </a:bodyPr>
          <a:lstStyle/>
          <a:p>
            <a:r>
              <a:rPr lang="en-US" sz="2400" b="1" dirty="0"/>
              <a:t>Write a paragraph (about 100 words) about how to manage your time effectively. Use the tips in 4 or your own ideas.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827500" y="2369284"/>
            <a:ext cx="10536999" cy="4323080"/>
          </a:xfrm>
          <a:prstGeom prst="rect">
            <a:avLst/>
          </a:prstGeom>
          <a:noFill/>
          <a:effectLst/>
        </p:spPr>
        <p:txBody>
          <a:bodyPr wrap="square" rtlCol="0">
            <a:spAutoFit/>
          </a:bodyPr>
          <a:lstStyle/>
          <a:p>
            <a:pPr algn="just"/>
            <a:r>
              <a:rPr lang="en-US" sz="2500" b="1" dirty="0">
                <a:solidFill>
                  <a:srgbClr val="F26648"/>
                </a:solidFill>
              </a:rPr>
              <a:t>There are many things we should do to manage our time effectively. Firstly, we should set specific goals and </a:t>
            </a:r>
            <a:r>
              <a:rPr lang="en-US" sz="2500" b="1" dirty="0" err="1">
                <a:solidFill>
                  <a:srgbClr val="F26648"/>
                </a:solidFill>
              </a:rPr>
              <a:t>prioritise</a:t>
            </a:r>
            <a:r>
              <a:rPr lang="en-US" sz="2500" b="1" dirty="0">
                <a:solidFill>
                  <a:srgbClr val="F26648"/>
                </a:solidFill>
              </a:rPr>
              <a:t> them according to their importance level. This will help us keep focused on our most important tasks and avoid wasting time on tasks that do not contribute to our goals. Secondly, creating a schedule or to-do list can help us manage our time efficiently by breaking down our day into manageable chunks. We should also be realistic about how long each task will take and build in extra time for unexpected interruptions or delays. Thirdly, it is essential to eliminate distractions and time-wasting activities, such as social media or unnecessary meetings, which can reduce our productivity. By following these tips, we can effectively manage our time and achieve success in all aspects of </a:t>
            </a:r>
            <a:r>
              <a:rPr lang="en-US" sz="2500" b="1" dirty="0">
                <a:solidFill>
                  <a:srgbClr val="F26648"/>
                </a:solidFill>
                <a:sym typeface="+mn-ea"/>
              </a:rPr>
              <a:t>our</a:t>
            </a:r>
            <a:r>
              <a:rPr lang="en-US" sz="2500" b="1" dirty="0">
                <a:solidFill>
                  <a:srgbClr val="F26648"/>
                </a:solidFill>
              </a:rPr>
              <a:t> life.</a:t>
            </a:r>
            <a:endParaRPr lang="en-US" sz="2500" b="1" dirty="0">
              <a:solidFill>
                <a:srgbClr val="F26648"/>
              </a:solidFill>
              <a:effectLst>
                <a:glow rad="88900">
                  <a:schemeClr val="bg1"/>
                </a:glow>
              </a:effectLst>
              <a:cs typeface="Arial" panose="020B0604020202020204" pitchFamily="34" charset="0"/>
            </a:endParaRPr>
          </a:p>
        </p:txBody>
      </p:sp>
      <p:sp>
        <p:nvSpPr>
          <p:cNvPr id="3" name="TextBox 2"/>
          <p:cNvSpPr txBox="1"/>
          <p:nvPr/>
        </p:nvSpPr>
        <p:spPr>
          <a:xfrm>
            <a:off x="121574" y="2035811"/>
            <a:ext cx="10536999" cy="461665"/>
          </a:xfrm>
          <a:prstGeom prst="rect">
            <a:avLst/>
          </a:prstGeom>
          <a:noFill/>
          <a:effectLst/>
        </p:spPr>
        <p:txBody>
          <a:bodyPr wrap="square" rtlCol="0">
            <a:spAutoFit/>
          </a:bodyPr>
          <a:lstStyle/>
          <a:p>
            <a:r>
              <a:rPr lang="en-US" sz="2400" b="1" i="1" dirty="0">
                <a:solidFill>
                  <a:srgbClr val="0070C0"/>
                </a:solidFill>
                <a:effectLst>
                  <a:glow rad="88900">
                    <a:schemeClr val="bg1"/>
                  </a:glow>
                </a:effectLst>
                <a:latin typeface="Arial" panose="020B0604020202020204" pitchFamily="34" charset="0"/>
                <a:cs typeface="Arial" panose="020B0604020202020204" pitchFamily="34" charset="0"/>
              </a:rPr>
              <a:t>Suggested answer:</a:t>
            </a:r>
            <a:endParaRPr lang="en-US" sz="2400" b="1" i="1" dirty="0">
              <a:solidFill>
                <a:srgbClr val="0070C0"/>
              </a:solidFill>
              <a:effectLst>
                <a:glow rad="88900">
                  <a:schemeClr val="bg1"/>
                </a:glow>
              </a:effectLst>
              <a:latin typeface="Arial" panose="020B0604020202020204" pitchFamily="34" charset="0"/>
              <a:cs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662656" y="2109758"/>
            <a:ext cx="11445622" cy="2308324"/>
          </a:xfrm>
          <a:prstGeom prst="rect">
            <a:avLst/>
          </a:prstGeom>
          <a:noFill/>
        </p:spPr>
        <p:txBody>
          <a:bodyPr wrap="square" rtlCol="0">
            <a:spAutoFit/>
          </a:bodyPr>
          <a:lstStyle/>
          <a:p>
            <a:r>
              <a:rPr lang="en-US" sz="3600" dirty="0"/>
              <a:t>What have we learnt in this lesson?</a:t>
            </a:r>
            <a:endParaRPr lang="en-US" sz="3600" dirty="0"/>
          </a:p>
          <a:p>
            <a:pPr marL="457200" indent="-457200">
              <a:buFont typeface="Wingdings" panose="05000000000000000000" pitchFamily="2" charset="2"/>
              <a:buChar char="ü"/>
            </a:pPr>
            <a:r>
              <a:rPr lang="en-US" sz="3600" dirty="0"/>
              <a:t>Listening skill for specific information.</a:t>
            </a:r>
            <a:endParaRPr lang="en-US" sz="3600" dirty="0"/>
          </a:p>
          <a:p>
            <a:pPr marL="457200" indent="-457200">
              <a:buFont typeface="Wingdings" panose="05000000000000000000" pitchFamily="2" charset="2"/>
              <a:buChar char="ü"/>
            </a:pPr>
            <a:r>
              <a:rPr lang="en-US" sz="3600" dirty="0"/>
              <a:t>Writing a paragraph about how to manage their time effectively, using the given tips or their own ideas.</a:t>
            </a:r>
            <a:endParaRPr lang="en-US" sz="3600" dirty="0"/>
          </a:p>
        </p:txBody>
      </p:sp>
      <p:pic>
        <p:nvPicPr>
          <p:cNvPr id="2050" name="Picture 2" descr="Recruiting Action Plan Wrap-Up – firecrackers"/>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730154" y="1252343"/>
            <a:ext cx="2155680" cy="14483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67" y="2109596"/>
            <a:ext cx="8149852" cy="1668470"/>
          </a:xfrm>
          <a:prstGeom prst="rect">
            <a:avLst/>
          </a:prstGeom>
          <a:noFill/>
        </p:spPr>
        <p:txBody>
          <a:bodyPr wrap="square" rtlCol="0">
            <a:spAutoFit/>
          </a:bodyPr>
          <a:lstStyle/>
          <a:p>
            <a:pPr marL="457200" indent="-457200">
              <a:lnSpc>
                <a:spcPct val="150000"/>
              </a:lnSpc>
              <a:buFont typeface="Wingdings" panose="05000000000000000000" pitchFamily="2" charset="2"/>
              <a:buChar char="Ø"/>
            </a:pPr>
            <a:r>
              <a:rPr lang="en-US" sz="3600" dirty="0"/>
              <a:t>Do exercises in the workbook.</a:t>
            </a:r>
            <a:endParaRPr lang="en-US" sz="3600" dirty="0"/>
          </a:p>
          <a:p>
            <a:pPr>
              <a:lnSpc>
                <a:spcPct val="150000"/>
              </a:lnSpc>
            </a:pPr>
            <a:endParaRPr lang="en-US" sz="36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89560" y="3200400"/>
            <a:ext cx="3407676" cy="340767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942781" y="2320497"/>
            <a:ext cx="1835914" cy="61760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161" y="4541299"/>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WRITING</a:t>
            </a:r>
            <a:endParaRPr lang="en-GB" b="1" dirty="0">
              <a:solidFill>
                <a:schemeClr val="tx1"/>
              </a:solidFill>
            </a:endParaRPr>
          </a:p>
        </p:txBody>
      </p:sp>
      <p:sp>
        <p:nvSpPr>
          <p:cNvPr id="19" name="Rounded Rectangle 18"/>
          <p:cNvSpPr/>
          <p:nvPr/>
        </p:nvSpPr>
        <p:spPr>
          <a:xfrm>
            <a:off x="3097454" y="5635518"/>
            <a:ext cx="1835914" cy="601447"/>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0" name="Rectangle 19"/>
          <p:cNvSpPr/>
          <p:nvPr/>
        </p:nvSpPr>
        <p:spPr>
          <a:xfrm>
            <a:off x="5588839" y="1011404"/>
            <a:ext cx="5740800" cy="618004"/>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UNSCRAMBLED WORDS </a:t>
            </a:r>
            <a:endParaRPr lang="en-GB" dirty="0">
              <a:solidFill>
                <a:schemeClr val="tx1"/>
              </a:solidFill>
            </a:endParaRPr>
          </a:p>
        </p:txBody>
      </p:sp>
      <p:sp>
        <p:nvSpPr>
          <p:cNvPr id="22" name="Rectangle 21"/>
          <p:cNvSpPr/>
          <p:nvPr/>
        </p:nvSpPr>
        <p:spPr>
          <a:xfrm>
            <a:off x="5588839" y="1755498"/>
            <a:ext cx="5755112" cy="2190206"/>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a:spcBef>
                <a:spcPts val="0"/>
              </a:spcBef>
              <a:spcAft>
                <a:spcPts val="0"/>
              </a:spcAft>
            </a:pP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Vocabulary</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vi-VN"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1: </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Work in pairs. Discuss the following question.</a:t>
            </a:r>
            <a:endPar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Task 2: You will hear Trang, Phong, and Tom talking about how to manage their time effectively. For each student (1 – 3), choose the opinion (A – C) each of them expresses.</a:t>
            </a:r>
            <a:endParaRPr lang="en-US" dirty="0">
              <a:solidFill>
                <a:schemeClr val="tx1"/>
              </a:solidFill>
              <a:latin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dirty="0">
                <a:solidFill>
                  <a:schemeClr val="tx1"/>
                </a:solidFill>
                <a:latin typeface="Calibri" panose="020F0502020204030204" pitchFamily="34" charset="0"/>
                <a:cs typeface="Calibri" panose="020F0502020204030204" pitchFamily="34" charset="0"/>
              </a:rPr>
              <a:t>T</a:t>
            </a:r>
            <a:r>
              <a:rPr lang="vi-VN" dirty="0">
                <a:solidFill>
                  <a:schemeClr val="tx1"/>
                </a:solidFill>
                <a:latin typeface="Calibri" panose="020F0502020204030204" pitchFamily="34" charset="0"/>
                <a:cs typeface="Calibri" panose="020F0502020204030204" pitchFamily="34" charset="0"/>
              </a:rPr>
              <a:t>ask </a:t>
            </a:r>
            <a:r>
              <a:rPr lang="en-US" dirty="0">
                <a:solidFill>
                  <a:schemeClr val="tx1"/>
                </a:solidFill>
                <a:latin typeface="Calibri" panose="020F0502020204030204" pitchFamily="34" charset="0"/>
                <a:cs typeface="Calibri" panose="020F0502020204030204" pitchFamily="34" charset="0"/>
              </a:rPr>
              <a:t>3</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Listen again and choose the correct answer A, B, or C.</a:t>
            </a:r>
            <a:endParaRPr lang="en-US" dirty="0">
              <a:solidFill>
                <a:schemeClr val="tx1"/>
              </a:solidFill>
              <a:latin typeface="Calibri" panose="020F0502020204030204" pitchFamily="34" charset="0"/>
              <a:cs typeface="Calibri" panose="020F0502020204030204" pitchFamily="34" charset="0"/>
            </a:endParaRPr>
          </a:p>
        </p:txBody>
      </p:sp>
      <p:sp>
        <p:nvSpPr>
          <p:cNvPr id="23" name="Rectangle 22"/>
          <p:cNvSpPr/>
          <p:nvPr/>
        </p:nvSpPr>
        <p:spPr>
          <a:xfrm>
            <a:off x="5588839" y="4078811"/>
            <a:ext cx="5743692" cy="1556707"/>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a:t>
            </a:r>
            <a:r>
              <a:rPr lang="en-US" dirty="0">
                <a:solidFill>
                  <a:schemeClr val="tx1"/>
                </a:solidFill>
                <a:latin typeface="Calibri" panose="020F0502020204030204" pitchFamily="34" charset="0"/>
                <a:cs typeface="Calibri" panose="020F0502020204030204" pitchFamily="34" charset="0"/>
              </a:rPr>
              <a:t>4</a:t>
            </a:r>
            <a:r>
              <a:rPr lang="vi-VN" dirty="0">
                <a:solidFill>
                  <a:schemeClr val="tx1"/>
                </a:solidFill>
                <a:latin typeface="Calibri" panose="020F0502020204030204" pitchFamily="34" charset="0"/>
                <a:cs typeface="Calibri" panose="020F0502020204030204" pitchFamily="34" charset="0"/>
              </a:rPr>
              <a:t>: </a:t>
            </a:r>
            <a:r>
              <a:rPr lang="en-US" dirty="0">
                <a:solidFill>
                  <a:schemeClr val="tx1"/>
                </a:solidFill>
                <a:latin typeface="Calibri" panose="020F0502020204030204" pitchFamily="34" charset="0"/>
                <a:cs typeface="Calibri" panose="020F0502020204030204" pitchFamily="34" charset="0"/>
              </a:rPr>
              <a:t>Match the time management tips in column a with the explanations and / or reasons in column B.</a:t>
            </a:r>
            <a:endParaRPr lang="en-US" dirty="0">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vi-VN" dirty="0">
                <a:solidFill>
                  <a:schemeClr val="tx1"/>
                </a:solidFill>
                <a:latin typeface="Calibri" panose="020F0502020204030204" pitchFamily="34" charset="0"/>
                <a:cs typeface="Calibri" panose="020F0502020204030204" pitchFamily="34" charset="0"/>
              </a:rPr>
              <a:t>Task 5:</a:t>
            </a:r>
            <a:r>
              <a:rPr lang="en-US" dirty="0">
                <a:solidFill>
                  <a:schemeClr val="tx1"/>
                </a:solidFill>
                <a:latin typeface="Calibri" panose="020F0502020204030204" pitchFamily="34" charset="0"/>
                <a:cs typeface="Calibri" panose="020F0502020204030204" pitchFamily="34" charset="0"/>
              </a:rPr>
              <a:t> Write a paragraph (about 100 words) about how to manage your time effectively. Use the tips in 4 or your own ideas.</a:t>
            </a:r>
            <a:endParaRPr lang="en-US" dirty="0">
              <a:solidFill>
                <a:schemeClr val="tx1"/>
              </a:solidFill>
              <a:latin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153"/>
            <a:ext cx="1355663" cy="911344"/>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87119" y="2629301"/>
            <a:ext cx="1355663" cy="1911998"/>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19" idx="0"/>
          </p:cNvCxnSpPr>
          <p:nvPr/>
        </p:nvCxnSpPr>
        <p:spPr>
          <a:xfrm>
            <a:off x="2505075" y="4842023"/>
            <a:ext cx="1510336" cy="7934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9" name="Rectangle 28"/>
          <p:cNvSpPr/>
          <p:nvPr/>
        </p:nvSpPr>
        <p:spPr>
          <a:xfrm>
            <a:off x="5574527" y="5761608"/>
            <a:ext cx="5740800" cy="845902"/>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endParaRPr lang="en-US" dirty="0">
              <a:solidFill>
                <a:schemeClr val="tx1"/>
              </a:solidFill>
            </a:endParaRP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sp>
        <p:nvSpPr>
          <p:cNvPr id="30" name="Rounded Rectangle 29"/>
          <p:cNvSpPr/>
          <p:nvPr/>
        </p:nvSpPr>
        <p:spPr>
          <a:xfrm>
            <a:off x="3625936" y="247242"/>
            <a:ext cx="5893861" cy="625641"/>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3220"/>
          </a:xfrm>
          <a:prstGeom prst="rect">
            <a:avLst/>
          </a:prstGeom>
          <a:noFill/>
        </p:spPr>
        <p:txBody>
          <a:bodyPr wrap="square" rtlCol="0">
            <a:spAutoFit/>
          </a:bodyPr>
          <a:lstStyle/>
          <a:p>
            <a:r>
              <a:rPr lang="en-US" sz="2800" b="1" dirty="0">
                <a:solidFill>
                  <a:schemeClr val="bg1"/>
                </a:solidFill>
              </a:rPr>
              <a:t>LESSON 2: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1">
              <a:duotone>
                <a:schemeClr val="accent2">
                  <a:shade val="45000"/>
                  <a:satMod val="135000"/>
                </a:schemeClr>
                <a:prstClr val="white"/>
              </a:duotone>
              <a:extLst>
                <a:ext uri="{BEBA8EAE-BF5A-486C-A8C5-ECC9F3942E4B}">
                  <a14:imgProps xmlns:a14="http://schemas.microsoft.com/office/drawing/2010/main">
                    <a14:imgLayer r:embed="rId2">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3"/>
            <a:srcRect t="5582"/>
            <a:stretch>
              <a:fillRect/>
            </a:stretch>
          </p:blipFill>
          <p:spPr>
            <a:xfrm>
              <a:off x="2906617" y="1968106"/>
              <a:ext cx="710920" cy="499184"/>
            </a:xfrm>
            <a:prstGeom prst="rect">
              <a:avLst/>
            </a:prstGeom>
          </p:spPr>
        </p:pic>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2"/>
        <p:cNvGrpSpPr/>
        <p:nvPr/>
      </p:nvGrpSpPr>
      <p:grpSpPr>
        <a:xfrm>
          <a:off x="0" y="0"/>
          <a:ext cx="0" cy="0"/>
          <a:chOff x="0" y="0"/>
          <a:chExt cx="0" cy="0"/>
        </a:xfrm>
      </p:grpSpPr>
      <p:grpSp>
        <p:nvGrpSpPr>
          <p:cNvPr id="2645" name="Google Shape;2645;p73"/>
          <p:cNvGrpSpPr/>
          <p:nvPr/>
        </p:nvGrpSpPr>
        <p:grpSpPr>
          <a:xfrm>
            <a:off x="418973" y="472004"/>
            <a:ext cx="11347684" cy="1857088"/>
            <a:chOff x="314229" y="354003"/>
            <a:chExt cx="8510763" cy="1392816"/>
          </a:xfrm>
        </p:grpSpPr>
        <p:sp>
          <p:nvSpPr>
            <p:cNvPr id="2646" name="Google Shape;2646;p73"/>
            <p:cNvSpPr/>
            <p:nvPr/>
          </p:nvSpPr>
          <p:spPr>
            <a:xfrm>
              <a:off x="710325" y="846703"/>
              <a:ext cx="1424898" cy="900117"/>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47" name="Google Shape;2647;p73"/>
            <p:cNvSpPr/>
            <p:nvPr/>
          </p:nvSpPr>
          <p:spPr>
            <a:xfrm>
              <a:off x="314229" y="426642"/>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48" name="Google Shape;2648;p73"/>
            <p:cNvSpPr/>
            <p:nvPr/>
          </p:nvSpPr>
          <p:spPr>
            <a:xfrm>
              <a:off x="7043176" y="619112"/>
              <a:ext cx="1781817" cy="1127703"/>
            </a:xfrm>
            <a:custGeom>
              <a:avLst/>
              <a:gdLst/>
              <a:ahLst/>
              <a:cxnLst/>
              <a:rect l="l" t="t" r="r" b="b"/>
              <a:pathLst>
                <a:path w="25554" h="16173" extrusionOk="0">
                  <a:moveTo>
                    <a:pt x="14556" y="0"/>
                  </a:moveTo>
                  <a:cubicBezTo>
                    <a:pt x="11530" y="0"/>
                    <a:pt x="8988" y="2103"/>
                    <a:pt x="8295" y="4898"/>
                  </a:cubicBezTo>
                  <a:cubicBezTo>
                    <a:pt x="7856" y="4713"/>
                    <a:pt x="7394" y="4598"/>
                    <a:pt x="6909" y="4598"/>
                  </a:cubicBezTo>
                  <a:cubicBezTo>
                    <a:pt x="5500" y="4598"/>
                    <a:pt x="4275" y="5522"/>
                    <a:pt x="3836" y="6793"/>
                  </a:cubicBezTo>
                  <a:cubicBezTo>
                    <a:pt x="1664" y="7232"/>
                    <a:pt x="1" y="9149"/>
                    <a:pt x="1" y="11437"/>
                  </a:cubicBezTo>
                  <a:cubicBezTo>
                    <a:pt x="1" y="14047"/>
                    <a:pt x="2126" y="16173"/>
                    <a:pt x="4737" y="16173"/>
                  </a:cubicBezTo>
                  <a:lnTo>
                    <a:pt x="20771" y="16173"/>
                  </a:lnTo>
                  <a:cubicBezTo>
                    <a:pt x="23359" y="16173"/>
                    <a:pt x="25507" y="14047"/>
                    <a:pt x="25507" y="11437"/>
                  </a:cubicBezTo>
                  <a:cubicBezTo>
                    <a:pt x="25553" y="8895"/>
                    <a:pt x="23543" y="6816"/>
                    <a:pt x="21025" y="6700"/>
                  </a:cubicBezTo>
                  <a:lnTo>
                    <a:pt x="21025" y="6469"/>
                  </a:lnTo>
                  <a:cubicBezTo>
                    <a:pt x="21025" y="2888"/>
                    <a:pt x="18137" y="0"/>
                    <a:pt x="1455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49" name="Google Shape;2649;p73"/>
            <p:cNvSpPr/>
            <p:nvPr/>
          </p:nvSpPr>
          <p:spPr>
            <a:xfrm>
              <a:off x="6146750" y="450724"/>
              <a:ext cx="589330" cy="372332"/>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2650" name="Google Shape;2650;p73"/>
            <p:cNvSpPr/>
            <p:nvPr/>
          </p:nvSpPr>
          <p:spPr>
            <a:xfrm>
              <a:off x="2135226" y="354003"/>
              <a:ext cx="504436" cy="318668"/>
            </a:xfrm>
            <a:custGeom>
              <a:avLst/>
              <a:gdLst/>
              <a:ahLst/>
              <a:cxnLst/>
              <a:rect l="l" t="t" r="r" b="b"/>
              <a:pathLst>
                <a:path w="18761" h="11853" extrusionOk="0">
                  <a:moveTo>
                    <a:pt x="8803" y="0"/>
                  </a:moveTo>
                  <a:cubicBezTo>
                    <a:pt x="5892" y="0"/>
                    <a:pt x="3559" y="2334"/>
                    <a:pt x="3559" y="5245"/>
                  </a:cubicBezTo>
                  <a:lnTo>
                    <a:pt x="3559" y="5337"/>
                  </a:lnTo>
                  <a:lnTo>
                    <a:pt x="3489" y="5337"/>
                  </a:lnTo>
                  <a:cubicBezTo>
                    <a:pt x="1595" y="5337"/>
                    <a:pt x="1" y="6816"/>
                    <a:pt x="1" y="8595"/>
                  </a:cubicBezTo>
                  <a:cubicBezTo>
                    <a:pt x="1" y="10397"/>
                    <a:pt x="1572" y="11853"/>
                    <a:pt x="3489" y="11853"/>
                  </a:cubicBezTo>
                  <a:lnTo>
                    <a:pt x="15249" y="11853"/>
                  </a:lnTo>
                  <a:cubicBezTo>
                    <a:pt x="17167" y="11853"/>
                    <a:pt x="18738" y="10397"/>
                    <a:pt x="18738" y="8595"/>
                  </a:cubicBezTo>
                  <a:cubicBezTo>
                    <a:pt x="18761" y="6816"/>
                    <a:pt x="17190" y="5337"/>
                    <a:pt x="15295" y="5337"/>
                  </a:cubicBezTo>
                  <a:lnTo>
                    <a:pt x="14071" y="5337"/>
                  </a:lnTo>
                  <a:lnTo>
                    <a:pt x="14071" y="5245"/>
                  </a:lnTo>
                  <a:cubicBezTo>
                    <a:pt x="14071" y="2357"/>
                    <a:pt x="11737" y="0"/>
                    <a:pt x="8803"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sp>
        <p:nvSpPr>
          <p:cNvPr id="2" name="Rectangle: Rounded Corners 1"/>
          <p:cNvSpPr/>
          <p:nvPr/>
        </p:nvSpPr>
        <p:spPr>
          <a:xfrm>
            <a:off x="3520440" y="5382260"/>
            <a:ext cx="4457700" cy="8197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000" kern="0" dirty="0">
                <a:solidFill>
                  <a:srgbClr val="FFFFFF"/>
                </a:solidFill>
                <a:latin typeface="Patrick hand "/>
                <a:sym typeface="Arial" panose="020B0604020202020204"/>
              </a:rPr>
              <a:t>LET’S PLAY!</a:t>
            </a:r>
            <a:endParaRPr lang="en-US" sz="4000" kern="0" dirty="0">
              <a:solidFill>
                <a:srgbClr val="FFFFFF"/>
              </a:solidFill>
              <a:latin typeface="Patrick hand "/>
              <a:sym typeface="Arial" panose="020B0604020202020204"/>
            </a:endParaRPr>
          </a:p>
        </p:txBody>
      </p:sp>
      <p:sp>
        <p:nvSpPr>
          <p:cNvPr id="2505" name="Google Shape;2505;p73"/>
          <p:cNvSpPr txBox="1">
            <a:spLocks noGrp="1"/>
          </p:cNvSpPr>
          <p:nvPr>
            <p:ph type="title"/>
          </p:nvPr>
        </p:nvSpPr>
        <p:spPr>
          <a:xfrm>
            <a:off x="1347470" y="568325"/>
            <a:ext cx="9497060" cy="1441450"/>
          </a:xfrm>
          <a:prstGeom prst="rect">
            <a:avLst/>
          </a:prstGeom>
        </p:spPr>
        <p:txBody>
          <a:bodyPr spcFirstLastPara="1" wrap="square" lIns="121900" tIns="121900" rIns="121900" bIns="121900" anchor="ctr" anchorCtr="0">
            <a:noAutofit/>
          </a:bodyPr>
          <a:lstStyle/>
          <a:p>
            <a:r>
              <a:rPr lang="en-GB" sz="8800" dirty="0">
                <a:solidFill>
                  <a:srgbClr val="525593"/>
                </a:solidFill>
              </a:rPr>
              <a:t>UNSCRAMBLE</a:t>
            </a:r>
            <a:endParaRPr lang="en-GB" sz="8800" dirty="0">
              <a:solidFill>
                <a:srgbClr val="525593"/>
              </a:solidFill>
            </a:endParaRPr>
          </a:p>
        </p:txBody>
      </p:sp>
      <p:sp>
        <p:nvSpPr>
          <p:cNvPr id="5" name="TextBox 4"/>
          <p:cNvSpPr txBox="1"/>
          <p:nvPr/>
        </p:nvSpPr>
        <p:spPr>
          <a:xfrm>
            <a:off x="552598" y="1867183"/>
            <a:ext cx="7952857" cy="3450175"/>
          </a:xfrm>
          <a:prstGeom prst="rect">
            <a:avLst/>
          </a:prstGeom>
          <a:noFill/>
        </p:spPr>
        <p:txBody>
          <a:bodyPr wrap="square" rtlCol="0">
            <a:spAutoFit/>
          </a:bodyPr>
          <a:lstStyle/>
          <a:p>
            <a:pPr marL="381000" indent="-381000" defTabSz="1219200">
              <a:lnSpc>
                <a:spcPct val="150000"/>
              </a:lnSpc>
              <a:buClr>
                <a:srgbClr val="000000"/>
              </a:buClr>
              <a:buFont typeface="Arial" panose="020B0604020202020204" pitchFamily="34" charset="0"/>
              <a:buChar char="•"/>
            </a:pPr>
            <a:r>
              <a:rPr lang="en-US" sz="3735" kern="0" dirty="0">
                <a:solidFill>
                  <a:srgbClr val="000000"/>
                </a:solidFill>
                <a:latin typeface="Patrick hand "/>
                <a:cs typeface="Arial" panose="020B0604020202020204"/>
                <a:sym typeface="Arial" panose="020B0604020202020204"/>
              </a:rPr>
              <a:t>Play in 2 teams.</a:t>
            </a:r>
            <a:endParaRPr lang="en-US" sz="3735" kern="0" dirty="0">
              <a:solidFill>
                <a:srgbClr val="000000"/>
              </a:solidFill>
              <a:latin typeface="Patrick hand "/>
              <a:cs typeface="Arial" panose="020B0604020202020204"/>
              <a:sym typeface="Arial" panose="020B0604020202020204"/>
            </a:endParaRPr>
          </a:p>
          <a:p>
            <a:pPr marL="381000" indent="-381000" defTabSz="1219200">
              <a:lnSpc>
                <a:spcPct val="150000"/>
              </a:lnSpc>
              <a:buClr>
                <a:srgbClr val="000000"/>
              </a:buClr>
              <a:buFont typeface="Arial" panose="020B0604020202020204" pitchFamily="34" charset="0"/>
              <a:buChar char="•"/>
            </a:pPr>
            <a:r>
              <a:rPr lang="en-US" sz="3735" kern="0" dirty="0">
                <a:solidFill>
                  <a:srgbClr val="000000"/>
                </a:solidFill>
                <a:latin typeface="Patrick hand "/>
                <a:cs typeface="Arial" panose="020B0604020202020204"/>
                <a:sym typeface="Arial" panose="020B0604020202020204"/>
              </a:rPr>
              <a:t>Write unscrambled words in notebooks.</a:t>
            </a:r>
            <a:endParaRPr lang="en-US" sz="3735" kern="0" dirty="0">
              <a:solidFill>
                <a:srgbClr val="000000"/>
              </a:solidFill>
              <a:latin typeface="Patrick hand "/>
              <a:cs typeface="Arial" panose="020B0604020202020204"/>
              <a:sym typeface="Arial" panose="020B0604020202020204"/>
            </a:endParaRPr>
          </a:p>
          <a:p>
            <a:pPr marL="381000" indent="-381000" defTabSz="1219200">
              <a:lnSpc>
                <a:spcPct val="150000"/>
              </a:lnSpc>
              <a:buClr>
                <a:srgbClr val="000000"/>
              </a:buClr>
              <a:buFont typeface="Arial" panose="020B0604020202020204" pitchFamily="34" charset="0"/>
              <a:buChar char="•"/>
            </a:pPr>
            <a:r>
              <a:rPr lang="en-US" sz="3735" kern="0" dirty="0">
                <a:solidFill>
                  <a:srgbClr val="000000"/>
                </a:solidFill>
                <a:latin typeface="Patrick hand "/>
                <a:cs typeface="Arial" panose="020B0604020202020204"/>
                <a:sym typeface="Arial" panose="020B0604020202020204"/>
              </a:rPr>
              <a:t>Raise hand and say out “FINISH”. </a:t>
            </a:r>
            <a:endParaRPr lang="en-US" sz="3735" kern="0" dirty="0">
              <a:solidFill>
                <a:srgbClr val="000000"/>
              </a:solidFill>
              <a:latin typeface="Patrick hand "/>
              <a:cs typeface="Arial" panose="020B0604020202020204"/>
              <a:sym typeface="Arial" panose="020B0604020202020204"/>
            </a:endParaRPr>
          </a:p>
        </p:txBody>
      </p:sp>
      <p:grpSp>
        <p:nvGrpSpPr>
          <p:cNvPr id="2676" name="Google Shape;1842;p54"/>
          <p:cNvGrpSpPr/>
          <p:nvPr/>
        </p:nvGrpSpPr>
        <p:grpSpPr>
          <a:xfrm>
            <a:off x="8403828" y="2329087"/>
            <a:ext cx="3017697" cy="4071713"/>
            <a:chOff x="2399554" y="2783601"/>
            <a:chExt cx="1478623" cy="1990549"/>
          </a:xfrm>
        </p:grpSpPr>
        <p:sp>
          <p:nvSpPr>
            <p:cNvPr id="2677" name="Google Shape;1843;p54"/>
            <p:cNvSpPr/>
            <p:nvPr/>
          </p:nvSpPr>
          <p:spPr>
            <a:xfrm>
              <a:off x="2518375" y="3008250"/>
              <a:ext cx="1256450" cy="1765900"/>
            </a:xfrm>
            <a:custGeom>
              <a:avLst/>
              <a:gdLst/>
              <a:ahLst/>
              <a:cxnLst/>
              <a:rect l="l" t="t" r="r" b="b"/>
              <a:pathLst>
                <a:path w="50258" h="70636" extrusionOk="0">
                  <a:moveTo>
                    <a:pt x="34428" y="1"/>
                  </a:moveTo>
                  <a:cubicBezTo>
                    <a:pt x="32983" y="1"/>
                    <a:pt x="31533" y="138"/>
                    <a:pt x="30115" y="386"/>
                  </a:cubicBezTo>
                  <a:cubicBezTo>
                    <a:pt x="25830" y="1137"/>
                    <a:pt x="21777" y="2854"/>
                    <a:pt x="17842" y="4688"/>
                  </a:cubicBezTo>
                  <a:cubicBezTo>
                    <a:pt x="14441" y="6289"/>
                    <a:pt x="10939" y="8123"/>
                    <a:pt x="8871" y="11258"/>
                  </a:cubicBezTo>
                  <a:cubicBezTo>
                    <a:pt x="7088" y="13959"/>
                    <a:pt x="6587" y="17345"/>
                    <a:pt x="6587" y="20596"/>
                  </a:cubicBezTo>
                  <a:cubicBezTo>
                    <a:pt x="6587" y="23848"/>
                    <a:pt x="7037" y="27099"/>
                    <a:pt x="6904" y="30351"/>
                  </a:cubicBezTo>
                  <a:cubicBezTo>
                    <a:pt x="6737" y="34153"/>
                    <a:pt x="5787" y="37921"/>
                    <a:pt x="4120" y="41339"/>
                  </a:cubicBezTo>
                  <a:cubicBezTo>
                    <a:pt x="3035" y="43590"/>
                    <a:pt x="1618" y="45707"/>
                    <a:pt x="834" y="48093"/>
                  </a:cubicBezTo>
                  <a:cubicBezTo>
                    <a:pt x="51" y="50476"/>
                    <a:pt x="0" y="53295"/>
                    <a:pt x="1501" y="55312"/>
                  </a:cubicBezTo>
                  <a:cubicBezTo>
                    <a:pt x="3502" y="57997"/>
                    <a:pt x="7421" y="58364"/>
                    <a:pt x="9989" y="60514"/>
                  </a:cubicBezTo>
                  <a:cubicBezTo>
                    <a:pt x="12324" y="62482"/>
                    <a:pt x="13257" y="65701"/>
                    <a:pt x="15441" y="67835"/>
                  </a:cubicBezTo>
                  <a:cubicBezTo>
                    <a:pt x="17417" y="69781"/>
                    <a:pt x="20239" y="70635"/>
                    <a:pt x="23030" y="70635"/>
                  </a:cubicBezTo>
                  <a:cubicBezTo>
                    <a:pt x="23420" y="70635"/>
                    <a:pt x="23810" y="70619"/>
                    <a:pt x="24196" y="70586"/>
                  </a:cubicBezTo>
                  <a:cubicBezTo>
                    <a:pt x="27331" y="70336"/>
                    <a:pt x="30315" y="69136"/>
                    <a:pt x="33183" y="67802"/>
                  </a:cubicBezTo>
                  <a:cubicBezTo>
                    <a:pt x="37452" y="65834"/>
                    <a:pt x="41687" y="63449"/>
                    <a:pt x="44672" y="59798"/>
                  </a:cubicBezTo>
                  <a:cubicBezTo>
                    <a:pt x="49757" y="53562"/>
                    <a:pt x="50258" y="44807"/>
                    <a:pt x="49708" y="36770"/>
                  </a:cubicBezTo>
                  <a:cubicBezTo>
                    <a:pt x="49141" y="28750"/>
                    <a:pt x="47774" y="20513"/>
                    <a:pt x="49908" y="12758"/>
                  </a:cubicBezTo>
                  <a:lnTo>
                    <a:pt x="50042" y="12091"/>
                  </a:lnTo>
                  <a:cubicBezTo>
                    <a:pt x="49757" y="7756"/>
                    <a:pt x="46723" y="3872"/>
                    <a:pt x="42838" y="1887"/>
                  </a:cubicBezTo>
                  <a:cubicBezTo>
                    <a:pt x="40250" y="560"/>
                    <a:pt x="37349" y="1"/>
                    <a:pt x="34428"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78" name="Google Shape;1844;p54"/>
            <p:cNvSpPr/>
            <p:nvPr/>
          </p:nvSpPr>
          <p:spPr>
            <a:xfrm>
              <a:off x="2780600" y="3200075"/>
              <a:ext cx="972150" cy="1305650"/>
            </a:xfrm>
            <a:custGeom>
              <a:avLst/>
              <a:gdLst/>
              <a:ahLst/>
              <a:cxnLst/>
              <a:rect l="l" t="t" r="r" b="b"/>
              <a:pathLst>
                <a:path w="38886" h="52226" extrusionOk="0">
                  <a:moveTo>
                    <a:pt x="12322" y="0"/>
                  </a:moveTo>
                  <a:lnTo>
                    <a:pt x="10655" y="6519"/>
                  </a:lnTo>
                  <a:lnTo>
                    <a:pt x="4669" y="12089"/>
                  </a:lnTo>
                  <a:lnTo>
                    <a:pt x="4269" y="23528"/>
                  </a:lnTo>
                  <a:lnTo>
                    <a:pt x="3685" y="30397"/>
                  </a:lnTo>
                  <a:lnTo>
                    <a:pt x="0" y="37952"/>
                  </a:lnTo>
                  <a:lnTo>
                    <a:pt x="3351" y="36400"/>
                  </a:lnTo>
                  <a:lnTo>
                    <a:pt x="5003" y="31949"/>
                  </a:lnTo>
                  <a:cubicBezTo>
                    <a:pt x="5003" y="31949"/>
                    <a:pt x="7153" y="34333"/>
                    <a:pt x="6953" y="34717"/>
                  </a:cubicBezTo>
                  <a:cubicBezTo>
                    <a:pt x="6770" y="35117"/>
                    <a:pt x="6670" y="39586"/>
                    <a:pt x="6670" y="39586"/>
                  </a:cubicBezTo>
                  <a:cubicBezTo>
                    <a:pt x="7953" y="38401"/>
                    <a:pt x="9421" y="36284"/>
                    <a:pt x="9105" y="34566"/>
                  </a:cubicBezTo>
                  <a:cubicBezTo>
                    <a:pt x="8787" y="32849"/>
                    <a:pt x="8004" y="31249"/>
                    <a:pt x="7553" y="29564"/>
                  </a:cubicBezTo>
                  <a:cubicBezTo>
                    <a:pt x="7387" y="28930"/>
                    <a:pt x="7453" y="27980"/>
                    <a:pt x="8120" y="27947"/>
                  </a:cubicBezTo>
                  <a:lnTo>
                    <a:pt x="8154" y="27947"/>
                  </a:lnTo>
                  <a:cubicBezTo>
                    <a:pt x="8504" y="27947"/>
                    <a:pt x="8787" y="28263"/>
                    <a:pt x="9087" y="28481"/>
                  </a:cubicBezTo>
                  <a:cubicBezTo>
                    <a:pt x="9238" y="28597"/>
                    <a:pt x="9438" y="28663"/>
                    <a:pt x="9638" y="28663"/>
                  </a:cubicBezTo>
                  <a:cubicBezTo>
                    <a:pt x="9821" y="28663"/>
                    <a:pt x="10005" y="28581"/>
                    <a:pt x="10054" y="28397"/>
                  </a:cubicBezTo>
                  <a:cubicBezTo>
                    <a:pt x="8087" y="25746"/>
                    <a:pt x="6837" y="22460"/>
                    <a:pt x="7137" y="19176"/>
                  </a:cubicBezTo>
                  <a:cubicBezTo>
                    <a:pt x="7437" y="15875"/>
                    <a:pt x="9472" y="12673"/>
                    <a:pt x="12556" y="11488"/>
                  </a:cubicBezTo>
                  <a:cubicBezTo>
                    <a:pt x="13674" y="11055"/>
                    <a:pt x="14857" y="10906"/>
                    <a:pt x="16057" y="10906"/>
                  </a:cubicBezTo>
                  <a:cubicBezTo>
                    <a:pt x="17542" y="10906"/>
                    <a:pt x="19059" y="11139"/>
                    <a:pt x="20526" y="11372"/>
                  </a:cubicBezTo>
                  <a:cubicBezTo>
                    <a:pt x="21110" y="11472"/>
                    <a:pt x="21711" y="11589"/>
                    <a:pt x="22160" y="11973"/>
                  </a:cubicBezTo>
                  <a:cubicBezTo>
                    <a:pt x="22911" y="12622"/>
                    <a:pt x="22878" y="13774"/>
                    <a:pt x="22727" y="14757"/>
                  </a:cubicBezTo>
                  <a:cubicBezTo>
                    <a:pt x="21744" y="21044"/>
                    <a:pt x="18258" y="26613"/>
                    <a:pt x="14623" y="31831"/>
                  </a:cubicBezTo>
                  <a:cubicBezTo>
                    <a:pt x="10988" y="37051"/>
                    <a:pt x="7086" y="42220"/>
                    <a:pt x="5069" y="48239"/>
                  </a:cubicBezTo>
                  <a:cubicBezTo>
                    <a:pt x="4769" y="49106"/>
                    <a:pt x="4518" y="50040"/>
                    <a:pt x="4785" y="50907"/>
                  </a:cubicBezTo>
                  <a:cubicBezTo>
                    <a:pt x="5003" y="51625"/>
                    <a:pt x="5703" y="52225"/>
                    <a:pt x="6403" y="52225"/>
                  </a:cubicBezTo>
                  <a:cubicBezTo>
                    <a:pt x="6570" y="52225"/>
                    <a:pt x="6720" y="52208"/>
                    <a:pt x="6870" y="52141"/>
                  </a:cubicBezTo>
                  <a:cubicBezTo>
                    <a:pt x="7286" y="51958"/>
                    <a:pt x="7571" y="51592"/>
                    <a:pt x="7837" y="51225"/>
                  </a:cubicBezTo>
                  <a:cubicBezTo>
                    <a:pt x="10088" y="48157"/>
                    <a:pt x="12322" y="45088"/>
                    <a:pt x="14574" y="42020"/>
                  </a:cubicBezTo>
                  <a:cubicBezTo>
                    <a:pt x="17225" y="38385"/>
                    <a:pt x="19876" y="34766"/>
                    <a:pt x="22527" y="31131"/>
                  </a:cubicBezTo>
                  <a:cubicBezTo>
                    <a:pt x="22927" y="30598"/>
                    <a:pt x="23445" y="29997"/>
                    <a:pt x="24095" y="29997"/>
                  </a:cubicBezTo>
                  <a:cubicBezTo>
                    <a:pt x="24145" y="29997"/>
                    <a:pt x="24195" y="29997"/>
                    <a:pt x="24245" y="30015"/>
                  </a:cubicBezTo>
                  <a:cubicBezTo>
                    <a:pt x="24661" y="30081"/>
                    <a:pt x="24979" y="30381"/>
                    <a:pt x="25279" y="30664"/>
                  </a:cubicBezTo>
                  <a:cubicBezTo>
                    <a:pt x="26329" y="31698"/>
                    <a:pt x="27363" y="32716"/>
                    <a:pt x="28397" y="33732"/>
                  </a:cubicBezTo>
                  <a:cubicBezTo>
                    <a:pt x="29381" y="34700"/>
                    <a:pt x="30382" y="35700"/>
                    <a:pt x="30898" y="36985"/>
                  </a:cubicBezTo>
                  <a:cubicBezTo>
                    <a:pt x="32065" y="39853"/>
                    <a:pt x="30431" y="43137"/>
                    <a:pt x="30931" y="46205"/>
                  </a:cubicBezTo>
                  <a:cubicBezTo>
                    <a:pt x="34517" y="43304"/>
                    <a:pt x="36084" y="38168"/>
                    <a:pt x="34784" y="33766"/>
                  </a:cubicBezTo>
                  <a:cubicBezTo>
                    <a:pt x="33816" y="30531"/>
                    <a:pt x="31515" y="27880"/>
                    <a:pt x="30281" y="24745"/>
                  </a:cubicBezTo>
                  <a:cubicBezTo>
                    <a:pt x="29464" y="22711"/>
                    <a:pt x="29114" y="20526"/>
                    <a:pt x="28781" y="18358"/>
                  </a:cubicBezTo>
                  <a:cubicBezTo>
                    <a:pt x="28497" y="16558"/>
                    <a:pt x="28247" y="14557"/>
                    <a:pt x="29248" y="13040"/>
                  </a:cubicBezTo>
                  <a:cubicBezTo>
                    <a:pt x="30231" y="11555"/>
                    <a:pt x="32082" y="11006"/>
                    <a:pt x="33632" y="10139"/>
                  </a:cubicBezTo>
                  <a:cubicBezTo>
                    <a:pt x="36234" y="8671"/>
                    <a:pt x="38201" y="6086"/>
                    <a:pt x="38886" y="3169"/>
                  </a:cubicBezTo>
                  <a:lnTo>
                    <a:pt x="38886" y="3169"/>
                  </a:lnTo>
                  <a:cubicBezTo>
                    <a:pt x="36118" y="4885"/>
                    <a:pt x="33350" y="6603"/>
                    <a:pt x="30598" y="8320"/>
                  </a:cubicBezTo>
                  <a:cubicBezTo>
                    <a:pt x="29648" y="8905"/>
                    <a:pt x="28663" y="9505"/>
                    <a:pt x="27563" y="9605"/>
                  </a:cubicBezTo>
                  <a:cubicBezTo>
                    <a:pt x="27480" y="9621"/>
                    <a:pt x="27380" y="9621"/>
                    <a:pt x="27296" y="9621"/>
                  </a:cubicBezTo>
                  <a:cubicBezTo>
                    <a:pt x="26262" y="9621"/>
                    <a:pt x="25195" y="9087"/>
                    <a:pt x="24895" y="8104"/>
                  </a:cubicBezTo>
                  <a:cubicBezTo>
                    <a:pt x="24428" y="6537"/>
                    <a:pt x="26113" y="4785"/>
                    <a:pt x="25346" y="3335"/>
                  </a:cubicBezTo>
                  <a:lnTo>
                    <a:pt x="25346" y="3335"/>
                  </a:lnTo>
                  <a:lnTo>
                    <a:pt x="17942" y="10205"/>
                  </a:lnTo>
                  <a:lnTo>
                    <a:pt x="14023" y="8020"/>
                  </a:lnTo>
                  <a:cubicBezTo>
                    <a:pt x="14023" y="8020"/>
                    <a:pt x="13774" y="6870"/>
                    <a:pt x="13340" y="4485"/>
                  </a:cubicBezTo>
                  <a:cubicBezTo>
                    <a:pt x="12906" y="2101"/>
                    <a:pt x="12322" y="0"/>
                    <a:pt x="12322" y="0"/>
                  </a:cubicBezTo>
                  <a:close/>
                </a:path>
              </a:pathLst>
            </a:custGeom>
            <a:solidFill>
              <a:srgbClr val="F7D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79" name="Google Shape;1845;p54"/>
            <p:cNvSpPr/>
            <p:nvPr/>
          </p:nvSpPr>
          <p:spPr>
            <a:xfrm>
              <a:off x="3011100" y="2921125"/>
              <a:ext cx="114250" cy="161425"/>
            </a:xfrm>
            <a:custGeom>
              <a:avLst/>
              <a:gdLst/>
              <a:ahLst/>
              <a:cxnLst/>
              <a:rect l="l" t="t" r="r" b="b"/>
              <a:pathLst>
                <a:path w="4570" h="6457" extrusionOk="0">
                  <a:moveTo>
                    <a:pt x="2081" y="0"/>
                  </a:moveTo>
                  <a:cubicBezTo>
                    <a:pt x="2072" y="0"/>
                    <a:pt x="2062" y="1"/>
                    <a:pt x="2052" y="2"/>
                  </a:cubicBezTo>
                  <a:cubicBezTo>
                    <a:pt x="1952" y="20"/>
                    <a:pt x="1868" y="102"/>
                    <a:pt x="1819" y="186"/>
                  </a:cubicBezTo>
                  <a:cubicBezTo>
                    <a:pt x="1686" y="403"/>
                    <a:pt x="1635" y="687"/>
                    <a:pt x="1619" y="954"/>
                  </a:cubicBezTo>
                  <a:cubicBezTo>
                    <a:pt x="1552" y="2154"/>
                    <a:pt x="1935" y="3371"/>
                    <a:pt x="2686" y="4304"/>
                  </a:cubicBezTo>
                  <a:cubicBezTo>
                    <a:pt x="2168" y="3737"/>
                    <a:pt x="1585" y="3204"/>
                    <a:pt x="952" y="2737"/>
                  </a:cubicBezTo>
                  <a:cubicBezTo>
                    <a:pt x="852" y="2670"/>
                    <a:pt x="752" y="2588"/>
                    <a:pt x="634" y="2570"/>
                  </a:cubicBezTo>
                  <a:cubicBezTo>
                    <a:pt x="620" y="2569"/>
                    <a:pt x="605" y="2568"/>
                    <a:pt x="591" y="2568"/>
                  </a:cubicBezTo>
                  <a:cubicBezTo>
                    <a:pt x="297" y="2568"/>
                    <a:pt x="83" y="2885"/>
                    <a:pt x="51" y="3188"/>
                  </a:cubicBezTo>
                  <a:cubicBezTo>
                    <a:pt x="1" y="3704"/>
                    <a:pt x="285" y="4204"/>
                    <a:pt x="601" y="4605"/>
                  </a:cubicBezTo>
                  <a:cubicBezTo>
                    <a:pt x="1168" y="5305"/>
                    <a:pt x="1902" y="5838"/>
                    <a:pt x="2619" y="6372"/>
                  </a:cubicBezTo>
                  <a:lnTo>
                    <a:pt x="4503" y="6456"/>
                  </a:lnTo>
                  <a:cubicBezTo>
                    <a:pt x="4570" y="6423"/>
                    <a:pt x="4570" y="6339"/>
                    <a:pt x="4570" y="6272"/>
                  </a:cubicBezTo>
                  <a:cubicBezTo>
                    <a:pt x="4369" y="4755"/>
                    <a:pt x="3869" y="3304"/>
                    <a:pt x="3302" y="1870"/>
                  </a:cubicBezTo>
                  <a:cubicBezTo>
                    <a:pt x="3069" y="1254"/>
                    <a:pt x="2802" y="620"/>
                    <a:pt x="2335" y="153"/>
                  </a:cubicBezTo>
                  <a:cubicBezTo>
                    <a:pt x="2259" y="76"/>
                    <a:pt x="2183" y="0"/>
                    <a:pt x="2081"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0" name="Google Shape;1846;p54"/>
            <p:cNvSpPr/>
            <p:nvPr/>
          </p:nvSpPr>
          <p:spPr>
            <a:xfrm>
              <a:off x="3111975" y="2979775"/>
              <a:ext cx="53825" cy="102775"/>
            </a:xfrm>
            <a:custGeom>
              <a:avLst/>
              <a:gdLst/>
              <a:ahLst/>
              <a:cxnLst/>
              <a:rect l="l" t="t" r="r" b="b"/>
              <a:pathLst>
                <a:path w="2153" h="4111" extrusionOk="0">
                  <a:moveTo>
                    <a:pt x="1509" y="0"/>
                  </a:moveTo>
                  <a:cubicBezTo>
                    <a:pt x="1381" y="0"/>
                    <a:pt x="1254" y="35"/>
                    <a:pt x="1152" y="91"/>
                  </a:cubicBezTo>
                  <a:cubicBezTo>
                    <a:pt x="968" y="208"/>
                    <a:pt x="835" y="375"/>
                    <a:pt x="735" y="558"/>
                  </a:cubicBezTo>
                  <a:cubicBezTo>
                    <a:pt x="168" y="1558"/>
                    <a:pt x="1" y="2976"/>
                    <a:pt x="485" y="4110"/>
                  </a:cubicBezTo>
                  <a:cubicBezTo>
                    <a:pt x="1535" y="3310"/>
                    <a:pt x="2153" y="2092"/>
                    <a:pt x="2135" y="809"/>
                  </a:cubicBezTo>
                  <a:cubicBezTo>
                    <a:pt x="2119" y="542"/>
                    <a:pt x="2069" y="224"/>
                    <a:pt x="1802" y="75"/>
                  </a:cubicBezTo>
                  <a:cubicBezTo>
                    <a:pt x="1713" y="23"/>
                    <a:pt x="1611" y="0"/>
                    <a:pt x="1509"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1" name="Google Shape;1847;p54"/>
            <p:cNvSpPr/>
            <p:nvPr/>
          </p:nvSpPr>
          <p:spPr>
            <a:xfrm>
              <a:off x="3633075" y="3714375"/>
              <a:ext cx="133850" cy="140325"/>
            </a:xfrm>
            <a:custGeom>
              <a:avLst/>
              <a:gdLst/>
              <a:ahLst/>
              <a:cxnLst/>
              <a:rect l="l" t="t" r="r" b="b"/>
              <a:pathLst>
                <a:path w="5354" h="5613" extrusionOk="0">
                  <a:moveTo>
                    <a:pt x="1804" y="0"/>
                  </a:moveTo>
                  <a:cubicBezTo>
                    <a:pt x="1792" y="0"/>
                    <a:pt x="1780" y="2"/>
                    <a:pt x="1768" y="5"/>
                  </a:cubicBezTo>
                  <a:cubicBezTo>
                    <a:pt x="1685" y="5"/>
                    <a:pt x="1618" y="72"/>
                    <a:pt x="1568" y="154"/>
                  </a:cubicBezTo>
                  <a:cubicBezTo>
                    <a:pt x="1434" y="354"/>
                    <a:pt x="1401" y="588"/>
                    <a:pt x="1385" y="821"/>
                  </a:cubicBezTo>
                  <a:cubicBezTo>
                    <a:pt x="1334" y="1872"/>
                    <a:pt x="1668" y="2922"/>
                    <a:pt x="2319" y="3740"/>
                  </a:cubicBezTo>
                  <a:cubicBezTo>
                    <a:pt x="1868" y="3240"/>
                    <a:pt x="1534" y="2906"/>
                    <a:pt x="985" y="2506"/>
                  </a:cubicBezTo>
                  <a:cubicBezTo>
                    <a:pt x="901" y="2439"/>
                    <a:pt x="767" y="2339"/>
                    <a:pt x="585" y="2306"/>
                  </a:cubicBezTo>
                  <a:cubicBezTo>
                    <a:pt x="555" y="2299"/>
                    <a:pt x="525" y="2295"/>
                    <a:pt x="496" y="2295"/>
                  </a:cubicBezTo>
                  <a:cubicBezTo>
                    <a:pt x="262" y="2295"/>
                    <a:pt x="49" y="2520"/>
                    <a:pt x="34" y="2773"/>
                  </a:cubicBezTo>
                  <a:cubicBezTo>
                    <a:pt x="0" y="3106"/>
                    <a:pt x="251" y="3607"/>
                    <a:pt x="518" y="4007"/>
                  </a:cubicBezTo>
                  <a:cubicBezTo>
                    <a:pt x="651" y="4207"/>
                    <a:pt x="1067" y="4623"/>
                    <a:pt x="1252" y="4756"/>
                  </a:cubicBezTo>
                  <a:lnTo>
                    <a:pt x="1835" y="5207"/>
                  </a:lnTo>
                  <a:cubicBezTo>
                    <a:pt x="2183" y="5464"/>
                    <a:pt x="2601" y="5612"/>
                    <a:pt x="3036" y="5612"/>
                  </a:cubicBezTo>
                  <a:cubicBezTo>
                    <a:pt x="3080" y="5612"/>
                    <a:pt x="3124" y="5611"/>
                    <a:pt x="3168" y="5607"/>
                  </a:cubicBezTo>
                  <a:cubicBezTo>
                    <a:pt x="3753" y="5590"/>
                    <a:pt x="4320" y="5307"/>
                    <a:pt x="4669" y="4840"/>
                  </a:cubicBezTo>
                  <a:cubicBezTo>
                    <a:pt x="5120" y="4223"/>
                    <a:pt x="5354" y="3489"/>
                    <a:pt x="5354" y="2739"/>
                  </a:cubicBezTo>
                  <a:cubicBezTo>
                    <a:pt x="5336" y="2506"/>
                    <a:pt x="5287" y="2239"/>
                    <a:pt x="5069" y="2106"/>
                  </a:cubicBezTo>
                  <a:cubicBezTo>
                    <a:pt x="4985" y="2060"/>
                    <a:pt x="4890" y="2038"/>
                    <a:pt x="4796" y="2038"/>
                  </a:cubicBezTo>
                  <a:cubicBezTo>
                    <a:pt x="4686" y="2038"/>
                    <a:pt x="4576" y="2068"/>
                    <a:pt x="4486" y="2122"/>
                  </a:cubicBezTo>
                  <a:cubicBezTo>
                    <a:pt x="4336" y="2206"/>
                    <a:pt x="4220" y="2355"/>
                    <a:pt x="4136" y="2522"/>
                  </a:cubicBezTo>
                  <a:cubicBezTo>
                    <a:pt x="3886" y="2956"/>
                    <a:pt x="3719" y="3489"/>
                    <a:pt x="3669" y="4040"/>
                  </a:cubicBezTo>
                  <a:cubicBezTo>
                    <a:pt x="3402" y="2989"/>
                    <a:pt x="3002" y="1972"/>
                    <a:pt x="2602" y="972"/>
                  </a:cubicBezTo>
                  <a:cubicBezTo>
                    <a:pt x="2468" y="621"/>
                    <a:pt x="2252" y="288"/>
                    <a:pt x="1952" y="54"/>
                  </a:cubicBezTo>
                  <a:cubicBezTo>
                    <a:pt x="1898" y="27"/>
                    <a:pt x="1854" y="0"/>
                    <a:pt x="1804" y="0"/>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2" name="Google Shape;1848;p54"/>
            <p:cNvSpPr/>
            <p:nvPr/>
          </p:nvSpPr>
          <p:spPr>
            <a:xfrm>
              <a:off x="3095750" y="4427200"/>
              <a:ext cx="134250" cy="140650"/>
            </a:xfrm>
            <a:custGeom>
              <a:avLst/>
              <a:gdLst/>
              <a:ahLst/>
              <a:cxnLst/>
              <a:rect l="l" t="t" r="r" b="b"/>
              <a:pathLst>
                <a:path w="5370" h="5626" extrusionOk="0">
                  <a:moveTo>
                    <a:pt x="1804" y="1"/>
                  </a:moveTo>
                  <a:cubicBezTo>
                    <a:pt x="1792" y="1"/>
                    <a:pt x="1780" y="2"/>
                    <a:pt x="1768" y="5"/>
                  </a:cubicBezTo>
                  <a:cubicBezTo>
                    <a:pt x="1684" y="5"/>
                    <a:pt x="1617" y="88"/>
                    <a:pt x="1568" y="155"/>
                  </a:cubicBezTo>
                  <a:cubicBezTo>
                    <a:pt x="1450" y="355"/>
                    <a:pt x="1417" y="606"/>
                    <a:pt x="1401" y="839"/>
                  </a:cubicBezTo>
                  <a:cubicBezTo>
                    <a:pt x="1334" y="1873"/>
                    <a:pt x="1668" y="2940"/>
                    <a:pt x="2317" y="3740"/>
                  </a:cubicBezTo>
                  <a:cubicBezTo>
                    <a:pt x="1868" y="3240"/>
                    <a:pt x="1534" y="2907"/>
                    <a:pt x="983" y="2507"/>
                  </a:cubicBezTo>
                  <a:cubicBezTo>
                    <a:pt x="901" y="2440"/>
                    <a:pt x="767" y="2340"/>
                    <a:pt x="601" y="2306"/>
                  </a:cubicBezTo>
                  <a:cubicBezTo>
                    <a:pt x="571" y="2299"/>
                    <a:pt x="541" y="2296"/>
                    <a:pt x="512" y="2296"/>
                  </a:cubicBezTo>
                  <a:cubicBezTo>
                    <a:pt x="266" y="2296"/>
                    <a:pt x="64" y="2535"/>
                    <a:pt x="34" y="2773"/>
                  </a:cubicBezTo>
                  <a:cubicBezTo>
                    <a:pt x="0" y="3107"/>
                    <a:pt x="267" y="3607"/>
                    <a:pt x="517" y="4007"/>
                  </a:cubicBezTo>
                  <a:cubicBezTo>
                    <a:pt x="650" y="4207"/>
                    <a:pt x="1068" y="4624"/>
                    <a:pt x="1250" y="4757"/>
                  </a:cubicBezTo>
                  <a:lnTo>
                    <a:pt x="1835" y="5208"/>
                  </a:lnTo>
                  <a:cubicBezTo>
                    <a:pt x="2195" y="5491"/>
                    <a:pt x="2646" y="5626"/>
                    <a:pt x="3088" y="5626"/>
                  </a:cubicBezTo>
                  <a:cubicBezTo>
                    <a:pt x="3115" y="5626"/>
                    <a:pt x="3142" y="5625"/>
                    <a:pt x="3169" y="5624"/>
                  </a:cubicBezTo>
                  <a:cubicBezTo>
                    <a:pt x="3769" y="5591"/>
                    <a:pt x="4318" y="5308"/>
                    <a:pt x="4669" y="4841"/>
                  </a:cubicBezTo>
                  <a:cubicBezTo>
                    <a:pt x="5119" y="4223"/>
                    <a:pt x="5370" y="3490"/>
                    <a:pt x="5352" y="2740"/>
                  </a:cubicBezTo>
                  <a:cubicBezTo>
                    <a:pt x="5336" y="2507"/>
                    <a:pt x="5286" y="2240"/>
                    <a:pt x="5069" y="2106"/>
                  </a:cubicBezTo>
                  <a:cubicBezTo>
                    <a:pt x="4985" y="2060"/>
                    <a:pt x="4890" y="2039"/>
                    <a:pt x="4797" y="2039"/>
                  </a:cubicBezTo>
                  <a:cubicBezTo>
                    <a:pt x="4688" y="2039"/>
                    <a:pt x="4583" y="2068"/>
                    <a:pt x="4502" y="2122"/>
                  </a:cubicBezTo>
                  <a:cubicBezTo>
                    <a:pt x="4336" y="2222"/>
                    <a:pt x="4218" y="2373"/>
                    <a:pt x="4136" y="2523"/>
                  </a:cubicBezTo>
                  <a:cubicBezTo>
                    <a:pt x="3885" y="2956"/>
                    <a:pt x="3718" y="3507"/>
                    <a:pt x="3685" y="4041"/>
                  </a:cubicBezTo>
                  <a:cubicBezTo>
                    <a:pt x="3402" y="2989"/>
                    <a:pt x="3002" y="1973"/>
                    <a:pt x="2602" y="973"/>
                  </a:cubicBezTo>
                  <a:cubicBezTo>
                    <a:pt x="2468" y="622"/>
                    <a:pt x="2251" y="288"/>
                    <a:pt x="1951" y="72"/>
                  </a:cubicBezTo>
                  <a:cubicBezTo>
                    <a:pt x="1910" y="31"/>
                    <a:pt x="1858" y="1"/>
                    <a:pt x="1804"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3" name="Google Shape;1849;p54"/>
            <p:cNvSpPr/>
            <p:nvPr/>
          </p:nvSpPr>
          <p:spPr>
            <a:xfrm>
              <a:off x="3618477" y="2783601"/>
              <a:ext cx="259700" cy="293225"/>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4" name="Google Shape;1850;p54"/>
            <p:cNvSpPr/>
            <p:nvPr/>
          </p:nvSpPr>
          <p:spPr>
            <a:xfrm>
              <a:off x="2399554" y="3694120"/>
              <a:ext cx="219300" cy="218875"/>
            </a:xfrm>
            <a:custGeom>
              <a:avLst/>
              <a:gdLst/>
              <a:ahLst/>
              <a:cxnLst/>
              <a:rect l="l" t="t" r="r" b="b"/>
              <a:pathLst>
                <a:path w="8772" h="8755" extrusionOk="0">
                  <a:moveTo>
                    <a:pt x="4385" y="1"/>
                  </a:moveTo>
                  <a:cubicBezTo>
                    <a:pt x="1968" y="1"/>
                    <a:pt x="0" y="1951"/>
                    <a:pt x="0" y="4370"/>
                  </a:cubicBezTo>
                  <a:cubicBezTo>
                    <a:pt x="0" y="6787"/>
                    <a:pt x="1968" y="8754"/>
                    <a:pt x="4385" y="8754"/>
                  </a:cubicBezTo>
                  <a:cubicBezTo>
                    <a:pt x="6804" y="8754"/>
                    <a:pt x="8771" y="6787"/>
                    <a:pt x="8771" y="4370"/>
                  </a:cubicBezTo>
                  <a:cubicBezTo>
                    <a:pt x="8771" y="1951"/>
                    <a:pt x="6804" y="1"/>
                    <a:pt x="4385" y="1"/>
                  </a:cubicBezTo>
                  <a:close/>
                </a:path>
              </a:pathLst>
            </a:custGeom>
            <a:solidFill>
              <a:srgbClr val="F9E8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5" name="Google Shape;1851;p54"/>
            <p:cNvSpPr/>
            <p:nvPr/>
          </p:nvSpPr>
          <p:spPr>
            <a:xfrm>
              <a:off x="3389625" y="3255925"/>
              <a:ext cx="347275" cy="248475"/>
            </a:xfrm>
            <a:custGeom>
              <a:avLst/>
              <a:gdLst/>
              <a:ahLst/>
              <a:cxnLst/>
              <a:rect l="l" t="t" r="r" b="b"/>
              <a:pathLst>
                <a:path w="13891" h="9939" extrusionOk="0">
                  <a:moveTo>
                    <a:pt x="12357" y="1"/>
                  </a:moveTo>
                  <a:lnTo>
                    <a:pt x="6270" y="4519"/>
                  </a:lnTo>
                  <a:lnTo>
                    <a:pt x="0" y="6737"/>
                  </a:lnTo>
                  <a:lnTo>
                    <a:pt x="1234" y="9939"/>
                  </a:lnTo>
                  <a:cubicBezTo>
                    <a:pt x="1234" y="9939"/>
                    <a:pt x="7788" y="6953"/>
                    <a:pt x="8522" y="6404"/>
                  </a:cubicBezTo>
                  <a:cubicBezTo>
                    <a:pt x="9255" y="5853"/>
                    <a:pt x="13891" y="1284"/>
                    <a:pt x="13891" y="1284"/>
                  </a:cubicBezTo>
                  <a:lnTo>
                    <a:pt x="12357"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6" name="Google Shape;1852;p54"/>
            <p:cNvSpPr/>
            <p:nvPr/>
          </p:nvSpPr>
          <p:spPr>
            <a:xfrm>
              <a:off x="3697275" y="3166700"/>
              <a:ext cx="148850" cy="127175"/>
            </a:xfrm>
            <a:custGeom>
              <a:avLst/>
              <a:gdLst/>
              <a:ahLst/>
              <a:cxnLst/>
              <a:rect l="l" t="t" r="r" b="b"/>
              <a:pathLst>
                <a:path w="5954" h="5087" extrusionOk="0">
                  <a:moveTo>
                    <a:pt x="4300" y="0"/>
                  </a:moveTo>
                  <a:cubicBezTo>
                    <a:pt x="4097" y="0"/>
                    <a:pt x="3513" y="417"/>
                    <a:pt x="3319" y="551"/>
                  </a:cubicBezTo>
                  <a:cubicBezTo>
                    <a:pt x="3123" y="715"/>
                    <a:pt x="1976" y="1619"/>
                    <a:pt x="1651" y="1619"/>
                  </a:cubicBezTo>
                  <a:cubicBezTo>
                    <a:pt x="1645" y="1619"/>
                    <a:pt x="1640" y="1619"/>
                    <a:pt x="1634" y="1618"/>
                  </a:cubicBezTo>
                  <a:cubicBezTo>
                    <a:pt x="1334" y="1569"/>
                    <a:pt x="1618" y="1002"/>
                    <a:pt x="1701" y="568"/>
                  </a:cubicBezTo>
                  <a:cubicBezTo>
                    <a:pt x="1785" y="135"/>
                    <a:pt x="1385" y="84"/>
                    <a:pt x="1385" y="84"/>
                  </a:cubicBezTo>
                  <a:cubicBezTo>
                    <a:pt x="1385" y="84"/>
                    <a:pt x="618" y="1685"/>
                    <a:pt x="518" y="2252"/>
                  </a:cubicBezTo>
                  <a:cubicBezTo>
                    <a:pt x="400" y="2836"/>
                    <a:pt x="67" y="3536"/>
                    <a:pt x="0" y="3636"/>
                  </a:cubicBezTo>
                  <a:lnTo>
                    <a:pt x="1318" y="5086"/>
                  </a:lnTo>
                  <a:cubicBezTo>
                    <a:pt x="1318" y="5086"/>
                    <a:pt x="2252" y="4570"/>
                    <a:pt x="2768" y="4303"/>
                  </a:cubicBezTo>
                  <a:cubicBezTo>
                    <a:pt x="3235" y="4070"/>
                    <a:pt x="5169" y="3103"/>
                    <a:pt x="5436" y="3003"/>
                  </a:cubicBezTo>
                  <a:cubicBezTo>
                    <a:pt x="5954" y="2819"/>
                    <a:pt x="5870" y="2685"/>
                    <a:pt x="5854" y="2569"/>
                  </a:cubicBezTo>
                  <a:cubicBezTo>
                    <a:pt x="5849" y="2552"/>
                    <a:pt x="5807" y="2545"/>
                    <a:pt x="5738" y="2545"/>
                  </a:cubicBezTo>
                  <a:cubicBezTo>
                    <a:pt x="5328" y="2545"/>
                    <a:pt x="3969" y="2803"/>
                    <a:pt x="3969" y="2803"/>
                  </a:cubicBezTo>
                  <a:cubicBezTo>
                    <a:pt x="3969" y="2803"/>
                    <a:pt x="5087" y="2285"/>
                    <a:pt x="5503" y="2002"/>
                  </a:cubicBezTo>
                  <a:cubicBezTo>
                    <a:pt x="5896" y="1745"/>
                    <a:pt x="5740" y="1528"/>
                    <a:pt x="5572" y="1528"/>
                  </a:cubicBezTo>
                  <a:cubicBezTo>
                    <a:pt x="5554" y="1528"/>
                    <a:pt x="5537" y="1531"/>
                    <a:pt x="5520" y="1535"/>
                  </a:cubicBezTo>
                  <a:cubicBezTo>
                    <a:pt x="5420" y="1569"/>
                    <a:pt x="3719" y="2285"/>
                    <a:pt x="3553" y="2352"/>
                  </a:cubicBezTo>
                  <a:cubicBezTo>
                    <a:pt x="3547" y="2355"/>
                    <a:pt x="3543" y="2357"/>
                    <a:pt x="3541" y="2357"/>
                  </a:cubicBezTo>
                  <a:cubicBezTo>
                    <a:pt x="3503" y="2357"/>
                    <a:pt x="4694" y="1426"/>
                    <a:pt x="4887" y="1202"/>
                  </a:cubicBezTo>
                  <a:cubicBezTo>
                    <a:pt x="5087" y="951"/>
                    <a:pt x="5169" y="768"/>
                    <a:pt x="5003" y="568"/>
                  </a:cubicBezTo>
                  <a:cubicBezTo>
                    <a:pt x="4994" y="558"/>
                    <a:pt x="4979" y="554"/>
                    <a:pt x="4961" y="554"/>
                  </a:cubicBezTo>
                  <a:cubicBezTo>
                    <a:pt x="4646" y="554"/>
                    <a:pt x="3045" y="1937"/>
                    <a:pt x="2844" y="1937"/>
                  </a:cubicBezTo>
                  <a:cubicBezTo>
                    <a:pt x="2840" y="1937"/>
                    <a:pt x="2837" y="1936"/>
                    <a:pt x="2835" y="1936"/>
                  </a:cubicBezTo>
                  <a:cubicBezTo>
                    <a:pt x="2652" y="1902"/>
                    <a:pt x="4153" y="818"/>
                    <a:pt x="4369" y="518"/>
                  </a:cubicBezTo>
                  <a:cubicBezTo>
                    <a:pt x="4586" y="201"/>
                    <a:pt x="4486" y="151"/>
                    <a:pt x="4353" y="17"/>
                  </a:cubicBezTo>
                  <a:cubicBezTo>
                    <a:pt x="4341" y="6"/>
                    <a:pt x="4323" y="0"/>
                    <a:pt x="430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7" name="Google Shape;1853;p54"/>
            <p:cNvSpPr/>
            <p:nvPr/>
          </p:nvSpPr>
          <p:spPr>
            <a:xfrm>
              <a:off x="3735350" y="3208700"/>
              <a:ext cx="12400" cy="52150"/>
            </a:xfrm>
            <a:custGeom>
              <a:avLst/>
              <a:gdLst/>
              <a:ahLst/>
              <a:cxnLst/>
              <a:rect l="l" t="t" r="r" b="b"/>
              <a:pathLst>
                <a:path w="496" h="2086" extrusionOk="0">
                  <a:moveTo>
                    <a:pt x="53" y="1"/>
                  </a:moveTo>
                  <a:cubicBezTo>
                    <a:pt x="29" y="1"/>
                    <a:pt x="0" y="32"/>
                    <a:pt x="11" y="56"/>
                  </a:cubicBezTo>
                  <a:cubicBezTo>
                    <a:pt x="411" y="672"/>
                    <a:pt x="411" y="1406"/>
                    <a:pt x="45" y="2023"/>
                  </a:cubicBezTo>
                  <a:cubicBezTo>
                    <a:pt x="21" y="2059"/>
                    <a:pt x="48" y="2086"/>
                    <a:pt x="78" y="2086"/>
                  </a:cubicBezTo>
                  <a:cubicBezTo>
                    <a:pt x="90" y="2086"/>
                    <a:pt x="102" y="2082"/>
                    <a:pt x="111" y="2073"/>
                  </a:cubicBezTo>
                  <a:cubicBezTo>
                    <a:pt x="495" y="1439"/>
                    <a:pt x="495" y="656"/>
                    <a:pt x="78" y="22"/>
                  </a:cubicBezTo>
                  <a:cubicBezTo>
                    <a:pt x="73" y="7"/>
                    <a:pt x="64" y="1"/>
                    <a:pt x="53"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8" name="Google Shape;1854;p54"/>
            <p:cNvSpPr/>
            <p:nvPr/>
          </p:nvSpPr>
          <p:spPr>
            <a:xfrm>
              <a:off x="2804775" y="3221750"/>
              <a:ext cx="341850" cy="260150"/>
            </a:xfrm>
            <a:custGeom>
              <a:avLst/>
              <a:gdLst/>
              <a:ahLst/>
              <a:cxnLst/>
              <a:rect l="l" t="t" r="r" b="b"/>
              <a:pathLst>
                <a:path w="13674" h="10406" extrusionOk="0">
                  <a:moveTo>
                    <a:pt x="1601" y="0"/>
                  </a:moveTo>
                  <a:lnTo>
                    <a:pt x="0" y="1217"/>
                  </a:lnTo>
                  <a:cubicBezTo>
                    <a:pt x="0" y="1217"/>
                    <a:pt x="4452" y="5986"/>
                    <a:pt x="5170" y="6553"/>
                  </a:cubicBezTo>
                  <a:cubicBezTo>
                    <a:pt x="5886" y="7137"/>
                    <a:pt x="12306" y="10405"/>
                    <a:pt x="12306" y="10405"/>
                  </a:cubicBezTo>
                  <a:lnTo>
                    <a:pt x="13674" y="7253"/>
                  </a:lnTo>
                  <a:lnTo>
                    <a:pt x="7504" y="4769"/>
                  </a:lnTo>
                  <a:lnTo>
                    <a:pt x="1601"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89" name="Google Shape;1855;p54"/>
            <p:cNvSpPr/>
            <p:nvPr/>
          </p:nvSpPr>
          <p:spPr>
            <a:xfrm>
              <a:off x="2698050" y="3128450"/>
              <a:ext cx="148000" cy="130000"/>
            </a:xfrm>
            <a:custGeom>
              <a:avLst/>
              <a:gdLst/>
              <a:ahLst/>
              <a:cxnLst/>
              <a:rect l="l" t="t" r="r" b="b"/>
              <a:pathLst>
                <a:path w="5920" h="5200" extrusionOk="0">
                  <a:moveTo>
                    <a:pt x="1760" y="1"/>
                  </a:moveTo>
                  <a:cubicBezTo>
                    <a:pt x="1742" y="1"/>
                    <a:pt x="1728" y="5"/>
                    <a:pt x="1718" y="13"/>
                  </a:cubicBezTo>
                  <a:cubicBezTo>
                    <a:pt x="1584" y="131"/>
                    <a:pt x="1468" y="197"/>
                    <a:pt x="1684" y="514"/>
                  </a:cubicBezTo>
                  <a:cubicBezTo>
                    <a:pt x="1884" y="831"/>
                    <a:pt x="3336" y="1965"/>
                    <a:pt x="3169" y="1998"/>
                  </a:cubicBezTo>
                  <a:cubicBezTo>
                    <a:pt x="3167" y="1999"/>
                    <a:pt x="3165" y="1999"/>
                    <a:pt x="3163" y="1999"/>
                  </a:cubicBezTo>
                  <a:cubicBezTo>
                    <a:pt x="2961" y="1999"/>
                    <a:pt x="1394" y="533"/>
                    <a:pt x="1089" y="533"/>
                  </a:cubicBezTo>
                  <a:cubicBezTo>
                    <a:pt x="1072" y="533"/>
                    <a:pt x="1059" y="537"/>
                    <a:pt x="1051" y="547"/>
                  </a:cubicBezTo>
                  <a:cubicBezTo>
                    <a:pt x="868" y="731"/>
                    <a:pt x="951" y="914"/>
                    <a:pt x="1135" y="1165"/>
                  </a:cubicBezTo>
                  <a:cubicBezTo>
                    <a:pt x="1327" y="1404"/>
                    <a:pt x="2476" y="2386"/>
                    <a:pt x="2429" y="2386"/>
                  </a:cubicBezTo>
                  <a:cubicBezTo>
                    <a:pt x="2427" y="2386"/>
                    <a:pt x="2424" y="2384"/>
                    <a:pt x="2418" y="2381"/>
                  </a:cubicBezTo>
                  <a:cubicBezTo>
                    <a:pt x="2268" y="2314"/>
                    <a:pt x="584" y="1531"/>
                    <a:pt x="484" y="1498"/>
                  </a:cubicBezTo>
                  <a:cubicBezTo>
                    <a:pt x="461" y="1490"/>
                    <a:pt x="438" y="1486"/>
                    <a:pt x="415" y="1486"/>
                  </a:cubicBezTo>
                  <a:cubicBezTo>
                    <a:pt x="253" y="1486"/>
                    <a:pt x="119" y="1684"/>
                    <a:pt x="484" y="1948"/>
                  </a:cubicBezTo>
                  <a:cubicBezTo>
                    <a:pt x="884" y="2248"/>
                    <a:pt x="1984" y="2815"/>
                    <a:pt x="1984" y="2815"/>
                  </a:cubicBezTo>
                  <a:cubicBezTo>
                    <a:pt x="1984" y="2815"/>
                    <a:pt x="561" y="2478"/>
                    <a:pt x="199" y="2478"/>
                  </a:cubicBezTo>
                  <a:cubicBezTo>
                    <a:pt x="150" y="2478"/>
                    <a:pt x="121" y="2485"/>
                    <a:pt x="117" y="2499"/>
                  </a:cubicBezTo>
                  <a:cubicBezTo>
                    <a:pt x="83" y="2615"/>
                    <a:pt x="1" y="2748"/>
                    <a:pt x="517" y="2965"/>
                  </a:cubicBezTo>
                  <a:cubicBezTo>
                    <a:pt x="768" y="3065"/>
                    <a:pt x="2669" y="4115"/>
                    <a:pt x="3118" y="4366"/>
                  </a:cubicBezTo>
                  <a:cubicBezTo>
                    <a:pt x="3636" y="4649"/>
                    <a:pt x="4552" y="5200"/>
                    <a:pt x="4552" y="5200"/>
                  </a:cubicBezTo>
                  <a:lnTo>
                    <a:pt x="5920" y="3815"/>
                  </a:lnTo>
                  <a:cubicBezTo>
                    <a:pt x="5853" y="3699"/>
                    <a:pt x="5553" y="2981"/>
                    <a:pt x="5470" y="2414"/>
                  </a:cubicBezTo>
                  <a:cubicBezTo>
                    <a:pt x="5386" y="1832"/>
                    <a:pt x="4670" y="197"/>
                    <a:pt x="4670" y="197"/>
                  </a:cubicBezTo>
                  <a:cubicBezTo>
                    <a:pt x="4670" y="197"/>
                    <a:pt x="4285" y="231"/>
                    <a:pt x="4336" y="664"/>
                  </a:cubicBezTo>
                  <a:cubicBezTo>
                    <a:pt x="4403" y="1114"/>
                    <a:pt x="4670" y="1681"/>
                    <a:pt x="4369" y="1714"/>
                  </a:cubicBezTo>
                  <a:cubicBezTo>
                    <a:pt x="4364" y="1715"/>
                    <a:pt x="4359" y="1715"/>
                    <a:pt x="4354" y="1715"/>
                  </a:cubicBezTo>
                  <a:cubicBezTo>
                    <a:pt x="4031" y="1715"/>
                    <a:pt x="2915" y="762"/>
                    <a:pt x="2718" y="598"/>
                  </a:cubicBezTo>
                  <a:cubicBezTo>
                    <a:pt x="2535" y="445"/>
                    <a:pt x="1950" y="1"/>
                    <a:pt x="176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0" name="Google Shape;1856;p54"/>
            <p:cNvSpPr/>
            <p:nvPr/>
          </p:nvSpPr>
          <p:spPr>
            <a:xfrm>
              <a:off x="2792275" y="3170125"/>
              <a:ext cx="17275" cy="63850"/>
            </a:xfrm>
            <a:custGeom>
              <a:avLst/>
              <a:gdLst/>
              <a:ahLst/>
              <a:cxnLst/>
              <a:rect l="l" t="t" r="r" b="b"/>
              <a:pathLst>
                <a:path w="691" h="2554" extrusionOk="0">
                  <a:moveTo>
                    <a:pt x="489" y="0"/>
                  </a:moveTo>
                  <a:cubicBezTo>
                    <a:pt x="480" y="0"/>
                    <a:pt x="472" y="4"/>
                    <a:pt x="467" y="14"/>
                  </a:cubicBezTo>
                  <a:cubicBezTo>
                    <a:pt x="0" y="814"/>
                    <a:pt x="50" y="1781"/>
                    <a:pt x="600" y="2532"/>
                  </a:cubicBezTo>
                  <a:cubicBezTo>
                    <a:pt x="611" y="2547"/>
                    <a:pt x="624" y="2553"/>
                    <a:pt x="636" y="2553"/>
                  </a:cubicBezTo>
                  <a:cubicBezTo>
                    <a:pt x="665" y="2553"/>
                    <a:pt x="690" y="2522"/>
                    <a:pt x="667" y="2499"/>
                  </a:cubicBezTo>
                  <a:cubicBezTo>
                    <a:pt x="134" y="1765"/>
                    <a:pt x="83" y="832"/>
                    <a:pt x="534" y="64"/>
                  </a:cubicBezTo>
                  <a:cubicBezTo>
                    <a:pt x="545" y="28"/>
                    <a:pt x="514" y="0"/>
                    <a:pt x="48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1" name="Google Shape;1857;p54"/>
            <p:cNvSpPr/>
            <p:nvPr/>
          </p:nvSpPr>
          <p:spPr>
            <a:xfrm>
              <a:off x="3236650" y="3351800"/>
              <a:ext cx="108800" cy="105475"/>
            </a:xfrm>
            <a:custGeom>
              <a:avLst/>
              <a:gdLst/>
              <a:ahLst/>
              <a:cxnLst/>
              <a:rect l="l" t="t" r="r" b="b"/>
              <a:pathLst>
                <a:path w="4352" h="4219" extrusionOk="0">
                  <a:moveTo>
                    <a:pt x="4352" y="1"/>
                  </a:moveTo>
                  <a:lnTo>
                    <a:pt x="0" y="101"/>
                  </a:lnTo>
                  <a:lnTo>
                    <a:pt x="301" y="4203"/>
                  </a:lnTo>
                  <a:lnTo>
                    <a:pt x="4352" y="4219"/>
                  </a:lnTo>
                  <a:lnTo>
                    <a:pt x="4352" y="1"/>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2" name="Google Shape;1858;p54"/>
            <p:cNvSpPr/>
            <p:nvPr/>
          </p:nvSpPr>
          <p:spPr>
            <a:xfrm>
              <a:off x="3236650" y="3355975"/>
              <a:ext cx="108800" cy="50775"/>
            </a:xfrm>
            <a:custGeom>
              <a:avLst/>
              <a:gdLst/>
              <a:ahLst/>
              <a:cxnLst/>
              <a:rect l="l" t="t" r="r" b="b"/>
              <a:pathLst>
                <a:path w="4352" h="2031" extrusionOk="0">
                  <a:moveTo>
                    <a:pt x="0" y="1"/>
                  </a:moveTo>
                  <a:lnTo>
                    <a:pt x="200" y="1951"/>
                  </a:lnTo>
                  <a:cubicBezTo>
                    <a:pt x="200" y="1951"/>
                    <a:pt x="546" y="2030"/>
                    <a:pt x="1066" y="2030"/>
                  </a:cubicBezTo>
                  <a:cubicBezTo>
                    <a:pt x="1438" y="2030"/>
                    <a:pt x="1898" y="1990"/>
                    <a:pt x="2384" y="1851"/>
                  </a:cubicBezTo>
                  <a:cubicBezTo>
                    <a:pt x="4018" y="1401"/>
                    <a:pt x="4352" y="450"/>
                    <a:pt x="4352" y="450"/>
                  </a:cubicBezTo>
                  <a:lnTo>
                    <a:pt x="4352" y="450"/>
                  </a:lnTo>
                  <a:cubicBezTo>
                    <a:pt x="4352" y="450"/>
                    <a:pt x="3102" y="1151"/>
                    <a:pt x="2451" y="1217"/>
                  </a:cubicBezTo>
                  <a:cubicBezTo>
                    <a:pt x="2403" y="1222"/>
                    <a:pt x="2355" y="1225"/>
                    <a:pt x="2307" y="1225"/>
                  </a:cubicBezTo>
                  <a:cubicBezTo>
                    <a:pt x="1208" y="1225"/>
                    <a:pt x="1" y="1"/>
                    <a:pt x="0"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3" name="Google Shape;1859;p54"/>
            <p:cNvSpPr/>
            <p:nvPr/>
          </p:nvSpPr>
          <p:spPr>
            <a:xfrm>
              <a:off x="3191625" y="3264400"/>
              <a:ext cx="36275" cy="67000"/>
            </a:xfrm>
            <a:custGeom>
              <a:avLst/>
              <a:gdLst/>
              <a:ahLst/>
              <a:cxnLst/>
              <a:rect l="l" t="t" r="r" b="b"/>
              <a:pathLst>
                <a:path w="1451" h="2680" extrusionOk="0">
                  <a:moveTo>
                    <a:pt x="1000" y="1"/>
                  </a:moveTo>
                  <a:cubicBezTo>
                    <a:pt x="898" y="1"/>
                    <a:pt x="781" y="35"/>
                    <a:pt x="701" y="45"/>
                  </a:cubicBezTo>
                  <a:cubicBezTo>
                    <a:pt x="550" y="78"/>
                    <a:pt x="417" y="162"/>
                    <a:pt x="317" y="278"/>
                  </a:cubicBezTo>
                  <a:cubicBezTo>
                    <a:pt x="1" y="645"/>
                    <a:pt x="34" y="1212"/>
                    <a:pt x="267" y="1629"/>
                  </a:cubicBezTo>
                  <a:cubicBezTo>
                    <a:pt x="501" y="2063"/>
                    <a:pt x="1068" y="2379"/>
                    <a:pt x="1451" y="2679"/>
                  </a:cubicBezTo>
                  <a:lnTo>
                    <a:pt x="1168" y="62"/>
                  </a:lnTo>
                  <a:cubicBezTo>
                    <a:pt x="1128" y="15"/>
                    <a:pt x="1067" y="1"/>
                    <a:pt x="1000"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4" name="Google Shape;1860;p54"/>
            <p:cNvSpPr/>
            <p:nvPr/>
          </p:nvSpPr>
          <p:spPr>
            <a:xfrm>
              <a:off x="3370450" y="3263575"/>
              <a:ext cx="36300" cy="65750"/>
            </a:xfrm>
            <a:custGeom>
              <a:avLst/>
              <a:gdLst/>
              <a:ahLst/>
              <a:cxnLst/>
              <a:rect l="l" t="t" r="r" b="b"/>
              <a:pathLst>
                <a:path w="1452" h="2630" extrusionOk="0">
                  <a:moveTo>
                    <a:pt x="643" y="1"/>
                  </a:moveTo>
                  <a:cubicBezTo>
                    <a:pt x="453" y="1"/>
                    <a:pt x="167" y="49"/>
                    <a:pt x="100" y="128"/>
                  </a:cubicBezTo>
                  <a:lnTo>
                    <a:pt x="0" y="2629"/>
                  </a:lnTo>
                  <a:cubicBezTo>
                    <a:pt x="384" y="2345"/>
                    <a:pt x="951" y="2012"/>
                    <a:pt x="1185" y="1596"/>
                  </a:cubicBezTo>
                  <a:cubicBezTo>
                    <a:pt x="1418" y="1178"/>
                    <a:pt x="1452" y="611"/>
                    <a:pt x="1134" y="244"/>
                  </a:cubicBezTo>
                  <a:cubicBezTo>
                    <a:pt x="1034" y="128"/>
                    <a:pt x="918" y="44"/>
                    <a:pt x="767" y="11"/>
                  </a:cubicBezTo>
                  <a:cubicBezTo>
                    <a:pt x="736" y="4"/>
                    <a:pt x="693" y="1"/>
                    <a:pt x="643" y="1"/>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5" name="Google Shape;1861;p54"/>
            <p:cNvSpPr/>
            <p:nvPr/>
          </p:nvSpPr>
          <p:spPr>
            <a:xfrm>
              <a:off x="3213700" y="3167125"/>
              <a:ext cx="164700" cy="223350"/>
            </a:xfrm>
            <a:custGeom>
              <a:avLst/>
              <a:gdLst/>
              <a:ahLst/>
              <a:cxnLst/>
              <a:rect l="l" t="t" r="r" b="b"/>
              <a:pathLst>
                <a:path w="6588" h="8934" extrusionOk="0">
                  <a:moveTo>
                    <a:pt x="3269" y="0"/>
                  </a:moveTo>
                  <a:cubicBezTo>
                    <a:pt x="3269" y="0"/>
                    <a:pt x="1" y="200"/>
                    <a:pt x="267" y="4987"/>
                  </a:cubicBezTo>
                  <a:cubicBezTo>
                    <a:pt x="457" y="8370"/>
                    <a:pt x="2047" y="8933"/>
                    <a:pt x="3081" y="8933"/>
                  </a:cubicBezTo>
                  <a:cubicBezTo>
                    <a:pt x="3504" y="8933"/>
                    <a:pt x="3834" y="8839"/>
                    <a:pt x="3936" y="8805"/>
                  </a:cubicBezTo>
                  <a:cubicBezTo>
                    <a:pt x="4020" y="8771"/>
                    <a:pt x="6370" y="8055"/>
                    <a:pt x="6470" y="5236"/>
                  </a:cubicBezTo>
                  <a:cubicBezTo>
                    <a:pt x="6588" y="1952"/>
                    <a:pt x="6154" y="134"/>
                    <a:pt x="3269"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6" name="Google Shape;1862;p54"/>
            <p:cNvSpPr/>
            <p:nvPr/>
          </p:nvSpPr>
          <p:spPr>
            <a:xfrm>
              <a:off x="3243325" y="3261325"/>
              <a:ext cx="13750" cy="20875"/>
            </a:xfrm>
            <a:custGeom>
              <a:avLst/>
              <a:gdLst/>
              <a:ahLst/>
              <a:cxnLst/>
              <a:rect l="l" t="t" r="r" b="b"/>
              <a:pathLst>
                <a:path w="550" h="835" extrusionOk="0">
                  <a:moveTo>
                    <a:pt x="283" y="1"/>
                  </a:moveTo>
                  <a:cubicBezTo>
                    <a:pt x="116" y="1"/>
                    <a:pt x="0" y="185"/>
                    <a:pt x="0" y="418"/>
                  </a:cubicBezTo>
                  <a:cubicBezTo>
                    <a:pt x="0" y="534"/>
                    <a:pt x="34" y="634"/>
                    <a:pt x="83" y="701"/>
                  </a:cubicBezTo>
                  <a:cubicBezTo>
                    <a:pt x="134" y="785"/>
                    <a:pt x="200" y="835"/>
                    <a:pt x="267" y="835"/>
                  </a:cubicBezTo>
                  <a:cubicBezTo>
                    <a:pt x="434" y="835"/>
                    <a:pt x="550" y="652"/>
                    <a:pt x="550" y="418"/>
                  </a:cubicBezTo>
                  <a:cubicBezTo>
                    <a:pt x="550" y="201"/>
                    <a:pt x="434" y="1"/>
                    <a:pt x="28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7" name="Google Shape;1863;p54"/>
            <p:cNvSpPr/>
            <p:nvPr/>
          </p:nvSpPr>
          <p:spPr>
            <a:xfrm>
              <a:off x="3315425" y="3260500"/>
              <a:ext cx="14200" cy="20475"/>
            </a:xfrm>
            <a:custGeom>
              <a:avLst/>
              <a:gdLst/>
              <a:ahLst/>
              <a:cxnLst/>
              <a:rect l="l" t="t" r="r" b="b"/>
              <a:pathLst>
                <a:path w="568" h="819" extrusionOk="0">
                  <a:moveTo>
                    <a:pt x="284" y="1"/>
                  </a:moveTo>
                  <a:cubicBezTo>
                    <a:pt x="134" y="1"/>
                    <a:pt x="18" y="185"/>
                    <a:pt x="18" y="401"/>
                  </a:cubicBezTo>
                  <a:cubicBezTo>
                    <a:pt x="0" y="634"/>
                    <a:pt x="134" y="818"/>
                    <a:pt x="284" y="818"/>
                  </a:cubicBezTo>
                  <a:cubicBezTo>
                    <a:pt x="434" y="818"/>
                    <a:pt x="567" y="634"/>
                    <a:pt x="567" y="401"/>
                  </a:cubicBezTo>
                  <a:cubicBezTo>
                    <a:pt x="567" y="185"/>
                    <a:pt x="451" y="1"/>
                    <a:pt x="284"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8" name="Google Shape;1864;p54"/>
            <p:cNvSpPr/>
            <p:nvPr/>
          </p:nvSpPr>
          <p:spPr>
            <a:xfrm>
              <a:off x="3236800" y="3230825"/>
              <a:ext cx="46425" cy="8050"/>
            </a:xfrm>
            <a:custGeom>
              <a:avLst/>
              <a:gdLst/>
              <a:ahLst/>
              <a:cxnLst/>
              <a:rect l="l" t="t" r="r" b="b"/>
              <a:pathLst>
                <a:path w="1857" h="322" extrusionOk="0">
                  <a:moveTo>
                    <a:pt x="822" y="1"/>
                  </a:moveTo>
                  <a:cubicBezTo>
                    <a:pt x="595" y="1"/>
                    <a:pt x="368" y="18"/>
                    <a:pt x="144" y="54"/>
                  </a:cubicBezTo>
                  <a:cubicBezTo>
                    <a:pt x="0" y="86"/>
                    <a:pt x="40" y="288"/>
                    <a:pt x="178" y="288"/>
                  </a:cubicBezTo>
                  <a:cubicBezTo>
                    <a:pt x="183" y="288"/>
                    <a:pt x="189" y="288"/>
                    <a:pt x="194" y="287"/>
                  </a:cubicBezTo>
                  <a:cubicBezTo>
                    <a:pt x="403" y="251"/>
                    <a:pt x="613" y="234"/>
                    <a:pt x="822" y="234"/>
                  </a:cubicBezTo>
                  <a:cubicBezTo>
                    <a:pt x="1096" y="234"/>
                    <a:pt x="1371" y="264"/>
                    <a:pt x="1644" y="320"/>
                  </a:cubicBezTo>
                  <a:cubicBezTo>
                    <a:pt x="1650" y="321"/>
                    <a:pt x="1656" y="321"/>
                    <a:pt x="1661" y="321"/>
                  </a:cubicBezTo>
                  <a:cubicBezTo>
                    <a:pt x="1800" y="321"/>
                    <a:pt x="1856" y="119"/>
                    <a:pt x="1711" y="87"/>
                  </a:cubicBezTo>
                  <a:cubicBezTo>
                    <a:pt x="1418" y="30"/>
                    <a:pt x="1120" y="1"/>
                    <a:pt x="82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699" name="Google Shape;1865;p54"/>
            <p:cNvSpPr/>
            <p:nvPr/>
          </p:nvSpPr>
          <p:spPr>
            <a:xfrm>
              <a:off x="3312650" y="3232250"/>
              <a:ext cx="41325" cy="7525"/>
            </a:xfrm>
            <a:custGeom>
              <a:avLst/>
              <a:gdLst/>
              <a:ahLst/>
              <a:cxnLst/>
              <a:rect l="l" t="t" r="r" b="b"/>
              <a:pathLst>
                <a:path w="1653" h="301" extrusionOk="0">
                  <a:moveTo>
                    <a:pt x="759" y="1"/>
                  </a:moveTo>
                  <a:cubicBezTo>
                    <a:pt x="553" y="1"/>
                    <a:pt x="347" y="17"/>
                    <a:pt x="145" y="47"/>
                  </a:cubicBezTo>
                  <a:cubicBezTo>
                    <a:pt x="0" y="63"/>
                    <a:pt x="58" y="282"/>
                    <a:pt x="182" y="282"/>
                  </a:cubicBezTo>
                  <a:cubicBezTo>
                    <a:pt x="186" y="282"/>
                    <a:pt x="191" y="281"/>
                    <a:pt x="195" y="281"/>
                  </a:cubicBezTo>
                  <a:cubicBezTo>
                    <a:pt x="386" y="251"/>
                    <a:pt x="574" y="238"/>
                    <a:pt x="760" y="238"/>
                  </a:cubicBezTo>
                  <a:cubicBezTo>
                    <a:pt x="996" y="238"/>
                    <a:pt x="1229" y="259"/>
                    <a:pt x="1463" y="297"/>
                  </a:cubicBezTo>
                  <a:cubicBezTo>
                    <a:pt x="1471" y="299"/>
                    <a:pt x="1480" y="300"/>
                    <a:pt x="1488" y="300"/>
                  </a:cubicBezTo>
                  <a:cubicBezTo>
                    <a:pt x="1604" y="300"/>
                    <a:pt x="1653" y="96"/>
                    <a:pt x="1512" y="81"/>
                  </a:cubicBezTo>
                  <a:cubicBezTo>
                    <a:pt x="1264" y="26"/>
                    <a:pt x="1012" y="1"/>
                    <a:pt x="7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0" name="Google Shape;1866;p54"/>
            <p:cNvSpPr/>
            <p:nvPr/>
          </p:nvSpPr>
          <p:spPr>
            <a:xfrm>
              <a:off x="3283900" y="3301725"/>
              <a:ext cx="27675" cy="5225"/>
            </a:xfrm>
            <a:custGeom>
              <a:avLst/>
              <a:gdLst/>
              <a:ahLst/>
              <a:cxnLst/>
              <a:rect l="l" t="t" r="r" b="b"/>
              <a:pathLst>
                <a:path w="1107" h="209" extrusionOk="0">
                  <a:moveTo>
                    <a:pt x="1044" y="0"/>
                  </a:moveTo>
                  <a:cubicBezTo>
                    <a:pt x="1039" y="0"/>
                    <a:pt x="1034" y="1"/>
                    <a:pt x="1028" y="3"/>
                  </a:cubicBezTo>
                  <a:cubicBezTo>
                    <a:pt x="871" y="90"/>
                    <a:pt x="700" y="136"/>
                    <a:pt x="530" y="136"/>
                  </a:cubicBezTo>
                  <a:cubicBezTo>
                    <a:pt x="375" y="136"/>
                    <a:pt x="221" y="98"/>
                    <a:pt x="78" y="19"/>
                  </a:cubicBezTo>
                  <a:cubicBezTo>
                    <a:pt x="68" y="13"/>
                    <a:pt x="59" y="10"/>
                    <a:pt x="51" y="10"/>
                  </a:cubicBezTo>
                  <a:cubicBezTo>
                    <a:pt x="17" y="10"/>
                    <a:pt x="0" y="59"/>
                    <a:pt x="27" y="86"/>
                  </a:cubicBezTo>
                  <a:cubicBezTo>
                    <a:pt x="190" y="167"/>
                    <a:pt x="365" y="209"/>
                    <a:pt x="539" y="209"/>
                  </a:cubicBezTo>
                  <a:cubicBezTo>
                    <a:pt x="720" y="209"/>
                    <a:pt x="899" y="163"/>
                    <a:pt x="1061" y="70"/>
                  </a:cubicBezTo>
                  <a:cubicBezTo>
                    <a:pt x="1106" y="54"/>
                    <a:pt x="1085" y="0"/>
                    <a:pt x="104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1" name="Google Shape;1867;p54"/>
            <p:cNvSpPr/>
            <p:nvPr/>
          </p:nvSpPr>
          <p:spPr>
            <a:xfrm>
              <a:off x="3167850" y="3109850"/>
              <a:ext cx="238900" cy="168625"/>
            </a:xfrm>
            <a:custGeom>
              <a:avLst/>
              <a:gdLst/>
              <a:ahLst/>
              <a:cxnLst/>
              <a:rect l="l" t="t" r="r" b="b"/>
              <a:pathLst>
                <a:path w="9556" h="6745" extrusionOk="0">
                  <a:moveTo>
                    <a:pt x="6074" y="0"/>
                  </a:moveTo>
                  <a:cubicBezTo>
                    <a:pt x="5868" y="0"/>
                    <a:pt x="5662" y="35"/>
                    <a:pt x="5470" y="108"/>
                  </a:cubicBezTo>
                  <a:cubicBezTo>
                    <a:pt x="5303" y="174"/>
                    <a:pt x="5154" y="257"/>
                    <a:pt x="4987" y="274"/>
                  </a:cubicBezTo>
                  <a:cubicBezTo>
                    <a:pt x="4820" y="274"/>
                    <a:pt x="4653" y="190"/>
                    <a:pt x="4487" y="124"/>
                  </a:cubicBezTo>
                  <a:cubicBezTo>
                    <a:pt x="4318" y="68"/>
                    <a:pt x="4140" y="40"/>
                    <a:pt x="3962" y="40"/>
                  </a:cubicBezTo>
                  <a:cubicBezTo>
                    <a:pt x="3610" y="40"/>
                    <a:pt x="3256" y="147"/>
                    <a:pt x="2968" y="357"/>
                  </a:cubicBezTo>
                  <a:cubicBezTo>
                    <a:pt x="2552" y="657"/>
                    <a:pt x="2285" y="1191"/>
                    <a:pt x="2285" y="1708"/>
                  </a:cubicBezTo>
                  <a:cubicBezTo>
                    <a:pt x="1635" y="1842"/>
                    <a:pt x="1152" y="2509"/>
                    <a:pt x="1234" y="3176"/>
                  </a:cubicBezTo>
                  <a:cubicBezTo>
                    <a:pt x="934" y="3325"/>
                    <a:pt x="634" y="3476"/>
                    <a:pt x="401" y="3709"/>
                  </a:cubicBezTo>
                  <a:cubicBezTo>
                    <a:pt x="167" y="3943"/>
                    <a:pt x="0" y="4259"/>
                    <a:pt x="18" y="4592"/>
                  </a:cubicBezTo>
                  <a:cubicBezTo>
                    <a:pt x="51" y="4926"/>
                    <a:pt x="318" y="5243"/>
                    <a:pt x="651" y="5243"/>
                  </a:cubicBezTo>
                  <a:lnTo>
                    <a:pt x="585" y="5277"/>
                  </a:lnTo>
                  <a:cubicBezTo>
                    <a:pt x="634" y="5760"/>
                    <a:pt x="1601" y="6693"/>
                    <a:pt x="2085" y="6744"/>
                  </a:cubicBezTo>
                  <a:cubicBezTo>
                    <a:pt x="2085" y="6744"/>
                    <a:pt x="2519" y="5993"/>
                    <a:pt x="2686" y="5526"/>
                  </a:cubicBezTo>
                  <a:cubicBezTo>
                    <a:pt x="2735" y="5377"/>
                    <a:pt x="2768" y="5210"/>
                    <a:pt x="2852" y="5059"/>
                  </a:cubicBezTo>
                  <a:cubicBezTo>
                    <a:pt x="2935" y="4926"/>
                    <a:pt x="3069" y="4843"/>
                    <a:pt x="3153" y="4710"/>
                  </a:cubicBezTo>
                  <a:cubicBezTo>
                    <a:pt x="3453" y="4359"/>
                    <a:pt x="3402" y="3825"/>
                    <a:pt x="3335" y="3359"/>
                  </a:cubicBezTo>
                  <a:cubicBezTo>
                    <a:pt x="4002" y="3309"/>
                    <a:pt x="4653" y="3058"/>
                    <a:pt x="5187" y="2676"/>
                  </a:cubicBezTo>
                  <a:cubicBezTo>
                    <a:pt x="5332" y="2892"/>
                    <a:pt x="5602" y="2946"/>
                    <a:pt x="5867" y="2946"/>
                  </a:cubicBezTo>
                  <a:cubicBezTo>
                    <a:pt x="5907" y="2946"/>
                    <a:pt x="5947" y="2944"/>
                    <a:pt x="5987" y="2942"/>
                  </a:cubicBezTo>
                  <a:cubicBezTo>
                    <a:pt x="6096" y="2936"/>
                    <a:pt x="6210" y="2927"/>
                    <a:pt x="6324" y="2927"/>
                  </a:cubicBezTo>
                  <a:cubicBezTo>
                    <a:pt x="6504" y="2927"/>
                    <a:pt x="6684" y="2950"/>
                    <a:pt x="6837" y="3042"/>
                  </a:cubicBezTo>
                  <a:cubicBezTo>
                    <a:pt x="6988" y="3125"/>
                    <a:pt x="7104" y="3276"/>
                    <a:pt x="7255" y="3343"/>
                  </a:cubicBezTo>
                  <a:cubicBezTo>
                    <a:pt x="7388" y="3376"/>
                    <a:pt x="7537" y="3376"/>
                    <a:pt x="7621" y="3476"/>
                  </a:cubicBezTo>
                  <a:cubicBezTo>
                    <a:pt x="7688" y="3559"/>
                    <a:pt x="7671" y="3709"/>
                    <a:pt x="7671" y="3825"/>
                  </a:cubicBezTo>
                  <a:cubicBezTo>
                    <a:pt x="7688" y="4176"/>
                    <a:pt x="7971" y="4459"/>
                    <a:pt x="8088" y="4810"/>
                  </a:cubicBezTo>
                  <a:cubicBezTo>
                    <a:pt x="8204" y="5243"/>
                    <a:pt x="8022" y="5744"/>
                    <a:pt x="8171" y="6177"/>
                  </a:cubicBezTo>
                  <a:cubicBezTo>
                    <a:pt x="8388" y="6211"/>
                    <a:pt x="8605" y="6260"/>
                    <a:pt x="8822" y="6311"/>
                  </a:cubicBezTo>
                  <a:cubicBezTo>
                    <a:pt x="8838" y="5810"/>
                    <a:pt x="8871" y="5326"/>
                    <a:pt x="8889" y="4826"/>
                  </a:cubicBezTo>
                  <a:cubicBezTo>
                    <a:pt x="9438" y="4392"/>
                    <a:pt x="9556" y="3492"/>
                    <a:pt x="9138" y="2942"/>
                  </a:cubicBezTo>
                  <a:cubicBezTo>
                    <a:pt x="9438" y="2291"/>
                    <a:pt x="9138" y="1442"/>
                    <a:pt x="8522" y="1124"/>
                  </a:cubicBezTo>
                  <a:cubicBezTo>
                    <a:pt x="8255" y="991"/>
                    <a:pt x="7955" y="941"/>
                    <a:pt x="7688" y="791"/>
                  </a:cubicBezTo>
                  <a:cubicBezTo>
                    <a:pt x="7471" y="657"/>
                    <a:pt x="7304" y="475"/>
                    <a:pt x="7104" y="324"/>
                  </a:cubicBezTo>
                  <a:cubicBezTo>
                    <a:pt x="6806" y="111"/>
                    <a:pt x="6439" y="0"/>
                    <a:pt x="6074"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2" name="Google Shape;1868;p54"/>
            <p:cNvSpPr/>
            <p:nvPr/>
          </p:nvSpPr>
          <p:spPr>
            <a:xfrm>
              <a:off x="3245825" y="3295950"/>
              <a:ext cx="2525" cy="2100"/>
            </a:xfrm>
            <a:custGeom>
              <a:avLst/>
              <a:gdLst/>
              <a:ahLst/>
              <a:cxnLst/>
              <a:rect l="l" t="t" r="r" b="b"/>
              <a:pathLst>
                <a:path w="101" h="84" extrusionOk="0">
                  <a:moveTo>
                    <a:pt x="50" y="1"/>
                  </a:moveTo>
                  <a:cubicBezTo>
                    <a:pt x="0" y="1"/>
                    <a:pt x="0" y="83"/>
                    <a:pt x="50" y="83"/>
                  </a:cubicBezTo>
                  <a:cubicBezTo>
                    <a:pt x="100" y="83"/>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3" name="Google Shape;1869;p54"/>
            <p:cNvSpPr/>
            <p:nvPr/>
          </p:nvSpPr>
          <p:spPr>
            <a:xfrm>
              <a:off x="3257050" y="3295950"/>
              <a:ext cx="2525" cy="2100"/>
            </a:xfrm>
            <a:custGeom>
              <a:avLst/>
              <a:gdLst/>
              <a:ahLst/>
              <a:cxnLst/>
              <a:rect l="l" t="t" r="r" b="b"/>
              <a:pathLst>
                <a:path w="101" h="84" extrusionOk="0">
                  <a:moveTo>
                    <a:pt x="51" y="1"/>
                  </a:moveTo>
                  <a:cubicBezTo>
                    <a:pt x="1" y="1"/>
                    <a:pt x="1" y="83"/>
                    <a:pt x="51" y="83"/>
                  </a:cubicBezTo>
                  <a:cubicBezTo>
                    <a:pt x="101" y="83"/>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4" name="Google Shape;1870;p54"/>
            <p:cNvSpPr/>
            <p:nvPr/>
          </p:nvSpPr>
          <p:spPr>
            <a:xfrm>
              <a:off x="3250825" y="3305125"/>
              <a:ext cx="2525" cy="2100"/>
            </a:xfrm>
            <a:custGeom>
              <a:avLst/>
              <a:gdLst/>
              <a:ahLst/>
              <a:cxnLst/>
              <a:rect l="l" t="t" r="r" b="b"/>
              <a:pathLst>
                <a:path w="101" h="84" extrusionOk="0">
                  <a:moveTo>
                    <a:pt x="50" y="0"/>
                  </a:moveTo>
                  <a:cubicBezTo>
                    <a:pt x="0" y="0"/>
                    <a:pt x="0" y="83"/>
                    <a:pt x="50" y="83"/>
                  </a:cubicBezTo>
                  <a:cubicBezTo>
                    <a:pt x="100" y="83"/>
                    <a:pt x="100"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5" name="Google Shape;1871;p54"/>
            <p:cNvSpPr/>
            <p:nvPr/>
          </p:nvSpPr>
          <p:spPr>
            <a:xfrm>
              <a:off x="3336250" y="3290125"/>
              <a:ext cx="2525" cy="2075"/>
            </a:xfrm>
            <a:custGeom>
              <a:avLst/>
              <a:gdLst/>
              <a:ahLst/>
              <a:cxnLst/>
              <a:rect l="l" t="t" r="r" b="b"/>
              <a:pathLst>
                <a:path w="101" h="83" extrusionOk="0">
                  <a:moveTo>
                    <a:pt x="52" y="0"/>
                  </a:moveTo>
                  <a:cubicBezTo>
                    <a:pt x="1" y="0"/>
                    <a:pt x="1" y="83"/>
                    <a:pt x="52" y="83"/>
                  </a:cubicBezTo>
                  <a:cubicBezTo>
                    <a:pt x="101" y="83"/>
                    <a:pt x="101" y="0"/>
                    <a:pt x="52"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6" name="Google Shape;1872;p54"/>
            <p:cNvSpPr/>
            <p:nvPr/>
          </p:nvSpPr>
          <p:spPr>
            <a:xfrm>
              <a:off x="3349200" y="3288450"/>
              <a:ext cx="2525" cy="2100"/>
            </a:xfrm>
            <a:custGeom>
              <a:avLst/>
              <a:gdLst/>
              <a:ahLst/>
              <a:cxnLst/>
              <a:rect l="l" t="t" r="r" b="b"/>
              <a:pathLst>
                <a:path w="101" h="84" extrusionOk="0">
                  <a:moveTo>
                    <a:pt x="50" y="0"/>
                  </a:moveTo>
                  <a:cubicBezTo>
                    <a:pt x="1" y="0"/>
                    <a:pt x="1" y="83"/>
                    <a:pt x="50" y="83"/>
                  </a:cubicBezTo>
                  <a:cubicBezTo>
                    <a:pt x="101" y="83"/>
                    <a:pt x="101"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7" name="Google Shape;1873;p54"/>
            <p:cNvSpPr/>
            <p:nvPr/>
          </p:nvSpPr>
          <p:spPr>
            <a:xfrm>
              <a:off x="3344200" y="3299675"/>
              <a:ext cx="2525" cy="2125"/>
            </a:xfrm>
            <a:custGeom>
              <a:avLst/>
              <a:gdLst/>
              <a:ahLst/>
              <a:cxnLst/>
              <a:rect l="l" t="t" r="r" b="b"/>
              <a:pathLst>
                <a:path w="101" h="85" extrusionOk="0">
                  <a:moveTo>
                    <a:pt x="50" y="1"/>
                  </a:moveTo>
                  <a:cubicBezTo>
                    <a:pt x="0" y="1"/>
                    <a:pt x="0" y="85"/>
                    <a:pt x="50" y="85"/>
                  </a:cubicBezTo>
                  <a:cubicBezTo>
                    <a:pt x="100" y="85"/>
                    <a:pt x="100" y="1"/>
                    <a:pt x="50"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8" name="Google Shape;1874;p54"/>
            <p:cNvSpPr/>
            <p:nvPr/>
          </p:nvSpPr>
          <p:spPr>
            <a:xfrm>
              <a:off x="3275825" y="3309300"/>
              <a:ext cx="50450" cy="32675"/>
            </a:xfrm>
            <a:custGeom>
              <a:avLst/>
              <a:gdLst/>
              <a:ahLst/>
              <a:cxnLst/>
              <a:rect l="l" t="t" r="r" b="b"/>
              <a:pathLst>
                <a:path w="2018" h="1307" extrusionOk="0">
                  <a:moveTo>
                    <a:pt x="2018" y="0"/>
                  </a:moveTo>
                  <a:lnTo>
                    <a:pt x="2018" y="0"/>
                  </a:lnTo>
                  <a:cubicBezTo>
                    <a:pt x="1438" y="386"/>
                    <a:pt x="765" y="601"/>
                    <a:pt x="75" y="601"/>
                  </a:cubicBezTo>
                  <a:cubicBezTo>
                    <a:pt x="50" y="601"/>
                    <a:pt x="26" y="601"/>
                    <a:pt x="1" y="600"/>
                  </a:cubicBezTo>
                  <a:lnTo>
                    <a:pt x="1" y="600"/>
                  </a:lnTo>
                  <a:cubicBezTo>
                    <a:pt x="67" y="934"/>
                    <a:pt x="334" y="1267"/>
                    <a:pt x="668" y="1301"/>
                  </a:cubicBezTo>
                  <a:cubicBezTo>
                    <a:pt x="711" y="1305"/>
                    <a:pt x="755" y="1307"/>
                    <a:pt x="799" y="1307"/>
                  </a:cubicBezTo>
                  <a:cubicBezTo>
                    <a:pt x="1107" y="1307"/>
                    <a:pt x="1413" y="1205"/>
                    <a:pt x="1618" y="1001"/>
                  </a:cubicBezTo>
                  <a:cubicBezTo>
                    <a:pt x="1851" y="750"/>
                    <a:pt x="1951" y="350"/>
                    <a:pt x="201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09" name="Google Shape;1875;p54"/>
            <p:cNvSpPr/>
            <p:nvPr/>
          </p:nvSpPr>
          <p:spPr>
            <a:xfrm>
              <a:off x="2868975" y="3813275"/>
              <a:ext cx="459400" cy="626425"/>
            </a:xfrm>
            <a:custGeom>
              <a:avLst/>
              <a:gdLst/>
              <a:ahLst/>
              <a:cxnLst/>
              <a:rect l="l" t="t" r="r" b="b"/>
              <a:pathLst>
                <a:path w="18376" h="25057" extrusionOk="0">
                  <a:moveTo>
                    <a:pt x="12806" y="0"/>
                  </a:moveTo>
                  <a:cubicBezTo>
                    <a:pt x="12740" y="300"/>
                    <a:pt x="5069" y="12406"/>
                    <a:pt x="5069" y="12406"/>
                  </a:cubicBezTo>
                  <a:lnTo>
                    <a:pt x="3669" y="15441"/>
                  </a:lnTo>
                  <a:lnTo>
                    <a:pt x="0" y="23162"/>
                  </a:lnTo>
                  <a:cubicBezTo>
                    <a:pt x="0" y="23162"/>
                    <a:pt x="2109" y="25057"/>
                    <a:pt x="2333" y="25057"/>
                  </a:cubicBezTo>
                  <a:cubicBezTo>
                    <a:pt x="2342" y="25057"/>
                    <a:pt x="2349" y="25053"/>
                    <a:pt x="2351" y="25045"/>
                  </a:cubicBezTo>
                  <a:cubicBezTo>
                    <a:pt x="2417" y="24863"/>
                    <a:pt x="5403" y="21461"/>
                    <a:pt x="6270" y="20227"/>
                  </a:cubicBezTo>
                  <a:cubicBezTo>
                    <a:pt x="7137" y="18993"/>
                    <a:pt x="8871" y="15141"/>
                    <a:pt x="8871" y="15141"/>
                  </a:cubicBezTo>
                  <a:lnTo>
                    <a:pt x="18376" y="3752"/>
                  </a:lnTo>
                  <a:lnTo>
                    <a:pt x="12806" y="0"/>
                  </a:ln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0" name="Google Shape;1876;p54"/>
            <p:cNvSpPr/>
            <p:nvPr/>
          </p:nvSpPr>
          <p:spPr>
            <a:xfrm>
              <a:off x="3315850" y="3772850"/>
              <a:ext cx="306000" cy="652000"/>
            </a:xfrm>
            <a:custGeom>
              <a:avLst/>
              <a:gdLst/>
              <a:ahLst/>
              <a:cxnLst/>
              <a:rect l="l" t="t" r="r" b="b"/>
              <a:pathLst>
                <a:path w="12240" h="26080" extrusionOk="0">
                  <a:moveTo>
                    <a:pt x="5570" y="0"/>
                  </a:moveTo>
                  <a:lnTo>
                    <a:pt x="1" y="2568"/>
                  </a:lnTo>
                  <a:lnTo>
                    <a:pt x="7620" y="15107"/>
                  </a:lnTo>
                  <a:cubicBezTo>
                    <a:pt x="7604" y="15223"/>
                    <a:pt x="7071" y="17709"/>
                    <a:pt x="7053" y="17942"/>
                  </a:cubicBezTo>
                  <a:cubicBezTo>
                    <a:pt x="6887" y="19892"/>
                    <a:pt x="6620" y="25295"/>
                    <a:pt x="6620" y="25295"/>
                  </a:cubicBezTo>
                  <a:lnTo>
                    <a:pt x="9605" y="26079"/>
                  </a:lnTo>
                  <a:lnTo>
                    <a:pt x="12073" y="16524"/>
                  </a:lnTo>
                  <a:cubicBezTo>
                    <a:pt x="12240" y="15841"/>
                    <a:pt x="12240" y="14907"/>
                    <a:pt x="12056" y="14240"/>
                  </a:cubicBezTo>
                  <a:lnTo>
                    <a:pt x="11773" y="13223"/>
                  </a:lnTo>
                  <a:cubicBezTo>
                    <a:pt x="11773" y="13223"/>
                    <a:pt x="5586" y="300"/>
                    <a:pt x="5570" y="0"/>
                  </a:cubicBezTo>
                  <a:close/>
                </a:path>
              </a:pathLst>
            </a:custGeom>
            <a:solidFill>
              <a:srgbClr val="A351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1" name="Google Shape;1877;p54"/>
            <p:cNvSpPr/>
            <p:nvPr/>
          </p:nvSpPr>
          <p:spPr>
            <a:xfrm>
              <a:off x="3019875" y="3376000"/>
              <a:ext cx="524850" cy="397700"/>
            </a:xfrm>
            <a:custGeom>
              <a:avLst/>
              <a:gdLst/>
              <a:ahLst/>
              <a:cxnLst/>
              <a:rect l="l" t="t" r="r" b="b"/>
              <a:pathLst>
                <a:path w="20994" h="15908" extrusionOk="0">
                  <a:moveTo>
                    <a:pt x="2751" y="0"/>
                  </a:moveTo>
                  <a:lnTo>
                    <a:pt x="1" y="4051"/>
                  </a:lnTo>
                  <a:lnTo>
                    <a:pt x="5136" y="6403"/>
                  </a:lnTo>
                  <a:lnTo>
                    <a:pt x="5819" y="15908"/>
                  </a:lnTo>
                  <a:lnTo>
                    <a:pt x="17758" y="15074"/>
                  </a:lnTo>
                  <a:lnTo>
                    <a:pt x="17009" y="5970"/>
                  </a:lnTo>
                  <a:lnTo>
                    <a:pt x="20993" y="3935"/>
                  </a:lnTo>
                  <a:lnTo>
                    <a:pt x="19593" y="167"/>
                  </a:lnTo>
                  <a:lnTo>
                    <a:pt x="14407" y="1501"/>
                  </a:lnTo>
                  <a:lnTo>
                    <a:pt x="13156" y="1950"/>
                  </a:lnTo>
                  <a:lnTo>
                    <a:pt x="8871" y="1817"/>
                  </a:lnTo>
                  <a:lnTo>
                    <a:pt x="6220" y="1617"/>
                  </a:lnTo>
                  <a:lnTo>
                    <a:pt x="2751"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2" name="Google Shape;1878;p54"/>
            <p:cNvSpPr/>
            <p:nvPr/>
          </p:nvSpPr>
          <p:spPr>
            <a:xfrm>
              <a:off x="3147850" y="3543575"/>
              <a:ext cx="299325" cy="49200"/>
            </a:xfrm>
            <a:custGeom>
              <a:avLst/>
              <a:gdLst/>
              <a:ahLst/>
              <a:cxnLst/>
              <a:rect l="l" t="t" r="r" b="b"/>
              <a:pathLst>
                <a:path w="11973" h="1968" extrusionOk="0">
                  <a:moveTo>
                    <a:pt x="11939" y="0"/>
                  </a:moveTo>
                  <a:lnTo>
                    <a:pt x="0" y="934"/>
                  </a:lnTo>
                  <a:lnTo>
                    <a:pt x="100" y="1968"/>
                  </a:lnTo>
                  <a:lnTo>
                    <a:pt x="11972" y="1034"/>
                  </a:lnTo>
                  <a:lnTo>
                    <a:pt x="11939"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3" name="Google Shape;1879;p54"/>
            <p:cNvSpPr/>
            <p:nvPr/>
          </p:nvSpPr>
          <p:spPr>
            <a:xfrm>
              <a:off x="3153675" y="3584825"/>
              <a:ext cx="296825" cy="49200"/>
            </a:xfrm>
            <a:custGeom>
              <a:avLst/>
              <a:gdLst/>
              <a:ahLst/>
              <a:cxnLst/>
              <a:rect l="l" t="t" r="r" b="b"/>
              <a:pathLst>
                <a:path w="11873" h="1968" extrusionOk="0">
                  <a:moveTo>
                    <a:pt x="11790" y="0"/>
                  </a:moveTo>
                  <a:lnTo>
                    <a:pt x="0" y="918"/>
                  </a:lnTo>
                  <a:lnTo>
                    <a:pt x="100" y="1968"/>
                  </a:lnTo>
                  <a:lnTo>
                    <a:pt x="11873" y="1034"/>
                  </a:lnTo>
                  <a:lnTo>
                    <a:pt x="11790" y="0"/>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4" name="Google Shape;1880;p54"/>
            <p:cNvSpPr/>
            <p:nvPr/>
          </p:nvSpPr>
          <p:spPr>
            <a:xfrm>
              <a:off x="3155350" y="3631500"/>
              <a:ext cx="299750" cy="49225"/>
            </a:xfrm>
            <a:custGeom>
              <a:avLst/>
              <a:gdLst/>
              <a:ahLst/>
              <a:cxnLst/>
              <a:rect l="l" t="t" r="r" b="b"/>
              <a:pathLst>
                <a:path w="11990" h="1969" extrusionOk="0">
                  <a:moveTo>
                    <a:pt x="11890" y="1"/>
                  </a:moveTo>
                  <a:lnTo>
                    <a:pt x="0" y="919"/>
                  </a:lnTo>
                  <a:lnTo>
                    <a:pt x="100" y="1969"/>
                  </a:lnTo>
                  <a:lnTo>
                    <a:pt x="11990" y="1019"/>
                  </a:lnTo>
                  <a:lnTo>
                    <a:pt x="11890" y="1"/>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5" name="Google Shape;1881;p54"/>
            <p:cNvSpPr/>
            <p:nvPr/>
          </p:nvSpPr>
          <p:spPr>
            <a:xfrm>
              <a:off x="3437575" y="3465500"/>
              <a:ext cx="27325" cy="288275"/>
            </a:xfrm>
            <a:custGeom>
              <a:avLst/>
              <a:gdLst/>
              <a:ahLst/>
              <a:cxnLst/>
              <a:rect l="l" t="t" r="r" b="b"/>
              <a:pathLst>
                <a:path w="1093" h="11531" extrusionOk="0">
                  <a:moveTo>
                    <a:pt x="42" y="1"/>
                  </a:moveTo>
                  <a:cubicBezTo>
                    <a:pt x="21" y="1"/>
                    <a:pt x="1" y="13"/>
                    <a:pt x="1" y="38"/>
                  </a:cubicBezTo>
                  <a:cubicBezTo>
                    <a:pt x="501" y="3840"/>
                    <a:pt x="517" y="7692"/>
                    <a:pt x="1001" y="11494"/>
                  </a:cubicBezTo>
                  <a:cubicBezTo>
                    <a:pt x="1009" y="11519"/>
                    <a:pt x="1034" y="11531"/>
                    <a:pt x="1055" y="11531"/>
                  </a:cubicBezTo>
                  <a:cubicBezTo>
                    <a:pt x="1076" y="11531"/>
                    <a:pt x="1092" y="11519"/>
                    <a:pt x="1084" y="11494"/>
                  </a:cubicBezTo>
                  <a:cubicBezTo>
                    <a:pt x="601" y="7692"/>
                    <a:pt x="567" y="3840"/>
                    <a:pt x="83" y="38"/>
                  </a:cubicBezTo>
                  <a:cubicBezTo>
                    <a:pt x="83" y="13"/>
                    <a:pt x="63" y="1"/>
                    <a:pt x="4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6" name="Google Shape;1882;p54"/>
            <p:cNvSpPr/>
            <p:nvPr/>
          </p:nvSpPr>
          <p:spPr>
            <a:xfrm>
              <a:off x="3137825" y="3473850"/>
              <a:ext cx="30475" cy="297450"/>
            </a:xfrm>
            <a:custGeom>
              <a:avLst/>
              <a:gdLst/>
              <a:ahLst/>
              <a:cxnLst/>
              <a:rect l="l" t="t" r="r" b="b"/>
              <a:pathLst>
                <a:path w="1219" h="11898" extrusionOk="0">
                  <a:moveTo>
                    <a:pt x="36" y="0"/>
                  </a:moveTo>
                  <a:cubicBezTo>
                    <a:pt x="17" y="0"/>
                    <a:pt x="1" y="13"/>
                    <a:pt x="1" y="37"/>
                  </a:cubicBezTo>
                  <a:cubicBezTo>
                    <a:pt x="385" y="3972"/>
                    <a:pt x="752" y="7925"/>
                    <a:pt x="1135" y="11860"/>
                  </a:cubicBezTo>
                  <a:cubicBezTo>
                    <a:pt x="1143" y="11885"/>
                    <a:pt x="1164" y="11897"/>
                    <a:pt x="1183" y="11897"/>
                  </a:cubicBezTo>
                  <a:cubicBezTo>
                    <a:pt x="1202" y="11897"/>
                    <a:pt x="1219" y="11885"/>
                    <a:pt x="1219" y="11860"/>
                  </a:cubicBezTo>
                  <a:cubicBezTo>
                    <a:pt x="835" y="7925"/>
                    <a:pt x="452" y="3972"/>
                    <a:pt x="85" y="37"/>
                  </a:cubicBezTo>
                  <a:cubicBezTo>
                    <a:pt x="76" y="13"/>
                    <a:pt x="55" y="0"/>
                    <a:pt x="3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7" name="Google Shape;1883;p54"/>
            <p:cNvSpPr/>
            <p:nvPr/>
          </p:nvSpPr>
          <p:spPr>
            <a:xfrm>
              <a:off x="2846450" y="4304325"/>
              <a:ext cx="141775" cy="160100"/>
            </a:xfrm>
            <a:custGeom>
              <a:avLst/>
              <a:gdLst/>
              <a:ahLst/>
              <a:cxnLst/>
              <a:rect l="l" t="t" r="r" b="b"/>
              <a:pathLst>
                <a:path w="5671" h="6404" extrusionOk="0">
                  <a:moveTo>
                    <a:pt x="2502" y="1"/>
                  </a:moveTo>
                  <a:cubicBezTo>
                    <a:pt x="2502" y="1"/>
                    <a:pt x="1" y="4636"/>
                    <a:pt x="17" y="5020"/>
                  </a:cubicBezTo>
                  <a:lnTo>
                    <a:pt x="2635" y="6404"/>
                  </a:lnTo>
                  <a:lnTo>
                    <a:pt x="5670" y="2635"/>
                  </a:lnTo>
                  <a:lnTo>
                    <a:pt x="2502"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8" name="Google Shape;1884;p54"/>
            <p:cNvSpPr/>
            <p:nvPr/>
          </p:nvSpPr>
          <p:spPr>
            <a:xfrm>
              <a:off x="2683875" y="4423550"/>
              <a:ext cx="263900" cy="124000"/>
            </a:xfrm>
            <a:custGeom>
              <a:avLst/>
              <a:gdLst/>
              <a:ahLst/>
              <a:cxnLst/>
              <a:rect l="l" t="t" r="r" b="b"/>
              <a:pathLst>
                <a:path w="10556" h="4960" extrusionOk="0">
                  <a:moveTo>
                    <a:pt x="6537" y="1"/>
                  </a:moveTo>
                  <a:cubicBezTo>
                    <a:pt x="6537" y="1"/>
                    <a:pt x="5337" y="768"/>
                    <a:pt x="3703" y="1252"/>
                  </a:cubicBezTo>
                  <a:cubicBezTo>
                    <a:pt x="3002" y="1452"/>
                    <a:pt x="2402" y="1552"/>
                    <a:pt x="1918" y="1585"/>
                  </a:cubicBezTo>
                  <a:cubicBezTo>
                    <a:pt x="1201" y="1635"/>
                    <a:pt x="517" y="1952"/>
                    <a:pt x="1" y="2468"/>
                  </a:cubicBezTo>
                  <a:cubicBezTo>
                    <a:pt x="1" y="2468"/>
                    <a:pt x="67" y="3035"/>
                    <a:pt x="1117" y="3736"/>
                  </a:cubicBezTo>
                  <a:cubicBezTo>
                    <a:pt x="1930" y="4257"/>
                    <a:pt x="3187" y="4458"/>
                    <a:pt x="4338" y="4458"/>
                  </a:cubicBezTo>
                  <a:cubicBezTo>
                    <a:pt x="4698" y="4458"/>
                    <a:pt x="5048" y="4439"/>
                    <a:pt x="5370" y="4403"/>
                  </a:cubicBezTo>
                  <a:cubicBezTo>
                    <a:pt x="5525" y="4386"/>
                    <a:pt x="5673" y="4378"/>
                    <a:pt x="5813" y="4378"/>
                  </a:cubicBezTo>
                  <a:cubicBezTo>
                    <a:pt x="6894" y="4378"/>
                    <a:pt x="7567" y="4834"/>
                    <a:pt x="8305" y="4936"/>
                  </a:cubicBezTo>
                  <a:cubicBezTo>
                    <a:pt x="8422" y="4953"/>
                    <a:pt x="8541" y="4959"/>
                    <a:pt x="8659" y="4959"/>
                  </a:cubicBezTo>
                  <a:cubicBezTo>
                    <a:pt x="9394" y="4959"/>
                    <a:pt x="10088" y="4687"/>
                    <a:pt x="10088" y="4687"/>
                  </a:cubicBezTo>
                  <a:lnTo>
                    <a:pt x="10006" y="4069"/>
                  </a:lnTo>
                  <a:cubicBezTo>
                    <a:pt x="10555" y="2935"/>
                    <a:pt x="9472" y="1319"/>
                    <a:pt x="9688" y="1034"/>
                  </a:cubicBezTo>
                  <a:lnTo>
                    <a:pt x="6537" y="1"/>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19" name="Google Shape;1885;p54"/>
            <p:cNvSpPr/>
            <p:nvPr/>
          </p:nvSpPr>
          <p:spPr>
            <a:xfrm>
              <a:off x="2692050" y="4476400"/>
              <a:ext cx="243500" cy="56350"/>
            </a:xfrm>
            <a:custGeom>
              <a:avLst/>
              <a:gdLst/>
              <a:ahLst/>
              <a:cxnLst/>
              <a:rect l="l" t="t" r="r" b="b"/>
              <a:pathLst>
                <a:path w="9740" h="2254" extrusionOk="0">
                  <a:moveTo>
                    <a:pt x="54" y="0"/>
                  </a:moveTo>
                  <a:cubicBezTo>
                    <a:pt x="25" y="0"/>
                    <a:pt x="0" y="31"/>
                    <a:pt x="23" y="54"/>
                  </a:cubicBezTo>
                  <a:cubicBezTo>
                    <a:pt x="896" y="1413"/>
                    <a:pt x="2196" y="1619"/>
                    <a:pt x="3631" y="1619"/>
                  </a:cubicBezTo>
                  <a:cubicBezTo>
                    <a:pt x="3871" y="1619"/>
                    <a:pt x="4113" y="1613"/>
                    <a:pt x="4359" y="1606"/>
                  </a:cubicBezTo>
                  <a:cubicBezTo>
                    <a:pt x="4466" y="1601"/>
                    <a:pt x="4572" y="1599"/>
                    <a:pt x="4677" y="1599"/>
                  </a:cubicBezTo>
                  <a:cubicBezTo>
                    <a:pt x="5711" y="1599"/>
                    <a:pt x="6629" y="1819"/>
                    <a:pt x="7644" y="2122"/>
                  </a:cubicBezTo>
                  <a:cubicBezTo>
                    <a:pt x="7936" y="2207"/>
                    <a:pt x="8237" y="2253"/>
                    <a:pt x="8535" y="2253"/>
                  </a:cubicBezTo>
                  <a:cubicBezTo>
                    <a:pt x="8936" y="2253"/>
                    <a:pt x="9331" y="2171"/>
                    <a:pt x="9695" y="1989"/>
                  </a:cubicBezTo>
                  <a:cubicBezTo>
                    <a:pt x="9740" y="1974"/>
                    <a:pt x="9704" y="1919"/>
                    <a:pt x="9672" y="1919"/>
                  </a:cubicBezTo>
                  <a:cubicBezTo>
                    <a:pt x="9668" y="1919"/>
                    <a:pt x="9665" y="1920"/>
                    <a:pt x="9661" y="1922"/>
                  </a:cubicBezTo>
                  <a:cubicBezTo>
                    <a:pt x="9303" y="2098"/>
                    <a:pt x="8948" y="2167"/>
                    <a:pt x="8594" y="2167"/>
                  </a:cubicBezTo>
                  <a:cubicBezTo>
                    <a:pt x="8106" y="2167"/>
                    <a:pt x="7619" y="2036"/>
                    <a:pt x="7127" y="1873"/>
                  </a:cubicBezTo>
                  <a:cubicBezTo>
                    <a:pt x="6393" y="1639"/>
                    <a:pt x="5710" y="1522"/>
                    <a:pt x="4926" y="1506"/>
                  </a:cubicBezTo>
                  <a:cubicBezTo>
                    <a:pt x="4872" y="1505"/>
                    <a:pt x="4819" y="1505"/>
                    <a:pt x="4765" y="1505"/>
                  </a:cubicBezTo>
                  <a:cubicBezTo>
                    <a:pt x="4364" y="1505"/>
                    <a:pt x="3965" y="1517"/>
                    <a:pt x="3574" y="1517"/>
                  </a:cubicBezTo>
                  <a:cubicBezTo>
                    <a:pt x="2215" y="1517"/>
                    <a:pt x="958" y="1367"/>
                    <a:pt x="90" y="21"/>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0" name="Google Shape;1886;p54"/>
            <p:cNvSpPr/>
            <p:nvPr/>
          </p:nvSpPr>
          <p:spPr>
            <a:xfrm>
              <a:off x="2779500" y="4452825"/>
              <a:ext cx="7350" cy="30700"/>
            </a:xfrm>
            <a:custGeom>
              <a:avLst/>
              <a:gdLst/>
              <a:ahLst/>
              <a:cxnLst/>
              <a:rect l="l" t="t" r="r" b="b"/>
              <a:pathLst>
                <a:path w="294" h="1228" extrusionOk="0">
                  <a:moveTo>
                    <a:pt x="50" y="0"/>
                  </a:moveTo>
                  <a:cubicBezTo>
                    <a:pt x="25" y="0"/>
                    <a:pt x="1" y="18"/>
                    <a:pt x="11" y="48"/>
                  </a:cubicBezTo>
                  <a:cubicBezTo>
                    <a:pt x="178" y="414"/>
                    <a:pt x="211" y="797"/>
                    <a:pt x="144" y="1181"/>
                  </a:cubicBezTo>
                  <a:cubicBezTo>
                    <a:pt x="134" y="1210"/>
                    <a:pt x="158" y="1228"/>
                    <a:pt x="184" y="1228"/>
                  </a:cubicBezTo>
                  <a:cubicBezTo>
                    <a:pt x="202" y="1228"/>
                    <a:pt x="220" y="1219"/>
                    <a:pt x="227" y="1197"/>
                  </a:cubicBezTo>
                  <a:cubicBezTo>
                    <a:pt x="294" y="797"/>
                    <a:pt x="244" y="414"/>
                    <a:pt x="94" y="30"/>
                  </a:cubicBezTo>
                  <a:cubicBezTo>
                    <a:pt x="87" y="10"/>
                    <a:pt x="68" y="0"/>
                    <a:pt x="50"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1" name="Google Shape;1887;p54"/>
            <p:cNvSpPr/>
            <p:nvPr/>
          </p:nvSpPr>
          <p:spPr>
            <a:xfrm>
              <a:off x="2795025" y="4446800"/>
              <a:ext cx="13725" cy="31500"/>
            </a:xfrm>
            <a:custGeom>
              <a:avLst/>
              <a:gdLst/>
              <a:ahLst/>
              <a:cxnLst/>
              <a:rect l="l" t="t" r="r" b="b"/>
              <a:pathLst>
                <a:path w="549" h="1260" extrusionOk="0">
                  <a:moveTo>
                    <a:pt x="54" y="0"/>
                  </a:moveTo>
                  <a:cubicBezTo>
                    <a:pt x="26" y="0"/>
                    <a:pt x="0" y="32"/>
                    <a:pt x="24" y="55"/>
                  </a:cubicBezTo>
                  <a:cubicBezTo>
                    <a:pt x="273" y="405"/>
                    <a:pt x="424" y="789"/>
                    <a:pt x="473" y="1222"/>
                  </a:cubicBezTo>
                  <a:cubicBezTo>
                    <a:pt x="473" y="1247"/>
                    <a:pt x="494" y="1259"/>
                    <a:pt x="513" y="1259"/>
                  </a:cubicBezTo>
                  <a:cubicBezTo>
                    <a:pt x="532" y="1259"/>
                    <a:pt x="549" y="1247"/>
                    <a:pt x="540" y="1222"/>
                  </a:cubicBezTo>
                  <a:cubicBezTo>
                    <a:pt x="490" y="771"/>
                    <a:pt x="340" y="371"/>
                    <a:pt x="90" y="22"/>
                  </a:cubicBezTo>
                  <a:cubicBezTo>
                    <a:pt x="80" y="6"/>
                    <a:pt x="67" y="0"/>
                    <a:pt x="5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2" name="Google Shape;1888;p54"/>
            <p:cNvSpPr/>
            <p:nvPr/>
          </p:nvSpPr>
          <p:spPr>
            <a:xfrm>
              <a:off x="2812575" y="4442875"/>
              <a:ext cx="18075" cy="29000"/>
            </a:xfrm>
            <a:custGeom>
              <a:avLst/>
              <a:gdLst/>
              <a:ahLst/>
              <a:cxnLst/>
              <a:rect l="l" t="t" r="r" b="b"/>
              <a:pathLst>
                <a:path w="723" h="1160" extrusionOk="0">
                  <a:moveTo>
                    <a:pt x="62" y="1"/>
                  </a:moveTo>
                  <a:cubicBezTo>
                    <a:pt x="30" y="1"/>
                    <a:pt x="0" y="36"/>
                    <a:pt x="38" y="61"/>
                  </a:cubicBezTo>
                  <a:cubicBezTo>
                    <a:pt x="371" y="328"/>
                    <a:pt x="589" y="695"/>
                    <a:pt x="638" y="1129"/>
                  </a:cubicBezTo>
                  <a:cubicBezTo>
                    <a:pt x="645" y="1150"/>
                    <a:pt x="661" y="1159"/>
                    <a:pt x="677" y="1159"/>
                  </a:cubicBezTo>
                  <a:cubicBezTo>
                    <a:pt x="700" y="1159"/>
                    <a:pt x="722" y="1141"/>
                    <a:pt x="722" y="1113"/>
                  </a:cubicBezTo>
                  <a:cubicBezTo>
                    <a:pt x="656" y="662"/>
                    <a:pt x="438" y="279"/>
                    <a:pt x="89" y="12"/>
                  </a:cubicBezTo>
                  <a:cubicBezTo>
                    <a:pt x="81" y="4"/>
                    <a:pt x="71" y="1"/>
                    <a:pt x="62"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3" name="Google Shape;1889;p54"/>
            <p:cNvSpPr/>
            <p:nvPr/>
          </p:nvSpPr>
          <p:spPr>
            <a:xfrm>
              <a:off x="2873325" y="4486850"/>
              <a:ext cx="61400" cy="35375"/>
            </a:xfrm>
            <a:custGeom>
              <a:avLst/>
              <a:gdLst/>
              <a:ahLst/>
              <a:cxnLst/>
              <a:rect l="l" t="t" r="r" b="b"/>
              <a:pathLst>
                <a:path w="2456" h="1415" extrusionOk="0">
                  <a:moveTo>
                    <a:pt x="2409" y="1"/>
                  </a:moveTo>
                  <a:cubicBezTo>
                    <a:pt x="2404" y="1"/>
                    <a:pt x="2399" y="1"/>
                    <a:pt x="2394" y="3"/>
                  </a:cubicBezTo>
                  <a:cubicBezTo>
                    <a:pt x="1494" y="203"/>
                    <a:pt x="660" y="670"/>
                    <a:pt x="26" y="1337"/>
                  </a:cubicBezTo>
                  <a:cubicBezTo>
                    <a:pt x="1" y="1376"/>
                    <a:pt x="24" y="1415"/>
                    <a:pt x="60" y="1415"/>
                  </a:cubicBezTo>
                  <a:cubicBezTo>
                    <a:pt x="70" y="1415"/>
                    <a:pt x="82" y="1411"/>
                    <a:pt x="93" y="1404"/>
                  </a:cubicBezTo>
                  <a:cubicBezTo>
                    <a:pt x="709" y="737"/>
                    <a:pt x="1527" y="270"/>
                    <a:pt x="2410" y="70"/>
                  </a:cubicBezTo>
                  <a:cubicBezTo>
                    <a:pt x="2456" y="56"/>
                    <a:pt x="2446" y="1"/>
                    <a:pt x="240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4" name="Google Shape;1890;p54"/>
            <p:cNvSpPr/>
            <p:nvPr/>
          </p:nvSpPr>
          <p:spPr>
            <a:xfrm>
              <a:off x="2810075" y="4410550"/>
              <a:ext cx="46425" cy="41050"/>
            </a:xfrm>
            <a:custGeom>
              <a:avLst/>
              <a:gdLst/>
              <a:ahLst/>
              <a:cxnLst/>
              <a:rect l="l" t="t" r="r" b="b"/>
              <a:pathLst>
                <a:path w="1857" h="1642" extrusionOk="0">
                  <a:moveTo>
                    <a:pt x="889" y="187"/>
                  </a:moveTo>
                  <a:lnTo>
                    <a:pt x="1038" y="238"/>
                  </a:lnTo>
                  <a:lnTo>
                    <a:pt x="938" y="438"/>
                  </a:lnTo>
                  <a:cubicBezTo>
                    <a:pt x="856" y="554"/>
                    <a:pt x="756" y="654"/>
                    <a:pt x="672" y="754"/>
                  </a:cubicBezTo>
                  <a:cubicBezTo>
                    <a:pt x="526" y="929"/>
                    <a:pt x="355" y="1066"/>
                    <a:pt x="181" y="1186"/>
                  </a:cubicBezTo>
                  <a:lnTo>
                    <a:pt x="181" y="1186"/>
                  </a:lnTo>
                  <a:cubicBezTo>
                    <a:pt x="209" y="893"/>
                    <a:pt x="784" y="279"/>
                    <a:pt x="889" y="187"/>
                  </a:cubicBezTo>
                  <a:close/>
                  <a:moveTo>
                    <a:pt x="895" y="1197"/>
                  </a:moveTo>
                  <a:cubicBezTo>
                    <a:pt x="1081" y="1197"/>
                    <a:pt x="1268" y="1223"/>
                    <a:pt x="1456" y="1272"/>
                  </a:cubicBezTo>
                  <a:cubicBezTo>
                    <a:pt x="1733" y="1348"/>
                    <a:pt x="1583" y="1525"/>
                    <a:pt x="1414" y="1525"/>
                  </a:cubicBezTo>
                  <a:cubicBezTo>
                    <a:pt x="1400" y="1525"/>
                    <a:pt x="1386" y="1524"/>
                    <a:pt x="1372" y="1521"/>
                  </a:cubicBezTo>
                  <a:cubicBezTo>
                    <a:pt x="1238" y="1505"/>
                    <a:pt x="1122" y="1472"/>
                    <a:pt x="1005" y="1454"/>
                  </a:cubicBezTo>
                  <a:cubicBezTo>
                    <a:pt x="772" y="1421"/>
                    <a:pt x="538" y="1388"/>
                    <a:pt x="305" y="1338"/>
                  </a:cubicBezTo>
                  <a:cubicBezTo>
                    <a:pt x="274" y="1334"/>
                    <a:pt x="249" y="1325"/>
                    <a:pt x="230" y="1312"/>
                  </a:cubicBezTo>
                  <a:lnTo>
                    <a:pt x="230" y="1312"/>
                  </a:lnTo>
                  <a:cubicBezTo>
                    <a:pt x="449" y="1234"/>
                    <a:pt x="671" y="1197"/>
                    <a:pt x="895" y="1197"/>
                  </a:cubicBezTo>
                  <a:close/>
                  <a:moveTo>
                    <a:pt x="1038" y="1"/>
                  </a:moveTo>
                  <a:cubicBezTo>
                    <a:pt x="807" y="1"/>
                    <a:pt x="499" y="460"/>
                    <a:pt x="389" y="587"/>
                  </a:cubicBezTo>
                  <a:cubicBezTo>
                    <a:pt x="277" y="731"/>
                    <a:pt x="0" y="1070"/>
                    <a:pt x="74" y="1288"/>
                  </a:cubicBezTo>
                  <a:lnTo>
                    <a:pt x="74" y="1288"/>
                  </a:lnTo>
                  <a:cubicBezTo>
                    <a:pt x="64" y="1314"/>
                    <a:pt x="78" y="1357"/>
                    <a:pt x="109" y="1357"/>
                  </a:cubicBezTo>
                  <a:cubicBezTo>
                    <a:pt x="111" y="1357"/>
                    <a:pt x="112" y="1357"/>
                    <a:pt x="114" y="1356"/>
                  </a:cubicBezTo>
                  <a:lnTo>
                    <a:pt x="114" y="1356"/>
                  </a:lnTo>
                  <a:cubicBezTo>
                    <a:pt x="181" y="1421"/>
                    <a:pt x="316" y="1423"/>
                    <a:pt x="389" y="1438"/>
                  </a:cubicBezTo>
                  <a:cubicBezTo>
                    <a:pt x="672" y="1488"/>
                    <a:pt x="956" y="1521"/>
                    <a:pt x="1222" y="1572"/>
                  </a:cubicBezTo>
                  <a:cubicBezTo>
                    <a:pt x="1321" y="1590"/>
                    <a:pt x="1472" y="1641"/>
                    <a:pt x="1596" y="1641"/>
                  </a:cubicBezTo>
                  <a:cubicBezTo>
                    <a:pt x="1703" y="1641"/>
                    <a:pt x="1790" y="1603"/>
                    <a:pt x="1805" y="1472"/>
                  </a:cubicBezTo>
                  <a:cubicBezTo>
                    <a:pt x="1856" y="1254"/>
                    <a:pt x="1405" y="1172"/>
                    <a:pt x="1272" y="1154"/>
                  </a:cubicBezTo>
                  <a:cubicBezTo>
                    <a:pt x="1141" y="1122"/>
                    <a:pt x="1011" y="1107"/>
                    <a:pt x="881" y="1107"/>
                  </a:cubicBezTo>
                  <a:cubicBezTo>
                    <a:pt x="680" y="1107"/>
                    <a:pt x="482" y="1142"/>
                    <a:pt x="287" y="1202"/>
                  </a:cubicBezTo>
                  <a:lnTo>
                    <a:pt x="287" y="1202"/>
                  </a:lnTo>
                  <a:cubicBezTo>
                    <a:pt x="561" y="1001"/>
                    <a:pt x="807" y="754"/>
                    <a:pt x="1005" y="471"/>
                  </a:cubicBezTo>
                  <a:cubicBezTo>
                    <a:pt x="1038" y="405"/>
                    <a:pt x="1289" y="71"/>
                    <a:pt x="1072" y="4"/>
                  </a:cubicBezTo>
                  <a:cubicBezTo>
                    <a:pt x="1061" y="2"/>
                    <a:pt x="1049" y="1"/>
                    <a:pt x="103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5" name="Google Shape;1891;p54"/>
            <p:cNvSpPr/>
            <p:nvPr/>
          </p:nvSpPr>
          <p:spPr>
            <a:xfrm>
              <a:off x="3472150" y="4330175"/>
              <a:ext cx="110925" cy="139700"/>
            </a:xfrm>
            <a:custGeom>
              <a:avLst/>
              <a:gdLst/>
              <a:ahLst/>
              <a:cxnLst/>
              <a:rect l="l" t="t" r="r" b="b"/>
              <a:pathLst>
                <a:path w="4437" h="5588" extrusionOk="0">
                  <a:moveTo>
                    <a:pt x="518" y="1"/>
                  </a:moveTo>
                  <a:lnTo>
                    <a:pt x="1" y="4803"/>
                  </a:lnTo>
                  <a:lnTo>
                    <a:pt x="2853" y="5587"/>
                  </a:lnTo>
                  <a:cubicBezTo>
                    <a:pt x="3120" y="5303"/>
                    <a:pt x="4436" y="201"/>
                    <a:pt x="4436" y="201"/>
                  </a:cubicBezTo>
                  <a:lnTo>
                    <a:pt x="518" y="1"/>
                  </a:lnTo>
                  <a:close/>
                </a:path>
              </a:pathLst>
            </a:custGeom>
            <a:solidFill>
              <a:srgbClr val="FAE9C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6" name="Google Shape;1892;p54"/>
            <p:cNvSpPr/>
            <p:nvPr/>
          </p:nvSpPr>
          <p:spPr>
            <a:xfrm>
              <a:off x="3402550" y="4430225"/>
              <a:ext cx="222650" cy="196425"/>
            </a:xfrm>
            <a:custGeom>
              <a:avLst/>
              <a:gdLst/>
              <a:ahLst/>
              <a:cxnLst/>
              <a:rect l="l" t="t" r="r" b="b"/>
              <a:pathLst>
                <a:path w="8906" h="7857" extrusionOk="0">
                  <a:moveTo>
                    <a:pt x="2785" y="0"/>
                  </a:moveTo>
                  <a:cubicBezTo>
                    <a:pt x="2752" y="351"/>
                    <a:pt x="851" y="785"/>
                    <a:pt x="484" y="2019"/>
                  </a:cubicBezTo>
                  <a:lnTo>
                    <a:pt x="1" y="2419"/>
                  </a:lnTo>
                  <a:cubicBezTo>
                    <a:pt x="1" y="2419"/>
                    <a:pt x="450" y="3302"/>
                    <a:pt x="1151" y="3786"/>
                  </a:cubicBezTo>
                  <a:cubicBezTo>
                    <a:pt x="1851" y="4286"/>
                    <a:pt x="2769" y="4369"/>
                    <a:pt x="3652" y="5403"/>
                  </a:cubicBezTo>
                  <a:cubicBezTo>
                    <a:pt x="4536" y="6421"/>
                    <a:pt x="5986" y="7571"/>
                    <a:pt x="7238" y="7788"/>
                  </a:cubicBezTo>
                  <a:cubicBezTo>
                    <a:pt x="7522" y="7837"/>
                    <a:pt x="7763" y="7856"/>
                    <a:pt x="7966" y="7856"/>
                  </a:cubicBezTo>
                  <a:cubicBezTo>
                    <a:pt x="8656" y="7856"/>
                    <a:pt x="8905" y="7637"/>
                    <a:pt x="8905" y="7637"/>
                  </a:cubicBezTo>
                  <a:cubicBezTo>
                    <a:pt x="8888" y="6904"/>
                    <a:pt x="8605" y="6203"/>
                    <a:pt x="8105" y="5670"/>
                  </a:cubicBezTo>
                  <a:cubicBezTo>
                    <a:pt x="7787" y="5320"/>
                    <a:pt x="7387" y="4853"/>
                    <a:pt x="7020" y="4220"/>
                  </a:cubicBezTo>
                  <a:cubicBezTo>
                    <a:pt x="6153" y="2752"/>
                    <a:pt x="5786" y="1385"/>
                    <a:pt x="5786" y="1385"/>
                  </a:cubicBezTo>
                  <a:lnTo>
                    <a:pt x="2785" y="0"/>
                  </a:lnTo>
                  <a:close/>
                </a:path>
              </a:pathLst>
            </a:custGeom>
            <a:solidFill>
              <a:srgbClr val="5255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7" name="Google Shape;1893;p54"/>
            <p:cNvSpPr/>
            <p:nvPr/>
          </p:nvSpPr>
          <p:spPr>
            <a:xfrm>
              <a:off x="3413575" y="4479500"/>
              <a:ext cx="209125" cy="135650"/>
            </a:xfrm>
            <a:custGeom>
              <a:avLst/>
              <a:gdLst/>
              <a:ahLst/>
              <a:cxnLst/>
              <a:rect l="l" t="t" r="r" b="b"/>
              <a:pathLst>
                <a:path w="8365" h="5426" extrusionOk="0">
                  <a:moveTo>
                    <a:pt x="39" y="1"/>
                  </a:moveTo>
                  <a:cubicBezTo>
                    <a:pt x="19" y="1"/>
                    <a:pt x="0" y="18"/>
                    <a:pt x="9" y="48"/>
                  </a:cubicBezTo>
                  <a:cubicBezTo>
                    <a:pt x="227" y="648"/>
                    <a:pt x="643" y="1064"/>
                    <a:pt x="1177" y="1398"/>
                  </a:cubicBezTo>
                  <a:cubicBezTo>
                    <a:pt x="1644" y="1698"/>
                    <a:pt x="2194" y="1882"/>
                    <a:pt x="2677" y="2149"/>
                  </a:cubicBezTo>
                  <a:cubicBezTo>
                    <a:pt x="3178" y="2432"/>
                    <a:pt x="3611" y="2832"/>
                    <a:pt x="4029" y="3232"/>
                  </a:cubicBezTo>
                  <a:cubicBezTo>
                    <a:pt x="5081" y="4226"/>
                    <a:pt x="6185" y="5425"/>
                    <a:pt x="7666" y="5425"/>
                  </a:cubicBezTo>
                  <a:cubicBezTo>
                    <a:pt x="7874" y="5425"/>
                    <a:pt x="8089" y="5402"/>
                    <a:pt x="8313" y="5350"/>
                  </a:cubicBezTo>
                  <a:cubicBezTo>
                    <a:pt x="8364" y="5333"/>
                    <a:pt x="8347" y="5266"/>
                    <a:pt x="8297" y="5266"/>
                  </a:cubicBezTo>
                  <a:cubicBezTo>
                    <a:pt x="8072" y="5321"/>
                    <a:pt x="7855" y="5346"/>
                    <a:pt x="7646" y="5346"/>
                  </a:cubicBezTo>
                  <a:cubicBezTo>
                    <a:pt x="6114" y="5346"/>
                    <a:pt x="4967" y="4011"/>
                    <a:pt x="3911" y="2998"/>
                  </a:cubicBezTo>
                  <a:cubicBezTo>
                    <a:pt x="3395" y="2516"/>
                    <a:pt x="2844" y="2131"/>
                    <a:pt x="2228" y="1831"/>
                  </a:cubicBezTo>
                  <a:cubicBezTo>
                    <a:pt x="1343" y="1398"/>
                    <a:pt x="460" y="1031"/>
                    <a:pt x="76" y="30"/>
                  </a:cubicBezTo>
                  <a:cubicBezTo>
                    <a:pt x="69" y="10"/>
                    <a:pt x="54" y="1"/>
                    <a:pt x="39"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8" name="Google Shape;1894;p54"/>
            <p:cNvSpPr/>
            <p:nvPr/>
          </p:nvSpPr>
          <p:spPr>
            <a:xfrm>
              <a:off x="3551600" y="4532325"/>
              <a:ext cx="25525" cy="19975"/>
            </a:xfrm>
            <a:custGeom>
              <a:avLst/>
              <a:gdLst/>
              <a:ahLst/>
              <a:cxnLst/>
              <a:rect l="l" t="t" r="r" b="b"/>
              <a:pathLst>
                <a:path w="1021" h="799" extrusionOk="0">
                  <a:moveTo>
                    <a:pt x="971" y="0"/>
                  </a:moveTo>
                  <a:cubicBezTo>
                    <a:pt x="967" y="0"/>
                    <a:pt x="963" y="1"/>
                    <a:pt x="958" y="2"/>
                  </a:cubicBezTo>
                  <a:cubicBezTo>
                    <a:pt x="575" y="152"/>
                    <a:pt x="258" y="403"/>
                    <a:pt x="24" y="736"/>
                  </a:cubicBezTo>
                  <a:cubicBezTo>
                    <a:pt x="0" y="772"/>
                    <a:pt x="28" y="799"/>
                    <a:pt x="58" y="799"/>
                  </a:cubicBezTo>
                  <a:cubicBezTo>
                    <a:pt x="70" y="799"/>
                    <a:pt x="82" y="795"/>
                    <a:pt x="91" y="785"/>
                  </a:cubicBezTo>
                  <a:cubicBezTo>
                    <a:pt x="309" y="469"/>
                    <a:pt x="625" y="218"/>
                    <a:pt x="976" y="85"/>
                  </a:cubicBezTo>
                  <a:cubicBezTo>
                    <a:pt x="1020" y="71"/>
                    <a:pt x="1011" y="0"/>
                    <a:pt x="971"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29" name="Google Shape;1895;p54"/>
            <p:cNvSpPr/>
            <p:nvPr/>
          </p:nvSpPr>
          <p:spPr>
            <a:xfrm>
              <a:off x="3538650" y="4516050"/>
              <a:ext cx="30975" cy="15775"/>
            </a:xfrm>
            <a:custGeom>
              <a:avLst/>
              <a:gdLst/>
              <a:ahLst/>
              <a:cxnLst/>
              <a:rect l="l" t="t" r="r" b="b"/>
              <a:pathLst>
                <a:path w="1239" h="631" extrusionOk="0">
                  <a:moveTo>
                    <a:pt x="1189" y="0"/>
                  </a:moveTo>
                  <a:cubicBezTo>
                    <a:pt x="1185" y="0"/>
                    <a:pt x="1181" y="1"/>
                    <a:pt x="1176" y="2"/>
                  </a:cubicBezTo>
                  <a:cubicBezTo>
                    <a:pt x="743" y="86"/>
                    <a:pt x="360" y="287"/>
                    <a:pt x="26" y="569"/>
                  </a:cubicBezTo>
                  <a:cubicBezTo>
                    <a:pt x="0" y="595"/>
                    <a:pt x="24" y="631"/>
                    <a:pt x="51" y="631"/>
                  </a:cubicBezTo>
                  <a:cubicBezTo>
                    <a:pt x="59" y="631"/>
                    <a:pt x="68" y="628"/>
                    <a:pt x="76" y="620"/>
                  </a:cubicBezTo>
                  <a:cubicBezTo>
                    <a:pt x="409" y="336"/>
                    <a:pt x="776" y="169"/>
                    <a:pt x="1193" y="69"/>
                  </a:cubicBezTo>
                  <a:cubicBezTo>
                    <a:pt x="1238" y="69"/>
                    <a:pt x="1229" y="0"/>
                    <a:pt x="1189"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0" name="Google Shape;1896;p54"/>
            <p:cNvSpPr/>
            <p:nvPr/>
          </p:nvSpPr>
          <p:spPr>
            <a:xfrm>
              <a:off x="3526975" y="4500975"/>
              <a:ext cx="32350" cy="11250"/>
            </a:xfrm>
            <a:custGeom>
              <a:avLst/>
              <a:gdLst/>
              <a:ahLst/>
              <a:cxnLst/>
              <a:rect l="l" t="t" r="r" b="b"/>
              <a:pathLst>
                <a:path w="1294" h="450" extrusionOk="0">
                  <a:moveTo>
                    <a:pt x="1108" y="0"/>
                  </a:moveTo>
                  <a:cubicBezTo>
                    <a:pt x="710" y="0"/>
                    <a:pt x="341" y="134"/>
                    <a:pt x="26" y="389"/>
                  </a:cubicBezTo>
                  <a:cubicBezTo>
                    <a:pt x="1" y="415"/>
                    <a:pt x="24" y="450"/>
                    <a:pt x="51" y="450"/>
                  </a:cubicBezTo>
                  <a:cubicBezTo>
                    <a:pt x="59" y="450"/>
                    <a:pt x="68" y="446"/>
                    <a:pt x="76" y="439"/>
                  </a:cubicBezTo>
                  <a:cubicBezTo>
                    <a:pt x="372" y="202"/>
                    <a:pt x="721" y="84"/>
                    <a:pt x="1099" y="84"/>
                  </a:cubicBezTo>
                  <a:cubicBezTo>
                    <a:pt x="1147" y="84"/>
                    <a:pt x="1194" y="85"/>
                    <a:pt x="1243" y="89"/>
                  </a:cubicBezTo>
                  <a:cubicBezTo>
                    <a:pt x="1294" y="89"/>
                    <a:pt x="1294" y="5"/>
                    <a:pt x="1243" y="5"/>
                  </a:cubicBezTo>
                  <a:cubicBezTo>
                    <a:pt x="1198" y="2"/>
                    <a:pt x="1153" y="0"/>
                    <a:pt x="1108"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1" name="Google Shape;1897;p54"/>
            <p:cNvSpPr/>
            <p:nvPr/>
          </p:nvSpPr>
          <p:spPr>
            <a:xfrm>
              <a:off x="3441425" y="4451575"/>
              <a:ext cx="22850" cy="66325"/>
            </a:xfrm>
            <a:custGeom>
              <a:avLst/>
              <a:gdLst/>
              <a:ahLst/>
              <a:cxnLst/>
              <a:rect l="l" t="t" r="r" b="b"/>
              <a:pathLst>
                <a:path w="914" h="2653" extrusionOk="0">
                  <a:moveTo>
                    <a:pt x="57" y="0"/>
                  </a:moveTo>
                  <a:cubicBezTo>
                    <a:pt x="32" y="0"/>
                    <a:pt x="1" y="28"/>
                    <a:pt x="13" y="64"/>
                  </a:cubicBezTo>
                  <a:cubicBezTo>
                    <a:pt x="530" y="814"/>
                    <a:pt x="814" y="1698"/>
                    <a:pt x="830" y="2615"/>
                  </a:cubicBezTo>
                  <a:cubicBezTo>
                    <a:pt x="830" y="2640"/>
                    <a:pt x="851" y="2653"/>
                    <a:pt x="872" y="2653"/>
                  </a:cubicBezTo>
                  <a:cubicBezTo>
                    <a:pt x="893" y="2653"/>
                    <a:pt x="914" y="2640"/>
                    <a:pt x="914" y="2615"/>
                  </a:cubicBezTo>
                  <a:cubicBezTo>
                    <a:pt x="896" y="1681"/>
                    <a:pt x="614" y="781"/>
                    <a:pt x="80" y="14"/>
                  </a:cubicBezTo>
                  <a:cubicBezTo>
                    <a:pt x="75" y="4"/>
                    <a:pt x="66" y="0"/>
                    <a:pt x="57"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2" name="Google Shape;1898;p54"/>
            <p:cNvSpPr/>
            <p:nvPr/>
          </p:nvSpPr>
          <p:spPr>
            <a:xfrm>
              <a:off x="3520525" y="4461500"/>
              <a:ext cx="47975" cy="42050"/>
            </a:xfrm>
            <a:custGeom>
              <a:avLst/>
              <a:gdLst/>
              <a:ahLst/>
              <a:cxnLst/>
              <a:rect l="l" t="t" r="r" b="b"/>
              <a:pathLst>
                <a:path w="1919" h="1682" extrusionOk="0">
                  <a:moveTo>
                    <a:pt x="1689" y="181"/>
                  </a:moveTo>
                  <a:cubicBezTo>
                    <a:pt x="1703" y="181"/>
                    <a:pt x="1718" y="181"/>
                    <a:pt x="1734" y="183"/>
                  </a:cubicBezTo>
                  <a:cubicBezTo>
                    <a:pt x="1801" y="468"/>
                    <a:pt x="1768" y="817"/>
                    <a:pt x="1734" y="1101"/>
                  </a:cubicBezTo>
                  <a:cubicBezTo>
                    <a:pt x="1701" y="1217"/>
                    <a:pt x="1685" y="1317"/>
                    <a:pt x="1652" y="1435"/>
                  </a:cubicBezTo>
                  <a:cubicBezTo>
                    <a:pt x="1636" y="1486"/>
                    <a:pt x="1614" y="1520"/>
                    <a:pt x="1588" y="1540"/>
                  </a:cubicBezTo>
                  <a:lnTo>
                    <a:pt x="1588" y="1540"/>
                  </a:lnTo>
                  <a:cubicBezTo>
                    <a:pt x="1546" y="1330"/>
                    <a:pt x="1518" y="1130"/>
                    <a:pt x="1518" y="917"/>
                  </a:cubicBezTo>
                  <a:cubicBezTo>
                    <a:pt x="1501" y="801"/>
                    <a:pt x="1518" y="684"/>
                    <a:pt x="1534" y="568"/>
                  </a:cubicBezTo>
                  <a:cubicBezTo>
                    <a:pt x="1534" y="484"/>
                    <a:pt x="1552" y="417"/>
                    <a:pt x="1568" y="334"/>
                  </a:cubicBezTo>
                  <a:cubicBezTo>
                    <a:pt x="1554" y="231"/>
                    <a:pt x="1590" y="181"/>
                    <a:pt x="1689" y="181"/>
                  </a:cubicBezTo>
                  <a:close/>
                  <a:moveTo>
                    <a:pt x="498" y="706"/>
                  </a:moveTo>
                  <a:cubicBezTo>
                    <a:pt x="555" y="706"/>
                    <a:pt x="613" y="715"/>
                    <a:pt x="651" y="734"/>
                  </a:cubicBezTo>
                  <a:cubicBezTo>
                    <a:pt x="1015" y="916"/>
                    <a:pt x="1282" y="1209"/>
                    <a:pt x="1466" y="1562"/>
                  </a:cubicBezTo>
                  <a:lnTo>
                    <a:pt x="1466" y="1562"/>
                  </a:lnTo>
                  <a:cubicBezTo>
                    <a:pt x="1360" y="1539"/>
                    <a:pt x="1242" y="1440"/>
                    <a:pt x="1185" y="1401"/>
                  </a:cubicBezTo>
                  <a:cubicBezTo>
                    <a:pt x="1018" y="1301"/>
                    <a:pt x="851" y="1184"/>
                    <a:pt x="684" y="1068"/>
                  </a:cubicBezTo>
                  <a:cubicBezTo>
                    <a:pt x="584" y="1001"/>
                    <a:pt x="484" y="934"/>
                    <a:pt x="384" y="884"/>
                  </a:cubicBezTo>
                  <a:cubicBezTo>
                    <a:pt x="218" y="765"/>
                    <a:pt x="357" y="706"/>
                    <a:pt x="498" y="706"/>
                  </a:cubicBezTo>
                  <a:close/>
                  <a:moveTo>
                    <a:pt x="1674" y="0"/>
                  </a:moveTo>
                  <a:cubicBezTo>
                    <a:pt x="1571" y="0"/>
                    <a:pt x="1498" y="289"/>
                    <a:pt x="1485" y="317"/>
                  </a:cubicBezTo>
                  <a:cubicBezTo>
                    <a:pt x="1412" y="692"/>
                    <a:pt x="1427" y="1081"/>
                    <a:pt x="1498" y="1449"/>
                  </a:cubicBezTo>
                  <a:lnTo>
                    <a:pt x="1498" y="1449"/>
                  </a:lnTo>
                  <a:cubicBezTo>
                    <a:pt x="1374" y="1230"/>
                    <a:pt x="1214" y="1028"/>
                    <a:pt x="1001" y="868"/>
                  </a:cubicBezTo>
                  <a:cubicBezTo>
                    <a:pt x="839" y="746"/>
                    <a:pt x="589" y="547"/>
                    <a:pt x="358" y="547"/>
                  </a:cubicBezTo>
                  <a:cubicBezTo>
                    <a:pt x="304" y="547"/>
                    <a:pt x="251" y="558"/>
                    <a:pt x="200" y="584"/>
                  </a:cubicBezTo>
                  <a:cubicBezTo>
                    <a:pt x="0" y="701"/>
                    <a:pt x="267" y="901"/>
                    <a:pt x="351" y="950"/>
                  </a:cubicBezTo>
                  <a:cubicBezTo>
                    <a:pt x="551" y="1084"/>
                    <a:pt x="751" y="1201"/>
                    <a:pt x="951" y="1335"/>
                  </a:cubicBezTo>
                  <a:cubicBezTo>
                    <a:pt x="1085" y="1435"/>
                    <a:pt x="1301" y="1635"/>
                    <a:pt x="1451" y="1651"/>
                  </a:cubicBezTo>
                  <a:cubicBezTo>
                    <a:pt x="1467" y="1653"/>
                    <a:pt x="1482" y="1655"/>
                    <a:pt x="1496" y="1655"/>
                  </a:cubicBezTo>
                  <a:cubicBezTo>
                    <a:pt x="1501" y="1655"/>
                    <a:pt x="1507" y="1654"/>
                    <a:pt x="1512" y="1654"/>
                  </a:cubicBezTo>
                  <a:lnTo>
                    <a:pt x="1512" y="1654"/>
                  </a:lnTo>
                  <a:cubicBezTo>
                    <a:pt x="1514" y="1659"/>
                    <a:pt x="1516" y="1663"/>
                    <a:pt x="1518" y="1668"/>
                  </a:cubicBezTo>
                  <a:cubicBezTo>
                    <a:pt x="1523" y="1677"/>
                    <a:pt x="1531" y="1682"/>
                    <a:pt x="1541" y="1682"/>
                  </a:cubicBezTo>
                  <a:cubicBezTo>
                    <a:pt x="1559" y="1682"/>
                    <a:pt x="1582" y="1666"/>
                    <a:pt x="1586" y="1642"/>
                  </a:cubicBezTo>
                  <a:lnTo>
                    <a:pt x="1586" y="1642"/>
                  </a:lnTo>
                  <a:cubicBezTo>
                    <a:pt x="1592" y="1639"/>
                    <a:pt x="1597" y="1634"/>
                    <a:pt x="1600" y="1628"/>
                  </a:cubicBezTo>
                  <a:lnTo>
                    <a:pt x="1600" y="1628"/>
                  </a:lnTo>
                  <a:cubicBezTo>
                    <a:pt x="1775" y="1529"/>
                    <a:pt x="1791" y="1177"/>
                    <a:pt x="1818" y="1001"/>
                  </a:cubicBezTo>
                  <a:cubicBezTo>
                    <a:pt x="1852" y="750"/>
                    <a:pt x="1918" y="250"/>
                    <a:pt x="1734" y="34"/>
                  </a:cubicBezTo>
                  <a:cubicBezTo>
                    <a:pt x="1713" y="10"/>
                    <a:pt x="1693" y="0"/>
                    <a:pt x="1674" y="0"/>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3" name="Google Shape;1899;p54"/>
            <p:cNvSpPr/>
            <p:nvPr/>
          </p:nvSpPr>
          <p:spPr>
            <a:xfrm>
              <a:off x="3019450" y="3753675"/>
              <a:ext cx="583625" cy="396450"/>
            </a:xfrm>
            <a:custGeom>
              <a:avLst/>
              <a:gdLst/>
              <a:ahLst/>
              <a:cxnLst/>
              <a:rect l="l" t="t" r="r" b="b"/>
              <a:pathLst>
                <a:path w="23345" h="15858" extrusionOk="0">
                  <a:moveTo>
                    <a:pt x="17442" y="0"/>
                  </a:moveTo>
                  <a:lnTo>
                    <a:pt x="6888" y="667"/>
                  </a:lnTo>
                  <a:lnTo>
                    <a:pt x="6203" y="2702"/>
                  </a:lnTo>
                  <a:lnTo>
                    <a:pt x="0" y="12089"/>
                  </a:lnTo>
                  <a:lnTo>
                    <a:pt x="5220" y="15857"/>
                  </a:lnTo>
                  <a:lnTo>
                    <a:pt x="12490" y="6870"/>
                  </a:lnTo>
                  <a:lnTo>
                    <a:pt x="17826" y="15223"/>
                  </a:lnTo>
                  <a:lnTo>
                    <a:pt x="23345" y="12622"/>
                  </a:lnTo>
                  <a:lnTo>
                    <a:pt x="17442" y="0"/>
                  </a:ln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4" name="Google Shape;1900;p54"/>
            <p:cNvSpPr/>
            <p:nvPr/>
          </p:nvSpPr>
          <p:spPr>
            <a:xfrm>
              <a:off x="3060300" y="3922925"/>
              <a:ext cx="127575" cy="77950"/>
            </a:xfrm>
            <a:custGeom>
              <a:avLst/>
              <a:gdLst/>
              <a:ahLst/>
              <a:cxnLst/>
              <a:rect l="l" t="t" r="r" b="b"/>
              <a:pathLst>
                <a:path w="5103" h="3118" extrusionOk="0">
                  <a:moveTo>
                    <a:pt x="1852" y="0"/>
                  </a:moveTo>
                  <a:lnTo>
                    <a:pt x="0" y="917"/>
                  </a:lnTo>
                  <a:cubicBezTo>
                    <a:pt x="18" y="983"/>
                    <a:pt x="3486" y="3118"/>
                    <a:pt x="3486" y="3118"/>
                  </a:cubicBezTo>
                  <a:lnTo>
                    <a:pt x="5103" y="2068"/>
                  </a:lnTo>
                  <a:lnTo>
                    <a:pt x="1852"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5" name="Google Shape;1901;p54"/>
            <p:cNvSpPr/>
            <p:nvPr/>
          </p:nvSpPr>
          <p:spPr>
            <a:xfrm>
              <a:off x="3058900" y="3922475"/>
              <a:ext cx="129825" cy="79550"/>
            </a:xfrm>
            <a:custGeom>
              <a:avLst/>
              <a:gdLst/>
              <a:ahLst/>
              <a:cxnLst/>
              <a:rect l="l" t="t" r="r" b="b"/>
              <a:pathLst>
                <a:path w="5193" h="3182" extrusionOk="0">
                  <a:moveTo>
                    <a:pt x="1874" y="107"/>
                  </a:moveTo>
                  <a:cubicBezTo>
                    <a:pt x="1971" y="107"/>
                    <a:pt x="2068" y="166"/>
                    <a:pt x="2275" y="301"/>
                  </a:cubicBezTo>
                  <a:cubicBezTo>
                    <a:pt x="3224" y="901"/>
                    <a:pt x="4174" y="1518"/>
                    <a:pt x="5124" y="2118"/>
                  </a:cubicBezTo>
                  <a:lnTo>
                    <a:pt x="5124" y="2118"/>
                  </a:lnTo>
                  <a:cubicBezTo>
                    <a:pt x="5115" y="2113"/>
                    <a:pt x="5103" y="2110"/>
                    <a:pt x="5090" y="2110"/>
                  </a:cubicBezTo>
                  <a:cubicBezTo>
                    <a:pt x="4863" y="2110"/>
                    <a:pt x="4011" y="2795"/>
                    <a:pt x="3791" y="2935"/>
                  </a:cubicBezTo>
                  <a:cubicBezTo>
                    <a:pt x="3674" y="3014"/>
                    <a:pt x="3590" y="3047"/>
                    <a:pt x="3515" y="3047"/>
                  </a:cubicBezTo>
                  <a:cubicBezTo>
                    <a:pt x="3368" y="3047"/>
                    <a:pt x="3257" y="2918"/>
                    <a:pt x="2991" y="2753"/>
                  </a:cubicBezTo>
                  <a:cubicBezTo>
                    <a:pt x="2408" y="2386"/>
                    <a:pt x="1808" y="2019"/>
                    <a:pt x="1224" y="1652"/>
                  </a:cubicBezTo>
                  <a:cubicBezTo>
                    <a:pt x="906" y="1445"/>
                    <a:pt x="394" y="1240"/>
                    <a:pt x="115" y="947"/>
                  </a:cubicBezTo>
                  <a:lnTo>
                    <a:pt x="115" y="947"/>
                  </a:lnTo>
                  <a:cubicBezTo>
                    <a:pt x="536" y="737"/>
                    <a:pt x="971" y="511"/>
                    <a:pt x="1408" y="301"/>
                  </a:cubicBezTo>
                  <a:cubicBezTo>
                    <a:pt x="1661" y="179"/>
                    <a:pt x="1767" y="107"/>
                    <a:pt x="1874" y="107"/>
                  </a:cubicBezTo>
                  <a:close/>
                  <a:moveTo>
                    <a:pt x="1919" y="1"/>
                  </a:moveTo>
                  <a:cubicBezTo>
                    <a:pt x="1865" y="1"/>
                    <a:pt x="1800" y="26"/>
                    <a:pt x="1690" y="85"/>
                  </a:cubicBezTo>
                  <a:cubicBezTo>
                    <a:pt x="1148" y="348"/>
                    <a:pt x="604" y="612"/>
                    <a:pt x="44" y="891"/>
                  </a:cubicBezTo>
                  <a:lnTo>
                    <a:pt x="44" y="891"/>
                  </a:lnTo>
                  <a:cubicBezTo>
                    <a:pt x="37" y="892"/>
                    <a:pt x="30" y="895"/>
                    <a:pt x="24" y="900"/>
                  </a:cubicBezTo>
                  <a:lnTo>
                    <a:pt x="24" y="900"/>
                  </a:lnTo>
                  <a:cubicBezTo>
                    <a:pt x="24" y="901"/>
                    <a:pt x="23" y="901"/>
                    <a:pt x="23" y="901"/>
                  </a:cubicBezTo>
                  <a:cubicBezTo>
                    <a:pt x="0" y="913"/>
                    <a:pt x="9" y="948"/>
                    <a:pt x="33" y="964"/>
                  </a:cubicBezTo>
                  <a:lnTo>
                    <a:pt x="33" y="964"/>
                  </a:lnTo>
                  <a:cubicBezTo>
                    <a:pt x="421" y="1424"/>
                    <a:pt x="1212" y="1738"/>
                    <a:pt x="1708" y="2052"/>
                  </a:cubicBezTo>
                  <a:cubicBezTo>
                    <a:pt x="2308" y="2435"/>
                    <a:pt x="2924" y="2802"/>
                    <a:pt x="3525" y="3169"/>
                  </a:cubicBezTo>
                  <a:cubicBezTo>
                    <a:pt x="3525" y="3178"/>
                    <a:pt x="3529" y="3182"/>
                    <a:pt x="3535" y="3182"/>
                  </a:cubicBezTo>
                  <a:cubicBezTo>
                    <a:pt x="3542" y="3182"/>
                    <a:pt x="3550" y="3178"/>
                    <a:pt x="3558" y="3169"/>
                  </a:cubicBezTo>
                  <a:cubicBezTo>
                    <a:pt x="4092" y="2819"/>
                    <a:pt x="4643" y="2469"/>
                    <a:pt x="5176" y="2119"/>
                  </a:cubicBezTo>
                  <a:cubicBezTo>
                    <a:pt x="5192" y="2102"/>
                    <a:pt x="5192" y="2068"/>
                    <a:pt x="5176" y="2052"/>
                  </a:cubicBezTo>
                  <a:cubicBezTo>
                    <a:pt x="4192" y="1435"/>
                    <a:pt x="3209" y="801"/>
                    <a:pt x="2224" y="168"/>
                  </a:cubicBezTo>
                  <a:cubicBezTo>
                    <a:pt x="2061" y="65"/>
                    <a:pt x="2004" y="1"/>
                    <a:pt x="191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6" name="Google Shape;1902;p54"/>
            <p:cNvSpPr/>
            <p:nvPr/>
          </p:nvSpPr>
          <p:spPr>
            <a:xfrm>
              <a:off x="3443400" y="3908300"/>
              <a:ext cx="130500" cy="67575"/>
            </a:xfrm>
            <a:custGeom>
              <a:avLst/>
              <a:gdLst/>
              <a:ahLst/>
              <a:cxnLst/>
              <a:rect l="l" t="t" r="r" b="b"/>
              <a:pathLst>
                <a:path w="5220" h="2703" extrusionOk="0">
                  <a:moveTo>
                    <a:pt x="3603" y="1"/>
                  </a:moveTo>
                  <a:lnTo>
                    <a:pt x="1" y="1335"/>
                  </a:lnTo>
                  <a:lnTo>
                    <a:pt x="1335" y="2702"/>
                  </a:lnTo>
                  <a:cubicBezTo>
                    <a:pt x="1335" y="2702"/>
                    <a:pt x="5186" y="1368"/>
                    <a:pt x="5219" y="1301"/>
                  </a:cubicBezTo>
                  <a:lnTo>
                    <a:pt x="3603" y="1"/>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7" name="Google Shape;1903;p54"/>
            <p:cNvSpPr/>
            <p:nvPr/>
          </p:nvSpPr>
          <p:spPr>
            <a:xfrm>
              <a:off x="3442150" y="3907775"/>
              <a:ext cx="132850" cy="69125"/>
            </a:xfrm>
            <a:custGeom>
              <a:avLst/>
              <a:gdLst/>
              <a:ahLst/>
              <a:cxnLst/>
              <a:rect l="l" t="t" r="r" b="b"/>
              <a:pathLst>
                <a:path w="5314" h="2765" extrusionOk="0">
                  <a:moveTo>
                    <a:pt x="3587" y="107"/>
                  </a:moveTo>
                  <a:cubicBezTo>
                    <a:pt x="3691" y="107"/>
                    <a:pt x="3783" y="169"/>
                    <a:pt x="3986" y="322"/>
                  </a:cubicBezTo>
                  <a:cubicBezTo>
                    <a:pt x="4392" y="664"/>
                    <a:pt x="4798" y="989"/>
                    <a:pt x="5219" y="1314"/>
                  </a:cubicBezTo>
                  <a:lnTo>
                    <a:pt x="5219" y="1314"/>
                  </a:lnTo>
                  <a:cubicBezTo>
                    <a:pt x="4881" y="1547"/>
                    <a:pt x="4324" y="1644"/>
                    <a:pt x="3969" y="1773"/>
                  </a:cubicBezTo>
                  <a:lnTo>
                    <a:pt x="2019" y="2474"/>
                  </a:lnTo>
                  <a:cubicBezTo>
                    <a:pt x="1763" y="2558"/>
                    <a:pt x="1626" y="2643"/>
                    <a:pt x="1500" y="2643"/>
                  </a:cubicBezTo>
                  <a:cubicBezTo>
                    <a:pt x="1404" y="2643"/>
                    <a:pt x="1315" y="2594"/>
                    <a:pt x="1185" y="2456"/>
                  </a:cubicBezTo>
                  <a:cubicBezTo>
                    <a:pt x="1007" y="2280"/>
                    <a:pt x="285" y="1386"/>
                    <a:pt x="86" y="1386"/>
                  </a:cubicBezTo>
                  <a:cubicBezTo>
                    <a:pt x="80" y="1386"/>
                    <a:pt x="74" y="1387"/>
                    <a:pt x="69" y="1389"/>
                  </a:cubicBezTo>
                  <a:lnTo>
                    <a:pt x="69" y="1389"/>
                  </a:lnTo>
                  <a:cubicBezTo>
                    <a:pt x="1086" y="1006"/>
                    <a:pt x="2102" y="639"/>
                    <a:pt x="3135" y="255"/>
                  </a:cubicBezTo>
                  <a:cubicBezTo>
                    <a:pt x="3373" y="165"/>
                    <a:pt x="3486" y="107"/>
                    <a:pt x="3587" y="107"/>
                  </a:cubicBezTo>
                  <a:close/>
                  <a:moveTo>
                    <a:pt x="3638" y="0"/>
                  </a:moveTo>
                  <a:cubicBezTo>
                    <a:pt x="3582" y="0"/>
                    <a:pt x="3512" y="26"/>
                    <a:pt x="3386" y="73"/>
                  </a:cubicBezTo>
                  <a:cubicBezTo>
                    <a:pt x="2268" y="489"/>
                    <a:pt x="1152" y="906"/>
                    <a:pt x="34" y="1306"/>
                  </a:cubicBezTo>
                  <a:cubicBezTo>
                    <a:pt x="0" y="1322"/>
                    <a:pt x="0" y="1356"/>
                    <a:pt x="18" y="1373"/>
                  </a:cubicBezTo>
                  <a:cubicBezTo>
                    <a:pt x="467" y="1840"/>
                    <a:pt x="918" y="2290"/>
                    <a:pt x="1368" y="2756"/>
                  </a:cubicBezTo>
                  <a:cubicBezTo>
                    <a:pt x="1368" y="2756"/>
                    <a:pt x="1375" y="2764"/>
                    <a:pt x="1385" y="2764"/>
                  </a:cubicBezTo>
                  <a:cubicBezTo>
                    <a:pt x="1390" y="2764"/>
                    <a:pt x="1396" y="2762"/>
                    <a:pt x="1401" y="2756"/>
                  </a:cubicBezTo>
                  <a:lnTo>
                    <a:pt x="3402" y="2056"/>
                  </a:lnTo>
                  <a:cubicBezTo>
                    <a:pt x="3965" y="1857"/>
                    <a:pt x="4810" y="1708"/>
                    <a:pt x="5294" y="1346"/>
                  </a:cubicBezTo>
                  <a:lnTo>
                    <a:pt x="5294" y="1346"/>
                  </a:lnTo>
                  <a:cubicBezTo>
                    <a:pt x="5298" y="1345"/>
                    <a:pt x="5301" y="1342"/>
                    <a:pt x="5304" y="1339"/>
                  </a:cubicBezTo>
                  <a:lnTo>
                    <a:pt x="5304" y="1339"/>
                  </a:lnTo>
                  <a:cubicBezTo>
                    <a:pt x="5311" y="1331"/>
                    <a:pt x="5314" y="1323"/>
                    <a:pt x="5314" y="1314"/>
                  </a:cubicBezTo>
                  <a:lnTo>
                    <a:pt x="5314" y="1314"/>
                  </a:lnTo>
                  <a:cubicBezTo>
                    <a:pt x="5314" y="1306"/>
                    <a:pt x="5311" y="1298"/>
                    <a:pt x="5304" y="1290"/>
                  </a:cubicBezTo>
                  <a:lnTo>
                    <a:pt x="5304" y="1290"/>
                  </a:lnTo>
                  <a:cubicBezTo>
                    <a:pt x="5301" y="1288"/>
                    <a:pt x="5299" y="1286"/>
                    <a:pt x="5297" y="1284"/>
                  </a:cubicBezTo>
                  <a:lnTo>
                    <a:pt x="5297" y="1284"/>
                  </a:lnTo>
                  <a:cubicBezTo>
                    <a:pt x="4849" y="919"/>
                    <a:pt x="4384" y="554"/>
                    <a:pt x="3936" y="189"/>
                  </a:cubicBezTo>
                  <a:cubicBezTo>
                    <a:pt x="3775" y="58"/>
                    <a:pt x="3723" y="0"/>
                    <a:pt x="363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8" name="Google Shape;1904;p54"/>
            <p:cNvSpPr/>
            <p:nvPr/>
          </p:nvSpPr>
          <p:spPr>
            <a:xfrm>
              <a:off x="3323900" y="3773475"/>
              <a:ext cx="19750" cy="110875"/>
            </a:xfrm>
            <a:custGeom>
              <a:avLst/>
              <a:gdLst/>
              <a:ahLst/>
              <a:cxnLst/>
              <a:rect l="l" t="t" r="r" b="b"/>
              <a:pathLst>
                <a:path w="790" h="4435" extrusionOk="0">
                  <a:moveTo>
                    <a:pt x="56" y="0"/>
                  </a:moveTo>
                  <a:cubicBezTo>
                    <a:pt x="33" y="0"/>
                    <a:pt x="1" y="26"/>
                    <a:pt x="12" y="58"/>
                  </a:cubicBezTo>
                  <a:lnTo>
                    <a:pt x="712" y="4411"/>
                  </a:lnTo>
                  <a:cubicBezTo>
                    <a:pt x="712" y="4428"/>
                    <a:pt x="722" y="4435"/>
                    <a:pt x="735" y="4435"/>
                  </a:cubicBezTo>
                  <a:cubicBezTo>
                    <a:pt x="758" y="4435"/>
                    <a:pt x="790" y="4410"/>
                    <a:pt x="779" y="4377"/>
                  </a:cubicBezTo>
                  <a:lnTo>
                    <a:pt x="79" y="25"/>
                  </a:lnTo>
                  <a:cubicBezTo>
                    <a:pt x="79" y="7"/>
                    <a:pt x="69" y="0"/>
                    <a:pt x="5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39" name="Google Shape;1905;p54"/>
            <p:cNvSpPr/>
            <p:nvPr/>
          </p:nvSpPr>
          <p:spPr>
            <a:xfrm>
              <a:off x="3349700" y="3868225"/>
              <a:ext cx="30675" cy="14750"/>
            </a:xfrm>
            <a:custGeom>
              <a:avLst/>
              <a:gdLst/>
              <a:ahLst/>
              <a:cxnLst/>
              <a:rect l="l" t="t" r="r" b="b"/>
              <a:pathLst>
                <a:path w="1227" h="590" extrusionOk="0">
                  <a:moveTo>
                    <a:pt x="1163" y="1"/>
                  </a:moveTo>
                  <a:cubicBezTo>
                    <a:pt x="1158" y="1"/>
                    <a:pt x="1153" y="1"/>
                    <a:pt x="1148" y="3"/>
                  </a:cubicBezTo>
                  <a:cubicBezTo>
                    <a:pt x="781" y="170"/>
                    <a:pt x="414" y="354"/>
                    <a:pt x="30" y="521"/>
                  </a:cubicBezTo>
                  <a:cubicBezTo>
                    <a:pt x="0" y="535"/>
                    <a:pt x="24" y="590"/>
                    <a:pt x="65" y="590"/>
                  </a:cubicBezTo>
                  <a:cubicBezTo>
                    <a:pt x="70" y="590"/>
                    <a:pt x="75" y="589"/>
                    <a:pt x="81" y="587"/>
                  </a:cubicBezTo>
                  <a:cubicBezTo>
                    <a:pt x="447" y="421"/>
                    <a:pt x="814" y="237"/>
                    <a:pt x="1197" y="70"/>
                  </a:cubicBezTo>
                  <a:cubicBezTo>
                    <a:pt x="1227" y="55"/>
                    <a:pt x="1203" y="1"/>
                    <a:pt x="1163"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0" name="Google Shape;1906;p54"/>
            <p:cNvSpPr/>
            <p:nvPr/>
          </p:nvSpPr>
          <p:spPr>
            <a:xfrm>
              <a:off x="3359375" y="3762500"/>
              <a:ext cx="20100" cy="107000"/>
            </a:xfrm>
            <a:custGeom>
              <a:avLst/>
              <a:gdLst/>
              <a:ahLst/>
              <a:cxnLst/>
              <a:rect l="l" t="t" r="r" b="b"/>
              <a:pathLst>
                <a:path w="804" h="4280" extrusionOk="0">
                  <a:moveTo>
                    <a:pt x="46" y="0"/>
                  </a:moveTo>
                  <a:cubicBezTo>
                    <a:pt x="24" y="0"/>
                    <a:pt x="0" y="18"/>
                    <a:pt x="10" y="47"/>
                  </a:cubicBezTo>
                  <a:cubicBezTo>
                    <a:pt x="243" y="1448"/>
                    <a:pt x="494" y="2849"/>
                    <a:pt x="727" y="4249"/>
                  </a:cubicBezTo>
                  <a:cubicBezTo>
                    <a:pt x="727" y="4270"/>
                    <a:pt x="742" y="4279"/>
                    <a:pt x="758" y="4279"/>
                  </a:cubicBezTo>
                  <a:cubicBezTo>
                    <a:pt x="779" y="4279"/>
                    <a:pt x="803" y="4262"/>
                    <a:pt x="794" y="4232"/>
                  </a:cubicBezTo>
                  <a:cubicBezTo>
                    <a:pt x="561" y="2831"/>
                    <a:pt x="327" y="1431"/>
                    <a:pt x="76" y="30"/>
                  </a:cubicBezTo>
                  <a:cubicBezTo>
                    <a:pt x="76" y="9"/>
                    <a:pt x="62" y="0"/>
                    <a:pt x="46"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1" name="Google Shape;1907;p54"/>
            <p:cNvSpPr/>
            <p:nvPr/>
          </p:nvSpPr>
          <p:spPr>
            <a:xfrm>
              <a:off x="3176300" y="3784175"/>
              <a:ext cx="63950" cy="38775"/>
            </a:xfrm>
            <a:custGeom>
              <a:avLst/>
              <a:gdLst/>
              <a:ahLst/>
              <a:cxnLst/>
              <a:rect l="l" t="t" r="r" b="b"/>
              <a:pathLst>
                <a:path w="2558" h="1551" extrusionOk="0">
                  <a:moveTo>
                    <a:pt x="2508" y="0"/>
                  </a:moveTo>
                  <a:cubicBezTo>
                    <a:pt x="2490" y="0"/>
                    <a:pt x="2471" y="9"/>
                    <a:pt x="2464" y="30"/>
                  </a:cubicBezTo>
                  <a:cubicBezTo>
                    <a:pt x="2114" y="1064"/>
                    <a:pt x="996" y="1297"/>
                    <a:pt x="47" y="1482"/>
                  </a:cubicBezTo>
                  <a:cubicBezTo>
                    <a:pt x="0" y="1482"/>
                    <a:pt x="11" y="1550"/>
                    <a:pt x="50" y="1550"/>
                  </a:cubicBezTo>
                  <a:cubicBezTo>
                    <a:pt x="54" y="1550"/>
                    <a:pt x="58" y="1550"/>
                    <a:pt x="63" y="1548"/>
                  </a:cubicBezTo>
                  <a:cubicBezTo>
                    <a:pt x="1063" y="1381"/>
                    <a:pt x="2181" y="1115"/>
                    <a:pt x="2548" y="47"/>
                  </a:cubicBezTo>
                  <a:cubicBezTo>
                    <a:pt x="2557" y="18"/>
                    <a:pt x="2533" y="0"/>
                    <a:pt x="250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2" name="Google Shape;1908;p54"/>
            <p:cNvSpPr/>
            <p:nvPr/>
          </p:nvSpPr>
          <p:spPr>
            <a:xfrm>
              <a:off x="3403150" y="3773400"/>
              <a:ext cx="72375" cy="34475"/>
            </a:xfrm>
            <a:custGeom>
              <a:avLst/>
              <a:gdLst/>
              <a:ahLst/>
              <a:cxnLst/>
              <a:rect l="l" t="t" r="r" b="b"/>
              <a:pathLst>
                <a:path w="2895" h="1379" extrusionOk="0">
                  <a:moveTo>
                    <a:pt x="59" y="1"/>
                  </a:moveTo>
                  <a:cubicBezTo>
                    <a:pt x="24" y="1"/>
                    <a:pt x="1" y="35"/>
                    <a:pt x="26" y="61"/>
                  </a:cubicBezTo>
                  <a:cubicBezTo>
                    <a:pt x="844" y="745"/>
                    <a:pt x="1778" y="1195"/>
                    <a:pt x="2828" y="1379"/>
                  </a:cubicBezTo>
                  <a:cubicBezTo>
                    <a:pt x="2878" y="1379"/>
                    <a:pt x="2894" y="1312"/>
                    <a:pt x="2845" y="1295"/>
                  </a:cubicBezTo>
                  <a:cubicBezTo>
                    <a:pt x="1811" y="1112"/>
                    <a:pt x="893" y="679"/>
                    <a:pt x="93" y="12"/>
                  </a:cubicBezTo>
                  <a:cubicBezTo>
                    <a:pt x="81" y="4"/>
                    <a:pt x="70" y="1"/>
                    <a:pt x="59"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3" name="Google Shape;1909;p54"/>
            <p:cNvSpPr/>
            <p:nvPr/>
          </p:nvSpPr>
          <p:spPr>
            <a:xfrm>
              <a:off x="2683450" y="3740325"/>
              <a:ext cx="170950" cy="408550"/>
            </a:xfrm>
            <a:custGeom>
              <a:avLst/>
              <a:gdLst/>
              <a:ahLst/>
              <a:cxnLst/>
              <a:rect l="l" t="t" r="r" b="b"/>
              <a:pathLst>
                <a:path w="6838" h="16342" extrusionOk="0">
                  <a:moveTo>
                    <a:pt x="2868" y="1"/>
                  </a:moveTo>
                  <a:cubicBezTo>
                    <a:pt x="2886" y="50"/>
                    <a:pt x="0" y="3818"/>
                    <a:pt x="301" y="5419"/>
                  </a:cubicBezTo>
                  <a:cubicBezTo>
                    <a:pt x="585" y="7004"/>
                    <a:pt x="3886" y="10355"/>
                    <a:pt x="4002" y="10388"/>
                  </a:cubicBezTo>
                  <a:cubicBezTo>
                    <a:pt x="4120" y="10439"/>
                    <a:pt x="4920" y="12540"/>
                    <a:pt x="4920" y="12540"/>
                  </a:cubicBezTo>
                  <a:cubicBezTo>
                    <a:pt x="4920" y="12540"/>
                    <a:pt x="2969" y="14074"/>
                    <a:pt x="3069" y="15057"/>
                  </a:cubicBezTo>
                  <a:cubicBezTo>
                    <a:pt x="3169" y="16042"/>
                    <a:pt x="3886" y="16342"/>
                    <a:pt x="3886" y="16342"/>
                  </a:cubicBezTo>
                  <a:lnTo>
                    <a:pt x="4969" y="14924"/>
                  </a:lnTo>
                  <a:lnTo>
                    <a:pt x="6570" y="12556"/>
                  </a:lnTo>
                  <a:lnTo>
                    <a:pt x="6837" y="10588"/>
                  </a:lnTo>
                  <a:lnTo>
                    <a:pt x="5803" y="2068"/>
                  </a:lnTo>
                  <a:lnTo>
                    <a:pt x="2868" y="1"/>
                  </a:ln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4" name="Google Shape;1910;p54"/>
            <p:cNvSpPr/>
            <p:nvPr/>
          </p:nvSpPr>
          <p:spPr>
            <a:xfrm>
              <a:off x="2658875" y="3308700"/>
              <a:ext cx="194675" cy="154425"/>
            </a:xfrm>
            <a:custGeom>
              <a:avLst/>
              <a:gdLst/>
              <a:ahLst/>
              <a:cxnLst/>
              <a:rect l="l" t="t" r="r" b="b"/>
              <a:pathLst>
                <a:path w="7787" h="6177" extrusionOk="0">
                  <a:moveTo>
                    <a:pt x="4405" y="1"/>
                  </a:moveTo>
                  <a:cubicBezTo>
                    <a:pt x="2890" y="1"/>
                    <a:pt x="783" y="540"/>
                    <a:pt x="783" y="540"/>
                  </a:cubicBezTo>
                  <a:lnTo>
                    <a:pt x="0" y="2341"/>
                  </a:lnTo>
                  <a:cubicBezTo>
                    <a:pt x="0" y="2341"/>
                    <a:pt x="131" y="2638"/>
                    <a:pt x="576" y="2638"/>
                  </a:cubicBezTo>
                  <a:cubicBezTo>
                    <a:pt x="746" y="2638"/>
                    <a:pt x="962" y="2595"/>
                    <a:pt x="1234" y="2475"/>
                  </a:cubicBezTo>
                  <a:cubicBezTo>
                    <a:pt x="2217" y="2058"/>
                    <a:pt x="2417" y="1258"/>
                    <a:pt x="2417" y="1258"/>
                  </a:cubicBezTo>
                  <a:lnTo>
                    <a:pt x="4236" y="1674"/>
                  </a:lnTo>
                  <a:cubicBezTo>
                    <a:pt x="4236" y="1674"/>
                    <a:pt x="4685" y="4709"/>
                    <a:pt x="5603" y="6176"/>
                  </a:cubicBezTo>
                  <a:lnTo>
                    <a:pt x="7787" y="3793"/>
                  </a:lnTo>
                  <a:cubicBezTo>
                    <a:pt x="7787" y="3793"/>
                    <a:pt x="6704" y="574"/>
                    <a:pt x="5403" y="124"/>
                  </a:cubicBezTo>
                  <a:cubicBezTo>
                    <a:pt x="5139" y="36"/>
                    <a:pt x="4791" y="1"/>
                    <a:pt x="440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5" name="Google Shape;1911;p54"/>
            <p:cNvSpPr/>
            <p:nvPr/>
          </p:nvSpPr>
          <p:spPr>
            <a:xfrm>
              <a:off x="2713475" y="3309300"/>
              <a:ext cx="375200" cy="908500"/>
            </a:xfrm>
            <a:custGeom>
              <a:avLst/>
              <a:gdLst/>
              <a:ahLst/>
              <a:cxnLst/>
              <a:rect l="l" t="t" r="r" b="b"/>
              <a:pathLst>
                <a:path w="15008" h="36340" extrusionOk="0">
                  <a:moveTo>
                    <a:pt x="9405" y="0"/>
                  </a:moveTo>
                  <a:cubicBezTo>
                    <a:pt x="9405" y="0"/>
                    <a:pt x="6054" y="1234"/>
                    <a:pt x="3435" y="3418"/>
                  </a:cubicBezTo>
                  <a:cubicBezTo>
                    <a:pt x="800" y="5603"/>
                    <a:pt x="0" y="9754"/>
                    <a:pt x="384" y="11872"/>
                  </a:cubicBezTo>
                  <a:cubicBezTo>
                    <a:pt x="767" y="13989"/>
                    <a:pt x="2419" y="20010"/>
                    <a:pt x="2419" y="20010"/>
                  </a:cubicBezTo>
                  <a:cubicBezTo>
                    <a:pt x="2419" y="20010"/>
                    <a:pt x="2519" y="21193"/>
                    <a:pt x="2719" y="23411"/>
                  </a:cubicBezTo>
                  <a:cubicBezTo>
                    <a:pt x="2919" y="25612"/>
                    <a:pt x="3535" y="25612"/>
                    <a:pt x="5636" y="27829"/>
                  </a:cubicBezTo>
                  <a:cubicBezTo>
                    <a:pt x="7737" y="30030"/>
                    <a:pt x="8204" y="32349"/>
                    <a:pt x="8204" y="32349"/>
                  </a:cubicBezTo>
                  <a:cubicBezTo>
                    <a:pt x="8204" y="32349"/>
                    <a:pt x="7388" y="34416"/>
                    <a:pt x="8421" y="35784"/>
                  </a:cubicBezTo>
                  <a:cubicBezTo>
                    <a:pt x="8733" y="36196"/>
                    <a:pt x="9016" y="36340"/>
                    <a:pt x="9259" y="36340"/>
                  </a:cubicBezTo>
                  <a:cubicBezTo>
                    <a:pt x="9822" y="36340"/>
                    <a:pt x="10172" y="35566"/>
                    <a:pt x="10172" y="35566"/>
                  </a:cubicBezTo>
                  <a:lnTo>
                    <a:pt x="9571" y="33665"/>
                  </a:lnTo>
                  <a:cubicBezTo>
                    <a:pt x="9571" y="33665"/>
                    <a:pt x="9755" y="31215"/>
                    <a:pt x="9889" y="30048"/>
                  </a:cubicBezTo>
                  <a:cubicBezTo>
                    <a:pt x="10005" y="28863"/>
                    <a:pt x="7554" y="25462"/>
                    <a:pt x="7554" y="25462"/>
                  </a:cubicBezTo>
                  <a:lnTo>
                    <a:pt x="8071" y="24045"/>
                  </a:lnTo>
                  <a:cubicBezTo>
                    <a:pt x="8071" y="24045"/>
                    <a:pt x="9104" y="20743"/>
                    <a:pt x="9022" y="20326"/>
                  </a:cubicBezTo>
                  <a:cubicBezTo>
                    <a:pt x="8938" y="19926"/>
                    <a:pt x="8404" y="17591"/>
                    <a:pt x="8121" y="15957"/>
                  </a:cubicBezTo>
                  <a:cubicBezTo>
                    <a:pt x="7821" y="14323"/>
                    <a:pt x="8637" y="9738"/>
                    <a:pt x="9338" y="7386"/>
                  </a:cubicBezTo>
                  <a:cubicBezTo>
                    <a:pt x="10022" y="5036"/>
                    <a:pt x="14640" y="2201"/>
                    <a:pt x="15007" y="2017"/>
                  </a:cubicBezTo>
                  <a:lnTo>
                    <a:pt x="9405" y="0"/>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6" name="Google Shape;1912;p54"/>
            <p:cNvSpPr/>
            <p:nvPr/>
          </p:nvSpPr>
          <p:spPr>
            <a:xfrm>
              <a:off x="2898975" y="3317200"/>
              <a:ext cx="108825" cy="120900"/>
            </a:xfrm>
            <a:custGeom>
              <a:avLst/>
              <a:gdLst/>
              <a:ahLst/>
              <a:cxnLst/>
              <a:rect l="l" t="t" r="r" b="b"/>
              <a:pathLst>
                <a:path w="4353" h="4836" extrusionOk="0">
                  <a:moveTo>
                    <a:pt x="1217" y="0"/>
                  </a:moveTo>
                  <a:cubicBezTo>
                    <a:pt x="1217" y="0"/>
                    <a:pt x="517" y="300"/>
                    <a:pt x="1" y="567"/>
                  </a:cubicBezTo>
                  <a:lnTo>
                    <a:pt x="3452" y="4836"/>
                  </a:lnTo>
                  <a:lnTo>
                    <a:pt x="4352" y="4002"/>
                  </a:lnTo>
                  <a:lnTo>
                    <a:pt x="1217" y="0"/>
                  </a:ln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7" name="Google Shape;1913;p54"/>
            <p:cNvSpPr/>
            <p:nvPr/>
          </p:nvSpPr>
          <p:spPr>
            <a:xfrm>
              <a:off x="2947350" y="3186725"/>
              <a:ext cx="160925" cy="197300"/>
            </a:xfrm>
            <a:custGeom>
              <a:avLst/>
              <a:gdLst/>
              <a:ahLst/>
              <a:cxnLst/>
              <a:rect l="l" t="t" r="r" b="b"/>
              <a:pathLst>
                <a:path w="6437" h="7892" extrusionOk="0">
                  <a:moveTo>
                    <a:pt x="5619" y="1"/>
                  </a:moveTo>
                  <a:lnTo>
                    <a:pt x="5103" y="17"/>
                  </a:lnTo>
                  <a:cubicBezTo>
                    <a:pt x="2902" y="1051"/>
                    <a:pt x="3051" y="2869"/>
                    <a:pt x="3051" y="2869"/>
                  </a:cubicBezTo>
                  <a:lnTo>
                    <a:pt x="2902" y="2985"/>
                  </a:lnTo>
                  <a:lnTo>
                    <a:pt x="1350" y="584"/>
                  </a:lnTo>
                  <a:cubicBezTo>
                    <a:pt x="1350" y="584"/>
                    <a:pt x="1001" y="650"/>
                    <a:pt x="667" y="1151"/>
                  </a:cubicBezTo>
                  <a:cubicBezTo>
                    <a:pt x="334" y="1651"/>
                    <a:pt x="550" y="3469"/>
                    <a:pt x="550" y="3469"/>
                  </a:cubicBezTo>
                  <a:lnTo>
                    <a:pt x="0" y="4986"/>
                  </a:lnTo>
                  <a:cubicBezTo>
                    <a:pt x="0" y="4986"/>
                    <a:pt x="3941" y="7892"/>
                    <a:pt x="5070" y="7892"/>
                  </a:cubicBezTo>
                  <a:cubicBezTo>
                    <a:pt x="5198" y="7892"/>
                    <a:pt x="5290" y="7854"/>
                    <a:pt x="5336" y="7771"/>
                  </a:cubicBezTo>
                  <a:cubicBezTo>
                    <a:pt x="6437" y="5753"/>
                    <a:pt x="6052" y="4352"/>
                    <a:pt x="6052" y="4352"/>
                  </a:cubicBezTo>
                  <a:lnTo>
                    <a:pt x="5419" y="3352"/>
                  </a:lnTo>
                  <a:lnTo>
                    <a:pt x="6003" y="450"/>
                  </a:lnTo>
                  <a:cubicBezTo>
                    <a:pt x="6052" y="217"/>
                    <a:pt x="5870" y="1"/>
                    <a:pt x="5619" y="1"/>
                  </a:cubicBez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8" name="Google Shape;1914;p54"/>
            <p:cNvSpPr/>
            <p:nvPr/>
          </p:nvSpPr>
          <p:spPr>
            <a:xfrm>
              <a:off x="2936075" y="3300825"/>
              <a:ext cx="159250" cy="87675"/>
            </a:xfrm>
            <a:custGeom>
              <a:avLst/>
              <a:gdLst/>
              <a:ahLst/>
              <a:cxnLst/>
              <a:rect l="l" t="t" r="r" b="b"/>
              <a:pathLst>
                <a:path w="6370" h="3507" extrusionOk="0">
                  <a:moveTo>
                    <a:pt x="2095" y="1"/>
                  </a:moveTo>
                  <a:cubicBezTo>
                    <a:pt x="1884" y="1"/>
                    <a:pt x="1709" y="33"/>
                    <a:pt x="1585" y="106"/>
                  </a:cubicBezTo>
                  <a:cubicBezTo>
                    <a:pt x="651" y="655"/>
                    <a:pt x="0" y="2590"/>
                    <a:pt x="0" y="2590"/>
                  </a:cubicBezTo>
                  <a:cubicBezTo>
                    <a:pt x="0" y="2590"/>
                    <a:pt x="1449" y="3506"/>
                    <a:pt x="3634" y="3506"/>
                  </a:cubicBezTo>
                  <a:cubicBezTo>
                    <a:pt x="4291" y="3506"/>
                    <a:pt x="5016" y="3423"/>
                    <a:pt x="5787" y="3207"/>
                  </a:cubicBezTo>
                  <a:lnTo>
                    <a:pt x="6370" y="1356"/>
                  </a:lnTo>
                  <a:cubicBezTo>
                    <a:pt x="6370" y="1356"/>
                    <a:pt x="3473" y="1"/>
                    <a:pt x="2095" y="1"/>
                  </a:cubicBezTo>
                  <a:close/>
                </a:path>
              </a:pathLst>
            </a:custGeom>
            <a:solidFill>
              <a:srgbClr val="DD7B5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49" name="Google Shape;1915;p54"/>
            <p:cNvSpPr/>
            <p:nvPr/>
          </p:nvSpPr>
          <p:spPr>
            <a:xfrm>
              <a:off x="2935225" y="3300275"/>
              <a:ext cx="161550" cy="89125"/>
            </a:xfrm>
            <a:custGeom>
              <a:avLst/>
              <a:gdLst/>
              <a:ahLst/>
              <a:cxnLst/>
              <a:rect l="l" t="t" r="r" b="b"/>
              <a:pathLst>
                <a:path w="6462" h="3565" extrusionOk="0">
                  <a:moveTo>
                    <a:pt x="2218" y="0"/>
                  </a:moveTo>
                  <a:cubicBezTo>
                    <a:pt x="1696" y="0"/>
                    <a:pt x="1366" y="201"/>
                    <a:pt x="968" y="695"/>
                  </a:cubicBezTo>
                  <a:cubicBezTo>
                    <a:pt x="535" y="1244"/>
                    <a:pt x="234" y="1945"/>
                    <a:pt x="1" y="2612"/>
                  </a:cubicBezTo>
                  <a:cubicBezTo>
                    <a:pt x="1" y="2629"/>
                    <a:pt x="1" y="2645"/>
                    <a:pt x="18" y="2645"/>
                  </a:cubicBezTo>
                  <a:cubicBezTo>
                    <a:pt x="1052" y="3290"/>
                    <a:pt x="2299" y="3564"/>
                    <a:pt x="3540" y="3564"/>
                  </a:cubicBezTo>
                  <a:cubicBezTo>
                    <a:pt x="4321" y="3564"/>
                    <a:pt x="5100" y="3456"/>
                    <a:pt x="5821" y="3262"/>
                  </a:cubicBezTo>
                  <a:cubicBezTo>
                    <a:pt x="5865" y="3247"/>
                    <a:pt x="5857" y="3193"/>
                    <a:pt x="5820" y="3193"/>
                  </a:cubicBezTo>
                  <a:cubicBezTo>
                    <a:pt x="5815" y="3193"/>
                    <a:pt x="5809" y="3194"/>
                    <a:pt x="5804" y="3196"/>
                  </a:cubicBezTo>
                  <a:cubicBezTo>
                    <a:pt x="5083" y="3379"/>
                    <a:pt x="4359" y="3476"/>
                    <a:pt x="3638" y="3476"/>
                  </a:cubicBezTo>
                  <a:cubicBezTo>
                    <a:pt x="2726" y="3476"/>
                    <a:pt x="1820" y="3321"/>
                    <a:pt x="935" y="2996"/>
                  </a:cubicBezTo>
                  <a:cubicBezTo>
                    <a:pt x="635" y="2878"/>
                    <a:pt x="334" y="2745"/>
                    <a:pt x="68" y="2595"/>
                  </a:cubicBezTo>
                  <a:cubicBezTo>
                    <a:pt x="52" y="2578"/>
                    <a:pt x="552" y="1511"/>
                    <a:pt x="635" y="1362"/>
                  </a:cubicBezTo>
                  <a:cubicBezTo>
                    <a:pt x="968" y="744"/>
                    <a:pt x="1419" y="61"/>
                    <a:pt x="2186" y="61"/>
                  </a:cubicBezTo>
                  <a:cubicBezTo>
                    <a:pt x="2786" y="61"/>
                    <a:pt x="3387" y="277"/>
                    <a:pt x="3953" y="444"/>
                  </a:cubicBezTo>
                  <a:cubicBezTo>
                    <a:pt x="4770" y="711"/>
                    <a:pt x="5588" y="1044"/>
                    <a:pt x="6388" y="1411"/>
                  </a:cubicBezTo>
                  <a:cubicBezTo>
                    <a:pt x="6394" y="1417"/>
                    <a:pt x="6401" y="1420"/>
                    <a:pt x="6408" y="1420"/>
                  </a:cubicBezTo>
                  <a:cubicBezTo>
                    <a:pt x="6437" y="1420"/>
                    <a:pt x="6461" y="1371"/>
                    <a:pt x="6421" y="1344"/>
                  </a:cubicBezTo>
                  <a:cubicBezTo>
                    <a:pt x="5221" y="795"/>
                    <a:pt x="3903" y="194"/>
                    <a:pt x="2586" y="28"/>
                  </a:cubicBezTo>
                  <a:cubicBezTo>
                    <a:pt x="2453" y="10"/>
                    <a:pt x="2331" y="0"/>
                    <a:pt x="221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0" name="Google Shape;1916;p54"/>
            <p:cNvSpPr/>
            <p:nvPr/>
          </p:nvSpPr>
          <p:spPr>
            <a:xfrm>
              <a:off x="2612175" y="3435575"/>
              <a:ext cx="255550" cy="193900"/>
            </a:xfrm>
            <a:custGeom>
              <a:avLst/>
              <a:gdLst/>
              <a:ahLst/>
              <a:cxnLst/>
              <a:rect l="l" t="t" r="r" b="b"/>
              <a:pathLst>
                <a:path w="10222" h="7756" extrusionOk="0">
                  <a:moveTo>
                    <a:pt x="8954" y="1"/>
                  </a:moveTo>
                  <a:cubicBezTo>
                    <a:pt x="8905" y="152"/>
                    <a:pt x="7371" y="1835"/>
                    <a:pt x="5719" y="1868"/>
                  </a:cubicBezTo>
                  <a:cubicBezTo>
                    <a:pt x="4052" y="1886"/>
                    <a:pt x="1084" y="3469"/>
                    <a:pt x="901" y="3520"/>
                  </a:cubicBezTo>
                  <a:cubicBezTo>
                    <a:pt x="717" y="3569"/>
                    <a:pt x="1" y="6004"/>
                    <a:pt x="1" y="6004"/>
                  </a:cubicBezTo>
                  <a:lnTo>
                    <a:pt x="1317" y="7755"/>
                  </a:lnTo>
                  <a:cubicBezTo>
                    <a:pt x="1317" y="7755"/>
                    <a:pt x="2451" y="6555"/>
                    <a:pt x="2218" y="5937"/>
                  </a:cubicBezTo>
                  <a:cubicBezTo>
                    <a:pt x="1984" y="5321"/>
                    <a:pt x="1751" y="5154"/>
                    <a:pt x="1751" y="5154"/>
                  </a:cubicBezTo>
                  <a:lnTo>
                    <a:pt x="2318" y="4187"/>
                  </a:lnTo>
                  <a:lnTo>
                    <a:pt x="3969" y="4336"/>
                  </a:lnTo>
                  <a:cubicBezTo>
                    <a:pt x="3969" y="4336"/>
                    <a:pt x="5886" y="6104"/>
                    <a:pt x="7304" y="6204"/>
                  </a:cubicBezTo>
                  <a:cubicBezTo>
                    <a:pt x="7485" y="6215"/>
                    <a:pt x="7667" y="6219"/>
                    <a:pt x="7848" y="6219"/>
                  </a:cubicBezTo>
                  <a:cubicBezTo>
                    <a:pt x="9071" y="6219"/>
                    <a:pt x="10222" y="6004"/>
                    <a:pt x="10222" y="6004"/>
                  </a:cubicBezTo>
                  <a:lnTo>
                    <a:pt x="8954"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1" name="Google Shape;1917;p54"/>
            <p:cNvSpPr/>
            <p:nvPr/>
          </p:nvSpPr>
          <p:spPr>
            <a:xfrm>
              <a:off x="2610525" y="3434850"/>
              <a:ext cx="258775" cy="195750"/>
            </a:xfrm>
            <a:custGeom>
              <a:avLst/>
              <a:gdLst/>
              <a:ahLst/>
              <a:cxnLst/>
              <a:rect l="l" t="t" r="r" b="b"/>
              <a:pathLst>
                <a:path w="10351" h="7830" extrusionOk="0">
                  <a:moveTo>
                    <a:pt x="9010" y="0"/>
                  </a:moveTo>
                  <a:cubicBezTo>
                    <a:pt x="9001" y="0"/>
                    <a:pt x="8992" y="5"/>
                    <a:pt x="8987" y="14"/>
                  </a:cubicBezTo>
                  <a:cubicBezTo>
                    <a:pt x="8671" y="597"/>
                    <a:pt x="7920" y="1048"/>
                    <a:pt x="7386" y="1364"/>
                  </a:cubicBezTo>
                  <a:cubicBezTo>
                    <a:pt x="6553" y="1864"/>
                    <a:pt x="5669" y="1797"/>
                    <a:pt x="4769" y="1997"/>
                  </a:cubicBezTo>
                  <a:cubicBezTo>
                    <a:pt x="3682" y="2250"/>
                    <a:pt x="2721" y="2744"/>
                    <a:pt x="1728" y="3188"/>
                  </a:cubicBezTo>
                  <a:lnTo>
                    <a:pt x="1728" y="3188"/>
                  </a:lnTo>
                  <a:cubicBezTo>
                    <a:pt x="1943" y="3109"/>
                    <a:pt x="2145" y="3044"/>
                    <a:pt x="2250" y="2998"/>
                  </a:cubicBezTo>
                  <a:cubicBezTo>
                    <a:pt x="3184" y="2582"/>
                    <a:pt x="4135" y="2198"/>
                    <a:pt x="5136" y="1997"/>
                  </a:cubicBezTo>
                  <a:cubicBezTo>
                    <a:pt x="5569" y="1915"/>
                    <a:pt x="6003" y="1931"/>
                    <a:pt x="6436" y="1848"/>
                  </a:cubicBezTo>
                  <a:cubicBezTo>
                    <a:pt x="6919" y="1731"/>
                    <a:pt x="7370" y="1481"/>
                    <a:pt x="7786" y="1214"/>
                  </a:cubicBezTo>
                  <a:cubicBezTo>
                    <a:pt x="8220" y="930"/>
                    <a:pt x="8787" y="530"/>
                    <a:pt x="9054" y="63"/>
                  </a:cubicBezTo>
                  <a:cubicBezTo>
                    <a:pt x="9066" y="28"/>
                    <a:pt x="9035" y="0"/>
                    <a:pt x="9010" y="0"/>
                  </a:cubicBezTo>
                  <a:close/>
                  <a:moveTo>
                    <a:pt x="1728" y="3188"/>
                  </a:moveTo>
                  <a:cubicBezTo>
                    <a:pt x="1551" y="3252"/>
                    <a:pt x="1366" y="3326"/>
                    <a:pt x="1218" y="3408"/>
                  </a:cubicBezTo>
                  <a:lnTo>
                    <a:pt x="1218" y="3408"/>
                  </a:lnTo>
                  <a:cubicBezTo>
                    <a:pt x="1389" y="3337"/>
                    <a:pt x="1559" y="3263"/>
                    <a:pt x="1728" y="3188"/>
                  </a:cubicBezTo>
                  <a:close/>
                  <a:moveTo>
                    <a:pt x="1218" y="3408"/>
                  </a:moveTo>
                  <a:cubicBezTo>
                    <a:pt x="1129" y="3445"/>
                    <a:pt x="1040" y="3481"/>
                    <a:pt x="950" y="3515"/>
                  </a:cubicBezTo>
                  <a:cubicBezTo>
                    <a:pt x="750" y="3582"/>
                    <a:pt x="634" y="4132"/>
                    <a:pt x="583" y="4299"/>
                  </a:cubicBezTo>
                  <a:cubicBezTo>
                    <a:pt x="383" y="4832"/>
                    <a:pt x="216" y="5383"/>
                    <a:pt x="67" y="5933"/>
                  </a:cubicBezTo>
                  <a:cubicBezTo>
                    <a:pt x="0" y="6150"/>
                    <a:pt x="250" y="6333"/>
                    <a:pt x="383" y="6517"/>
                  </a:cubicBezTo>
                  <a:cubicBezTo>
                    <a:pt x="700" y="6950"/>
                    <a:pt x="1017" y="7384"/>
                    <a:pt x="1350" y="7818"/>
                  </a:cubicBezTo>
                  <a:cubicBezTo>
                    <a:pt x="1359" y="7826"/>
                    <a:pt x="1367" y="7830"/>
                    <a:pt x="1377" y="7830"/>
                  </a:cubicBezTo>
                  <a:cubicBezTo>
                    <a:pt x="1388" y="7830"/>
                    <a:pt x="1400" y="7826"/>
                    <a:pt x="1417" y="7818"/>
                  </a:cubicBezTo>
                  <a:cubicBezTo>
                    <a:pt x="2101" y="7067"/>
                    <a:pt x="2617" y="6333"/>
                    <a:pt x="2034" y="5383"/>
                  </a:cubicBezTo>
                  <a:cubicBezTo>
                    <a:pt x="1968" y="5250"/>
                    <a:pt x="1850" y="5216"/>
                    <a:pt x="1901" y="5116"/>
                  </a:cubicBezTo>
                  <a:cubicBezTo>
                    <a:pt x="2034" y="4883"/>
                    <a:pt x="2184" y="4649"/>
                    <a:pt x="2317" y="4416"/>
                  </a:cubicBezTo>
                  <a:cubicBezTo>
                    <a:pt x="2384" y="4289"/>
                    <a:pt x="2533" y="4250"/>
                    <a:pt x="2709" y="4250"/>
                  </a:cubicBezTo>
                  <a:cubicBezTo>
                    <a:pt x="2974" y="4250"/>
                    <a:pt x="3301" y="4339"/>
                    <a:pt x="3502" y="4349"/>
                  </a:cubicBezTo>
                  <a:cubicBezTo>
                    <a:pt x="3985" y="4399"/>
                    <a:pt x="4035" y="4432"/>
                    <a:pt x="4402" y="4732"/>
                  </a:cubicBezTo>
                  <a:cubicBezTo>
                    <a:pt x="4918" y="5166"/>
                    <a:pt x="5485" y="5550"/>
                    <a:pt x="6086" y="5866"/>
                  </a:cubicBezTo>
                  <a:cubicBezTo>
                    <a:pt x="6720" y="6200"/>
                    <a:pt x="7433" y="6312"/>
                    <a:pt x="8159" y="6312"/>
                  </a:cubicBezTo>
                  <a:cubicBezTo>
                    <a:pt x="8884" y="6312"/>
                    <a:pt x="9622" y="6200"/>
                    <a:pt x="10305" y="6083"/>
                  </a:cubicBezTo>
                  <a:cubicBezTo>
                    <a:pt x="10350" y="6068"/>
                    <a:pt x="10326" y="5997"/>
                    <a:pt x="10284" y="5997"/>
                  </a:cubicBezTo>
                  <a:cubicBezTo>
                    <a:pt x="10280" y="5997"/>
                    <a:pt x="10276" y="5998"/>
                    <a:pt x="10272" y="5999"/>
                  </a:cubicBezTo>
                  <a:cubicBezTo>
                    <a:pt x="9494" y="6135"/>
                    <a:pt x="8702" y="6202"/>
                    <a:pt x="7922" y="6202"/>
                  </a:cubicBezTo>
                  <a:cubicBezTo>
                    <a:pt x="7832" y="6202"/>
                    <a:pt x="7743" y="6201"/>
                    <a:pt x="7653" y="6199"/>
                  </a:cubicBezTo>
                  <a:cubicBezTo>
                    <a:pt x="6570" y="6183"/>
                    <a:pt x="5652" y="5566"/>
                    <a:pt x="4818" y="4950"/>
                  </a:cubicBezTo>
                  <a:cubicBezTo>
                    <a:pt x="4602" y="4799"/>
                    <a:pt x="4251" y="4332"/>
                    <a:pt x="3951" y="4316"/>
                  </a:cubicBezTo>
                  <a:cubicBezTo>
                    <a:pt x="3435" y="4265"/>
                    <a:pt x="2901" y="4232"/>
                    <a:pt x="2384" y="4182"/>
                  </a:cubicBezTo>
                  <a:cubicBezTo>
                    <a:pt x="2368" y="4182"/>
                    <a:pt x="2351" y="4182"/>
                    <a:pt x="2351" y="4198"/>
                  </a:cubicBezTo>
                  <a:cubicBezTo>
                    <a:pt x="2168" y="4516"/>
                    <a:pt x="1984" y="4849"/>
                    <a:pt x="1784" y="5166"/>
                  </a:cubicBezTo>
                  <a:cubicBezTo>
                    <a:pt x="1784" y="5183"/>
                    <a:pt x="1784" y="5199"/>
                    <a:pt x="1801" y="5216"/>
                  </a:cubicBezTo>
                  <a:cubicBezTo>
                    <a:pt x="2717" y="5966"/>
                    <a:pt x="2034" y="6966"/>
                    <a:pt x="1450" y="7651"/>
                  </a:cubicBezTo>
                  <a:cubicBezTo>
                    <a:pt x="1408" y="7706"/>
                    <a:pt x="1387" y="7731"/>
                    <a:pt x="1371" y="7731"/>
                  </a:cubicBezTo>
                  <a:cubicBezTo>
                    <a:pt x="1344" y="7731"/>
                    <a:pt x="1329" y="7654"/>
                    <a:pt x="1234" y="7517"/>
                  </a:cubicBezTo>
                  <a:cubicBezTo>
                    <a:pt x="1001" y="7217"/>
                    <a:pt x="767" y="6900"/>
                    <a:pt x="534" y="6584"/>
                  </a:cubicBezTo>
                  <a:cubicBezTo>
                    <a:pt x="183" y="6117"/>
                    <a:pt x="83" y="6117"/>
                    <a:pt x="250" y="5583"/>
                  </a:cubicBezTo>
                  <a:cubicBezTo>
                    <a:pt x="450" y="4932"/>
                    <a:pt x="616" y="4216"/>
                    <a:pt x="950" y="3632"/>
                  </a:cubicBezTo>
                  <a:cubicBezTo>
                    <a:pt x="992" y="3553"/>
                    <a:pt x="1091" y="3478"/>
                    <a:pt x="1218" y="3408"/>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2" name="Google Shape;1918;p54"/>
            <p:cNvSpPr/>
            <p:nvPr/>
          </p:nvSpPr>
          <p:spPr>
            <a:xfrm>
              <a:off x="2919000" y="3781175"/>
              <a:ext cx="162175" cy="123725"/>
            </a:xfrm>
            <a:custGeom>
              <a:avLst/>
              <a:gdLst/>
              <a:ahLst/>
              <a:cxnLst/>
              <a:rect l="l" t="t" r="r" b="b"/>
              <a:pathLst>
                <a:path w="6487" h="4949" extrusionOk="0">
                  <a:moveTo>
                    <a:pt x="483" y="1"/>
                  </a:moveTo>
                  <a:lnTo>
                    <a:pt x="0" y="1368"/>
                  </a:lnTo>
                  <a:lnTo>
                    <a:pt x="734" y="2051"/>
                  </a:lnTo>
                  <a:cubicBezTo>
                    <a:pt x="734" y="2051"/>
                    <a:pt x="1150" y="3385"/>
                    <a:pt x="1951" y="4136"/>
                  </a:cubicBezTo>
                  <a:cubicBezTo>
                    <a:pt x="2768" y="4886"/>
                    <a:pt x="2935" y="4852"/>
                    <a:pt x="4185" y="4936"/>
                  </a:cubicBezTo>
                  <a:cubicBezTo>
                    <a:pt x="4312" y="4945"/>
                    <a:pt x="4436" y="4949"/>
                    <a:pt x="4558" y="4949"/>
                  </a:cubicBezTo>
                  <a:cubicBezTo>
                    <a:pt x="5638" y="4949"/>
                    <a:pt x="6486" y="4652"/>
                    <a:pt x="6486" y="4652"/>
                  </a:cubicBezTo>
                  <a:cubicBezTo>
                    <a:pt x="6486" y="4652"/>
                    <a:pt x="4518" y="4236"/>
                    <a:pt x="3885" y="4052"/>
                  </a:cubicBezTo>
                  <a:cubicBezTo>
                    <a:pt x="3251" y="3852"/>
                    <a:pt x="1984" y="1618"/>
                    <a:pt x="1984" y="1618"/>
                  </a:cubicBezTo>
                  <a:lnTo>
                    <a:pt x="483" y="1"/>
                  </a:lnTo>
                  <a:close/>
                </a:path>
              </a:pathLst>
            </a:custGeom>
            <a:solidFill>
              <a:srgbClr val="EA8C6B"/>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3" name="Google Shape;1919;p54"/>
            <p:cNvSpPr/>
            <p:nvPr/>
          </p:nvSpPr>
          <p:spPr>
            <a:xfrm>
              <a:off x="3074900" y="3185525"/>
              <a:ext cx="24600" cy="26650"/>
            </a:xfrm>
            <a:custGeom>
              <a:avLst/>
              <a:gdLst/>
              <a:ahLst/>
              <a:cxnLst/>
              <a:rect l="l" t="t" r="r" b="b"/>
              <a:pathLst>
                <a:path w="984" h="1066" extrusionOk="0">
                  <a:moveTo>
                    <a:pt x="348" y="0"/>
                  </a:moveTo>
                  <a:cubicBezTo>
                    <a:pt x="219" y="0"/>
                    <a:pt x="95" y="18"/>
                    <a:pt x="1" y="65"/>
                  </a:cubicBezTo>
                  <a:lnTo>
                    <a:pt x="784" y="1065"/>
                  </a:lnTo>
                  <a:lnTo>
                    <a:pt x="950" y="332"/>
                  </a:lnTo>
                  <a:cubicBezTo>
                    <a:pt x="984" y="198"/>
                    <a:pt x="901" y="65"/>
                    <a:pt x="768" y="49"/>
                  </a:cubicBezTo>
                  <a:cubicBezTo>
                    <a:pt x="644" y="22"/>
                    <a:pt x="493" y="0"/>
                    <a:pt x="348" y="0"/>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4" name="Google Shape;1920;p54"/>
            <p:cNvSpPr/>
            <p:nvPr/>
          </p:nvSpPr>
          <p:spPr>
            <a:xfrm>
              <a:off x="3059900" y="3279275"/>
              <a:ext cx="21275" cy="16700"/>
            </a:xfrm>
            <a:custGeom>
              <a:avLst/>
              <a:gdLst/>
              <a:ahLst/>
              <a:cxnLst/>
              <a:rect l="l" t="t" r="r" b="b"/>
              <a:pathLst>
                <a:path w="851" h="668" extrusionOk="0">
                  <a:moveTo>
                    <a:pt x="302" y="1"/>
                  </a:moveTo>
                  <a:cubicBezTo>
                    <a:pt x="212" y="1"/>
                    <a:pt x="133" y="34"/>
                    <a:pt x="83" y="101"/>
                  </a:cubicBezTo>
                  <a:cubicBezTo>
                    <a:pt x="0" y="217"/>
                    <a:pt x="83" y="434"/>
                    <a:pt x="267" y="567"/>
                  </a:cubicBezTo>
                  <a:cubicBezTo>
                    <a:pt x="350" y="617"/>
                    <a:pt x="467" y="668"/>
                    <a:pt x="550" y="668"/>
                  </a:cubicBezTo>
                  <a:cubicBezTo>
                    <a:pt x="634" y="668"/>
                    <a:pt x="717" y="634"/>
                    <a:pt x="767" y="567"/>
                  </a:cubicBezTo>
                  <a:cubicBezTo>
                    <a:pt x="850" y="450"/>
                    <a:pt x="767" y="234"/>
                    <a:pt x="583" y="101"/>
                  </a:cubicBezTo>
                  <a:cubicBezTo>
                    <a:pt x="492" y="34"/>
                    <a:pt x="392" y="1"/>
                    <a:pt x="302" y="1"/>
                  </a:cubicBezTo>
                  <a:close/>
                </a:path>
              </a:pathLst>
            </a:custGeom>
            <a:solidFill>
              <a:srgbClr val="42447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5" name="Google Shape;1921;p54"/>
            <p:cNvSpPr/>
            <p:nvPr/>
          </p:nvSpPr>
          <p:spPr>
            <a:xfrm>
              <a:off x="3067800" y="3213400"/>
              <a:ext cx="2525" cy="2100"/>
            </a:xfrm>
            <a:custGeom>
              <a:avLst/>
              <a:gdLst/>
              <a:ahLst/>
              <a:cxnLst/>
              <a:rect l="l" t="t" r="r" b="b"/>
              <a:pathLst>
                <a:path w="101" h="84" extrusionOk="0">
                  <a:moveTo>
                    <a:pt x="51" y="1"/>
                  </a:moveTo>
                  <a:cubicBezTo>
                    <a:pt x="0" y="1"/>
                    <a:pt x="0" y="84"/>
                    <a:pt x="51" y="84"/>
                  </a:cubicBezTo>
                  <a:cubicBezTo>
                    <a:pt x="101" y="84"/>
                    <a:pt x="101" y="1"/>
                    <a:pt x="51"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6" name="Google Shape;1922;p54"/>
            <p:cNvSpPr/>
            <p:nvPr/>
          </p:nvSpPr>
          <p:spPr>
            <a:xfrm>
              <a:off x="3052800" y="3218825"/>
              <a:ext cx="2525" cy="2125"/>
            </a:xfrm>
            <a:custGeom>
              <a:avLst/>
              <a:gdLst/>
              <a:ahLst/>
              <a:cxnLst/>
              <a:rect l="l" t="t" r="r" b="b"/>
              <a:pathLst>
                <a:path w="101" h="85" extrusionOk="0">
                  <a:moveTo>
                    <a:pt x="51" y="0"/>
                  </a:moveTo>
                  <a:cubicBezTo>
                    <a:pt x="0" y="0"/>
                    <a:pt x="0" y="84"/>
                    <a:pt x="51" y="84"/>
                  </a:cubicBezTo>
                  <a:cubicBezTo>
                    <a:pt x="100" y="84"/>
                    <a:pt x="100" y="0"/>
                    <a:pt x="51"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7" name="Google Shape;1923;p54"/>
            <p:cNvSpPr/>
            <p:nvPr/>
          </p:nvSpPr>
          <p:spPr>
            <a:xfrm>
              <a:off x="3068625" y="3230075"/>
              <a:ext cx="2525" cy="1700"/>
            </a:xfrm>
            <a:custGeom>
              <a:avLst/>
              <a:gdLst/>
              <a:ahLst/>
              <a:cxnLst/>
              <a:rect l="l" t="t" r="r" b="b"/>
              <a:pathLst>
                <a:path w="101" h="68" extrusionOk="0">
                  <a:moveTo>
                    <a:pt x="52" y="1"/>
                  </a:moveTo>
                  <a:cubicBezTo>
                    <a:pt x="1" y="1"/>
                    <a:pt x="1" y="68"/>
                    <a:pt x="52" y="68"/>
                  </a:cubicBezTo>
                  <a:cubicBezTo>
                    <a:pt x="101" y="68"/>
                    <a:pt x="101" y="1"/>
                    <a:pt x="52" y="1"/>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8" name="Google Shape;1924;p54"/>
            <p:cNvSpPr/>
            <p:nvPr/>
          </p:nvSpPr>
          <p:spPr>
            <a:xfrm>
              <a:off x="3082925" y="3847400"/>
              <a:ext cx="30350" cy="44900"/>
            </a:xfrm>
            <a:custGeom>
              <a:avLst/>
              <a:gdLst/>
              <a:ahLst/>
              <a:cxnLst/>
              <a:rect l="l" t="t" r="r" b="b"/>
              <a:pathLst>
                <a:path w="1214" h="1796" extrusionOk="0">
                  <a:moveTo>
                    <a:pt x="50" y="0"/>
                  </a:moveTo>
                  <a:cubicBezTo>
                    <a:pt x="11" y="0"/>
                    <a:pt x="0" y="71"/>
                    <a:pt x="46" y="86"/>
                  </a:cubicBezTo>
                  <a:cubicBezTo>
                    <a:pt x="713" y="336"/>
                    <a:pt x="1130" y="1036"/>
                    <a:pt x="1030" y="1737"/>
                  </a:cubicBezTo>
                  <a:cubicBezTo>
                    <a:pt x="1019" y="1769"/>
                    <a:pt x="1050" y="1795"/>
                    <a:pt x="1074" y="1795"/>
                  </a:cubicBezTo>
                  <a:cubicBezTo>
                    <a:pt x="1086" y="1795"/>
                    <a:pt x="1096" y="1788"/>
                    <a:pt x="1096" y="1770"/>
                  </a:cubicBezTo>
                  <a:cubicBezTo>
                    <a:pt x="1214" y="1003"/>
                    <a:pt x="780" y="269"/>
                    <a:pt x="62" y="2"/>
                  </a:cubicBezTo>
                  <a:cubicBezTo>
                    <a:pt x="58" y="1"/>
                    <a:pt x="54" y="0"/>
                    <a:pt x="5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59" name="Google Shape;1925;p54"/>
            <p:cNvSpPr/>
            <p:nvPr/>
          </p:nvSpPr>
          <p:spPr>
            <a:xfrm>
              <a:off x="3111350" y="3823000"/>
              <a:ext cx="24675" cy="36500"/>
            </a:xfrm>
            <a:custGeom>
              <a:avLst/>
              <a:gdLst/>
              <a:ahLst/>
              <a:cxnLst/>
              <a:rect l="l" t="t" r="r" b="b"/>
              <a:pathLst>
                <a:path w="987" h="1460" extrusionOk="0">
                  <a:moveTo>
                    <a:pt x="59" y="0"/>
                  </a:moveTo>
                  <a:cubicBezTo>
                    <a:pt x="24" y="0"/>
                    <a:pt x="0" y="36"/>
                    <a:pt x="26" y="62"/>
                  </a:cubicBezTo>
                  <a:cubicBezTo>
                    <a:pt x="444" y="445"/>
                    <a:pt x="744" y="896"/>
                    <a:pt x="910" y="1429"/>
                  </a:cubicBezTo>
                  <a:cubicBezTo>
                    <a:pt x="917" y="1450"/>
                    <a:pt x="933" y="1459"/>
                    <a:pt x="947" y="1459"/>
                  </a:cubicBezTo>
                  <a:cubicBezTo>
                    <a:pt x="968" y="1459"/>
                    <a:pt x="986" y="1441"/>
                    <a:pt x="977" y="1412"/>
                  </a:cubicBezTo>
                  <a:cubicBezTo>
                    <a:pt x="810" y="862"/>
                    <a:pt x="510" y="395"/>
                    <a:pt x="93" y="11"/>
                  </a:cubicBezTo>
                  <a:cubicBezTo>
                    <a:pt x="81" y="4"/>
                    <a:pt x="70" y="0"/>
                    <a:pt x="59"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0" name="Google Shape;1926;p54"/>
            <p:cNvSpPr/>
            <p:nvPr/>
          </p:nvSpPr>
          <p:spPr>
            <a:xfrm>
              <a:off x="2988200" y="3149050"/>
              <a:ext cx="63775" cy="60375"/>
            </a:xfrm>
            <a:custGeom>
              <a:avLst/>
              <a:gdLst/>
              <a:ahLst/>
              <a:cxnLst/>
              <a:rect l="l" t="t" r="r" b="b"/>
              <a:pathLst>
                <a:path w="2551" h="2415" extrusionOk="0">
                  <a:moveTo>
                    <a:pt x="1277" y="1"/>
                  </a:moveTo>
                  <a:cubicBezTo>
                    <a:pt x="676" y="1"/>
                    <a:pt x="145" y="450"/>
                    <a:pt x="83" y="1074"/>
                  </a:cubicBezTo>
                  <a:cubicBezTo>
                    <a:pt x="0" y="1741"/>
                    <a:pt x="483" y="2324"/>
                    <a:pt x="1150" y="2408"/>
                  </a:cubicBezTo>
                  <a:cubicBezTo>
                    <a:pt x="1190" y="2412"/>
                    <a:pt x="1231" y="2414"/>
                    <a:pt x="1270" y="2414"/>
                  </a:cubicBezTo>
                  <a:cubicBezTo>
                    <a:pt x="1873" y="2414"/>
                    <a:pt x="2406" y="1950"/>
                    <a:pt x="2468" y="1341"/>
                  </a:cubicBezTo>
                  <a:cubicBezTo>
                    <a:pt x="2551" y="674"/>
                    <a:pt x="2068" y="74"/>
                    <a:pt x="1401" y="7"/>
                  </a:cubicBezTo>
                  <a:cubicBezTo>
                    <a:pt x="1359" y="3"/>
                    <a:pt x="1318" y="1"/>
                    <a:pt x="1277" y="1"/>
                  </a:cubicBezTo>
                  <a:close/>
                </a:path>
              </a:pathLst>
            </a:custGeom>
            <a:solidFill>
              <a:srgbClr val="5F63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1" name="Google Shape;1927;p54"/>
            <p:cNvSpPr/>
            <p:nvPr/>
          </p:nvSpPr>
          <p:spPr>
            <a:xfrm>
              <a:off x="2710725" y="4145175"/>
              <a:ext cx="64250" cy="109200"/>
            </a:xfrm>
            <a:custGeom>
              <a:avLst/>
              <a:gdLst/>
              <a:ahLst/>
              <a:cxnLst/>
              <a:rect l="l" t="t" r="r" b="b"/>
              <a:pathLst>
                <a:path w="2570" h="4368" extrusionOk="0">
                  <a:moveTo>
                    <a:pt x="40" y="0"/>
                  </a:moveTo>
                  <a:cubicBezTo>
                    <a:pt x="19" y="0"/>
                    <a:pt x="1" y="18"/>
                    <a:pt x="10" y="48"/>
                  </a:cubicBezTo>
                  <a:cubicBezTo>
                    <a:pt x="461" y="1682"/>
                    <a:pt x="1295" y="3149"/>
                    <a:pt x="2478" y="4350"/>
                  </a:cubicBezTo>
                  <a:cubicBezTo>
                    <a:pt x="2486" y="4362"/>
                    <a:pt x="2497" y="4367"/>
                    <a:pt x="2508" y="4367"/>
                  </a:cubicBezTo>
                  <a:cubicBezTo>
                    <a:pt x="2539" y="4367"/>
                    <a:pt x="2569" y="4324"/>
                    <a:pt x="2545" y="4299"/>
                  </a:cubicBezTo>
                  <a:cubicBezTo>
                    <a:pt x="1361" y="3098"/>
                    <a:pt x="528" y="1664"/>
                    <a:pt x="77" y="30"/>
                  </a:cubicBezTo>
                  <a:cubicBezTo>
                    <a:pt x="70" y="10"/>
                    <a:pt x="54" y="0"/>
                    <a:pt x="40"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2" name="Google Shape;1928;p54"/>
            <p:cNvSpPr/>
            <p:nvPr/>
          </p:nvSpPr>
          <p:spPr>
            <a:xfrm>
              <a:off x="2746525" y="4162700"/>
              <a:ext cx="97300" cy="105200"/>
            </a:xfrm>
            <a:custGeom>
              <a:avLst/>
              <a:gdLst/>
              <a:ahLst/>
              <a:cxnLst/>
              <a:rect l="l" t="t" r="r" b="b"/>
              <a:pathLst>
                <a:path w="3892" h="4208" extrusionOk="0">
                  <a:moveTo>
                    <a:pt x="56" y="0"/>
                  </a:moveTo>
                  <a:cubicBezTo>
                    <a:pt x="32" y="0"/>
                    <a:pt x="0" y="27"/>
                    <a:pt x="12" y="63"/>
                  </a:cubicBezTo>
                  <a:cubicBezTo>
                    <a:pt x="963" y="1714"/>
                    <a:pt x="2246" y="3115"/>
                    <a:pt x="3814" y="4198"/>
                  </a:cubicBezTo>
                  <a:cubicBezTo>
                    <a:pt x="3823" y="4205"/>
                    <a:pt x="3833" y="4207"/>
                    <a:pt x="3841" y="4207"/>
                  </a:cubicBezTo>
                  <a:cubicBezTo>
                    <a:pt x="3875" y="4207"/>
                    <a:pt x="3891" y="4159"/>
                    <a:pt x="3865" y="4132"/>
                  </a:cubicBezTo>
                  <a:cubicBezTo>
                    <a:pt x="2297" y="3048"/>
                    <a:pt x="1030" y="1664"/>
                    <a:pt x="79" y="14"/>
                  </a:cubicBezTo>
                  <a:cubicBezTo>
                    <a:pt x="74" y="4"/>
                    <a:pt x="66" y="0"/>
                    <a:pt x="56" y="0"/>
                  </a:cubicBezTo>
                  <a:close/>
                </a:path>
              </a:pathLst>
            </a:custGeom>
            <a:solidFill>
              <a:srgbClr val="33141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sp>
        <p:nvSpPr>
          <p:cNvPr id="2763" name="Google Shape;1941;p54"/>
          <p:cNvSpPr/>
          <p:nvPr/>
        </p:nvSpPr>
        <p:spPr>
          <a:xfrm>
            <a:off x="814459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4" name="Google Shape;1942;p54"/>
          <p:cNvSpPr/>
          <p:nvPr/>
        </p:nvSpPr>
        <p:spPr>
          <a:xfrm flipH="1">
            <a:off x="11006547" y="2983572"/>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5" name="Google Shape;1943;p54"/>
          <p:cNvSpPr/>
          <p:nvPr/>
        </p:nvSpPr>
        <p:spPr>
          <a:xfrm rot="10800000" flipH="1">
            <a:off x="814459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6" name="Google Shape;1944;p54"/>
          <p:cNvSpPr/>
          <p:nvPr/>
        </p:nvSpPr>
        <p:spPr>
          <a:xfrm rot="10800000">
            <a:off x="11006547" y="4493908"/>
            <a:ext cx="650781" cy="225627"/>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rgbClr val="9A9BC9"/>
            </a:solidFill>
            <a:prstDash val="solid"/>
            <a:round/>
            <a:headEnd type="none" w="med" len="med"/>
            <a:tailEnd type="triangle" w="med" len="med"/>
          </a:ln>
        </p:spPr>
        <p:txBody>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lang="en-US"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7" name="Google Shape;1945;p54"/>
          <p:cNvSpPr/>
          <p:nvPr/>
        </p:nvSpPr>
        <p:spPr>
          <a:xfrm>
            <a:off x="8528974" y="4885572"/>
            <a:ext cx="650780" cy="211371"/>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2768" name="Google Shape;1965;p54"/>
          <p:cNvSpPr/>
          <p:nvPr/>
        </p:nvSpPr>
        <p:spPr>
          <a:xfrm>
            <a:off x="10440393" y="3599994"/>
            <a:ext cx="978863" cy="3179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9A9BC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77913" y="2429573"/>
            <a:ext cx="5141595" cy="829945"/>
          </a:xfrm>
          <a:prstGeom prst="rect">
            <a:avLst/>
          </a:prstGeom>
          <a:noFill/>
        </p:spPr>
        <p:txBody>
          <a:bodyPr wrap="none" rtlCol="0">
            <a:spAutoFit/>
          </a:bodyPr>
          <a:lstStyle/>
          <a:p>
            <a:pPr defTabSz="1219200">
              <a:buClr>
                <a:srgbClr val="000000"/>
              </a:buClr>
            </a:pPr>
            <a:r>
              <a:rPr lang="en-US" sz="4800" b="1" kern="0" spc="400" dirty="0">
                <a:solidFill>
                  <a:srgbClr val="52321D"/>
                </a:solidFill>
                <a:latin typeface="Patrick hand "/>
                <a:cs typeface="Arial" panose="020B0604020202020204"/>
                <a:sym typeface="Arial" panose="020B0604020202020204"/>
              </a:rPr>
              <a:t> </a:t>
            </a:r>
            <a:r>
              <a:rPr lang="en-US" sz="4800" b="1" i="0" dirty="0">
                <a:solidFill>
                  <a:srgbClr val="525593"/>
                </a:solidFill>
                <a:effectLst/>
                <a:latin typeface="DejaVuSans"/>
              </a:rPr>
              <a:t>COWKROSHOL</a:t>
            </a:r>
            <a:endParaRPr lang="en-US" sz="48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577850" y="4129405"/>
            <a:ext cx="6689090" cy="95567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4800" kern="0" dirty="0">
                <a:solidFill>
                  <a:srgbClr val="F26648"/>
                </a:solidFill>
                <a:latin typeface="Patrick hand "/>
                <a:sym typeface="Arial" panose="020B0604020202020204"/>
              </a:rPr>
              <a:t>SCHOOLWORK</a:t>
            </a:r>
            <a:endParaRPr lang="en-US" sz="4800" kern="0" dirty="0">
              <a:solidFill>
                <a:srgbClr val="F26648"/>
              </a:solidFill>
              <a:latin typeface="Patrick hand "/>
              <a:sym typeface="Arial" panose="020B0604020202020204"/>
            </a:endParaRPr>
          </a:p>
        </p:txBody>
      </p:sp>
      <p:pic>
        <p:nvPicPr>
          <p:cNvPr id="5" name="Picture 4" descr="A cartoon of a child sitting in front of a pile of book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278" y="2333296"/>
            <a:ext cx="4806734" cy="360505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764540" y="2472055"/>
            <a:ext cx="5853430" cy="829945"/>
          </a:xfrm>
          <a:prstGeom prst="rect">
            <a:avLst/>
          </a:prstGeom>
          <a:noFill/>
        </p:spPr>
        <p:txBody>
          <a:bodyPr wrap="square" rtlCol="0">
            <a:spAutoFit/>
          </a:bodyPr>
          <a:lstStyle/>
          <a:p>
            <a:pPr defTabSz="1219200">
              <a:buClr>
                <a:srgbClr val="000000"/>
              </a:buClr>
            </a:pPr>
            <a:r>
              <a:rPr lang="en-US" sz="4800" b="1" kern="0" spc="400" dirty="0">
                <a:solidFill>
                  <a:srgbClr val="52321D"/>
                </a:solidFill>
                <a:latin typeface="Patrick hand "/>
                <a:cs typeface="Arial" panose="020B0604020202020204"/>
                <a:sym typeface="Arial" panose="020B0604020202020204"/>
              </a:rPr>
              <a:t> </a:t>
            </a:r>
            <a:r>
              <a:rPr lang="en-US" sz="4800" b="1" i="0" dirty="0">
                <a:solidFill>
                  <a:srgbClr val="525593"/>
                </a:solidFill>
                <a:effectLst/>
                <a:latin typeface="DejaVuSans"/>
              </a:rPr>
              <a:t>RTNUOIE</a:t>
            </a:r>
            <a:endParaRPr lang="en-US" sz="48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346392"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7200" kern="0" dirty="0">
                <a:solidFill>
                  <a:srgbClr val="F26648"/>
                </a:solidFill>
                <a:latin typeface="Patrick hand "/>
                <a:sym typeface="Arial" panose="020B0604020202020204"/>
              </a:rPr>
              <a:t>ROUTINE</a:t>
            </a:r>
            <a:endParaRPr lang="en-US" sz="7200" kern="0" dirty="0">
              <a:solidFill>
                <a:srgbClr val="F26648"/>
              </a:solidFill>
              <a:latin typeface="Patrick hand "/>
              <a:sym typeface="Arial" panose="020B0604020202020204"/>
            </a:endParaRPr>
          </a:p>
        </p:txBody>
      </p:sp>
      <p:pic>
        <p:nvPicPr>
          <p:cNvPr id="4" name="Picture 3" descr="A child doing different activities&#10;&#10;Description automatically generated"/>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1" b="8097"/>
          <a:stretch>
            <a:fillRect/>
          </a:stretch>
        </p:blipFill>
        <p:spPr>
          <a:xfrm>
            <a:off x="7180837" y="2111536"/>
            <a:ext cx="4681281" cy="464634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5"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118235" y="2060575"/>
            <a:ext cx="4845050" cy="1192530"/>
          </a:xfrm>
          <a:prstGeom prst="rect">
            <a:avLst/>
          </a:prstGeom>
          <a:noFill/>
        </p:spPr>
        <p:txBody>
          <a:bodyPr wrap="square" rtlCol="0">
            <a:noAutofit/>
          </a:bodyPr>
          <a:lstStyle/>
          <a:p>
            <a:pPr defTabSz="1219200">
              <a:buClr>
                <a:srgbClr val="000000"/>
              </a:buClr>
            </a:pPr>
            <a:r>
              <a:rPr lang="en-US" sz="6000" b="1" kern="0" spc="400" dirty="0">
                <a:solidFill>
                  <a:srgbClr val="52321D"/>
                </a:solidFill>
                <a:latin typeface="Patrick hand "/>
                <a:cs typeface="Arial" panose="020B0604020202020204"/>
                <a:sym typeface="Arial" panose="020B0604020202020204"/>
              </a:rPr>
              <a:t> </a:t>
            </a:r>
            <a:r>
              <a:rPr lang="en-US" sz="6000" b="1" i="0" dirty="0">
                <a:solidFill>
                  <a:srgbClr val="525593"/>
                </a:solidFill>
                <a:effectLst/>
                <a:latin typeface="DejaVuSans"/>
              </a:rPr>
              <a:t>LCEADANR</a:t>
            </a:r>
            <a:endParaRPr lang="en-US" sz="60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577850" y="4129405"/>
            <a:ext cx="5925820" cy="95567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5400" kern="0" dirty="0">
                <a:solidFill>
                  <a:srgbClr val="F26648"/>
                </a:solidFill>
                <a:latin typeface="Patrick hand "/>
                <a:sym typeface="Arial" panose="020B0604020202020204"/>
              </a:rPr>
              <a:t>CALENDAR</a:t>
            </a:r>
            <a:endParaRPr lang="en-US" sz="5400" kern="0" dirty="0">
              <a:solidFill>
                <a:srgbClr val="F26648"/>
              </a:solidFill>
              <a:latin typeface="Patrick hand "/>
              <a:sym typeface="Arial" panose="020B0604020202020204"/>
            </a:endParaRPr>
          </a:p>
        </p:txBody>
      </p:sp>
      <p:pic>
        <p:nvPicPr>
          <p:cNvPr id="4" name="Picture 3" descr="A calendar with a green tick&#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3540" y="2269247"/>
            <a:ext cx="4542219" cy="38930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1242513" y="2438848"/>
            <a:ext cx="3981450" cy="1106805"/>
          </a:xfrm>
          <a:prstGeom prst="rect">
            <a:avLst/>
          </a:prstGeom>
          <a:noFill/>
        </p:spPr>
        <p:txBody>
          <a:bodyPr wrap="none" rtlCol="0">
            <a:spAutoFit/>
          </a:bodyPr>
          <a:lstStyle/>
          <a:p>
            <a:pPr defTabSz="1219200">
              <a:buClr>
                <a:srgbClr val="000000"/>
              </a:buClr>
            </a:pPr>
            <a:r>
              <a:rPr lang="en-US" sz="6600" b="1" kern="0" spc="400" dirty="0">
                <a:solidFill>
                  <a:srgbClr val="52321D"/>
                </a:solidFill>
                <a:latin typeface="Patrick hand "/>
                <a:cs typeface="Arial" panose="020B0604020202020204"/>
                <a:sym typeface="Arial" panose="020B0604020202020204"/>
              </a:rPr>
              <a:t> </a:t>
            </a:r>
            <a:r>
              <a:rPr lang="en-US" sz="6600" b="1" i="0" dirty="0">
                <a:solidFill>
                  <a:srgbClr val="525593"/>
                </a:solidFill>
                <a:effectLst/>
                <a:latin typeface="DejaVuSans"/>
              </a:rPr>
              <a:t>UIMBTS</a:t>
            </a:r>
            <a:endParaRPr lang="en-US" sz="66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578069" y="4129351"/>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6600" kern="0" dirty="0">
                <a:solidFill>
                  <a:srgbClr val="F26648"/>
                </a:solidFill>
                <a:latin typeface="Patrick hand "/>
                <a:sym typeface="Arial" panose="020B0604020202020204"/>
              </a:rPr>
              <a:t>SUBMIT</a:t>
            </a:r>
            <a:endParaRPr lang="en-US" sz="6600" kern="0" dirty="0">
              <a:solidFill>
                <a:srgbClr val="F26648"/>
              </a:solidFill>
              <a:latin typeface="Patrick hand "/>
              <a:sym typeface="Arial" panose="020B0604020202020204"/>
            </a:endParaRPr>
          </a:p>
        </p:txBody>
      </p:sp>
      <p:pic>
        <p:nvPicPr>
          <p:cNvPr id="4" name="Picture 3" descr="A cartoon of a person holding papers&#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6525" y="2176345"/>
            <a:ext cx="4118500" cy="4604015"/>
          </a:xfrm>
          <a:prstGeom prst="rect">
            <a:avLst/>
          </a:prstGeom>
        </p:spPr>
      </p:pic>
      <p:sp>
        <p:nvSpPr>
          <p:cNvPr id="6" name="Oval 5"/>
          <p:cNvSpPr/>
          <p:nvPr/>
        </p:nvSpPr>
        <p:spPr>
          <a:xfrm>
            <a:off x="9483717" y="3762703"/>
            <a:ext cx="1860332" cy="1322613"/>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n w="76200">
                <a:solidFill>
                  <a:schemeClr val="tx1"/>
                </a:solidFill>
              </a:ln>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2" fill="hold" grpId="0" nodeType="clickEffect">
                                  <p:stCondLst>
                                    <p:cond delay="0"/>
                                  </p:stCondLst>
                                  <p:childTnLst>
                                    <p:animEffect transition="out" filter="wipe(right)">
                                      <p:cBhvr>
                                        <p:cTn id="12" dur="5000"/>
                                        <p:tgtEl>
                                          <p:spTgt spid="41"/>
                                        </p:tgtEl>
                                      </p:cBhvr>
                                    </p:animEffect>
                                    <p:set>
                                      <p:cBhvr>
                                        <p:cTn id="13" dur="1" fill="hold">
                                          <p:stCondLst>
                                            <p:cond delay="4999"/>
                                          </p:stCondLst>
                                        </p:cTn>
                                        <p:tgtEl>
                                          <p:spTgt spid="41"/>
                                        </p:tgtEl>
                                        <p:attrNameLst>
                                          <p:attrName>style.visibility</p:attrName>
                                        </p:attrNameLst>
                                      </p:cBhvr>
                                      <p:to>
                                        <p:strVal val="hidden"/>
                                      </p:to>
                                    </p:set>
                                  </p:childTnLst>
                                </p:cTn>
                              </p:par>
                            </p:childTnLst>
                          </p:cTn>
                        </p:par>
                        <p:par>
                          <p:cTn id="14" fill="hold">
                            <p:stCondLst>
                              <p:cond delay="5000"/>
                            </p:stCondLst>
                            <p:childTnLst>
                              <p:par>
                                <p:cTn id="15" presetID="32" presetClass="emph" presetSubtype="0" fill="hold" nodeType="afterEffect">
                                  <p:stCondLst>
                                    <p:cond delay="0"/>
                                  </p:stCondLst>
                                  <p:childTnLst>
                                    <p:animRot by="120000">
                                      <p:cBhvr>
                                        <p:cTn id="16" dur="100" fill="hold">
                                          <p:stCondLst>
                                            <p:cond delay="0"/>
                                          </p:stCondLst>
                                        </p:cTn>
                                        <p:tgtEl>
                                          <p:spTgt spid="1026"/>
                                        </p:tgtEl>
                                        <p:attrNameLst>
                                          <p:attrName>r</p:attrName>
                                        </p:attrNameLst>
                                      </p:cBhvr>
                                    </p:animRot>
                                    <p:animRot by="-240000">
                                      <p:cBhvr>
                                        <p:cTn id="17" dur="200" fill="hold">
                                          <p:stCondLst>
                                            <p:cond delay="200"/>
                                          </p:stCondLst>
                                        </p:cTn>
                                        <p:tgtEl>
                                          <p:spTgt spid="1026"/>
                                        </p:tgtEl>
                                        <p:attrNameLst>
                                          <p:attrName>r</p:attrName>
                                        </p:attrNameLst>
                                      </p:cBhvr>
                                    </p:animRot>
                                    <p:animRot by="240000">
                                      <p:cBhvr>
                                        <p:cTn id="18" dur="200" fill="hold">
                                          <p:stCondLst>
                                            <p:cond delay="400"/>
                                          </p:stCondLst>
                                        </p:cTn>
                                        <p:tgtEl>
                                          <p:spTgt spid="1026"/>
                                        </p:tgtEl>
                                        <p:attrNameLst>
                                          <p:attrName>r</p:attrName>
                                        </p:attrNameLst>
                                      </p:cBhvr>
                                    </p:animRot>
                                    <p:animRot by="-240000">
                                      <p:cBhvr>
                                        <p:cTn id="19" dur="200" fill="hold">
                                          <p:stCondLst>
                                            <p:cond delay="600"/>
                                          </p:stCondLst>
                                        </p:cTn>
                                        <p:tgtEl>
                                          <p:spTgt spid="1026"/>
                                        </p:tgtEl>
                                        <p:attrNameLst>
                                          <p:attrName>r</p:attrName>
                                        </p:attrNameLst>
                                      </p:cBhvr>
                                    </p:animRot>
                                    <p:animRot by="120000">
                                      <p:cBhvr>
                                        <p:cTn id="20" dur="200" fill="hold">
                                          <p:stCondLst>
                                            <p:cond delay="800"/>
                                          </p:stCondLst>
                                        </p:cTn>
                                        <p:tgtEl>
                                          <p:spTgt spid="102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4" name="chime-notification-alert_C_major.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barn(inVertical)">
                                      <p:cBhvr>
                                        <p:cTn id="2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3" name="Title 2"/>
          <p:cNvSpPr>
            <a:spLocks noGrp="1"/>
          </p:cNvSpPr>
          <p:nvPr>
            <p:ph type="title"/>
          </p:nvPr>
        </p:nvSpPr>
        <p:spPr>
          <a:xfrm>
            <a:off x="1643800" y="252385"/>
            <a:ext cx="8904400" cy="573200"/>
          </a:xfrm>
        </p:spPr>
        <p:txBody>
          <a:bodyPr/>
          <a:lstStyle/>
          <a:p>
            <a:r>
              <a:rPr lang="en-US" sz="4800" dirty="0">
                <a:solidFill>
                  <a:srgbClr val="525593"/>
                </a:solidFill>
              </a:rPr>
              <a:t>UNSCRAMBLE THE WORD</a:t>
            </a:r>
            <a:endParaRPr lang="en-US" sz="4800" dirty="0">
              <a:solidFill>
                <a:srgbClr val="525593"/>
              </a:solidFill>
            </a:endParaRPr>
          </a:p>
        </p:txBody>
      </p:sp>
      <p:sp>
        <p:nvSpPr>
          <p:cNvPr id="41" name="Rectangle 40"/>
          <p:cNvSpPr/>
          <p:nvPr/>
        </p:nvSpPr>
        <p:spPr>
          <a:xfrm>
            <a:off x="2592656" y="1359192"/>
            <a:ext cx="7821227" cy="5732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srgbClr val="FFFFFF"/>
              </a:solidFill>
              <a:latin typeface="Arial" panose="020B0604020202020204"/>
              <a:sym typeface="Arial" panose="020B0604020202020204"/>
            </a:endParaRPr>
          </a:p>
        </p:txBody>
      </p:sp>
      <p:sp>
        <p:nvSpPr>
          <p:cNvPr id="44" name="Rectangle 43"/>
          <p:cNvSpPr/>
          <p:nvPr/>
        </p:nvSpPr>
        <p:spPr>
          <a:xfrm>
            <a:off x="2592656" y="1359192"/>
            <a:ext cx="7821227" cy="573200"/>
          </a:xfrm>
          <a:prstGeom prst="rect">
            <a:avLst/>
          </a:prstGeom>
          <a:noFill/>
          <a:ln w="38100"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defTabSz="1219200">
              <a:buClr>
                <a:srgbClr val="000000"/>
              </a:buClr>
            </a:pPr>
            <a:endParaRPr lang="en-US" sz="1865" kern="0">
              <a:solidFill>
                <a:srgbClr val="52321D"/>
              </a:solidFill>
              <a:latin typeface="Arial" panose="020B0604020202020204"/>
              <a:sym typeface="Arial" panose="020B0604020202020204"/>
            </a:endParaRPr>
          </a:p>
        </p:txBody>
      </p:sp>
      <p:pic>
        <p:nvPicPr>
          <p:cNvPr id="1026" name="Picture 2" descr="Alarm Clocks Vector Graphics Clip Art, PNG, 799x852px, Clock, Alarm Clock, Alarm  Clocks, Cartoon, Flip Clock"/>
          <p:cNvPicPr>
            <a:picLocks noChangeAspect="1" noChangeArrowheads="1"/>
          </p:cNvPicPr>
          <p:nvPr/>
        </p:nvPicPr>
        <p:blipFill>
          <a:blip r:embed="rId1" cstate="print">
            <a:extLst>
              <a:ext uri="{BEBA8EAE-BF5A-486C-A8C5-ECC9F3942E4B}">
                <a14:imgProps xmlns:a14="http://schemas.microsoft.com/office/drawing/2010/main">
                  <a14:imgLayer r:embed="rId2">
                    <a14:imgEffect>
                      <a14:backgroundRemoval t="2465" b="99296" l="2927" r="96220">
                        <a14:foregroundMark x1="22927" y1="18779" x2="22927" y2="18779"/>
                        <a14:foregroundMark x1="25244" y1="11854" x2="25244" y2="11854"/>
                        <a14:foregroundMark x1="35244" y1="19718" x2="35244" y2="19718"/>
                        <a14:foregroundMark x1="18049" y1="12559" x2="18049" y2="12559"/>
                        <a14:foregroundMark x1="9878" y1="6338" x2="9878" y2="6338"/>
                        <a14:foregroundMark x1="6220" y1="10211" x2="6220" y2="10211"/>
                        <a14:foregroundMark x1="15122" y1="3521" x2="15122" y2="3521"/>
                        <a14:foregroundMark x1="6220" y1="2582" x2="6220" y2="2582"/>
                        <a14:foregroundMark x1="2927" y1="6808" x2="2927" y2="6808"/>
                        <a14:foregroundMark x1="91951" y1="8451" x2="91951" y2="8451"/>
                        <a14:foregroundMark x1="96341" y1="4695" x2="96341" y2="4695"/>
                        <a14:foregroundMark x1="80732" y1="20188" x2="80732" y2="20188"/>
                        <a14:foregroundMark x1="83537" y1="12559" x2="83537" y2="12559"/>
                        <a14:foregroundMark x1="50000" y1="18192" x2="50000" y2="18192"/>
                        <a14:foregroundMark x1="26220" y1="93897" x2="26220" y2="93897"/>
                        <a14:foregroundMark x1="52195" y1="96127" x2="52195" y2="96127"/>
                        <a14:foregroundMark x1="76585" y1="98122" x2="76585" y2="98122"/>
                        <a14:foregroundMark x1="22927" y1="99296" x2="22927" y2="99296"/>
                      </a14:backgroundRemoval>
                    </a14:imgEffect>
                  </a14:imgLayer>
                </a14:imgProps>
              </a:ext>
              <a:ext uri="{28A0092B-C50C-407E-A947-70E740481C1C}">
                <a14:useLocalDpi xmlns:a14="http://schemas.microsoft.com/office/drawing/2010/main" val="0"/>
              </a:ext>
            </a:extLst>
          </a:blip>
          <a:srcRect/>
          <a:stretch>
            <a:fillRect/>
          </a:stretch>
        </p:blipFill>
        <p:spPr bwMode="auto">
          <a:xfrm>
            <a:off x="1643800" y="825585"/>
            <a:ext cx="1299899" cy="135076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p:cNvSpPr txBox="1"/>
          <p:nvPr/>
        </p:nvSpPr>
        <p:spPr>
          <a:xfrm>
            <a:off x="578069" y="2465999"/>
            <a:ext cx="4709160" cy="1014730"/>
          </a:xfrm>
          <a:prstGeom prst="rect">
            <a:avLst/>
          </a:prstGeom>
          <a:noFill/>
        </p:spPr>
        <p:txBody>
          <a:bodyPr wrap="none" rtlCol="0">
            <a:spAutoFit/>
          </a:bodyPr>
          <a:lstStyle/>
          <a:p>
            <a:pPr defTabSz="1219200">
              <a:buClr>
                <a:srgbClr val="000000"/>
              </a:buClr>
            </a:pPr>
            <a:r>
              <a:rPr lang="en-US" sz="6000" b="1" kern="0" spc="400" dirty="0">
                <a:solidFill>
                  <a:srgbClr val="52321D"/>
                </a:solidFill>
                <a:latin typeface="Patrick hand "/>
                <a:cs typeface="Arial" panose="020B0604020202020204"/>
                <a:sym typeface="Arial" panose="020B0604020202020204"/>
              </a:rPr>
              <a:t> </a:t>
            </a:r>
            <a:r>
              <a:rPr lang="en-US" sz="6000" b="1" i="0" dirty="0">
                <a:solidFill>
                  <a:srgbClr val="525593"/>
                </a:solidFill>
                <a:effectLst/>
                <a:latin typeface="DejaVuSans"/>
              </a:rPr>
              <a:t>EIALNEDD</a:t>
            </a:r>
            <a:endParaRPr lang="en-US" sz="6000" b="1" kern="0" spc="400" dirty="0">
              <a:solidFill>
                <a:srgbClr val="525593"/>
              </a:solidFill>
              <a:latin typeface="Patrick hand "/>
              <a:cs typeface="Arial" panose="020B0604020202020204"/>
              <a:sym typeface="Arial" panose="020B0604020202020204"/>
            </a:endParaRPr>
          </a:p>
        </p:txBody>
      </p:sp>
      <p:sp>
        <p:nvSpPr>
          <p:cNvPr id="50" name="Rectangle: Rounded Corners 49"/>
          <p:cNvSpPr/>
          <p:nvPr/>
        </p:nvSpPr>
        <p:spPr>
          <a:xfrm>
            <a:off x="756744" y="3999490"/>
            <a:ext cx="5517931" cy="955965"/>
          </a:xfrm>
          <a:prstGeom prst="roundRect">
            <a:avLst/>
          </a:prstGeom>
          <a:solidFill>
            <a:schemeClr val="tx1">
              <a:lumMod val="90000"/>
            </a:schemeClr>
          </a:solidFill>
          <a:ln w="57150">
            <a:solidFill>
              <a:schemeClr val="tx1">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r>
              <a:rPr lang="en-US" sz="6000" b="1" kern="0" dirty="0">
                <a:solidFill>
                  <a:srgbClr val="F26648"/>
                </a:solidFill>
                <a:latin typeface="Patrick hand "/>
                <a:sym typeface="Arial" panose="020B0604020202020204"/>
              </a:rPr>
              <a:t>DEADLINE</a:t>
            </a:r>
            <a:endParaRPr lang="en-US" sz="6000" b="1" kern="0" dirty="0">
              <a:solidFill>
                <a:srgbClr val="F26648"/>
              </a:solidFill>
              <a:latin typeface="Patrick hand "/>
              <a:sym typeface="Arial" panose="020B0604020202020204"/>
            </a:endParaRPr>
          </a:p>
        </p:txBody>
      </p:sp>
      <p:pic>
        <p:nvPicPr>
          <p:cNvPr id="4" name="Picture 3" descr="A person running away from a clock&#10;&#10;Description automatically generate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8812" y="2227961"/>
            <a:ext cx="5311671" cy="3543059"/>
          </a:xfrm>
          <a:prstGeom prst="rect">
            <a:avLst/>
          </a:prstGeom>
        </p:spPr>
      </p:pic>
      <p:sp>
        <p:nvSpPr>
          <p:cNvPr id="7" name="Rectangle 6"/>
          <p:cNvSpPr/>
          <p:nvPr/>
        </p:nvSpPr>
        <p:spPr>
          <a:xfrm>
            <a:off x="9940152" y="4607333"/>
            <a:ext cx="1860331" cy="6621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41"/>
                                        </p:tgtEl>
                                      </p:cBhvr>
                                    </p:animEffect>
                                    <p:set>
                                      <p:cBhvr>
                                        <p:cTn id="7" dur="1" fill="hold">
                                          <p:stCondLst>
                                            <p:cond delay="4999"/>
                                          </p:stCondLst>
                                        </p:cTn>
                                        <p:tgtEl>
                                          <p:spTgt spid="41"/>
                                        </p:tgtEl>
                                        <p:attrNameLst>
                                          <p:attrName>style.visibility</p:attrName>
                                        </p:attrNameLst>
                                      </p:cBhvr>
                                      <p:to>
                                        <p:strVal val="hidden"/>
                                      </p:to>
                                    </p:set>
                                  </p:childTnLst>
                                </p:cTn>
                              </p:par>
                            </p:childTnLst>
                          </p:cTn>
                        </p:par>
                        <p:par>
                          <p:cTn id="8" fill="hold">
                            <p:stCondLst>
                              <p:cond delay="5000"/>
                            </p:stCondLst>
                            <p:childTnLst>
                              <p:par>
                                <p:cTn id="9" presetID="32" presetClass="emph" presetSubtype="0" fill="hold" nodeType="after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chime-notification-alert_C_major.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barn(inVertical)">
                                      <p:cBhvr>
                                        <p:cTn id="1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Farm Production Thesis XL by Slidesgo">
  <a:themeElements>
    <a:clrScheme name="Simple Light">
      <a:dk1>
        <a:srgbClr val="FFF8E7"/>
      </a:dk1>
      <a:lt1>
        <a:srgbClr val="FFFFFF"/>
      </a:lt1>
      <a:dk2>
        <a:srgbClr val="84B100"/>
      </a:dk2>
      <a:lt2>
        <a:srgbClr val="52321D"/>
      </a:lt2>
      <a:accent1>
        <a:srgbClr val="FAAA17"/>
      </a:accent1>
      <a:accent2>
        <a:srgbClr val="84B100"/>
      </a:accent2>
      <a:accent3>
        <a:srgbClr val="AFD43F"/>
      </a:accent3>
      <a:accent4>
        <a:srgbClr val="E33B3A"/>
      </a:accent4>
      <a:accent5>
        <a:srgbClr val="EBC590"/>
      </a:accent5>
      <a:accent6>
        <a:srgbClr val="52321D"/>
      </a:accent6>
      <a:hlink>
        <a:srgbClr val="84B1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4688</Words>
  <Application>WPS Presentation</Application>
  <PresentationFormat>Widescreen</PresentationFormat>
  <Paragraphs>287</Paragraphs>
  <Slides>27</Slides>
  <Notes>23</Notes>
  <HiddenSlides>0</HiddenSlides>
  <MMClips>10</MMClips>
  <ScaleCrop>false</ScaleCrop>
  <HeadingPairs>
    <vt:vector size="6" baseType="variant">
      <vt:variant>
        <vt:lpstr>已用的字体</vt:lpstr>
      </vt:variant>
      <vt:variant>
        <vt:i4>23</vt:i4>
      </vt:variant>
      <vt:variant>
        <vt:lpstr>主题</vt:lpstr>
      </vt:variant>
      <vt:variant>
        <vt:i4>2</vt:i4>
      </vt:variant>
      <vt:variant>
        <vt:lpstr>幻灯片标题</vt:lpstr>
      </vt:variant>
      <vt:variant>
        <vt:i4>27</vt:i4>
      </vt:variant>
    </vt:vector>
  </HeadingPairs>
  <TitlesOfParts>
    <vt:vector size="52" baseType="lpstr">
      <vt:lpstr>Arial</vt:lpstr>
      <vt:lpstr>SimSun</vt:lpstr>
      <vt:lpstr>Wingdings</vt:lpstr>
      <vt:lpstr>Patrick Hand</vt:lpstr>
      <vt:lpstr>Segoe Print</vt:lpstr>
      <vt:lpstr>Poppins</vt:lpstr>
      <vt:lpstr>Arial</vt:lpstr>
      <vt:lpstr>Cabin Sketch</vt:lpstr>
      <vt:lpstr>Livvic</vt:lpstr>
      <vt:lpstr>Roboto Condensed Light</vt:lpstr>
      <vt:lpstr>Montserrat</vt:lpstr>
      <vt:lpstr>Poppins Light</vt:lpstr>
      <vt:lpstr>Myriad Pro</vt:lpstr>
      <vt:lpstr>Adobe Gothic Std B</vt:lpstr>
      <vt:lpstr>Yu Gothic UI Semibold</vt:lpstr>
      <vt:lpstr>Calibri</vt:lpstr>
      <vt:lpstr>Patrick hand </vt:lpstr>
      <vt:lpstr>DejaVuSans</vt:lpstr>
      <vt:lpstr>Microsoft YaHei</vt:lpstr>
      <vt:lpstr>Arial Unicode MS</vt:lpstr>
      <vt:lpstr>Calibri Light</vt:lpstr>
      <vt:lpstr>Source Sans Pro</vt:lpstr>
      <vt:lpstr>Times New Roman</vt:lpstr>
      <vt:lpstr>Office Theme</vt:lpstr>
      <vt:lpstr> Farm Production Thesis XL by Slidesgo</vt:lpstr>
      <vt:lpstr>PowerPoint 演示文稿</vt:lpstr>
      <vt:lpstr>PowerPoint 演示文稿</vt:lpstr>
      <vt:lpstr>PowerPoint 演示文稿</vt:lpstr>
      <vt:lpstr>UNSCRAMBLE</vt:lpstr>
      <vt:lpstr>UNSCRAMBLE THE WORD</vt:lpstr>
      <vt:lpstr>UNSCRAMBLE THE WORD</vt:lpstr>
      <vt:lpstr>UNSCRAMBLE THE WORD</vt:lpstr>
      <vt:lpstr>UNSCRAMBLE THE WORD</vt:lpstr>
      <vt:lpstr>UNSCRAMBLE THE WORD</vt:lpstr>
      <vt:lpstr>UNSCRAMBLE THE WORD</vt:lpstr>
      <vt:lpstr>UNSCRAMBLED WORDS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nhubang nguyen</cp:lastModifiedBy>
  <cp:revision>223</cp:revision>
  <dcterms:created xsi:type="dcterms:W3CDTF">2020-12-09T02:04:00Z</dcterms:created>
  <dcterms:modified xsi:type="dcterms:W3CDTF">2025-11-11T00:48:24Z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20859B69FF9D4898A3858B61D0845025_12</vt:lpwstr>
  </property>
  <property fmtid="{D5CDD505-2E9C-101B-9397-08002B2CF9AE}" pid="3" name="KSOProductBuildVer">
    <vt:lpwstr>1033-12.2.0.23155</vt:lpwstr>
  </property>
</Properties>
</file>