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351" r:id="rId2"/>
    <p:sldId id="353" r:id="rId3"/>
    <p:sldId id="354" r:id="rId4"/>
    <p:sldId id="355" r:id="rId5"/>
    <p:sldId id="356" r:id="rId6"/>
    <p:sldId id="279" r:id="rId7"/>
    <p:sldId id="256" r:id="rId8"/>
    <p:sldId id="281" r:id="rId9"/>
    <p:sldId id="315" r:id="rId10"/>
    <p:sldId id="316" r:id="rId11"/>
    <p:sldId id="360" r:id="rId12"/>
    <p:sldId id="361" r:id="rId13"/>
    <p:sldId id="283" r:id="rId14"/>
    <p:sldId id="358" r:id="rId15"/>
    <p:sldId id="337" r:id="rId16"/>
    <p:sldId id="357" r:id="rId17"/>
    <p:sldId id="359" r:id="rId18"/>
    <p:sldId id="298" r:id="rId19"/>
    <p:sldId id="318" r:id="rId20"/>
    <p:sldId id="331" r:id="rId21"/>
    <p:sldId id="342" r:id="rId22"/>
    <p:sldId id="343" r:id="rId23"/>
    <p:sldId id="313" r:id="rId24"/>
    <p:sldId id="362" r:id="rId25"/>
    <p:sldId id="350" r:id="rId26"/>
    <p:sldId id="348" r:id="rId27"/>
    <p:sldId id="349" r:id="rId28"/>
    <p:sldId id="314" r:id="rId29"/>
    <p:sldId id="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g Do" initials="E" lastIdx="3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  <p:cmAuthor id="2" name="Hoai Linh" initials="Q" lastIdx="1" clrIdx="1">
    <p:extLst>
      <p:ext uri="{19B8F6BF-5375-455C-9EA6-DF929625EA0E}">
        <p15:presenceInfo xmlns:p15="http://schemas.microsoft.com/office/powerpoint/2012/main" userId="d05decfa4a31974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A5"/>
    <a:srgbClr val="F7941E"/>
    <a:srgbClr val="FFDAAB"/>
    <a:srgbClr val="CBEAF0"/>
    <a:srgbClr val="48C0B6"/>
    <a:srgbClr val="FBB040"/>
    <a:srgbClr val="00B2A5"/>
    <a:srgbClr val="FF9801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4EFD15-BAF5-4BF2-8F04-A36684B0CB18}" v="1" dt="2022-01-11T02:58:18.252"/>
    <p1510:client id="{E222AFE6-5853-4D33-9C76-03C774C25FF8}" v="840" dt="2022-01-12T01:52:16.8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88697" autoAdjust="0"/>
  </p:normalViewPr>
  <p:slideViewPr>
    <p:cSldViewPr snapToGrid="0" showGuides="1">
      <p:cViewPr varScale="1">
        <p:scale>
          <a:sx n="72" d="100"/>
          <a:sy n="72" d="100"/>
        </p:scale>
        <p:origin x="1306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E222AFE6-5853-4D33-9C76-03C774C25FF8}"/>
    <pc:docChg chg="undo custSel addSld delSld modSld">
      <pc:chgData name="Thuy Linh Do" userId="f60f9f76584ec879" providerId="LiveId" clId="{E222AFE6-5853-4D33-9C76-03C774C25FF8}" dt="2022-01-12T01:52:57.584" v="2018" actId="113"/>
      <pc:docMkLst>
        <pc:docMk/>
      </pc:docMkLst>
      <pc:sldChg chg="addSp delSp modSp mod setBg">
        <pc:chgData name="Thuy Linh Do" userId="f60f9f76584ec879" providerId="LiveId" clId="{E222AFE6-5853-4D33-9C76-03C774C25FF8}" dt="2022-01-11T09:00:33.539" v="544" actId="1076"/>
        <pc:sldMkLst>
          <pc:docMk/>
          <pc:sldMk cId="1529224504" sldId="276"/>
        </pc:sldMkLst>
        <pc:spChg chg="mod">
          <ac:chgData name="Thuy Linh Do" userId="f60f9f76584ec879" providerId="LiveId" clId="{E222AFE6-5853-4D33-9C76-03C774C25FF8}" dt="2022-01-11T09:00:29.307" v="543" actId="26606"/>
          <ac:spMkLst>
            <pc:docMk/>
            <pc:sldMk cId="1529224504" sldId="276"/>
            <ac:spMk id="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9:00:29.307" v="543" actId="26606"/>
          <ac:spMkLst>
            <pc:docMk/>
            <pc:sldMk cId="1529224504" sldId="276"/>
            <ac:spMk id="8" creationId="{00000000-0000-0000-0000-000000000000}"/>
          </ac:spMkLst>
        </pc:spChg>
        <pc:spChg chg="del mod">
          <ac:chgData name="Thuy Linh Do" userId="f60f9f76584ec879" providerId="LiveId" clId="{E222AFE6-5853-4D33-9C76-03C774C25FF8}" dt="2022-01-11T08:59:16.363" v="536" actId="478"/>
          <ac:spMkLst>
            <pc:docMk/>
            <pc:sldMk cId="1529224504" sldId="276"/>
            <ac:spMk id="12" creationId="{00000000-0000-0000-0000-000000000000}"/>
          </ac:spMkLst>
        </pc:spChg>
        <pc:spChg chg="add del">
          <ac:chgData name="Thuy Linh Do" userId="f60f9f76584ec879" providerId="LiveId" clId="{E222AFE6-5853-4D33-9C76-03C774C25FF8}" dt="2022-01-11T09:00:19.263" v="541" actId="26606"/>
          <ac:spMkLst>
            <pc:docMk/>
            <pc:sldMk cId="1529224504" sldId="276"/>
            <ac:spMk id="13" creationId="{5E39A796-BE83-48B1-B33F-35C4A32AAB57}"/>
          </ac:spMkLst>
        </pc:spChg>
        <pc:spChg chg="add del">
          <ac:chgData name="Thuy Linh Do" userId="f60f9f76584ec879" providerId="LiveId" clId="{E222AFE6-5853-4D33-9C76-03C774C25FF8}" dt="2022-01-11T09:00:19.263" v="541" actId="26606"/>
          <ac:spMkLst>
            <pc:docMk/>
            <pc:sldMk cId="1529224504" sldId="276"/>
            <ac:spMk id="15" creationId="{72F84B47-E267-4194-8194-831DB7B5547F}"/>
          </ac:spMkLst>
        </pc:spChg>
        <pc:spChg chg="del">
          <ac:chgData name="Thuy Linh Do" userId="f60f9f76584ec879" providerId="LiveId" clId="{E222AFE6-5853-4D33-9C76-03C774C25FF8}" dt="2022-01-11T08:59:10.684" v="534" actId="478"/>
          <ac:spMkLst>
            <pc:docMk/>
            <pc:sldMk cId="1529224504" sldId="276"/>
            <ac:spMk id="16" creationId="{00000000-0000-0000-0000-000000000000}"/>
          </ac:spMkLst>
        </pc:spChg>
        <pc:spChg chg="del">
          <ac:chgData name="Thuy Linh Do" userId="f60f9f76584ec879" providerId="LiveId" clId="{E222AFE6-5853-4D33-9C76-03C774C25FF8}" dt="2022-01-11T08:59:09.093" v="533" actId="478"/>
          <ac:spMkLst>
            <pc:docMk/>
            <pc:sldMk cId="1529224504" sldId="276"/>
            <ac:spMk id="17" creationId="{00000000-0000-0000-0000-000000000000}"/>
          </ac:spMkLst>
        </pc:spChg>
        <pc:spChg chg="add del">
          <ac:chgData name="Thuy Linh Do" userId="f60f9f76584ec879" providerId="LiveId" clId="{E222AFE6-5853-4D33-9C76-03C774C25FF8}" dt="2022-01-11T09:00:29.307" v="543" actId="26606"/>
          <ac:spMkLst>
            <pc:docMk/>
            <pc:sldMk cId="1529224504" sldId="276"/>
            <ac:spMk id="18" creationId="{04812C46-200A-4DEB-A05E-3ED6C68C2387}"/>
          </ac:spMkLst>
        </pc:spChg>
        <pc:spChg chg="add del">
          <ac:chgData name="Thuy Linh Do" userId="f60f9f76584ec879" providerId="LiveId" clId="{E222AFE6-5853-4D33-9C76-03C774C25FF8}" dt="2022-01-11T09:00:29.307" v="543" actId="26606"/>
          <ac:spMkLst>
            <pc:docMk/>
            <pc:sldMk cId="1529224504" sldId="276"/>
            <ac:spMk id="19" creationId="{D1EA859B-E555-4109-94F3-6700E046E008}"/>
          </ac:spMkLst>
        </pc:spChg>
        <pc:picChg chg="add mod ord">
          <ac:chgData name="Thuy Linh Do" userId="f60f9f76584ec879" providerId="LiveId" clId="{E222AFE6-5853-4D33-9C76-03C774C25FF8}" dt="2022-01-11T09:00:33.539" v="544" actId="1076"/>
          <ac:picMkLst>
            <pc:docMk/>
            <pc:sldMk cId="1529224504" sldId="276"/>
            <ac:picMk id="3" creationId="{8391EA28-1440-48F0-AC22-6C7A252E0320}"/>
          </ac:picMkLst>
        </pc:picChg>
        <pc:picChg chg="del">
          <ac:chgData name="Thuy Linh Do" userId="f60f9f76584ec879" providerId="LiveId" clId="{E222AFE6-5853-4D33-9C76-03C774C25FF8}" dt="2022-01-11T09:00:04.705" v="537" actId="478"/>
          <ac:picMkLst>
            <pc:docMk/>
            <pc:sldMk cId="1529224504" sldId="276"/>
            <ac:picMk id="4" creationId="{00000000-0000-0000-0000-000000000000}"/>
          </ac:picMkLst>
        </pc:picChg>
        <pc:picChg chg="ord">
          <ac:chgData name="Thuy Linh Do" userId="f60f9f76584ec879" providerId="LiveId" clId="{E222AFE6-5853-4D33-9C76-03C774C25FF8}" dt="2022-01-11T09:00:29.307" v="543" actId="26606"/>
          <ac:picMkLst>
            <pc:docMk/>
            <pc:sldMk cId="1529224504" sldId="276"/>
            <ac:picMk id="7" creationId="{00000000-0000-0000-0000-000000000000}"/>
          </ac:picMkLst>
        </pc:picChg>
      </pc:sldChg>
      <pc:sldChg chg="addSp delSp modSp mod">
        <pc:chgData name="Thuy Linh Do" userId="f60f9f76584ec879" providerId="LiveId" clId="{E222AFE6-5853-4D33-9C76-03C774C25FF8}" dt="2022-01-11T08:44:40.114" v="107" actId="255"/>
        <pc:sldMkLst>
          <pc:docMk/>
          <pc:sldMk cId="3404845292" sldId="279"/>
        </pc:sldMkLst>
        <pc:spChg chg="add mod">
          <ac:chgData name="Thuy Linh Do" userId="f60f9f76584ec879" providerId="LiveId" clId="{E222AFE6-5853-4D33-9C76-03C774C25FF8}" dt="2022-01-11T08:44:40.114" v="107" actId="255"/>
          <ac:spMkLst>
            <pc:docMk/>
            <pc:sldMk cId="3404845292" sldId="279"/>
            <ac:spMk id="2" creationId="{A1402D27-7BE4-4EEE-A543-D57A59BA7D62}"/>
          </ac:spMkLst>
        </pc:spChg>
        <pc:spChg chg="del">
          <ac:chgData name="Thuy Linh Do" userId="f60f9f76584ec879" providerId="LiveId" clId="{E222AFE6-5853-4D33-9C76-03C774C25FF8}" dt="2022-01-11T08:43:27.687" v="75" actId="478"/>
          <ac:spMkLst>
            <pc:docMk/>
            <pc:sldMk cId="3404845292" sldId="279"/>
            <ac:spMk id="7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43:59.655" v="94" actId="14100"/>
          <ac:spMkLst>
            <pc:docMk/>
            <pc:sldMk cId="3404845292" sldId="279"/>
            <ac:spMk id="13" creationId="{00000000-0000-0000-0000-000000000000}"/>
          </ac:spMkLst>
        </pc:spChg>
      </pc:sldChg>
      <pc:sldChg chg="addSp delSp modSp mod">
        <pc:chgData name="Thuy Linh Do" userId="f60f9f76584ec879" providerId="LiveId" clId="{E222AFE6-5853-4D33-9C76-03C774C25FF8}" dt="2022-01-11T08:51:01.335" v="201" actId="20577"/>
        <pc:sldMkLst>
          <pc:docMk/>
          <pc:sldMk cId="3563799751" sldId="281"/>
        </pc:sldMkLst>
        <pc:spChg chg="mod">
          <ac:chgData name="Thuy Linh Do" userId="f60f9f76584ec879" providerId="LiveId" clId="{E222AFE6-5853-4D33-9C76-03C774C25FF8}" dt="2022-01-11T08:46:45.737" v="140"/>
          <ac:spMkLst>
            <pc:docMk/>
            <pc:sldMk cId="3563799751" sldId="281"/>
            <ac:spMk id="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46:22.741" v="139" actId="20577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51:01.335" v="201" actId="20577"/>
          <ac:spMkLst>
            <pc:docMk/>
            <pc:sldMk cId="3563799751" sldId="281"/>
            <ac:spMk id="12" creationId="{00000000-0000-0000-0000-000000000000}"/>
          </ac:spMkLst>
        </pc:spChg>
        <pc:picChg chg="add mod">
          <ac:chgData name="Thuy Linh Do" userId="f60f9f76584ec879" providerId="LiveId" clId="{E222AFE6-5853-4D33-9C76-03C774C25FF8}" dt="2022-01-11T08:50:53.142" v="176" actId="1076"/>
          <ac:picMkLst>
            <pc:docMk/>
            <pc:sldMk cId="3563799751" sldId="281"/>
            <ac:picMk id="3" creationId="{043FDCC6-1B2B-48DF-8283-20E112EEC193}"/>
          </ac:picMkLst>
        </pc:picChg>
        <pc:picChg chg="del">
          <ac:chgData name="Thuy Linh Do" userId="f60f9f76584ec879" providerId="LiveId" clId="{E222AFE6-5853-4D33-9C76-03C774C25FF8}" dt="2022-01-11T08:50:50.556" v="175" actId="478"/>
          <ac:picMkLst>
            <pc:docMk/>
            <pc:sldMk cId="3563799751" sldId="281"/>
            <ac:picMk id="4098" creationId="{00000000-0000-0000-0000-000000000000}"/>
          </ac:picMkLst>
        </pc:picChg>
      </pc:sldChg>
      <pc:sldChg chg="modSp mod">
        <pc:chgData name="Thuy Linh Do" userId="f60f9f76584ec879" providerId="LiveId" clId="{E222AFE6-5853-4D33-9C76-03C774C25FF8}" dt="2022-01-11T08:57:07.652" v="413" actId="20577"/>
        <pc:sldMkLst>
          <pc:docMk/>
          <pc:sldMk cId="1769986107" sldId="283"/>
        </pc:sldMkLst>
        <pc:graphicFrameChg chg="mod modGraphic">
          <ac:chgData name="Thuy Linh Do" userId="f60f9f76584ec879" providerId="LiveId" clId="{E222AFE6-5853-4D33-9C76-03C774C25FF8}" dt="2022-01-11T08:57:07.652" v="413" actId="20577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addSp delSp modSp mod delAnim">
        <pc:chgData name="Thuy Linh Do" userId="f60f9f76584ec879" providerId="LiveId" clId="{E222AFE6-5853-4D33-9C76-03C774C25FF8}" dt="2022-01-12T01:44:11.817" v="1980" actId="20577"/>
        <pc:sldMkLst>
          <pc:docMk/>
          <pc:sldMk cId="3633158301" sldId="298"/>
        </pc:sldMkLst>
        <pc:spChg chg="mod">
          <ac:chgData name="Thuy Linh Do" userId="f60f9f76584ec879" providerId="LiveId" clId="{E222AFE6-5853-4D33-9C76-03C774C25FF8}" dt="2022-01-12T01:44:06.703" v="1977" actId="20577"/>
          <ac:spMkLst>
            <pc:docMk/>
            <pc:sldMk cId="3633158301" sldId="298"/>
            <ac:spMk id="3" creationId="{00000000-0000-0000-0000-000000000000}"/>
          </ac:spMkLst>
        </pc:spChg>
        <pc:spChg chg="mod">
          <ac:chgData name="Thuy Linh Do" userId="f60f9f76584ec879" providerId="LiveId" clId="{E222AFE6-5853-4D33-9C76-03C774C25FF8}" dt="2022-01-12T01:44:11.817" v="1980" actId="20577"/>
          <ac:spMkLst>
            <pc:docMk/>
            <pc:sldMk cId="3633158301" sldId="298"/>
            <ac:spMk id="6" creationId="{00000000-0000-0000-0000-000000000000}"/>
          </ac:spMkLst>
        </pc:spChg>
        <pc:spChg chg="mod">
          <ac:chgData name="Thuy Linh Do" userId="f60f9f76584ec879" providerId="LiveId" clId="{E222AFE6-5853-4D33-9C76-03C774C25FF8}" dt="2022-01-11T09:02:44.520" v="555"/>
          <ac:spMkLst>
            <pc:docMk/>
            <pc:sldMk cId="3633158301" sldId="298"/>
            <ac:spMk id="1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9:02:21.579" v="554" actId="20577"/>
          <ac:spMkLst>
            <pc:docMk/>
            <pc:sldMk cId="3633158301" sldId="298"/>
            <ac:spMk id="17" creationId="{00000000-0000-0000-0000-000000000000}"/>
          </ac:spMkLst>
        </pc:spChg>
        <pc:picChg chg="add mod">
          <ac:chgData name="Thuy Linh Do" userId="f60f9f76584ec879" providerId="LiveId" clId="{E222AFE6-5853-4D33-9C76-03C774C25FF8}" dt="2022-01-11T09:09:07.769" v="828" actId="1076"/>
          <ac:picMkLst>
            <pc:docMk/>
            <pc:sldMk cId="3633158301" sldId="298"/>
            <ac:picMk id="4" creationId="{12C2ACB0-E920-40C6-BA83-BD9DFF3B87F8}"/>
          </ac:picMkLst>
        </pc:picChg>
        <pc:picChg chg="del">
          <ac:chgData name="Thuy Linh Do" userId="f60f9f76584ec879" providerId="LiveId" clId="{E222AFE6-5853-4D33-9C76-03C774C25FF8}" dt="2022-01-11T09:08:31.681" v="823" actId="478"/>
          <ac:picMkLst>
            <pc:docMk/>
            <pc:sldMk cId="3633158301" sldId="298"/>
            <ac:picMk id="5" creationId="{00000000-0000-0000-0000-000000000000}"/>
          </ac:picMkLst>
        </pc:picChg>
        <pc:cxnChg chg="mod">
          <ac:chgData name="Thuy Linh Do" userId="f60f9f76584ec879" providerId="LiveId" clId="{E222AFE6-5853-4D33-9C76-03C774C25FF8}" dt="2022-01-11T09:08:41.754" v="824" actId="1076"/>
          <ac:cxnSpMkLst>
            <pc:docMk/>
            <pc:sldMk cId="3633158301" sldId="298"/>
            <ac:cxnSpMk id="14" creationId="{00000000-0000-0000-0000-000000000000}"/>
          </ac:cxnSpMkLst>
        </pc:cxnChg>
      </pc:sldChg>
      <pc:sldChg chg="modSp mod">
        <pc:chgData name="Thuy Linh Do" userId="f60f9f76584ec879" providerId="LiveId" clId="{E222AFE6-5853-4D33-9C76-03C774C25FF8}" dt="2022-01-11T08:57:52.111" v="475" actId="20577"/>
        <pc:sldMkLst>
          <pc:docMk/>
          <pc:sldMk cId="658201877" sldId="302"/>
        </pc:sldMkLst>
        <pc:spChg chg="mod">
          <ac:chgData name="Thuy Linh Do" userId="f60f9f76584ec879" providerId="LiveId" clId="{E222AFE6-5853-4D33-9C76-03C774C25FF8}" dt="2022-01-11T08:57:52.111" v="475" actId="20577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38:06.042" v="22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38:23.164" v="23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E222AFE6-5853-4D33-9C76-03C774C25FF8}" dt="2022-01-11T08:42:43.413" v="74" actId="1076"/>
        <pc:sldMkLst>
          <pc:docMk/>
          <pc:sldMk cId="1899537031" sldId="308"/>
        </pc:sldMkLst>
        <pc:spChg chg="mod">
          <ac:chgData name="Thuy Linh Do" userId="f60f9f76584ec879" providerId="LiveId" clId="{E222AFE6-5853-4D33-9C76-03C774C25FF8}" dt="2022-01-11T08:40:14.001" v="69" actId="20577"/>
          <ac:spMkLst>
            <pc:docMk/>
            <pc:sldMk cId="1899537031" sldId="308"/>
            <ac:spMk id="3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39:25.734" v="65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E222AFE6-5853-4D33-9C76-03C774C25FF8}" dt="2022-01-11T08:42:32.475" v="70" actId="478"/>
          <ac:picMkLst>
            <pc:docMk/>
            <pc:sldMk cId="1899537031" sldId="308"/>
            <ac:picMk id="2" creationId="{00000000-0000-0000-0000-000000000000}"/>
          </ac:picMkLst>
        </pc:picChg>
        <pc:picChg chg="add mod">
          <ac:chgData name="Thuy Linh Do" userId="f60f9f76584ec879" providerId="LiveId" clId="{E222AFE6-5853-4D33-9C76-03C774C25FF8}" dt="2022-01-11T08:42:43.413" v="74" actId="1076"/>
          <ac:picMkLst>
            <pc:docMk/>
            <pc:sldMk cId="1899537031" sldId="308"/>
            <ac:picMk id="4" creationId="{53F451B1-E309-41B3-AA9A-DAEC53373B90}"/>
          </ac:picMkLst>
        </pc:picChg>
      </pc:sldChg>
      <pc:sldChg chg="modSp mod">
        <pc:chgData name="Thuy Linh Do" userId="f60f9f76584ec879" providerId="LiveId" clId="{E222AFE6-5853-4D33-9C76-03C774C25FF8}" dt="2022-01-11T08:39:02.661" v="44" actId="20577"/>
        <pc:sldMkLst>
          <pc:docMk/>
          <pc:sldMk cId="3326368629" sldId="309"/>
        </pc:sldMkLst>
        <pc:spChg chg="mod">
          <ac:chgData name="Thuy Linh Do" userId="f60f9f76584ec879" providerId="LiveId" clId="{E222AFE6-5853-4D33-9C76-03C774C25FF8}" dt="2022-01-11T08:39:02.661" v="44" actId="20577"/>
          <ac:spMkLst>
            <pc:docMk/>
            <pc:sldMk cId="3326368629" sldId="309"/>
            <ac:spMk id="20" creationId="{00000000-0000-0000-0000-000000000000}"/>
          </ac:spMkLst>
        </pc:spChg>
      </pc:sldChg>
      <pc:sldChg chg="addSp delSp modSp mod">
        <pc:chgData name="Thuy Linh Do" userId="f60f9f76584ec879" providerId="LiveId" clId="{E222AFE6-5853-4D33-9C76-03C774C25FF8}" dt="2022-01-11T08:58:11.217" v="478" actId="1076"/>
        <pc:sldMkLst>
          <pc:docMk/>
          <pc:sldMk cId="2954983036" sldId="310"/>
        </pc:sldMkLst>
        <pc:spChg chg="mod">
          <ac:chgData name="Thuy Linh Do" userId="f60f9f76584ec879" providerId="LiveId" clId="{E222AFE6-5853-4D33-9C76-03C774C25FF8}" dt="2022-01-11T08:57:30.391" v="444" actId="20577"/>
          <ac:spMkLst>
            <pc:docMk/>
            <pc:sldMk cId="2954983036" sldId="310"/>
            <ac:spMk id="19" creationId="{00000000-0000-0000-0000-000000000000}"/>
          </ac:spMkLst>
        </pc:spChg>
        <pc:spChg chg="add mod">
          <ac:chgData name="Thuy Linh Do" userId="f60f9f76584ec879" providerId="LiveId" clId="{E222AFE6-5853-4D33-9C76-03C774C25FF8}" dt="2022-01-11T08:58:11.217" v="478" actId="1076"/>
          <ac:spMkLst>
            <pc:docMk/>
            <pc:sldMk cId="2954983036" sldId="310"/>
            <ac:spMk id="20" creationId="{62F3C4DD-1C41-4341-89D9-84F1C10FCAA9}"/>
          </ac:spMkLst>
        </pc:spChg>
        <pc:spChg chg="del">
          <ac:chgData name="Thuy Linh Do" userId="f60f9f76584ec879" providerId="LiveId" clId="{E222AFE6-5853-4D33-9C76-03C774C25FF8}" dt="2022-01-11T08:58:07.089" v="477" actId="478"/>
          <ac:spMkLst>
            <pc:docMk/>
            <pc:sldMk cId="2954983036" sldId="310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E222AFE6-5853-4D33-9C76-03C774C25FF8}" dt="2022-01-11T09:38:37.615" v="1508" actId="20577"/>
        <pc:sldMkLst>
          <pc:docMk/>
          <pc:sldMk cId="3194032739" sldId="311"/>
        </pc:sldMkLst>
        <pc:spChg chg="add mod">
          <ac:chgData name="Thuy Linh Do" userId="f60f9f76584ec879" providerId="LiveId" clId="{E222AFE6-5853-4D33-9C76-03C774C25FF8}" dt="2022-01-11T09:38:24.629" v="1488"/>
          <ac:spMkLst>
            <pc:docMk/>
            <pc:sldMk cId="3194032739" sldId="311"/>
            <ac:spMk id="19" creationId="{97EA85F7-A424-482A-AB14-B372C2DEDB8C}"/>
          </ac:spMkLst>
        </pc:spChg>
        <pc:spChg chg="add mod">
          <ac:chgData name="Thuy Linh Do" userId="f60f9f76584ec879" providerId="LiveId" clId="{E222AFE6-5853-4D33-9C76-03C774C25FF8}" dt="2022-01-11T09:38:24.629" v="1488"/>
          <ac:spMkLst>
            <pc:docMk/>
            <pc:sldMk cId="3194032739" sldId="311"/>
            <ac:spMk id="20" creationId="{A7B3848D-87D1-442B-8FAB-3BB07B5033E5}"/>
          </ac:spMkLst>
        </pc:spChg>
        <pc:spChg chg="mod">
          <ac:chgData name="Thuy Linh Do" userId="f60f9f76584ec879" providerId="LiveId" clId="{E222AFE6-5853-4D33-9C76-03C774C25FF8}" dt="2022-01-11T09:38:37.615" v="1508" actId="20577"/>
          <ac:spMkLst>
            <pc:docMk/>
            <pc:sldMk cId="3194032739" sldId="311"/>
            <ac:spMk id="34" creationId="{00000000-0000-0000-0000-000000000000}"/>
          </ac:spMkLst>
        </pc:spChg>
        <pc:spChg chg="del mod">
          <ac:chgData name="Thuy Linh Do" userId="f60f9f76584ec879" providerId="LiveId" clId="{E222AFE6-5853-4D33-9C76-03C774C25FF8}" dt="2022-01-11T09:38:16.806" v="1484" actId="478"/>
          <ac:spMkLst>
            <pc:docMk/>
            <pc:sldMk cId="3194032739" sldId="311"/>
            <ac:spMk id="35" creationId="{00000000-0000-0000-0000-000000000000}"/>
          </ac:spMkLst>
        </pc:spChg>
        <pc:spChg chg="del">
          <ac:chgData name="Thuy Linh Do" userId="f60f9f76584ec879" providerId="LiveId" clId="{E222AFE6-5853-4D33-9C76-03C774C25FF8}" dt="2022-01-11T09:38:18.855" v="1485" actId="478"/>
          <ac:spMkLst>
            <pc:docMk/>
            <pc:sldMk cId="3194032739" sldId="311"/>
            <ac:spMk id="36" creationId="{00000000-0000-0000-0000-000000000000}"/>
          </ac:spMkLst>
        </pc:spChg>
        <pc:picChg chg="add del">
          <ac:chgData name="Thuy Linh Do" userId="f60f9f76584ec879" providerId="LiveId" clId="{E222AFE6-5853-4D33-9C76-03C774C25FF8}" dt="2022-01-11T09:38:22.811" v="1487"/>
          <ac:picMkLst>
            <pc:docMk/>
            <pc:sldMk cId="3194032739" sldId="311"/>
            <ac:picMk id="2" creationId="{3E91944B-E38C-41BE-9CBE-A3F8E8433294}"/>
          </ac:picMkLst>
        </pc:picChg>
      </pc:sldChg>
      <pc:sldChg chg="del">
        <pc:chgData name="Thuy Linh Do" userId="f60f9f76584ec879" providerId="LiveId" clId="{E222AFE6-5853-4D33-9C76-03C774C25FF8}" dt="2022-01-11T09:23:24.843" v="1105" actId="2696"/>
        <pc:sldMkLst>
          <pc:docMk/>
          <pc:sldMk cId="210850088" sldId="312"/>
        </pc:sldMkLst>
      </pc:sldChg>
      <pc:sldChg chg="modSp mod">
        <pc:chgData name="Thuy Linh Do" userId="f60f9f76584ec879" providerId="LiveId" clId="{E222AFE6-5853-4D33-9C76-03C774C25FF8}" dt="2022-01-11T09:42:08.561" v="1684" actId="207"/>
        <pc:sldMkLst>
          <pc:docMk/>
          <pc:sldMk cId="626516812" sldId="313"/>
        </pc:sldMkLst>
        <pc:spChg chg="mod">
          <ac:chgData name="Thuy Linh Do" userId="f60f9f76584ec879" providerId="LiveId" clId="{E222AFE6-5853-4D33-9C76-03C774C25FF8}" dt="2022-01-11T09:42:08.561" v="1684" actId="207"/>
          <ac:spMkLst>
            <pc:docMk/>
            <pc:sldMk cId="626516812" sldId="313"/>
            <ac:spMk id="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9:39:29.623" v="1511"/>
          <ac:spMkLst>
            <pc:docMk/>
            <pc:sldMk cId="626516812" sldId="313"/>
            <ac:spMk id="1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9:38:48.136" v="1510" actId="20577"/>
          <ac:spMkLst>
            <pc:docMk/>
            <pc:sldMk cId="626516812" sldId="313"/>
            <ac:spMk id="17" creationId="{00000000-0000-0000-0000-000000000000}"/>
          </ac:spMkLst>
        </pc:spChg>
      </pc:sldChg>
      <pc:sldChg chg="modSp">
        <pc:chgData name="Thuy Linh Do" userId="f60f9f76584ec879" providerId="LiveId" clId="{E222AFE6-5853-4D33-9C76-03C774C25FF8}" dt="2022-01-11T09:44:19.021" v="1744" actId="20577"/>
        <pc:sldMkLst>
          <pc:docMk/>
          <pc:sldMk cId="2275727840" sldId="314"/>
        </pc:sldMkLst>
        <pc:graphicFrameChg chg="mod">
          <ac:chgData name="Thuy Linh Do" userId="f60f9f76584ec879" providerId="LiveId" clId="{E222AFE6-5853-4D33-9C76-03C774C25FF8}" dt="2022-01-11T09:44:19.021" v="1744" actId="20577"/>
          <ac:graphicFrameMkLst>
            <pc:docMk/>
            <pc:sldMk cId="2275727840" sldId="314"/>
            <ac:graphicFrameMk id="2" creationId="{00000000-0000-0000-0000-000000000000}"/>
          </ac:graphicFrameMkLst>
        </pc:graphicFrameChg>
      </pc:sldChg>
      <pc:sldChg chg="addSp delSp modSp mod">
        <pc:chgData name="Thuy Linh Do" userId="f60f9f76584ec879" providerId="LiveId" clId="{E222AFE6-5853-4D33-9C76-03C774C25FF8}" dt="2022-01-11T08:54:15.713" v="258" actId="14100"/>
        <pc:sldMkLst>
          <pc:docMk/>
          <pc:sldMk cId="3342496260" sldId="315"/>
        </pc:sldMkLst>
        <pc:spChg chg="mod">
          <ac:chgData name="Thuy Linh Do" userId="f60f9f76584ec879" providerId="LiveId" clId="{E222AFE6-5853-4D33-9C76-03C774C25FF8}" dt="2022-01-11T08:51:35.489" v="211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51:22.710" v="210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51:45.433" v="229" actId="20577"/>
          <ac:spMkLst>
            <pc:docMk/>
            <pc:sldMk cId="3342496260" sldId="315"/>
            <ac:spMk id="12" creationId="{00000000-0000-0000-0000-000000000000}"/>
          </ac:spMkLst>
        </pc:spChg>
        <pc:picChg chg="add mod">
          <ac:chgData name="Thuy Linh Do" userId="f60f9f76584ec879" providerId="LiveId" clId="{E222AFE6-5853-4D33-9C76-03C774C25FF8}" dt="2022-01-11T08:54:15.713" v="258" actId="14100"/>
          <ac:picMkLst>
            <pc:docMk/>
            <pc:sldMk cId="3342496260" sldId="315"/>
            <ac:picMk id="3" creationId="{F7956E88-CC4D-4814-B89E-12D318B3F9A0}"/>
          </ac:picMkLst>
        </pc:picChg>
        <pc:picChg chg="del">
          <ac:chgData name="Thuy Linh Do" userId="f60f9f76584ec879" providerId="LiveId" clId="{E222AFE6-5853-4D33-9C76-03C774C25FF8}" dt="2022-01-11T08:52:18.892" v="230" actId="478"/>
          <ac:picMkLst>
            <pc:docMk/>
            <pc:sldMk cId="3342496260" sldId="315"/>
            <ac:picMk id="5122" creationId="{00000000-0000-0000-0000-000000000000}"/>
          </ac:picMkLst>
        </pc:picChg>
      </pc:sldChg>
      <pc:sldChg chg="addSp delSp modSp mod modAnim">
        <pc:chgData name="Thuy Linh Do" userId="f60f9f76584ec879" providerId="LiveId" clId="{E222AFE6-5853-4D33-9C76-03C774C25FF8}" dt="2022-01-11T08:54:54.059" v="283" actId="20577"/>
        <pc:sldMkLst>
          <pc:docMk/>
          <pc:sldMk cId="2817977460" sldId="316"/>
        </pc:sldMkLst>
        <pc:spChg chg="mod">
          <ac:chgData name="Thuy Linh Do" userId="f60f9f76584ec879" providerId="LiveId" clId="{E222AFE6-5853-4D33-9C76-03C774C25FF8}" dt="2022-01-11T08:54:38.795" v="259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52:57.791" v="253" actId="5793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E222AFE6-5853-4D33-9C76-03C774C25FF8}" dt="2022-01-11T08:54:54.059" v="283" actId="20577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y Linh Do" userId="f60f9f76584ec879" providerId="LiveId" clId="{E222AFE6-5853-4D33-9C76-03C774C25FF8}" dt="2022-01-11T08:54:10.381" v="257" actId="1076"/>
          <ac:picMkLst>
            <pc:docMk/>
            <pc:sldMk cId="2817977460" sldId="316"/>
            <ac:picMk id="3" creationId="{EB44FFF4-4B72-484C-866E-52C421924F70}"/>
          </ac:picMkLst>
        </pc:picChg>
        <pc:picChg chg="del">
          <ac:chgData name="Thuy Linh Do" userId="f60f9f76584ec879" providerId="LiveId" clId="{E222AFE6-5853-4D33-9C76-03C774C25FF8}" dt="2022-01-11T08:53:00.820" v="254" actId="478"/>
          <ac:picMkLst>
            <pc:docMk/>
            <pc:sldMk cId="2817977460" sldId="316"/>
            <ac:picMk id="6146" creationId="{00000000-0000-0000-0000-000000000000}"/>
          </ac:picMkLst>
        </pc:picChg>
      </pc:sldChg>
      <pc:sldChg chg="del">
        <pc:chgData name="Thuy Linh Do" userId="f60f9f76584ec879" providerId="LiveId" clId="{E222AFE6-5853-4D33-9C76-03C774C25FF8}" dt="2022-01-11T08:55:03.718" v="284" actId="2696"/>
        <pc:sldMkLst>
          <pc:docMk/>
          <pc:sldMk cId="1747082783" sldId="317"/>
        </pc:sldMkLst>
      </pc:sldChg>
      <pc:sldChg chg="addSp delSp modSp mod delAnim modAnim">
        <pc:chgData name="Thuy Linh Do" userId="f60f9f76584ec879" providerId="LiveId" clId="{E222AFE6-5853-4D33-9C76-03C774C25FF8}" dt="2022-01-11T09:52:22.113" v="1751"/>
        <pc:sldMkLst>
          <pc:docMk/>
          <pc:sldMk cId="1165419856" sldId="318"/>
        </pc:sldMkLst>
        <pc:spChg chg="del">
          <ac:chgData name="Thuy Linh Do" userId="f60f9f76584ec879" providerId="LiveId" clId="{E222AFE6-5853-4D33-9C76-03C774C25FF8}" dt="2022-01-11T09:11:55.513" v="888" actId="478"/>
          <ac:spMkLst>
            <pc:docMk/>
            <pc:sldMk cId="1165419856" sldId="318"/>
            <ac:spMk id="2" creationId="{00000000-0000-0000-0000-000000000000}"/>
          </ac:spMkLst>
        </pc:spChg>
        <pc:spChg chg="del">
          <ac:chgData name="Thuy Linh Do" userId="f60f9f76584ec879" providerId="LiveId" clId="{E222AFE6-5853-4D33-9C76-03C774C25FF8}" dt="2022-01-11T09:12:00.320" v="890" actId="478"/>
          <ac:spMkLst>
            <pc:docMk/>
            <pc:sldMk cId="1165419856" sldId="318"/>
            <ac:spMk id="6" creationId="{00000000-0000-0000-0000-000000000000}"/>
          </ac:spMkLst>
        </pc:spChg>
        <pc:spChg chg="mod">
          <ac:chgData name="Thuy Linh Do" userId="f60f9f76584ec879" providerId="LiveId" clId="{E222AFE6-5853-4D33-9C76-03C774C25FF8}" dt="2022-01-11T09:11:13.828" v="882" actId="20577"/>
          <ac:spMkLst>
            <pc:docMk/>
            <pc:sldMk cId="1165419856" sldId="318"/>
            <ac:spMk id="12" creationId="{00000000-0000-0000-0000-000000000000}"/>
          </ac:spMkLst>
        </pc:spChg>
        <pc:spChg chg="add mod">
          <ac:chgData name="Thuy Linh Do" userId="f60f9f76584ec879" providerId="LiveId" clId="{E222AFE6-5853-4D33-9C76-03C774C25FF8}" dt="2022-01-11T09:19:51.964" v="1027" actId="20577"/>
          <ac:spMkLst>
            <pc:docMk/>
            <pc:sldMk cId="1165419856" sldId="318"/>
            <ac:spMk id="13" creationId="{303DA216-9E57-49BF-B700-500D9FA6A97F}"/>
          </ac:spMkLst>
        </pc:spChg>
        <pc:spChg chg="del">
          <ac:chgData name="Thuy Linh Do" userId="f60f9f76584ec879" providerId="LiveId" clId="{E222AFE6-5853-4D33-9C76-03C774C25FF8}" dt="2022-01-11T09:11:57.677" v="889" actId="478"/>
          <ac:spMkLst>
            <pc:docMk/>
            <pc:sldMk cId="1165419856" sldId="318"/>
            <ac:spMk id="18" creationId="{00000000-0000-0000-0000-000000000000}"/>
          </ac:spMkLst>
        </pc:spChg>
        <pc:spChg chg="add mod">
          <ac:chgData name="Thuy Linh Do" userId="f60f9f76584ec879" providerId="LiveId" clId="{E222AFE6-5853-4D33-9C76-03C774C25FF8}" dt="2022-01-11T09:20:11.445" v="1040" actId="20577"/>
          <ac:spMkLst>
            <pc:docMk/>
            <pc:sldMk cId="1165419856" sldId="318"/>
            <ac:spMk id="19" creationId="{596B3408-8A1F-4E01-A833-152673DA6EDF}"/>
          </ac:spMkLst>
        </pc:spChg>
        <pc:spChg chg="add mod">
          <ac:chgData name="Thuy Linh Do" userId="f60f9f76584ec879" providerId="LiveId" clId="{E222AFE6-5853-4D33-9C76-03C774C25FF8}" dt="2022-01-11T09:20:54.249" v="1061" actId="20577"/>
          <ac:spMkLst>
            <pc:docMk/>
            <pc:sldMk cId="1165419856" sldId="318"/>
            <ac:spMk id="20" creationId="{07BC6398-54FD-40F6-9554-4CFB8449DD8A}"/>
          </ac:spMkLst>
        </pc:spChg>
        <pc:spChg chg="add mod">
          <ac:chgData name="Thuy Linh Do" userId="f60f9f76584ec879" providerId="LiveId" clId="{E222AFE6-5853-4D33-9C76-03C774C25FF8}" dt="2022-01-11T09:21:07.204" v="1077" actId="20577"/>
          <ac:spMkLst>
            <pc:docMk/>
            <pc:sldMk cId="1165419856" sldId="318"/>
            <ac:spMk id="21" creationId="{F4603F95-E544-4B6D-940E-FCA445F2FB92}"/>
          </ac:spMkLst>
        </pc:spChg>
        <pc:spChg chg="add mod">
          <ac:chgData name="Thuy Linh Do" userId="f60f9f76584ec879" providerId="LiveId" clId="{E222AFE6-5853-4D33-9C76-03C774C25FF8}" dt="2022-01-11T09:21:20.843" v="1093" actId="20577"/>
          <ac:spMkLst>
            <pc:docMk/>
            <pc:sldMk cId="1165419856" sldId="318"/>
            <ac:spMk id="22" creationId="{76000C63-53CF-48EC-B4D1-1B18195265E5}"/>
          </ac:spMkLst>
        </pc:spChg>
        <pc:graphicFrameChg chg="add del mod">
          <ac:chgData name="Thuy Linh Do" userId="f60f9f76584ec879" providerId="LiveId" clId="{E222AFE6-5853-4D33-9C76-03C774C25FF8}" dt="2022-01-11T09:12:52.580" v="895" actId="478"/>
          <ac:graphicFrameMkLst>
            <pc:docMk/>
            <pc:sldMk cId="1165419856" sldId="318"/>
            <ac:graphicFrameMk id="4" creationId="{0F48E10F-0307-4194-99F0-EC07B8C741C5}"/>
          </ac:graphicFrameMkLst>
        </pc:graphicFrameChg>
        <pc:graphicFrameChg chg="add mod modGraphic">
          <ac:chgData name="Thuy Linh Do" userId="f60f9f76584ec879" providerId="LiveId" clId="{E222AFE6-5853-4D33-9C76-03C774C25FF8}" dt="2022-01-11T09:51:49.193" v="1745" actId="12385"/>
          <ac:graphicFrameMkLst>
            <pc:docMk/>
            <pc:sldMk cId="1165419856" sldId="318"/>
            <ac:graphicFrameMk id="7" creationId="{BA464EEC-70F4-4172-83E0-577C652E284A}"/>
          </ac:graphicFrameMkLst>
        </pc:graphicFrameChg>
        <pc:picChg chg="add mod">
          <ac:chgData name="Thuy Linh Do" userId="f60f9f76584ec879" providerId="LiveId" clId="{E222AFE6-5853-4D33-9C76-03C774C25FF8}" dt="2022-01-11T09:11:52.497" v="887" actId="1076"/>
          <ac:picMkLst>
            <pc:docMk/>
            <pc:sldMk cId="1165419856" sldId="318"/>
            <ac:picMk id="3" creationId="{ECC9A945-AD28-4058-9CF6-7A85DECE9B2C}"/>
          </ac:picMkLst>
        </pc:picChg>
        <pc:picChg chg="del">
          <ac:chgData name="Thuy Linh Do" userId="f60f9f76584ec879" providerId="LiveId" clId="{E222AFE6-5853-4D33-9C76-03C774C25FF8}" dt="2022-01-11T09:11:46.324" v="885" actId="478"/>
          <ac:picMkLst>
            <pc:docMk/>
            <pc:sldMk cId="1165419856" sldId="318"/>
            <ac:picMk id="5" creationId="{00000000-0000-0000-0000-000000000000}"/>
          </ac:picMkLst>
        </pc:picChg>
        <pc:picChg chg="add mod">
          <ac:chgData name="Thuy Linh Do" userId="f60f9f76584ec879" providerId="LiveId" clId="{E222AFE6-5853-4D33-9C76-03C774C25FF8}" dt="2022-01-11T09:18:33.275" v="1019" actId="14100"/>
          <ac:picMkLst>
            <pc:docMk/>
            <pc:sldMk cId="1165419856" sldId="318"/>
            <ac:picMk id="10" creationId="{123307D3-0ADA-4502-A351-3B887EB4D5E3}"/>
          </ac:picMkLst>
        </pc:picChg>
        <pc:cxnChg chg="del">
          <ac:chgData name="Thuy Linh Do" userId="f60f9f76584ec879" providerId="LiveId" clId="{E222AFE6-5853-4D33-9C76-03C774C25FF8}" dt="2022-01-11T09:12:03.756" v="891" actId="478"/>
          <ac:cxnSpMkLst>
            <pc:docMk/>
            <pc:sldMk cId="1165419856" sldId="318"/>
            <ac:cxnSpMk id="15" creationId="{00000000-0000-0000-0000-000000000000}"/>
          </ac:cxnSpMkLst>
        </pc:cxnChg>
      </pc:sldChg>
      <pc:sldChg chg="del">
        <pc:chgData name="Thuy Linh Do" userId="f60f9f76584ec879" providerId="LiveId" clId="{E222AFE6-5853-4D33-9C76-03C774C25FF8}" dt="2022-01-11T09:21:44.136" v="1094" actId="2696"/>
        <pc:sldMkLst>
          <pc:docMk/>
          <pc:sldMk cId="3543368715" sldId="319"/>
        </pc:sldMkLst>
      </pc:sldChg>
      <pc:sldChg chg="del">
        <pc:chgData name="Thuy Linh Do" userId="f60f9f76584ec879" providerId="LiveId" clId="{E222AFE6-5853-4D33-9C76-03C774C25FF8}" dt="2022-01-11T09:21:50.645" v="1095" actId="2696"/>
        <pc:sldMkLst>
          <pc:docMk/>
          <pc:sldMk cId="3232464722" sldId="320"/>
        </pc:sldMkLst>
      </pc:sldChg>
      <pc:sldChg chg="del">
        <pc:chgData name="Thuy Linh Do" userId="f60f9f76584ec879" providerId="LiveId" clId="{E222AFE6-5853-4D33-9C76-03C774C25FF8}" dt="2022-01-11T09:23:28.826" v="1106" actId="2696"/>
        <pc:sldMkLst>
          <pc:docMk/>
          <pc:sldMk cId="3880528065" sldId="321"/>
        </pc:sldMkLst>
      </pc:sldChg>
      <pc:sldChg chg="del">
        <pc:chgData name="Thuy Linh Do" userId="f60f9f76584ec879" providerId="LiveId" clId="{E222AFE6-5853-4D33-9C76-03C774C25FF8}" dt="2022-01-11T09:23:32.425" v="1107" actId="2696"/>
        <pc:sldMkLst>
          <pc:docMk/>
          <pc:sldMk cId="3993627709" sldId="322"/>
        </pc:sldMkLst>
      </pc:sldChg>
      <pc:sldChg chg="del">
        <pc:chgData name="Thuy Linh Do" userId="f60f9f76584ec879" providerId="LiveId" clId="{E222AFE6-5853-4D33-9C76-03C774C25FF8}" dt="2022-01-11T09:23:38.103" v="1108" actId="2696"/>
        <pc:sldMkLst>
          <pc:docMk/>
          <pc:sldMk cId="3673179135" sldId="323"/>
        </pc:sldMkLst>
      </pc:sldChg>
      <pc:sldChg chg="del">
        <pc:chgData name="Thuy Linh Do" userId="f60f9f76584ec879" providerId="LiveId" clId="{E222AFE6-5853-4D33-9C76-03C774C25FF8}" dt="2022-01-11T09:23:41.888" v="1109" actId="2696"/>
        <pc:sldMkLst>
          <pc:docMk/>
          <pc:sldMk cId="2219611358" sldId="324"/>
        </pc:sldMkLst>
      </pc:sldChg>
      <pc:sldChg chg="del">
        <pc:chgData name="Thuy Linh Do" userId="f60f9f76584ec879" providerId="LiveId" clId="{E222AFE6-5853-4D33-9C76-03C774C25FF8}" dt="2022-01-11T09:37:35.277" v="1481" actId="2696"/>
        <pc:sldMkLst>
          <pc:docMk/>
          <pc:sldMk cId="2141101352" sldId="325"/>
        </pc:sldMkLst>
      </pc:sldChg>
      <pc:sldChg chg="addSp delSp modSp mod">
        <pc:chgData name="Thuy Linh Do" userId="f60f9f76584ec879" providerId="LiveId" clId="{E222AFE6-5853-4D33-9C76-03C774C25FF8}" dt="2022-01-11T09:02:07.911" v="552" actId="1076"/>
        <pc:sldMkLst>
          <pc:docMk/>
          <pc:sldMk cId="3280264759" sldId="326"/>
        </pc:sldMkLst>
        <pc:spChg chg="mod">
          <ac:chgData name="Thuy Linh Do" userId="f60f9f76584ec879" providerId="LiveId" clId="{E222AFE6-5853-4D33-9C76-03C774C25FF8}" dt="2022-01-11T09:01:09.034" v="547"/>
          <ac:spMkLst>
            <pc:docMk/>
            <pc:sldMk cId="3280264759" sldId="326"/>
            <ac:spMk id="1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9:01:34.695" v="548"/>
          <ac:spMkLst>
            <pc:docMk/>
            <pc:sldMk cId="3280264759" sldId="326"/>
            <ac:spMk id="15" creationId="{00000000-0000-0000-0000-000000000000}"/>
          </ac:spMkLst>
        </pc:spChg>
        <pc:spChg chg="mod">
          <ac:chgData name="Thuy Linh Do" userId="f60f9f76584ec879" providerId="LiveId" clId="{E222AFE6-5853-4D33-9C76-03C774C25FF8}" dt="2022-01-11T09:00:50.344" v="546" actId="20577"/>
          <ac:spMkLst>
            <pc:docMk/>
            <pc:sldMk cId="3280264759" sldId="326"/>
            <ac:spMk id="17" creationId="{00000000-0000-0000-0000-000000000000}"/>
          </ac:spMkLst>
        </pc:spChg>
        <pc:picChg chg="del">
          <ac:chgData name="Thuy Linh Do" userId="f60f9f76584ec879" providerId="LiveId" clId="{E222AFE6-5853-4D33-9C76-03C774C25FF8}" dt="2022-01-11T09:01:59.764" v="549" actId="478"/>
          <ac:picMkLst>
            <pc:docMk/>
            <pc:sldMk cId="3280264759" sldId="326"/>
            <ac:picMk id="2" creationId="{00000000-0000-0000-0000-000000000000}"/>
          </ac:picMkLst>
        </pc:picChg>
        <pc:picChg chg="add mod">
          <ac:chgData name="Thuy Linh Do" userId="f60f9f76584ec879" providerId="LiveId" clId="{E222AFE6-5853-4D33-9C76-03C774C25FF8}" dt="2022-01-11T09:02:07.911" v="552" actId="1076"/>
          <ac:picMkLst>
            <pc:docMk/>
            <pc:sldMk cId="3280264759" sldId="326"/>
            <ac:picMk id="3" creationId="{76CE5B2B-92B5-4E74-B9AD-109A48532E1E}"/>
          </ac:picMkLst>
        </pc:picChg>
      </pc:sldChg>
      <pc:sldChg chg="addSp delSp modSp mod">
        <pc:chgData name="Thuy Linh Do" userId="f60f9f76584ec879" providerId="LiveId" clId="{E222AFE6-5853-4D33-9C76-03C774C25FF8}" dt="2022-01-11T09:23:17.340" v="1104" actId="1076"/>
        <pc:sldMkLst>
          <pc:docMk/>
          <pc:sldMk cId="2138508035" sldId="327"/>
        </pc:sldMkLst>
        <pc:spChg chg="mod">
          <ac:chgData name="Thuy Linh Do" userId="f60f9f76584ec879" providerId="LiveId" clId="{E222AFE6-5853-4D33-9C76-03C774C25FF8}" dt="2022-01-11T09:22:15.741" v="1096"/>
          <ac:spMkLst>
            <pc:docMk/>
            <pc:sldMk cId="2138508035" sldId="327"/>
            <ac:spMk id="12" creationId="{00000000-0000-0000-0000-000000000000}"/>
          </ac:spMkLst>
        </pc:spChg>
        <pc:spChg chg="mod">
          <ac:chgData name="Thuy Linh Do" userId="f60f9f76584ec879" providerId="LiveId" clId="{E222AFE6-5853-4D33-9C76-03C774C25FF8}" dt="2022-01-11T09:22:36.056" v="1097"/>
          <ac:spMkLst>
            <pc:docMk/>
            <pc:sldMk cId="2138508035" sldId="327"/>
            <ac:spMk id="13" creationId="{00000000-0000-0000-0000-000000000000}"/>
          </ac:spMkLst>
        </pc:spChg>
        <pc:graphicFrameChg chg="del mod">
          <ac:chgData name="Thuy Linh Do" userId="f60f9f76584ec879" providerId="LiveId" clId="{E222AFE6-5853-4D33-9C76-03C774C25FF8}" dt="2022-01-11T09:22:41.514" v="1101" actId="478"/>
          <ac:graphicFrameMkLst>
            <pc:docMk/>
            <pc:sldMk cId="2138508035" sldId="327"/>
            <ac:graphicFrameMk id="6" creationId="{00000000-0000-0000-0000-000000000000}"/>
          </ac:graphicFrameMkLst>
        </pc:graphicFrameChg>
        <pc:picChg chg="add mod">
          <ac:chgData name="Thuy Linh Do" userId="f60f9f76584ec879" providerId="LiveId" clId="{E222AFE6-5853-4D33-9C76-03C774C25FF8}" dt="2022-01-11T09:23:17.340" v="1104" actId="1076"/>
          <ac:picMkLst>
            <pc:docMk/>
            <pc:sldMk cId="2138508035" sldId="327"/>
            <ac:picMk id="2" creationId="{A332D554-AB3A-4124-B23E-D21716860B3A}"/>
          </ac:picMkLst>
        </pc:picChg>
      </pc:sldChg>
      <pc:sldChg chg="del">
        <pc:chgData name="Thuy Linh Do" userId="f60f9f76584ec879" providerId="LiveId" clId="{E222AFE6-5853-4D33-9C76-03C774C25FF8}" dt="2022-01-11T09:37:41.755" v="1482" actId="2696"/>
        <pc:sldMkLst>
          <pc:docMk/>
          <pc:sldMk cId="2613626937" sldId="328"/>
        </pc:sldMkLst>
      </pc:sldChg>
      <pc:sldChg chg="addSp delSp modSp mod">
        <pc:chgData name="Thuy Linh Do" userId="f60f9f76584ec879" providerId="LiveId" clId="{E222AFE6-5853-4D33-9C76-03C774C25FF8}" dt="2022-01-11T09:42:40.502" v="1688"/>
        <pc:sldMkLst>
          <pc:docMk/>
          <pc:sldMk cId="1480562979" sldId="329"/>
        </pc:sldMkLst>
        <pc:spChg chg="del">
          <ac:chgData name="Thuy Linh Do" userId="f60f9f76584ec879" providerId="LiveId" clId="{E222AFE6-5853-4D33-9C76-03C774C25FF8}" dt="2022-01-11T09:42:34.301" v="1685" actId="478"/>
          <ac:spMkLst>
            <pc:docMk/>
            <pc:sldMk cId="1480562979" sldId="329"/>
            <ac:spMk id="21" creationId="{00000000-0000-0000-0000-000000000000}"/>
          </ac:spMkLst>
        </pc:spChg>
        <pc:spChg chg="del">
          <ac:chgData name="Thuy Linh Do" userId="f60f9f76584ec879" providerId="LiveId" clId="{E222AFE6-5853-4D33-9C76-03C774C25FF8}" dt="2022-01-11T09:42:36.581" v="1686" actId="478"/>
          <ac:spMkLst>
            <pc:docMk/>
            <pc:sldMk cId="1480562979" sldId="329"/>
            <ac:spMk id="22" creationId="{00000000-0000-0000-0000-000000000000}"/>
          </ac:spMkLst>
        </pc:spChg>
        <pc:spChg chg="del">
          <ac:chgData name="Thuy Linh Do" userId="f60f9f76584ec879" providerId="LiveId" clId="{E222AFE6-5853-4D33-9C76-03C774C25FF8}" dt="2022-01-11T09:42:38.440" v="1687" actId="478"/>
          <ac:spMkLst>
            <pc:docMk/>
            <pc:sldMk cId="1480562979" sldId="329"/>
            <ac:spMk id="23" creationId="{00000000-0000-0000-0000-000000000000}"/>
          </ac:spMkLst>
        </pc:spChg>
        <pc:spChg chg="add mod">
          <ac:chgData name="Thuy Linh Do" userId="f60f9f76584ec879" providerId="LiveId" clId="{E222AFE6-5853-4D33-9C76-03C774C25FF8}" dt="2022-01-11T09:42:40.502" v="1688"/>
          <ac:spMkLst>
            <pc:docMk/>
            <pc:sldMk cId="1480562979" sldId="329"/>
            <ac:spMk id="30" creationId="{148834C7-4F65-4AF7-AE51-06D9D54ECBD8}"/>
          </ac:spMkLst>
        </pc:spChg>
        <pc:spChg chg="add mod">
          <ac:chgData name="Thuy Linh Do" userId="f60f9f76584ec879" providerId="LiveId" clId="{E222AFE6-5853-4D33-9C76-03C774C25FF8}" dt="2022-01-11T09:42:40.502" v="1688"/>
          <ac:spMkLst>
            <pc:docMk/>
            <pc:sldMk cId="1480562979" sldId="329"/>
            <ac:spMk id="31" creationId="{386EF3F7-08A2-4C91-9423-410AC4170B6D}"/>
          </ac:spMkLst>
        </pc:spChg>
        <pc:spChg chg="add mod">
          <ac:chgData name="Thuy Linh Do" userId="f60f9f76584ec879" providerId="LiveId" clId="{E222AFE6-5853-4D33-9C76-03C774C25FF8}" dt="2022-01-11T09:42:40.502" v="1688"/>
          <ac:spMkLst>
            <pc:docMk/>
            <pc:sldMk cId="1480562979" sldId="329"/>
            <ac:spMk id="32" creationId="{F44AE588-9FB3-426F-B3E3-8EF4C38DF8CF}"/>
          </ac:spMkLst>
        </pc:spChg>
      </pc:sldChg>
      <pc:sldChg chg="delSp modSp mod">
        <pc:chgData name="Thuy Linh Do" userId="f60f9f76584ec879" providerId="LiveId" clId="{E222AFE6-5853-4D33-9C76-03C774C25FF8}" dt="2022-01-11T09:43:17.907" v="1692" actId="20577"/>
        <pc:sldMkLst>
          <pc:docMk/>
          <pc:sldMk cId="387957963" sldId="330"/>
        </pc:sldMkLst>
        <pc:spChg chg="mod">
          <ac:chgData name="Thuy Linh Do" userId="f60f9f76584ec879" providerId="LiveId" clId="{E222AFE6-5853-4D33-9C76-03C774C25FF8}" dt="2022-01-11T09:43:17.907" v="1692" actId="20577"/>
          <ac:spMkLst>
            <pc:docMk/>
            <pc:sldMk cId="387957963" sldId="330"/>
            <ac:spMk id="2" creationId="{00000000-0000-0000-0000-000000000000}"/>
          </ac:spMkLst>
        </pc:spChg>
        <pc:spChg chg="del">
          <ac:chgData name="Thuy Linh Do" userId="f60f9f76584ec879" providerId="LiveId" clId="{E222AFE6-5853-4D33-9C76-03C774C25FF8}" dt="2022-01-11T09:42:51.814" v="1690" actId="478"/>
          <ac:spMkLst>
            <pc:docMk/>
            <pc:sldMk cId="387957963" sldId="330"/>
            <ac:spMk id="16" creationId="{00000000-0000-0000-0000-000000000000}"/>
          </ac:spMkLst>
        </pc:spChg>
        <pc:spChg chg="del">
          <ac:chgData name="Thuy Linh Do" userId="f60f9f76584ec879" providerId="LiveId" clId="{E222AFE6-5853-4D33-9C76-03C774C25FF8}" dt="2022-01-11T09:42:51.012" v="1689" actId="478"/>
          <ac:spMkLst>
            <pc:docMk/>
            <pc:sldMk cId="387957963" sldId="330"/>
            <ac:spMk id="17" creationId="{00000000-0000-0000-0000-000000000000}"/>
          </ac:spMkLst>
        </pc:spChg>
      </pc:sldChg>
      <pc:sldChg chg="addSp delSp modSp add mod modAnim">
        <pc:chgData name="Thuy Linh Do" userId="f60f9f76584ec879" providerId="LiveId" clId="{E222AFE6-5853-4D33-9C76-03C774C25FF8}" dt="2022-01-12T01:49:52.970" v="2011" actId="115"/>
        <pc:sldMkLst>
          <pc:docMk/>
          <pc:sldMk cId="305804402" sldId="331"/>
        </pc:sldMkLst>
        <pc:spChg chg="add del mod">
          <ac:chgData name="Thuy Linh Do" userId="f60f9f76584ec879" providerId="LiveId" clId="{E222AFE6-5853-4D33-9C76-03C774C25FF8}" dt="2022-01-11T09:25:56.170" v="1178" actId="478"/>
          <ac:spMkLst>
            <pc:docMk/>
            <pc:sldMk cId="305804402" sldId="331"/>
            <ac:spMk id="4" creationId="{9F6DF79C-25D6-46A0-8CE2-F7FB6D3FA608}"/>
          </ac:spMkLst>
        </pc:spChg>
        <pc:spChg chg="add mod">
          <ac:chgData name="Thuy Linh Do" userId="f60f9f76584ec879" providerId="LiveId" clId="{E222AFE6-5853-4D33-9C76-03C774C25FF8}" dt="2022-01-11T09:26:22.462" v="1190" actId="255"/>
          <ac:spMkLst>
            <pc:docMk/>
            <pc:sldMk cId="305804402" sldId="331"/>
            <ac:spMk id="5" creationId="{BB7BB10E-9FF0-403E-ADDD-BC6A8E3FD539}"/>
          </ac:spMkLst>
        </pc:spChg>
        <pc:spChg chg="add del mod">
          <ac:chgData name="Thuy Linh Do" userId="f60f9f76584ec879" providerId="LiveId" clId="{E222AFE6-5853-4D33-9C76-03C774C25FF8}" dt="2022-01-11T09:24:51.416" v="1114" actId="478"/>
          <ac:spMkLst>
            <pc:docMk/>
            <pc:sldMk cId="305804402" sldId="331"/>
            <ac:spMk id="10" creationId="{92FE0A95-68A8-48A2-B7E2-1512A26E3813}"/>
          </ac:spMkLst>
        </pc:spChg>
        <pc:spChg chg="del">
          <ac:chgData name="Thuy Linh Do" userId="f60f9f76584ec879" providerId="LiveId" clId="{E222AFE6-5853-4D33-9C76-03C774C25FF8}" dt="2022-01-11T09:24:02.552" v="1111" actId="478"/>
          <ac:spMkLst>
            <pc:docMk/>
            <pc:sldMk cId="305804402" sldId="331"/>
            <ac:spMk id="13" creationId="{00000000-0000-0000-0000-000000000000}"/>
          </ac:spMkLst>
        </pc:spChg>
        <pc:spChg chg="add mod">
          <ac:chgData name="Thuy Linh Do" userId="f60f9f76584ec879" providerId="LiveId" clId="{E222AFE6-5853-4D33-9C76-03C774C25FF8}" dt="2022-01-12T01:49:52.970" v="2011" actId="115"/>
          <ac:spMkLst>
            <pc:docMk/>
            <pc:sldMk cId="305804402" sldId="331"/>
            <ac:spMk id="13" creationId="{D868C929-ADC7-4EF9-81C6-D55E7CDC9584}"/>
          </ac:spMkLst>
        </pc:spChg>
        <pc:spChg chg="add mod">
          <ac:chgData name="Thuy Linh Do" userId="f60f9f76584ec879" providerId="LiveId" clId="{E222AFE6-5853-4D33-9C76-03C774C25FF8}" dt="2022-01-11T09:25:22.168" v="1173" actId="20577"/>
          <ac:spMkLst>
            <pc:docMk/>
            <pc:sldMk cId="305804402" sldId="331"/>
            <ac:spMk id="14" creationId="{CB6FDE05-F242-4F7C-82F3-5F3D2E9CA046}"/>
          </ac:spMkLst>
        </pc:spChg>
      </pc:sldChg>
      <pc:sldChg chg="addSp modSp add mod modAnim">
        <pc:chgData name="Thuy Linh Do" userId="f60f9f76584ec879" providerId="LiveId" clId="{E222AFE6-5853-4D33-9C76-03C774C25FF8}" dt="2022-01-12T01:49:45.590" v="2010" actId="115"/>
        <pc:sldMkLst>
          <pc:docMk/>
          <pc:sldMk cId="1629807324" sldId="332"/>
        </pc:sldMkLst>
        <pc:spChg chg="mod">
          <ac:chgData name="Thuy Linh Do" userId="f60f9f76584ec879" providerId="LiveId" clId="{E222AFE6-5853-4D33-9C76-03C774C25FF8}" dt="2022-01-11T09:33:55.288" v="1270" actId="20577"/>
          <ac:spMkLst>
            <pc:docMk/>
            <pc:sldMk cId="1629807324" sldId="332"/>
            <ac:spMk id="5" creationId="{BB7BB10E-9FF0-403E-ADDD-BC6A8E3FD539}"/>
          </ac:spMkLst>
        </pc:spChg>
        <pc:spChg chg="add mod">
          <ac:chgData name="Thuy Linh Do" userId="f60f9f76584ec879" providerId="LiveId" clId="{E222AFE6-5853-4D33-9C76-03C774C25FF8}" dt="2022-01-12T01:49:45.590" v="2010" actId="115"/>
          <ac:spMkLst>
            <pc:docMk/>
            <pc:sldMk cId="1629807324" sldId="332"/>
            <ac:spMk id="10" creationId="{AF70413D-BB78-469C-B9EF-A57B0FED4B18}"/>
          </ac:spMkLst>
        </pc:spChg>
        <pc:spChg chg="mod">
          <ac:chgData name="Thuy Linh Do" userId="f60f9f76584ec879" providerId="LiveId" clId="{E222AFE6-5853-4D33-9C76-03C774C25FF8}" dt="2022-01-11T09:33:39.535" v="1265" actId="20577"/>
          <ac:spMkLst>
            <pc:docMk/>
            <pc:sldMk cId="1629807324" sldId="332"/>
            <ac:spMk id="14" creationId="{CB6FDE05-F242-4F7C-82F3-5F3D2E9CA046}"/>
          </ac:spMkLst>
        </pc:spChg>
      </pc:sldChg>
      <pc:sldChg chg="addSp modSp add mod modAnim">
        <pc:chgData name="Thuy Linh Do" userId="f60f9f76584ec879" providerId="LiveId" clId="{E222AFE6-5853-4D33-9C76-03C774C25FF8}" dt="2022-01-12T01:49:21.771" v="2008" actId="115"/>
        <pc:sldMkLst>
          <pc:docMk/>
          <pc:sldMk cId="2945247612" sldId="333"/>
        </pc:sldMkLst>
        <pc:spChg chg="mod">
          <ac:chgData name="Thuy Linh Do" userId="f60f9f76584ec879" providerId="LiveId" clId="{E222AFE6-5853-4D33-9C76-03C774C25FF8}" dt="2022-01-11T09:34:48.097" v="1339" actId="14100"/>
          <ac:spMkLst>
            <pc:docMk/>
            <pc:sldMk cId="2945247612" sldId="333"/>
            <ac:spMk id="5" creationId="{BB7BB10E-9FF0-403E-ADDD-BC6A8E3FD539}"/>
          </ac:spMkLst>
        </pc:spChg>
        <pc:spChg chg="add mod">
          <ac:chgData name="Thuy Linh Do" userId="f60f9f76584ec879" providerId="LiveId" clId="{E222AFE6-5853-4D33-9C76-03C774C25FF8}" dt="2022-01-12T01:49:21.771" v="2008" actId="115"/>
          <ac:spMkLst>
            <pc:docMk/>
            <pc:sldMk cId="2945247612" sldId="333"/>
            <ac:spMk id="10" creationId="{AD3AAB9B-8220-4ABF-AE30-6DE5A173DF62}"/>
          </ac:spMkLst>
        </pc:spChg>
        <pc:spChg chg="mod">
          <ac:chgData name="Thuy Linh Do" userId="f60f9f76584ec879" providerId="LiveId" clId="{E222AFE6-5853-4D33-9C76-03C774C25FF8}" dt="2022-01-11T09:34:30.919" v="1322" actId="20577"/>
          <ac:spMkLst>
            <pc:docMk/>
            <pc:sldMk cId="2945247612" sldId="333"/>
            <ac:spMk id="14" creationId="{CB6FDE05-F242-4F7C-82F3-5F3D2E9CA046}"/>
          </ac:spMkLst>
        </pc:spChg>
      </pc:sldChg>
      <pc:sldChg chg="addSp modSp add mod modAnim">
        <pc:chgData name="Thuy Linh Do" userId="f60f9f76584ec879" providerId="LiveId" clId="{E222AFE6-5853-4D33-9C76-03C774C25FF8}" dt="2022-01-12T01:52:00.004" v="2015" actId="115"/>
        <pc:sldMkLst>
          <pc:docMk/>
          <pc:sldMk cId="2907520819" sldId="334"/>
        </pc:sldMkLst>
        <pc:spChg chg="mod">
          <ac:chgData name="Thuy Linh Do" userId="f60f9f76584ec879" providerId="LiveId" clId="{E222AFE6-5853-4D33-9C76-03C774C25FF8}" dt="2022-01-11T09:36:04.554" v="1432" actId="20577"/>
          <ac:spMkLst>
            <pc:docMk/>
            <pc:sldMk cId="2907520819" sldId="334"/>
            <ac:spMk id="5" creationId="{BB7BB10E-9FF0-403E-ADDD-BC6A8E3FD539}"/>
          </ac:spMkLst>
        </pc:spChg>
        <pc:spChg chg="add mod">
          <ac:chgData name="Thuy Linh Do" userId="f60f9f76584ec879" providerId="LiveId" clId="{E222AFE6-5853-4D33-9C76-03C774C25FF8}" dt="2022-01-12T01:52:00.004" v="2015" actId="115"/>
          <ac:spMkLst>
            <pc:docMk/>
            <pc:sldMk cId="2907520819" sldId="334"/>
            <ac:spMk id="10" creationId="{AD437EBF-AA4C-47DB-AB19-03114ED1B8E2}"/>
          </ac:spMkLst>
        </pc:spChg>
        <pc:spChg chg="mod">
          <ac:chgData name="Thuy Linh Do" userId="f60f9f76584ec879" providerId="LiveId" clId="{E222AFE6-5853-4D33-9C76-03C774C25FF8}" dt="2022-01-11T09:35:49.277" v="1423" actId="20577"/>
          <ac:spMkLst>
            <pc:docMk/>
            <pc:sldMk cId="2907520819" sldId="334"/>
            <ac:spMk id="14" creationId="{CB6FDE05-F242-4F7C-82F3-5F3D2E9CA046}"/>
          </ac:spMkLst>
        </pc:spChg>
      </pc:sldChg>
      <pc:sldChg chg="addSp modSp add mod modAnim">
        <pc:chgData name="Thuy Linh Do" userId="f60f9f76584ec879" providerId="LiveId" clId="{E222AFE6-5853-4D33-9C76-03C774C25FF8}" dt="2022-01-12T01:52:57.584" v="2018" actId="113"/>
        <pc:sldMkLst>
          <pc:docMk/>
          <pc:sldMk cId="2615542125" sldId="335"/>
        </pc:sldMkLst>
        <pc:spChg chg="mod">
          <ac:chgData name="Thuy Linh Do" userId="f60f9f76584ec879" providerId="LiveId" clId="{E222AFE6-5853-4D33-9C76-03C774C25FF8}" dt="2022-01-11T09:37:09.620" v="1480" actId="20577"/>
          <ac:spMkLst>
            <pc:docMk/>
            <pc:sldMk cId="2615542125" sldId="335"/>
            <ac:spMk id="5" creationId="{BB7BB10E-9FF0-403E-ADDD-BC6A8E3FD539}"/>
          </ac:spMkLst>
        </pc:spChg>
        <pc:spChg chg="add mod">
          <ac:chgData name="Thuy Linh Do" userId="f60f9f76584ec879" providerId="LiveId" clId="{E222AFE6-5853-4D33-9C76-03C774C25FF8}" dt="2022-01-12T01:52:57.584" v="2018" actId="113"/>
          <ac:spMkLst>
            <pc:docMk/>
            <pc:sldMk cId="2615542125" sldId="335"/>
            <ac:spMk id="10" creationId="{6F342902-2EC8-46EB-9D3E-6A1F96FDD55B}"/>
          </ac:spMkLst>
        </pc:spChg>
        <pc:spChg chg="mod">
          <ac:chgData name="Thuy Linh Do" userId="f60f9f76584ec879" providerId="LiveId" clId="{E222AFE6-5853-4D33-9C76-03C774C25FF8}" dt="2022-01-11T09:36:51.533" v="1471" actId="20577"/>
          <ac:spMkLst>
            <pc:docMk/>
            <pc:sldMk cId="2615542125" sldId="335"/>
            <ac:spMk id="14" creationId="{CB6FDE05-F242-4F7C-82F3-5F3D2E9CA046}"/>
          </ac:spMkLst>
        </pc:spChg>
      </pc:sldChg>
      <pc:sldChg chg="addSp delSp modSp add mod">
        <pc:chgData name="Thuy Linh Do" userId="f60f9f76584ec879" providerId="LiveId" clId="{E222AFE6-5853-4D33-9C76-03C774C25FF8}" dt="2022-01-11T09:57:41.492" v="1841" actId="122"/>
        <pc:sldMkLst>
          <pc:docMk/>
          <pc:sldMk cId="3562743205" sldId="336"/>
        </pc:sldMkLst>
        <pc:spChg chg="del">
          <ac:chgData name="Thuy Linh Do" userId="f60f9f76584ec879" providerId="LiveId" clId="{E222AFE6-5853-4D33-9C76-03C774C25FF8}" dt="2022-01-11T09:54:00.017" v="1758" actId="478"/>
          <ac:spMkLst>
            <pc:docMk/>
            <pc:sldMk cId="3562743205" sldId="336"/>
            <ac:spMk id="2" creationId="{00000000-0000-0000-0000-000000000000}"/>
          </ac:spMkLst>
        </pc:spChg>
        <pc:graphicFrameChg chg="add del">
          <ac:chgData name="Thuy Linh Do" userId="f60f9f76584ec879" providerId="LiveId" clId="{E222AFE6-5853-4D33-9C76-03C774C25FF8}" dt="2022-01-11T09:54:30.864" v="1760" actId="3680"/>
          <ac:graphicFrameMkLst>
            <pc:docMk/>
            <pc:sldMk cId="3562743205" sldId="336"/>
            <ac:graphicFrameMk id="3" creationId="{F1B1C15D-8EDC-4999-82C4-128FA7C8B46C}"/>
          </ac:graphicFrameMkLst>
        </pc:graphicFrameChg>
        <pc:graphicFrameChg chg="add mod modGraphic">
          <ac:chgData name="Thuy Linh Do" userId="f60f9f76584ec879" providerId="LiveId" clId="{E222AFE6-5853-4D33-9C76-03C774C25FF8}" dt="2022-01-11T09:57:41.492" v="1841" actId="122"/>
          <ac:graphicFrameMkLst>
            <pc:docMk/>
            <pc:sldMk cId="3562743205" sldId="336"/>
            <ac:graphicFrameMk id="4" creationId="{FB8D936D-9D6E-47FD-BB20-8F6D203799D9}"/>
          </ac:graphicFrameMkLst>
        </pc:graphicFrameChg>
      </pc:sldChg>
      <pc:sldChg chg="addSp delSp modSp add mod modAnim">
        <pc:chgData name="Thuy Linh Do" userId="f60f9f76584ec879" providerId="LiveId" clId="{E222AFE6-5853-4D33-9C76-03C774C25FF8}" dt="2022-01-12T01:47:26.279" v="2002" actId="255"/>
        <pc:sldMkLst>
          <pc:docMk/>
          <pc:sldMk cId="1072969023" sldId="337"/>
        </pc:sldMkLst>
        <pc:spChg chg="del">
          <ac:chgData name="Thuy Linh Do" userId="f60f9f76584ec879" providerId="LiveId" clId="{E222AFE6-5853-4D33-9C76-03C774C25FF8}" dt="2022-01-12T01:29:38.824" v="1843" actId="478"/>
          <ac:spMkLst>
            <pc:docMk/>
            <pc:sldMk cId="1072969023" sldId="337"/>
            <ac:spMk id="2" creationId="{00000000-0000-0000-0000-000000000000}"/>
          </ac:spMkLst>
        </pc:spChg>
        <pc:spChg chg="add mod">
          <ac:chgData name="Thuy Linh Do" userId="f60f9f76584ec879" providerId="LiveId" clId="{E222AFE6-5853-4D33-9C76-03C774C25FF8}" dt="2022-01-12T01:47:26.279" v="2002" actId="255"/>
          <ac:spMkLst>
            <pc:docMk/>
            <pc:sldMk cId="1072969023" sldId="337"/>
            <ac:spMk id="9" creationId="{35C20020-642B-4EDF-BE02-FE9C4B9F36F5}"/>
          </ac:spMkLst>
        </pc:spChg>
        <pc:picChg chg="mod">
          <ac:chgData name="Thuy Linh Do" userId="f60f9f76584ec879" providerId="LiveId" clId="{E222AFE6-5853-4D33-9C76-03C774C25FF8}" dt="2022-01-12T01:30:39.940" v="1848" actId="1076"/>
          <ac:picMkLst>
            <pc:docMk/>
            <pc:sldMk cId="1072969023" sldId="337"/>
            <ac:picMk id="3" creationId="{8391EA28-1440-48F0-AC22-6C7A252E0320}"/>
          </ac:picMkLst>
        </pc:picChg>
        <pc:picChg chg="add mod">
          <ac:chgData name="Thuy Linh Do" userId="f60f9f76584ec879" providerId="LiveId" clId="{E222AFE6-5853-4D33-9C76-03C774C25FF8}" dt="2022-01-12T01:38:58.235" v="1893" actId="1076"/>
          <ac:picMkLst>
            <pc:docMk/>
            <pc:sldMk cId="1072969023" sldId="337"/>
            <ac:picMk id="5" creationId="{B02356BB-864D-44F6-8881-6723A1363D97}"/>
          </ac:picMkLst>
        </pc:picChg>
      </pc:sldChg>
    </pc:docChg>
  </pc:docChgLst>
  <pc:docChgLst>
    <pc:chgData name="Thuy Linh Do" userId="f60f9f76584ec879" providerId="LiveId" clId="{964EFD15-BAF5-4BF2-8F04-A36684B0CB18}"/>
    <pc:docChg chg="custSel modSld">
      <pc:chgData name="Thuy Linh Do" userId="f60f9f76584ec879" providerId="LiveId" clId="{964EFD15-BAF5-4BF2-8F04-A36684B0CB18}" dt="2022-01-11T03:11:10.327" v="127" actId="20577"/>
      <pc:docMkLst>
        <pc:docMk/>
      </pc:docMkLst>
      <pc:sldChg chg="addSp delSp modSp mod">
        <pc:chgData name="Thuy Linh Do" userId="f60f9f76584ec879" providerId="LiveId" clId="{964EFD15-BAF5-4BF2-8F04-A36684B0CB18}" dt="2022-01-11T02:58:30.307" v="65" actId="1076"/>
        <pc:sldMkLst>
          <pc:docMk/>
          <pc:sldMk cId="252621157" sldId="256"/>
        </pc:sldMkLst>
        <pc:spChg chg="mod">
          <ac:chgData name="Thuy Linh Do" userId="f60f9f76584ec879" providerId="LiveId" clId="{964EFD15-BAF5-4BF2-8F04-A36684B0CB18}" dt="2022-01-11T02:55:56.978" v="58" actId="122"/>
          <ac:spMkLst>
            <pc:docMk/>
            <pc:sldMk cId="252621157" sldId="256"/>
            <ac:spMk id="14" creationId="{00000000-0000-0000-0000-000000000000}"/>
          </ac:spMkLst>
        </pc:spChg>
        <pc:spChg chg="mod">
          <ac:chgData name="Thuy Linh Do" userId="f60f9f76584ec879" providerId="LiveId" clId="{964EFD15-BAF5-4BF2-8F04-A36684B0CB18}" dt="2022-01-11T02:54:52.144" v="0" actId="14100"/>
          <ac:spMkLst>
            <pc:docMk/>
            <pc:sldMk cId="252621157" sldId="256"/>
            <ac:spMk id="16" creationId="{00000000-0000-0000-0000-000000000000}"/>
          </ac:spMkLst>
        </pc:spChg>
        <pc:spChg chg="mod">
          <ac:chgData name="Thuy Linh Do" userId="f60f9f76584ec879" providerId="LiveId" clId="{964EFD15-BAF5-4BF2-8F04-A36684B0CB18}" dt="2022-01-11T02:55:11.603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964EFD15-BAF5-4BF2-8F04-A36684B0CB18}" dt="2022-01-11T02:54:55.796" v="2" actId="20577"/>
          <ac:spMkLst>
            <pc:docMk/>
            <pc:sldMk cId="252621157" sldId="256"/>
            <ac:spMk id="18" creationId="{00000000-0000-0000-0000-000000000000}"/>
          </ac:spMkLst>
        </pc:spChg>
        <pc:picChg chg="add mod">
          <ac:chgData name="Thuy Linh Do" userId="f60f9f76584ec879" providerId="LiveId" clId="{964EFD15-BAF5-4BF2-8F04-A36684B0CB18}" dt="2022-01-11T02:58:30.307" v="65" actId="1076"/>
          <ac:picMkLst>
            <pc:docMk/>
            <pc:sldMk cId="252621157" sldId="256"/>
            <ac:picMk id="2" creationId="{EB95E02B-453B-47F3-836B-50E674D6B0E6}"/>
          </ac:picMkLst>
        </pc:picChg>
        <pc:picChg chg="del">
          <ac:chgData name="Thuy Linh Do" userId="f60f9f76584ec879" providerId="LiveId" clId="{964EFD15-BAF5-4BF2-8F04-A36684B0CB18}" dt="2022-01-11T02:58:04.320" v="59" actId="478"/>
          <ac:picMkLst>
            <pc:docMk/>
            <pc:sldMk cId="252621157" sldId="256"/>
            <ac:picMk id="11" creationId="{00000000-0000-0000-0000-000000000000}"/>
          </ac:picMkLst>
        </pc:picChg>
      </pc:sldChg>
      <pc:sldChg chg="modSp mod">
        <pc:chgData name="Thuy Linh Do" userId="f60f9f76584ec879" providerId="LiveId" clId="{964EFD15-BAF5-4BF2-8F04-A36684B0CB18}" dt="2022-01-11T03:00:54.028" v="74" actId="20577"/>
        <pc:sldMkLst>
          <pc:docMk/>
          <pc:sldMk cId="2021924275" sldId="275"/>
        </pc:sldMkLst>
        <pc:spChg chg="mod">
          <ac:chgData name="Thuy Linh Do" userId="f60f9f76584ec879" providerId="LiveId" clId="{964EFD15-BAF5-4BF2-8F04-A36684B0CB18}" dt="2022-01-11T03:00:54.028" v="74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modSp mod">
        <pc:chgData name="Thuy Linh Do" userId="f60f9f76584ec879" providerId="LiveId" clId="{964EFD15-BAF5-4BF2-8F04-A36684B0CB18}" dt="2022-01-11T03:11:10.327" v="127" actId="20577"/>
        <pc:sldMkLst>
          <pc:docMk/>
          <pc:sldMk cId="658201877" sldId="302"/>
        </pc:sldMkLst>
        <pc:spChg chg="mod">
          <ac:chgData name="Thuy Linh Do" userId="f60f9f76584ec879" providerId="LiveId" clId="{964EFD15-BAF5-4BF2-8F04-A36684B0CB18}" dt="2022-01-11T03:01:54.236" v="8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964EFD15-BAF5-4BF2-8F04-A36684B0CB18}" dt="2022-01-11T03:11:10.327" v="127" actId="20577"/>
          <ac:spMkLst>
            <pc:docMk/>
            <pc:sldMk cId="658201877" sldId="302"/>
            <ac:spMk id="22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HEALTHY LIVING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Things to go out</a:t>
          </a:r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4D34579A-D08A-4E9D-B0CA-6D1F986E7460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Healthy activities</a:t>
          </a:r>
        </a:p>
      </dgm:t>
    </dgm:pt>
    <dgm:pt modelId="{3767878D-9188-4EDE-B794-72364805D09D}" type="parTrans" cxnId="{BB3C0FA3-C3DB-4E00-BBDB-FA07DC035DB4}">
      <dgm:prSet/>
      <dgm:spPr/>
      <dgm:t>
        <a:bodyPr/>
        <a:lstStyle/>
        <a:p>
          <a:endParaRPr lang="en-US"/>
        </a:p>
      </dgm:t>
    </dgm:pt>
    <dgm:pt modelId="{03C441E1-2E66-4223-BDC5-7A7459FED054}" type="sibTrans" cxnId="{BB3C0FA3-C3DB-4E00-BBDB-FA07DC035DB4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2"/>
      <dgm:spPr/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2"/>
      <dgm:spPr/>
    </dgm:pt>
    <dgm:pt modelId="{EE8BFEBA-4E6C-40E1-B342-40D339E029FF}" type="pres">
      <dgm:prSet presAssocID="{AFB6757D-97B1-4663-A950-106220254434}" presName="hierChild3" presStyleCnt="0"/>
      <dgm:spPr/>
    </dgm:pt>
    <dgm:pt modelId="{4C2B9838-41FE-4EE2-9A9D-BC6DCDD3E863}" type="pres">
      <dgm:prSet presAssocID="{3767878D-9188-4EDE-B794-72364805D09D}" presName="Name19" presStyleLbl="parChTrans1D2" presStyleIdx="1" presStyleCnt="2"/>
      <dgm:spPr/>
    </dgm:pt>
    <dgm:pt modelId="{CC28B766-D66F-479F-A521-8ED68EAC9F59}" type="pres">
      <dgm:prSet presAssocID="{4D34579A-D08A-4E9D-B0CA-6D1F986E7460}" presName="Name21" presStyleCnt="0"/>
      <dgm:spPr/>
    </dgm:pt>
    <dgm:pt modelId="{0DCA6F82-B375-4D77-8B4B-7D3A033CD767}" type="pres">
      <dgm:prSet presAssocID="{4D34579A-D08A-4E9D-B0CA-6D1F986E7460}" presName="level2Shape" presStyleLbl="node2" presStyleIdx="1" presStyleCnt="2"/>
      <dgm:spPr/>
    </dgm:pt>
    <dgm:pt modelId="{8C68B5F7-6840-4E78-828F-43F0C96BF673}" type="pres">
      <dgm:prSet presAssocID="{4D34579A-D08A-4E9D-B0CA-6D1F986E7460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CA601583-C0E3-438D-8BC3-73D26F7578F7}" type="presOf" srcId="{3767878D-9188-4EDE-B794-72364805D09D}" destId="{4C2B9838-41FE-4EE2-9A9D-BC6DCDD3E863}" srcOrd="0" destOrd="0" presId="urn:microsoft.com/office/officeart/2005/8/layout/hierarchy6"/>
    <dgm:cxn modelId="{BB3C0FA3-C3DB-4E00-BBDB-FA07DC035DB4}" srcId="{66138440-8C7F-42A6-AFCE-20CD97ADA595}" destId="{4D34579A-D08A-4E9D-B0CA-6D1F986E7460}" srcOrd="1" destOrd="0" parTransId="{3767878D-9188-4EDE-B794-72364805D09D}" sibTransId="{03C441E1-2E66-4223-BDC5-7A7459FED054}"/>
    <dgm:cxn modelId="{9040F6C0-C1CE-4C72-8EEF-5ADAA1E5955F}" type="presOf" srcId="{4D34579A-D08A-4E9D-B0CA-6D1F986E7460}" destId="{0DCA6F82-B375-4D77-8B4B-7D3A033CD767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7B37724C-A2F4-40BE-BA2D-FB85233D9F45}" type="presParOf" srcId="{EF41AB95-AFCD-4378-B7AC-90EEB91AAC91}" destId="{4C2B9838-41FE-4EE2-9A9D-BC6DCDD3E863}" srcOrd="2" destOrd="0" presId="urn:microsoft.com/office/officeart/2005/8/layout/hierarchy6"/>
    <dgm:cxn modelId="{D568473C-9113-4E86-B990-53CEB35904C3}" type="presParOf" srcId="{EF41AB95-AFCD-4378-B7AC-90EEB91AAC91}" destId="{CC28B766-D66F-479F-A521-8ED68EAC9F59}" srcOrd="3" destOrd="0" presId="urn:microsoft.com/office/officeart/2005/8/layout/hierarchy6"/>
    <dgm:cxn modelId="{507C4E78-2379-4376-AA34-3DA7A007A2C9}" type="presParOf" srcId="{CC28B766-D66F-479F-A521-8ED68EAC9F59}" destId="{0DCA6F82-B375-4D77-8B4B-7D3A033CD767}" srcOrd="0" destOrd="0" presId="urn:microsoft.com/office/officeart/2005/8/layout/hierarchy6"/>
    <dgm:cxn modelId="{57261D60-382C-4E8B-91FE-AE949F81F16E}" type="presParOf" srcId="{CC28B766-D66F-479F-A521-8ED68EAC9F59}" destId="{8C68B5F7-6840-4E78-828F-43F0C96BF673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69375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Vocabulary</a:t>
          </a:r>
        </a:p>
      </dsp:txBody>
      <dsp:txXfrm>
        <a:off x="0" y="2169375"/>
        <a:ext cx="2121962" cy="1671597"/>
      </dsp:txXfrm>
    </dsp:sp>
    <dsp:sp modelId="{F88AC81A-2BC5-4E80-A859-27A859164080}">
      <dsp:nvSpPr>
        <dsp:cNvPr id="0" name=""/>
        <dsp:cNvSpPr/>
      </dsp:nvSpPr>
      <dsp:spPr>
        <a:xfrm>
          <a:off x="0" y="219177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Topic of the unit</a:t>
          </a:r>
        </a:p>
      </dsp:txBody>
      <dsp:txXfrm>
        <a:off x="0" y="219177"/>
        <a:ext cx="2121962" cy="1671597"/>
      </dsp:txXfrm>
    </dsp:sp>
    <dsp:sp modelId="{900A6C8C-2B7C-4F16-8523-B2C8E70FE539}">
      <dsp:nvSpPr>
        <dsp:cNvPr id="0" name=""/>
        <dsp:cNvSpPr/>
      </dsp:nvSpPr>
      <dsp:spPr>
        <a:xfrm>
          <a:off x="3482103" y="358477"/>
          <a:ext cx="2089497" cy="1392998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HEALTHY LIVING</a:t>
          </a:r>
        </a:p>
      </dsp:txBody>
      <dsp:txXfrm>
        <a:off x="3522903" y="399277"/>
        <a:ext cx="2007897" cy="1311398"/>
      </dsp:txXfrm>
    </dsp:sp>
    <dsp:sp modelId="{4F25D1CD-CD2D-4831-80B6-B15A0B4A4043}">
      <dsp:nvSpPr>
        <dsp:cNvPr id="0" name=""/>
        <dsp:cNvSpPr/>
      </dsp:nvSpPr>
      <dsp:spPr>
        <a:xfrm>
          <a:off x="3168679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1358173" y="0"/>
              </a:moveTo>
              <a:lnTo>
                <a:pt x="1358173" y="278599"/>
              </a:lnTo>
              <a:lnTo>
                <a:pt x="0" y="278599"/>
              </a:lnTo>
              <a:lnTo>
                <a:pt x="0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123930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Things to go out</a:t>
          </a:r>
        </a:p>
      </dsp:txBody>
      <dsp:txXfrm>
        <a:off x="2164730" y="2349475"/>
        <a:ext cx="2007897" cy="1311398"/>
      </dsp:txXfrm>
    </dsp:sp>
    <dsp:sp modelId="{4C2B9838-41FE-4EE2-9A9D-BC6DCDD3E863}">
      <dsp:nvSpPr>
        <dsp:cNvPr id="0" name=""/>
        <dsp:cNvSpPr/>
      </dsp:nvSpPr>
      <dsp:spPr>
        <a:xfrm>
          <a:off x="4526852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599"/>
              </a:lnTo>
              <a:lnTo>
                <a:pt x="1358173" y="278599"/>
              </a:lnTo>
              <a:lnTo>
                <a:pt x="1358173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6F82-B375-4D77-8B4B-7D3A033CD767}">
      <dsp:nvSpPr>
        <dsp:cNvPr id="0" name=""/>
        <dsp:cNvSpPr/>
      </dsp:nvSpPr>
      <dsp:spPr>
        <a:xfrm>
          <a:off x="4840277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Healthy activities</a:t>
          </a:r>
        </a:p>
      </dsp:txBody>
      <dsp:txXfrm>
        <a:off x="4881077" y="2349475"/>
        <a:ext cx="2007897" cy="1311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dictionary/english/like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ictionary.cambridge.org/dictionary/english/people" TargetMode="External"/><Relationship Id="rId5" Type="http://schemas.openxmlformats.org/officeDocument/2006/relationships/hyperlink" Target="https://dictionary.cambridge.org/dictionary/english/support" TargetMode="External"/><Relationship Id="rId4" Type="http://schemas.openxmlformats.org/officeDocument/2006/relationships/hyperlink" Target="https://dictionary.cambridge.org/dictionary/english/enjoy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ictionary.cambridge.org/dictionary/english/become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ictionary.cambridge.org/dictionary/english/organization" TargetMode="External"/><Relationship Id="rId4" Type="http://schemas.openxmlformats.org/officeDocument/2006/relationships/hyperlink" Target="https://dictionary.cambridge.org/dictionary/english/member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6B4E3-52C5-916B-1EE8-A0D9BB726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7648FF-9FA3-F344-A9BE-FB93D7439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7CECF4-9C30-0FEF-EAA2-9B46B013E8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Secret Code Chart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 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letter. Work in teams, decode the secret word. One team member will come to the board to write the answer</a:t>
            </a:r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94B4E-8395-C72A-73BE-EF5D35FE70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8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Great! Now we’ve learned some useful words about healthy living. Let’s see how these words are used in a real conversation.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at the picture. Read these sentences and decide Yes or No. </a:t>
            </a:r>
            <a:r>
              <a:rPr lang="vi-V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check after reading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02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ss to close their books, listen once, find the word, phrase related to the topic. -&gt; play the audio-&gt; ask the answer.</a:t>
            </a:r>
          </a:p>
          <a:p>
            <a:pPr lvl="0"/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ss open their books. </a:t>
            </a:r>
            <a:r>
              <a:rPr lang="vi-VN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read the dialogue silently in their books Play the audio recording 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twice</a:t>
            </a:r>
            <a:r>
              <a:rPr lang="vi-VN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Ask students to listen carefully and check the pronunciation.</a:t>
            </a:r>
            <a:endParaRPr lang="en-US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2  ss read. Give fb. Check the word.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90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8C1D2-EEF0-EF73-E2A8-EFB42B9F0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D37F0B-3A48-3982-5C46-C810E9EF49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623D1B-8A16-FC32-04DD-BC81E850E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you have read the dialogue. Let’s see if you understand it. Read the sentences and choose the best answer.</a:t>
            </a:r>
            <a:endParaRPr lang="en-US" i="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5B343-4794-8B6E-4253-8C9C3AC805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52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job! In the dialogue, we saw many activities and things people use outdoors. Now look at these pictures. Can you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match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correct words or phrases under each picture?”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know the words now. Let’s use them in sentences. Complete each sentence with a word from the conversation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374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15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Verb phrase : do exercise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371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 down two daily activities you usually do. Then decide if they are good or bad for health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C67A9-97A3-6B58-A863-1F403BFF6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DDC47F-0152-D642-B48C-6904A5B705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94841D-F15A-A5EA-A103-A112772105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899E3-AED8-B798-0445-6BE660E5C7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997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E912C-B6E3-DCEB-491E-960CC055A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9B3CB2-2C6E-AB28-7FB0-306DB9A3E2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D4BC0C-E919-2283-CE83-8BE573CD2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98AA1-242F-F297-4564-367355C34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337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5F9F9-734A-C56C-A92A-5D0151DB6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6F83E4-0391-4568-4D13-DC3E807E1A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26153D-14B0-1707-B7B3-E5C92DFD78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activities are good for health, such as </a:t>
            </a:r>
            <a:r>
              <a:rPr lang="en-US" b="1" dirty="0"/>
              <a:t>walking, swimming, and eating breakfast</a:t>
            </a:r>
            <a:r>
              <a:rPr lang="en-US" dirty="0"/>
              <a:t>. They give us energy, make our bodies strong, and help us stay active.</a:t>
            </a:r>
          </a:p>
          <a:p>
            <a:r>
              <a:rPr lang="en-US" dirty="0"/>
              <a:t>However, some activities can be </a:t>
            </a:r>
            <a:r>
              <a:rPr lang="en-US" b="1" dirty="0"/>
              <a:t>bad if we do them too much or too little</a:t>
            </a:r>
            <a:endParaRPr lang="en-US" dirty="0"/>
          </a:p>
          <a:p>
            <a:r>
              <a:rPr lang="en-US" dirty="0"/>
              <a:t>The most important thing is </a:t>
            </a:r>
            <a:r>
              <a:rPr lang="en-US" b="1" dirty="0"/>
              <a:t>balance</a:t>
            </a:r>
            <a:r>
              <a:rPr lang="en-US" dirty="0"/>
              <a:t>. We should keep good habits every day and avoid unhealthy ones to stay healthy and happy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F7851-DB9D-1A3C-ECCD-D662B58470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542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repeat 4 words?</a:t>
            </a:r>
          </a:p>
          <a:p>
            <a:r>
              <a:rPr lang="en-US" dirty="0" err="1"/>
              <a:t>Congrat</a:t>
            </a:r>
            <a:r>
              <a:rPr lang="en-US" dirty="0"/>
              <a:t> winning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06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vi-VN" sz="120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stay strong and healthy, we need to eat fruit, drink water, do exercise, and sleep well. All of these are part of healthy living</a:t>
            </a:r>
            <a:r>
              <a:rPr lang="en-US" sz="120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vi-VN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oday we are going to learn about healthy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living.</a:t>
            </a:r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liked"/>
              </a:rPr>
              <a:t>liked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enjoyed"/>
              </a:rPr>
              <a:t>enjoyed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supported"/>
              </a:rPr>
              <a:t>supported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by many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people"/>
              </a:rPr>
              <a:t>people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are the vegetables?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become"/>
              </a:rPr>
              <a:t>become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member"/>
              </a:rPr>
              <a:t>member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an 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organization"/>
              </a:rPr>
              <a:t>organization</a:t>
            </a:r>
            <a:endParaRPr 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do something with or be with someone or something: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43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 sunburn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36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55B6B-9C3D-C508-9F36-5EA3C491C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3D10BEF-5CEA-7E27-71A3-05A69323CA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A25F2D-3E99-7BA7-9E3F-971264D408FD}"/>
              </a:ext>
            </a:extLst>
          </p:cNvPr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BRAINSTORMING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B9554E6-51C9-9118-D882-218BFA6D8172}"/>
              </a:ext>
            </a:extLst>
          </p:cNvPr>
          <p:cNvSpPr/>
          <p:nvPr/>
        </p:nvSpPr>
        <p:spPr>
          <a:xfrm>
            <a:off x="2443425" y="1158486"/>
            <a:ext cx="6901109" cy="323673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  <a:p>
            <a:pPr algn="ctr"/>
            <a:r>
              <a:rPr lang="vi-VN" sz="4000" b="1" dirty="0">
                <a:solidFill>
                  <a:schemeClr val="tx1"/>
                </a:solidFill>
              </a:rPr>
              <a:t>Secret Code Game</a:t>
            </a:r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54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EC50CD-2C52-1AFD-7FD2-D80D6D797B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03568"/>
            <a:ext cx="12192000" cy="219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0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87966" y="165093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F7941E"/>
                </a:solidFill>
              </a:rPr>
              <a:t>join</a:t>
            </a:r>
            <a:r>
              <a:rPr lang="en-US" sz="4800" b="1">
                <a:solidFill>
                  <a:srgbClr val="F7941E"/>
                </a:solidFill>
              </a:rPr>
              <a:t> </a:t>
            </a:r>
            <a:r>
              <a:rPr lang="en-US" sz="4400" b="1">
                <a:solidFill>
                  <a:srgbClr val="F7941E"/>
                </a:solidFill>
                <a:cs typeface="Calibri" panose="020F0502020204030204" pitchFamily="34" charset="0"/>
              </a:rPr>
              <a:t>(v)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6463" y="4261117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tham</a:t>
            </a:r>
            <a:r>
              <a:rPr lang="en-US" sz="3600" dirty="0"/>
              <a:t> </a:t>
            </a:r>
            <a:r>
              <a:rPr lang="en-US" sz="3600" dirty="0" err="1"/>
              <a:t>gia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553415" y="3123163"/>
            <a:ext cx="16369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dʒɔɪn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573" y="1650933"/>
            <a:ext cx="4125647" cy="4125647"/>
          </a:xfrm>
          <a:prstGeom prst="rect">
            <a:avLst/>
          </a:prstGeom>
        </p:spPr>
      </p:pic>
      <p:pic>
        <p:nvPicPr>
          <p:cNvPr id="3" name="join">
            <a:hlinkClick r:id="" action="ppaction://media"/>
            <a:extLst>
              <a:ext uri="{FF2B5EF4-FFF2-40B4-BE49-F238E27FC236}">
                <a16:creationId xmlns:a16="http://schemas.microsoft.com/office/drawing/2014/main" id="{58E55EC7-B171-AFA3-D1D7-972770A1E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7343" y="1949254"/>
            <a:ext cx="718240" cy="71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87966" y="165093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Bring along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6462" y="4261117"/>
            <a:ext cx="4368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mang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, </a:t>
            </a:r>
            <a:r>
              <a:rPr lang="en-US" sz="3600" dirty="0" err="1"/>
              <a:t>đem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621694" y="2961580"/>
            <a:ext cx="1393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A9A5"/>
                </a:solidFill>
              </a:rPr>
              <a:t>/</a:t>
            </a:r>
            <a:r>
              <a:rPr lang="en-US" sz="3600" b="1" dirty="0" err="1">
                <a:solidFill>
                  <a:srgbClr val="00A9A5"/>
                </a:solidFill>
              </a:rPr>
              <a:t>brɪŋ</a:t>
            </a:r>
            <a:r>
              <a:rPr lang="en-US" sz="36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A66899-7337-FFDB-1A33-E136686A2B73}"/>
              </a:ext>
            </a:extLst>
          </p:cNvPr>
          <p:cNvSpPr/>
          <p:nvPr/>
        </p:nvSpPr>
        <p:spPr>
          <a:xfrm>
            <a:off x="3480582" y="2961579"/>
            <a:ext cx="15584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A9A5"/>
                </a:solidFill>
              </a:rPr>
              <a:t>/</a:t>
            </a:r>
            <a:r>
              <a:rPr lang="en-US" sz="3600" b="1" dirty="0" err="1">
                <a:solidFill>
                  <a:srgbClr val="00A9A5"/>
                </a:solidFill>
              </a:rPr>
              <a:t>əˈlɒŋ</a:t>
            </a:r>
            <a:r>
              <a:rPr lang="en-US" sz="36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6" name="bring along">
            <a:hlinkClick r:id="" action="ppaction://media"/>
            <a:extLst>
              <a:ext uri="{FF2B5EF4-FFF2-40B4-BE49-F238E27FC236}">
                <a16:creationId xmlns:a16="http://schemas.microsoft.com/office/drawing/2014/main" id="{37CB2233-2A54-44E4-A381-A30CA2C075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4284" y="2064692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32175D-6719-C8AE-0C15-5412C44D39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7319" y="1282081"/>
            <a:ext cx="3331118" cy="508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0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87966" y="165093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sunburn (n)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9473" y="4305946"/>
            <a:ext cx="4368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cháy</a:t>
            </a:r>
            <a:r>
              <a:rPr lang="en-US" sz="3600" dirty="0"/>
              <a:t> </a:t>
            </a:r>
            <a:r>
              <a:rPr lang="en-US" sz="3600" dirty="0" err="1"/>
              <a:t>nắng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943087" y="2961579"/>
            <a:ext cx="1220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A9A5"/>
                </a:solidFill>
              </a:rPr>
              <a:t>/</a:t>
            </a:r>
            <a:r>
              <a:rPr lang="en-US" sz="3600" b="1" dirty="0" err="1">
                <a:solidFill>
                  <a:srgbClr val="00A9A5"/>
                </a:solidFill>
              </a:rPr>
              <a:t>sʌn</a:t>
            </a:r>
            <a:r>
              <a:rPr lang="en-US" sz="36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A66899-7337-FFDB-1A33-E136686A2B73}"/>
              </a:ext>
            </a:extLst>
          </p:cNvPr>
          <p:cNvSpPr/>
          <p:nvPr/>
        </p:nvSpPr>
        <p:spPr>
          <a:xfrm>
            <a:off x="3215211" y="2961579"/>
            <a:ext cx="14045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A9A5"/>
                </a:solidFill>
              </a:rPr>
              <a:t>/</a:t>
            </a:r>
            <a:r>
              <a:rPr lang="en-US" sz="3600" b="1" dirty="0" err="1">
                <a:solidFill>
                  <a:srgbClr val="00A9A5"/>
                </a:solidFill>
              </a:rPr>
              <a:t>bɜːn</a:t>
            </a:r>
            <a:r>
              <a:rPr lang="en-US" sz="36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8" name="sunburn">
            <a:hlinkClick r:id="" action="ppaction://media"/>
            <a:extLst>
              <a:ext uri="{FF2B5EF4-FFF2-40B4-BE49-F238E27FC236}">
                <a16:creationId xmlns:a16="http://schemas.microsoft.com/office/drawing/2014/main" id="{B14413E3-A9E3-AC0F-ED83-FB8D76A5C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791" y="2080501"/>
            <a:ext cx="487363" cy="487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443C4A-DC24-DDC8-E6DB-CCAFD10307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3132" y="2046863"/>
            <a:ext cx="4869985" cy="3122094"/>
          </a:xfrm>
          <a:prstGeom prst="rect">
            <a:avLst/>
          </a:prstGeom>
        </p:spPr>
      </p:pic>
      <p:sp>
        <p:nvSpPr>
          <p:cNvPr id="11" name="Google Shape;1881;p31">
            <a:extLst>
              <a:ext uri="{FF2B5EF4-FFF2-40B4-BE49-F238E27FC236}">
                <a16:creationId xmlns:a16="http://schemas.microsoft.com/office/drawing/2014/main" id="{03F67477-A4C0-3BBF-4607-255CCAC9268D}"/>
              </a:ext>
            </a:extLst>
          </p:cNvPr>
          <p:cNvSpPr txBox="1">
            <a:spLocks/>
          </p:cNvSpPr>
          <p:nvPr/>
        </p:nvSpPr>
        <p:spPr>
          <a:xfrm>
            <a:off x="787965" y="5361801"/>
            <a:ext cx="63582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49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712569"/>
              </p:ext>
            </p:extLst>
          </p:nvPr>
        </p:nvGraphicFramePr>
        <p:xfrm>
          <a:off x="1733963" y="1168155"/>
          <a:ext cx="8324437" cy="54713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678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92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6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784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86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>
                          <a:solidFill>
                            <a:schemeClr val="tx1"/>
                          </a:solidFill>
                        </a:rPr>
                        <a:t>popular (a)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</a:rPr>
                        <a:t>/ˈ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</a:rPr>
                        <a:t>pɒpjələr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</a:rPr>
                        <a:t>/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0" kern="1200" dirty="0" err="1">
                          <a:solidFill>
                            <a:schemeClr val="tx1"/>
                          </a:solidFill>
                        </a:rPr>
                        <a:t>phổ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</a:rPr>
                        <a:t>biến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</a:rPr>
                        <a:t>nổi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</a:rPr>
                        <a:t>tiếng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351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>
                          <a:solidFill>
                            <a:schemeClr val="tx1"/>
                          </a:solidFill>
                        </a:rPr>
                        <a:t>fresh (a)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</a:rPr>
                        <a:t>freʃ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</a:rPr>
                        <a:t>/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>
                          <a:solidFill>
                            <a:schemeClr val="tx1"/>
                          </a:solidFill>
                        </a:rPr>
                        <a:t>tươi, mới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34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</a:rPr>
                        <a:t>join (v)</a:t>
                      </a: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</a:rPr>
                        <a:t>dʒɔɪn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</a:rPr>
                        <a:t>/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</a:rPr>
                        <a:t>tham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</a:rPr>
                        <a:t>gia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34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bring along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2500" b="0" dirty="0" err="1">
                          <a:solidFill>
                            <a:schemeClr val="tx1"/>
                          </a:solidFill>
                        </a:rPr>
                        <a:t>brɪŋ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</a:rPr>
                        <a:t>//</a:t>
                      </a:r>
                      <a:r>
                        <a:rPr lang="en-US" sz="2500" b="0" dirty="0" err="1">
                          <a:solidFill>
                            <a:schemeClr val="tx1"/>
                          </a:solidFill>
                        </a:rPr>
                        <a:t>əˈlɒŋ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500" b="0" kern="12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</a:rPr>
                        <a:t>mang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</a:rPr>
                        <a:t>theo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</a:rPr>
                        <a:t>đem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</a:rPr>
                        <a:t>theo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243582"/>
                  </a:ext>
                </a:extLst>
              </a:tr>
              <a:tr h="9734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sunburn (n)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2500" b="0" dirty="0" err="1">
                          <a:solidFill>
                            <a:schemeClr val="tx1"/>
                          </a:solidFill>
                        </a:rPr>
                        <a:t>sʌn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</a:rPr>
                        <a:t>/ /</a:t>
                      </a:r>
                      <a:r>
                        <a:rPr lang="en-US" sz="2500" b="0" dirty="0" err="1">
                          <a:solidFill>
                            <a:schemeClr val="tx1"/>
                          </a:solidFill>
                        </a:rPr>
                        <a:t>bɜːn</a:t>
                      </a:r>
                      <a:r>
                        <a:rPr lang="en-US" sz="2500" b="0" dirty="0">
                          <a:solidFill>
                            <a:schemeClr val="tx1"/>
                          </a:solidFill>
                        </a:rPr>
                        <a:t>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 err="1"/>
                        <a:t>cháy</a:t>
                      </a:r>
                      <a:r>
                        <a:rPr lang="en-US" sz="2500" dirty="0"/>
                        <a:t> </a:t>
                      </a:r>
                      <a:r>
                        <a:rPr lang="en-US" sz="2500" dirty="0" err="1"/>
                        <a:t>nắng</a:t>
                      </a:r>
                      <a:endParaRPr lang="en-US" sz="25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1086178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2" name="popular">
            <a:hlinkClick r:id="" action="ppaction://media"/>
            <a:extLst>
              <a:ext uri="{FF2B5EF4-FFF2-40B4-BE49-F238E27FC236}">
                <a16:creationId xmlns:a16="http://schemas.microsoft.com/office/drawing/2014/main" id="{BF345DFF-7441-A5B5-F8C8-B8C8596BA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9764" y="1820660"/>
            <a:ext cx="487363" cy="487363"/>
          </a:xfrm>
          <a:prstGeom prst="rect">
            <a:avLst/>
          </a:prstGeom>
        </p:spPr>
      </p:pic>
      <p:pic>
        <p:nvPicPr>
          <p:cNvPr id="3" name="fresh">
            <a:hlinkClick r:id="" action="ppaction://media"/>
            <a:extLst>
              <a:ext uri="{FF2B5EF4-FFF2-40B4-BE49-F238E27FC236}">
                <a16:creationId xmlns:a16="http://schemas.microsoft.com/office/drawing/2014/main" id="{643AEC4B-EA9D-931C-2007-E4A6E76E2E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501" y="2757143"/>
            <a:ext cx="487363" cy="487363"/>
          </a:xfrm>
          <a:prstGeom prst="rect">
            <a:avLst/>
          </a:prstGeom>
        </p:spPr>
      </p:pic>
      <p:pic>
        <p:nvPicPr>
          <p:cNvPr id="7" name="join">
            <a:hlinkClick r:id="" action="ppaction://media"/>
            <a:extLst>
              <a:ext uri="{FF2B5EF4-FFF2-40B4-BE49-F238E27FC236}">
                <a16:creationId xmlns:a16="http://schemas.microsoft.com/office/drawing/2014/main" id="{CBE6F411-FDD6-C891-ED23-2E869BFCDB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9764" y="3717120"/>
            <a:ext cx="487363" cy="487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56406B-B2A7-2884-A9AA-2BE9DE368121}"/>
              </a:ext>
            </a:extLst>
          </p:cNvPr>
          <p:cNvSpPr/>
          <p:nvPr/>
        </p:nvSpPr>
        <p:spPr>
          <a:xfrm>
            <a:off x="6120179" y="4764500"/>
            <a:ext cx="18473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2500" dirty="0"/>
          </a:p>
        </p:txBody>
      </p:sp>
      <p:pic>
        <p:nvPicPr>
          <p:cNvPr id="9" name="bring along">
            <a:hlinkClick r:id="" action="ppaction://media"/>
            <a:extLst>
              <a:ext uri="{FF2B5EF4-FFF2-40B4-BE49-F238E27FC236}">
                <a16:creationId xmlns:a16="http://schemas.microsoft.com/office/drawing/2014/main" id="{DA393ADD-2C98-6EAD-46F3-38D7EAAC244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9764" y="4754191"/>
            <a:ext cx="487363" cy="487363"/>
          </a:xfrm>
          <a:prstGeom prst="rect">
            <a:avLst/>
          </a:prstGeom>
        </p:spPr>
      </p:pic>
      <p:pic>
        <p:nvPicPr>
          <p:cNvPr id="10" name="sunburn">
            <a:hlinkClick r:id="" action="ppaction://media"/>
            <a:extLst>
              <a:ext uri="{FF2B5EF4-FFF2-40B4-BE49-F238E27FC236}">
                <a16:creationId xmlns:a16="http://schemas.microsoft.com/office/drawing/2014/main" id="{DE1F0C07-089B-AA3B-F36B-133F96F49D8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9764" y="5881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767B57-266C-0147-F49A-67FC83403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4764"/>
            <a:ext cx="6574523" cy="5148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E8D6BD-7B30-F6FD-16E6-7DD171E7437A}"/>
              </a:ext>
            </a:extLst>
          </p:cNvPr>
          <p:cNvSpPr txBox="1"/>
          <p:nvPr/>
        </p:nvSpPr>
        <p:spPr>
          <a:xfrm>
            <a:off x="6805820" y="1635747"/>
            <a:ext cx="6097656" cy="3367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250000"/>
              </a:lnSpc>
              <a:buNone/>
            </a:pPr>
            <a:r>
              <a:rPr lang="en-US" sz="3000" dirty="0">
                <a:effectLst/>
                <a:ea typeface="Times" panose="02020603050405020304" pitchFamily="18" charset="0"/>
              </a:rPr>
              <a:t>1. The people are in the park. </a:t>
            </a:r>
            <a:endParaRPr lang="en-US" sz="3000" dirty="0">
              <a:effectLst/>
              <a:ea typeface="Arial" panose="020B0604020202020204" pitchFamily="34" charset="0"/>
            </a:endParaRPr>
          </a:p>
          <a:p>
            <a:pPr marL="0" marR="0">
              <a:lnSpc>
                <a:spcPct val="250000"/>
              </a:lnSpc>
              <a:buNone/>
            </a:pPr>
            <a:r>
              <a:rPr lang="en-US" sz="3000" dirty="0">
                <a:effectLst/>
                <a:ea typeface="Times" panose="02020603050405020304" pitchFamily="18" charset="0"/>
              </a:rPr>
              <a:t>2. They are fishing.</a:t>
            </a:r>
            <a:endParaRPr lang="en-US" sz="3000" dirty="0">
              <a:effectLst/>
              <a:ea typeface="Arial" panose="020B0604020202020204" pitchFamily="34" charset="0"/>
            </a:endParaRPr>
          </a:p>
          <a:p>
            <a:pPr marL="0" marR="0">
              <a:lnSpc>
                <a:spcPct val="250000"/>
              </a:lnSpc>
              <a:buNone/>
            </a:pPr>
            <a:r>
              <a:rPr lang="en-US" sz="3000" dirty="0">
                <a:effectLst/>
                <a:ea typeface="Times" panose="02020603050405020304" pitchFamily="18" charset="0"/>
              </a:rPr>
              <a:t>3.  The weather is rainy. </a:t>
            </a:r>
            <a:endParaRPr lang="en-US" sz="3000" dirty="0">
              <a:effectLst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84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9513" y="198361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C20020-642B-4EDF-BE02-FE9C4B9F36F5}"/>
              </a:ext>
            </a:extLst>
          </p:cNvPr>
          <p:cNvSpPr txBox="1"/>
          <p:nvPr/>
        </p:nvSpPr>
        <p:spPr>
          <a:xfrm>
            <a:off x="385438" y="1486165"/>
            <a:ext cx="11552562" cy="489364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This is a nice picture, Mark.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400" dirty="0">
                <a:latin typeface="ChronicaPro-Book"/>
              </a:rPr>
              <a:t>That’s my dad and </a:t>
            </a:r>
            <a:r>
              <a:rPr lang="en-US" sz="2400" dirty="0">
                <a:solidFill>
                  <a:schemeClr val="tx1"/>
                </a:solidFill>
                <a:latin typeface="ChronicaPro-Book"/>
              </a:rPr>
              <a:t>I boating </a:t>
            </a:r>
            <a:r>
              <a:rPr lang="en-US" sz="2400" dirty="0">
                <a:latin typeface="ChronicaPro-Book"/>
              </a:rPr>
              <a:t>at Yen So Park.</a:t>
            </a:r>
          </a:p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It also see a lot of people exercise there.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400" dirty="0">
                <a:latin typeface="ChronicaPro-Book"/>
              </a:rPr>
              <a:t>Yes, it’s a popular place for people in my </a:t>
            </a:r>
            <a:r>
              <a:rPr lang="en-US" sz="2400" dirty="0" err="1">
                <a:latin typeface="ChronicaPro-Book"/>
              </a:rPr>
              <a:t>neighbourhood</a:t>
            </a:r>
            <a:r>
              <a:rPr lang="en-US" sz="2400" dirty="0">
                <a:latin typeface="ChronicaPro-Book"/>
              </a:rPr>
              <a:t>.</a:t>
            </a:r>
          </a:p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Outdoor activities are </a:t>
            </a:r>
            <a:r>
              <a:rPr lang="en-US" sz="2400" dirty="0">
                <a:solidFill>
                  <a:schemeClr val="tx1"/>
                </a:solidFill>
                <a:latin typeface="ChronicaPro-Book"/>
              </a:rPr>
              <a:t>good for our health</a:t>
            </a:r>
            <a:r>
              <a:rPr lang="en-US" sz="2400" dirty="0">
                <a:latin typeface="ChronicaPro-Book"/>
              </a:rPr>
              <a:t>. My family often goes cycling in the countryside. It’s quiet and there’s a lot of </a:t>
            </a:r>
            <a:r>
              <a:rPr lang="en-US" sz="2400" dirty="0">
                <a:solidFill>
                  <a:schemeClr val="tx1"/>
                </a:solidFill>
                <a:latin typeface="ChronicaPro-Book"/>
              </a:rPr>
              <a:t>fresh air. 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400" dirty="0">
                <a:latin typeface="ChronicaPro-Book"/>
              </a:rPr>
              <a:t>It sounds </a:t>
            </a:r>
            <a:r>
              <a:rPr lang="en-US" sz="2400" dirty="0">
                <a:solidFill>
                  <a:schemeClr val="tx1"/>
                </a:solidFill>
                <a:latin typeface="ChronicaPro-Book"/>
              </a:rPr>
              <a:t>interesting.</a:t>
            </a:r>
          </a:p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Yes, it’s lots of fun. We also bring fruit, water, and a </a:t>
            </a:r>
            <a:r>
              <a:rPr lang="en-US" sz="2400" dirty="0">
                <a:solidFill>
                  <a:schemeClr val="tx1"/>
                </a:solidFill>
                <a:latin typeface="ChronicaPro-Book"/>
              </a:rPr>
              <a:t>lunch box</a:t>
            </a:r>
            <a:r>
              <a:rPr lang="en-US" sz="2400" dirty="0">
                <a:solidFill>
                  <a:srgbClr val="FF0000"/>
                </a:solidFill>
                <a:latin typeface="ChronicaPro-Book"/>
              </a:rPr>
              <a:t> </a:t>
            </a:r>
            <a:r>
              <a:rPr lang="en-US" sz="2400" dirty="0">
                <a:latin typeface="ChronicaPro-Book"/>
              </a:rPr>
              <a:t>with us.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400" dirty="0">
                <a:latin typeface="ChronicaPro-Book"/>
              </a:rPr>
              <a:t>I’d love to join you next time.</a:t>
            </a:r>
          </a:p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Sure. </a:t>
            </a:r>
            <a:r>
              <a:rPr lang="en-US" sz="2400" dirty="0">
                <a:solidFill>
                  <a:schemeClr val="tx1"/>
                </a:solidFill>
                <a:latin typeface="ChronicaPro-Book"/>
              </a:rPr>
              <a:t>Bring along </a:t>
            </a:r>
            <a:r>
              <a:rPr lang="en-US" sz="2400" dirty="0">
                <a:latin typeface="ChronicaPro-Book"/>
              </a:rPr>
              <a:t>a hat and </a:t>
            </a:r>
            <a:r>
              <a:rPr lang="en-US" sz="2400" dirty="0" err="1">
                <a:solidFill>
                  <a:schemeClr val="tx1"/>
                </a:solidFill>
                <a:latin typeface="ChronicaPro-Book"/>
              </a:rPr>
              <a:t>suncream</a:t>
            </a:r>
            <a:r>
              <a:rPr lang="en-US" sz="2400" dirty="0">
                <a:solidFill>
                  <a:schemeClr val="tx1"/>
                </a:solidFill>
                <a:latin typeface="ChronicaPro-Book"/>
              </a:rPr>
              <a:t>.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400" dirty="0">
                <a:latin typeface="ChronicaPro-Book"/>
              </a:rPr>
              <a:t>Why </a:t>
            </a:r>
            <a:r>
              <a:rPr lang="en-US" sz="2400" dirty="0" err="1">
                <a:latin typeface="ChronicaPro-Book"/>
              </a:rPr>
              <a:t>suncream</a:t>
            </a:r>
            <a:r>
              <a:rPr lang="en-US" sz="2400" dirty="0">
                <a:latin typeface="ChronicaPro-Book"/>
              </a:rPr>
              <a:t>?</a:t>
            </a:r>
          </a:p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It’s really hot and sunny at noon so you might </a:t>
            </a:r>
            <a:r>
              <a:rPr lang="en-US" sz="2400" dirty="0">
                <a:solidFill>
                  <a:schemeClr val="tx1"/>
                </a:solidFill>
                <a:latin typeface="ChronicaPro-Book"/>
              </a:rPr>
              <a:t>get sunburn. 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400" dirty="0">
                <a:latin typeface="ChronicaPro-Book"/>
              </a:rPr>
              <a:t>I see.</a:t>
            </a:r>
          </a:p>
        </p:txBody>
      </p:sp>
      <p:pic>
        <p:nvPicPr>
          <p:cNvPr id="2" name="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5200" y="59182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978CE6-41C0-0861-71EE-B76ED68B8510}"/>
              </a:ext>
            </a:extLst>
          </p:cNvPr>
          <p:cNvSpPr txBox="1"/>
          <p:nvPr/>
        </p:nvSpPr>
        <p:spPr>
          <a:xfrm>
            <a:off x="-232446" y="167584"/>
            <a:ext cx="951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50A170BB-90AD-E24C-FD4C-3BA3D7AEFBD7}"/>
              </a:ext>
            </a:extLst>
          </p:cNvPr>
          <p:cNvSpPr/>
          <p:nvPr/>
        </p:nvSpPr>
        <p:spPr>
          <a:xfrm>
            <a:off x="108454" y="27022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Myriad Pro" pitchFamily="34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5923" y="187804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C20020-642B-4EDF-BE02-FE9C4B9F36F5}"/>
              </a:ext>
            </a:extLst>
          </p:cNvPr>
          <p:cNvSpPr txBox="1"/>
          <p:nvPr/>
        </p:nvSpPr>
        <p:spPr>
          <a:xfrm>
            <a:off x="385438" y="1486165"/>
            <a:ext cx="11552562" cy="489364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This is a nice picture, Mark.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400" dirty="0">
                <a:latin typeface="ChronicaPro-Book"/>
              </a:rPr>
              <a:t>That’s my dad and </a:t>
            </a:r>
            <a:r>
              <a:rPr lang="en-US" sz="2400" dirty="0">
                <a:solidFill>
                  <a:srgbClr val="FF0000"/>
                </a:solidFill>
                <a:latin typeface="ChronicaPro-Book"/>
              </a:rPr>
              <a:t>I boating </a:t>
            </a:r>
            <a:r>
              <a:rPr lang="en-US" sz="2400" dirty="0">
                <a:latin typeface="ChronicaPro-Book"/>
              </a:rPr>
              <a:t>at Yen So Park.</a:t>
            </a:r>
          </a:p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It also see a lot of people exercise there.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400" dirty="0">
                <a:latin typeface="ChronicaPro-Book"/>
              </a:rPr>
              <a:t>Yes, it’s a popular place for people in my </a:t>
            </a:r>
            <a:r>
              <a:rPr lang="en-US" sz="2400" dirty="0" err="1">
                <a:latin typeface="ChronicaPro-Book"/>
              </a:rPr>
              <a:t>neighbourhood</a:t>
            </a:r>
            <a:r>
              <a:rPr lang="en-US" sz="2400" dirty="0">
                <a:latin typeface="ChronicaPro-Book"/>
              </a:rPr>
              <a:t>.</a:t>
            </a:r>
          </a:p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Outdoor activities are </a:t>
            </a:r>
            <a:r>
              <a:rPr lang="en-US" sz="2400" dirty="0">
                <a:solidFill>
                  <a:srgbClr val="FF0000"/>
                </a:solidFill>
                <a:latin typeface="ChronicaPro-Book"/>
              </a:rPr>
              <a:t>good for our health</a:t>
            </a:r>
            <a:r>
              <a:rPr lang="en-US" sz="2400" dirty="0">
                <a:latin typeface="ChronicaPro-Book"/>
              </a:rPr>
              <a:t>. My family often goes cycling in the countryside. It’s quiet and there’s a lot of </a:t>
            </a:r>
            <a:r>
              <a:rPr lang="en-US" sz="2400" dirty="0">
                <a:solidFill>
                  <a:srgbClr val="FF0000"/>
                </a:solidFill>
                <a:latin typeface="ChronicaPro-Book"/>
              </a:rPr>
              <a:t>fresh air. 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400" dirty="0">
                <a:latin typeface="ChronicaPro-Book"/>
              </a:rPr>
              <a:t>It sounds </a:t>
            </a:r>
            <a:r>
              <a:rPr lang="en-US" sz="2400" dirty="0">
                <a:solidFill>
                  <a:srgbClr val="FF0000"/>
                </a:solidFill>
                <a:latin typeface="ChronicaPro-Book"/>
              </a:rPr>
              <a:t>interesting.</a:t>
            </a:r>
          </a:p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Yes, it’s lots of fun. We also bring fruit, water, and a </a:t>
            </a:r>
            <a:r>
              <a:rPr lang="en-US" sz="2400" dirty="0">
                <a:solidFill>
                  <a:srgbClr val="FF0000"/>
                </a:solidFill>
                <a:latin typeface="ChronicaPro-Book"/>
              </a:rPr>
              <a:t>lunch box </a:t>
            </a:r>
            <a:r>
              <a:rPr lang="en-US" sz="2400" dirty="0">
                <a:latin typeface="ChronicaPro-Book"/>
              </a:rPr>
              <a:t>with us.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400" dirty="0">
                <a:latin typeface="ChronicaPro-Book"/>
              </a:rPr>
              <a:t>I’d love to join you next time.</a:t>
            </a:r>
          </a:p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Sure. </a:t>
            </a:r>
            <a:r>
              <a:rPr lang="en-US" sz="2400" dirty="0">
                <a:solidFill>
                  <a:srgbClr val="FF0000"/>
                </a:solidFill>
                <a:latin typeface="ChronicaPro-Book"/>
              </a:rPr>
              <a:t>Bring along </a:t>
            </a:r>
            <a:r>
              <a:rPr lang="en-US" sz="2400" dirty="0">
                <a:latin typeface="ChronicaPro-Book"/>
              </a:rPr>
              <a:t>a hat and </a:t>
            </a:r>
            <a:r>
              <a:rPr lang="en-US" sz="2400" dirty="0" err="1">
                <a:solidFill>
                  <a:srgbClr val="FF0000"/>
                </a:solidFill>
                <a:latin typeface="ChronicaPro-Book"/>
              </a:rPr>
              <a:t>suncream</a:t>
            </a:r>
            <a:r>
              <a:rPr lang="en-US" sz="2400" dirty="0">
                <a:solidFill>
                  <a:srgbClr val="FF0000"/>
                </a:solidFill>
                <a:latin typeface="ChronicaPro-Book"/>
              </a:rPr>
              <a:t>.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400" dirty="0">
                <a:latin typeface="ChronicaPro-Book"/>
              </a:rPr>
              <a:t>Why </a:t>
            </a:r>
            <a:r>
              <a:rPr lang="en-US" sz="2400" dirty="0" err="1">
                <a:latin typeface="ChronicaPro-Book"/>
              </a:rPr>
              <a:t>suncream</a:t>
            </a:r>
            <a:r>
              <a:rPr lang="en-US" sz="2400" dirty="0">
                <a:latin typeface="ChronicaPro-Book"/>
              </a:rPr>
              <a:t>?</a:t>
            </a:r>
          </a:p>
          <a:p>
            <a:r>
              <a:rPr lang="en-US" sz="2400" dirty="0">
                <a:solidFill>
                  <a:srgbClr val="00B050"/>
                </a:solidFill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It’s really hot and sunny at noon so you might </a:t>
            </a:r>
            <a:r>
              <a:rPr lang="en-US" sz="2400" dirty="0">
                <a:solidFill>
                  <a:srgbClr val="FF0000"/>
                </a:solidFill>
                <a:latin typeface="ChronicaPro-Book"/>
              </a:rPr>
              <a:t>get sunburn. </a:t>
            </a:r>
          </a:p>
          <a:p>
            <a:r>
              <a:rPr lang="en-US" sz="2400" dirty="0">
                <a:solidFill>
                  <a:srgbClr val="7030A0"/>
                </a:solidFill>
                <a:latin typeface="ChronicaPro-Book"/>
              </a:rPr>
              <a:t>Mark: </a:t>
            </a:r>
            <a:r>
              <a:rPr lang="en-US" sz="2400" dirty="0">
                <a:latin typeface="ChronicaPro-Book"/>
              </a:rPr>
              <a:t>I see.</a:t>
            </a:r>
          </a:p>
        </p:txBody>
      </p:sp>
      <p:pic>
        <p:nvPicPr>
          <p:cNvPr id="2" name="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5200" y="59182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1ABA22-AF10-B5BC-CCC9-139C7C167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095" y="341600"/>
            <a:ext cx="428685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4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322EC-3FBF-4125-C1E5-ADDD968AA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AF4B02-6A6F-E371-8FE8-C915096C9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0" y="1230225"/>
            <a:ext cx="5615609" cy="4397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0068DF-2368-69FC-B752-69BCA54E3C79}"/>
              </a:ext>
            </a:extLst>
          </p:cNvPr>
          <p:cNvSpPr txBox="1"/>
          <p:nvPr/>
        </p:nvSpPr>
        <p:spPr>
          <a:xfrm>
            <a:off x="6096000" y="1454614"/>
            <a:ext cx="6097656" cy="3367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indent="-514350">
              <a:lnSpc>
                <a:spcPct val="250000"/>
              </a:lnSpc>
              <a:buAutoNum type="arabicPeriod"/>
            </a:pPr>
            <a:r>
              <a:rPr lang="en-US" sz="3000" dirty="0">
                <a:effectLst/>
                <a:ea typeface="Times" panose="02020603050405020304" pitchFamily="18" charset="0"/>
              </a:rPr>
              <a:t>The people are in the park. </a:t>
            </a:r>
            <a:r>
              <a:rPr lang="en-US" sz="3000" dirty="0">
                <a:solidFill>
                  <a:srgbClr val="FF0000"/>
                </a:solidFill>
                <a:effectLst/>
                <a:ea typeface="Arial" panose="020B0604020202020204" pitchFamily="34" charset="0"/>
              </a:rPr>
              <a:t>Yes</a:t>
            </a:r>
          </a:p>
          <a:p>
            <a:pPr marL="0" marR="0">
              <a:lnSpc>
                <a:spcPct val="250000"/>
              </a:lnSpc>
              <a:buNone/>
            </a:pPr>
            <a:r>
              <a:rPr lang="en-US" sz="3000" dirty="0">
                <a:effectLst/>
                <a:ea typeface="Times" panose="02020603050405020304" pitchFamily="18" charset="0"/>
              </a:rPr>
              <a:t>2. They are fishing. </a:t>
            </a:r>
            <a:r>
              <a:rPr lang="en-US" sz="3000" dirty="0">
                <a:solidFill>
                  <a:srgbClr val="FF0000"/>
                </a:solidFill>
                <a:effectLst/>
                <a:ea typeface="Times" panose="02020603050405020304" pitchFamily="18" charset="0"/>
              </a:rPr>
              <a:t>No</a:t>
            </a:r>
            <a:endParaRPr lang="en-US" sz="3000" dirty="0">
              <a:solidFill>
                <a:srgbClr val="FF0000"/>
              </a:solidFill>
              <a:effectLst/>
              <a:ea typeface="Arial" panose="020B0604020202020204" pitchFamily="34" charset="0"/>
            </a:endParaRPr>
          </a:p>
          <a:p>
            <a:pPr marL="0" marR="0">
              <a:lnSpc>
                <a:spcPct val="250000"/>
              </a:lnSpc>
              <a:buNone/>
            </a:pPr>
            <a:r>
              <a:rPr lang="en-US" sz="3000" dirty="0">
                <a:effectLst/>
                <a:ea typeface="Times" panose="02020603050405020304" pitchFamily="18" charset="0"/>
              </a:rPr>
              <a:t>3.  The weather is rainy. </a:t>
            </a:r>
            <a:r>
              <a:rPr lang="en-US" sz="3000" dirty="0">
                <a:solidFill>
                  <a:srgbClr val="FF0000"/>
                </a:solidFill>
                <a:effectLst/>
                <a:ea typeface="Times" panose="02020603050405020304" pitchFamily="18" charset="0"/>
              </a:rPr>
              <a:t>No</a:t>
            </a:r>
            <a:endParaRPr lang="en-US" sz="3000" dirty="0">
              <a:solidFill>
                <a:srgbClr val="FF0000"/>
              </a:solidFill>
              <a:effectLst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78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65420" y="1273842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answer.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8471" y="16045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5301" y="1998857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1. </a:t>
            </a:r>
            <a:r>
              <a:rPr lang="en-US" sz="2800" dirty="0">
                <a:solidFill>
                  <a:srgbClr val="000000"/>
                </a:solidFill>
              </a:rPr>
              <a:t>What are Mark and Mi talking about?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AAA5"/>
                </a:solidFill>
              </a:rPr>
              <a:t>A. </a:t>
            </a:r>
            <a:r>
              <a:rPr lang="en-US" sz="2800" dirty="0">
                <a:solidFill>
                  <a:srgbClr val="000000"/>
                </a:solidFill>
              </a:rPr>
              <a:t>Health problems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AAA5"/>
                </a:solidFill>
              </a:rPr>
              <a:t>B. </a:t>
            </a:r>
            <a:r>
              <a:rPr lang="en-US" sz="2800" dirty="0">
                <a:solidFill>
                  <a:srgbClr val="000000"/>
                </a:solidFill>
              </a:rPr>
              <a:t>Healthy activities 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AAA5"/>
                </a:solidFill>
              </a:rPr>
              <a:t>C. </a:t>
            </a:r>
            <a:r>
              <a:rPr lang="en-US" sz="2800" dirty="0">
                <a:solidFill>
                  <a:srgbClr val="000000"/>
                </a:solidFill>
              </a:rPr>
              <a:t>Sports and games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347034" y="4773457"/>
            <a:ext cx="6790366" cy="1754326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0000"/>
                </a:solidFill>
                <a:latin typeface="ChronicaProMediumIt"/>
              </a:rPr>
              <a:t>Mi: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I also see a lot of people exercising there.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b="1" i="1" dirty="0">
                <a:solidFill>
                  <a:srgbClr val="000000"/>
                </a:solidFill>
                <a:latin typeface="ChronicaProMediumIt"/>
              </a:rPr>
              <a:t>Mark: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Yes, it’s a popular place for people in my </a:t>
            </a:r>
            <a:r>
              <a:rPr lang="en-US" sz="2400" dirty="0" err="1">
                <a:solidFill>
                  <a:srgbClr val="000000"/>
                </a:solidFill>
                <a:latin typeface="ChronicaPro-Book"/>
              </a:rPr>
              <a:t>neighbourhood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.</a:t>
            </a:r>
            <a:endParaRPr lang="en-US" sz="2400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941800" y="5338429"/>
            <a:ext cx="56368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78183" y="3448397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C2ACB0-E920-40C6-BA83-BD9DFF3B8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206" y="1472771"/>
            <a:ext cx="3845459" cy="3300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58AE64-CA3B-B4FE-33FB-97AAC489BBEE}"/>
              </a:ext>
            </a:extLst>
          </p:cNvPr>
          <p:cNvSpPr txBox="1"/>
          <p:nvPr/>
        </p:nvSpPr>
        <p:spPr>
          <a:xfrm>
            <a:off x="576198" y="1167539"/>
            <a:ext cx="6097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213731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a word or phrase from the box under its picture.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401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375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BA464EEC-70F4-4172-83E0-577C652E2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6825496"/>
              </p:ext>
            </p:extLst>
          </p:nvPr>
        </p:nvGraphicFramePr>
        <p:xfrm>
          <a:off x="1277362" y="1801660"/>
          <a:ext cx="9438782" cy="4572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438782">
                  <a:extLst>
                    <a:ext uri="{9D8B030D-6E8A-4147-A177-3AD203B41FA5}">
                      <a16:colId xmlns:a16="http://schemas.microsoft.com/office/drawing/2014/main" val="16784604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boating         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suncream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           lunch box              sunburn             cycling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84896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03DA216-9E57-49BF-B700-500D9FA6A97F}"/>
              </a:ext>
            </a:extLst>
          </p:cNvPr>
          <p:cNvSpPr txBox="1"/>
          <p:nvPr/>
        </p:nvSpPr>
        <p:spPr>
          <a:xfrm>
            <a:off x="1707928" y="3949169"/>
            <a:ext cx="1428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sunburn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6B3408-8A1F-4E01-A833-152673DA6EDF}"/>
              </a:ext>
            </a:extLst>
          </p:cNvPr>
          <p:cNvSpPr txBox="1"/>
          <p:nvPr/>
        </p:nvSpPr>
        <p:spPr>
          <a:xfrm>
            <a:off x="5242469" y="3948638"/>
            <a:ext cx="164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suncream</a:t>
            </a:r>
            <a:endParaRPr lang="en-US" sz="2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BC6398-54FD-40F6-9554-4CFB8449DD8A}"/>
              </a:ext>
            </a:extLst>
          </p:cNvPr>
          <p:cNvSpPr txBox="1"/>
          <p:nvPr/>
        </p:nvSpPr>
        <p:spPr>
          <a:xfrm>
            <a:off x="8283123" y="3981925"/>
            <a:ext cx="1747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lunch box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603F95-E544-4B6D-940E-FCA445F2FB92}"/>
              </a:ext>
            </a:extLst>
          </p:cNvPr>
          <p:cNvSpPr txBox="1"/>
          <p:nvPr/>
        </p:nvSpPr>
        <p:spPr>
          <a:xfrm>
            <a:off x="2666858" y="6218534"/>
            <a:ext cx="1211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boating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000C63-53CF-48EC-B4D1-1B18195265E5}"/>
              </a:ext>
            </a:extLst>
          </p:cNvPr>
          <p:cNvSpPr txBox="1"/>
          <p:nvPr/>
        </p:nvSpPr>
        <p:spPr>
          <a:xfrm>
            <a:off x="8172531" y="6218533"/>
            <a:ext cx="1211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cycling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140" t="4757" r="1790" b="8879"/>
          <a:stretch/>
        </p:blipFill>
        <p:spPr>
          <a:xfrm>
            <a:off x="1253484" y="2370727"/>
            <a:ext cx="2284587" cy="15784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" t="3726" r="5046" b="3659"/>
          <a:stretch/>
        </p:blipFill>
        <p:spPr>
          <a:xfrm>
            <a:off x="5242469" y="2343572"/>
            <a:ext cx="1195690" cy="1605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646" b="7368"/>
          <a:stretch/>
        </p:blipFill>
        <p:spPr>
          <a:xfrm>
            <a:off x="7593314" y="2370727"/>
            <a:ext cx="2277316" cy="1477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513" t="8191" r="2692" b="4853"/>
          <a:stretch/>
        </p:blipFill>
        <p:spPr>
          <a:xfrm>
            <a:off x="2166810" y="4453915"/>
            <a:ext cx="271780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413" t="6824" r="6452" b="7460"/>
          <a:stretch/>
        </p:blipFill>
        <p:spPr>
          <a:xfrm>
            <a:off x="7593314" y="4453915"/>
            <a:ext cx="2578100" cy="17145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03DA216-9E57-49BF-B700-500D9FA6A97F}"/>
              </a:ext>
            </a:extLst>
          </p:cNvPr>
          <p:cNvSpPr txBox="1"/>
          <p:nvPr/>
        </p:nvSpPr>
        <p:spPr>
          <a:xfrm>
            <a:off x="1371458" y="3949169"/>
            <a:ext cx="454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1.</a:t>
            </a:r>
            <a:endParaRPr lang="en-US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3DA216-9E57-49BF-B700-500D9FA6A97F}"/>
              </a:ext>
            </a:extLst>
          </p:cNvPr>
          <p:cNvSpPr txBox="1"/>
          <p:nvPr/>
        </p:nvSpPr>
        <p:spPr>
          <a:xfrm>
            <a:off x="4884610" y="3948638"/>
            <a:ext cx="454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2.</a:t>
            </a:r>
            <a:endParaRPr lang="en-US" sz="2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3DA216-9E57-49BF-B700-500D9FA6A97F}"/>
              </a:ext>
            </a:extLst>
          </p:cNvPr>
          <p:cNvSpPr txBox="1"/>
          <p:nvPr/>
        </p:nvSpPr>
        <p:spPr>
          <a:xfrm>
            <a:off x="7945310" y="3984358"/>
            <a:ext cx="454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3.</a:t>
            </a:r>
            <a:endParaRPr lang="en-US" sz="2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3DA216-9E57-49BF-B700-500D9FA6A97F}"/>
              </a:ext>
            </a:extLst>
          </p:cNvPr>
          <p:cNvSpPr txBox="1"/>
          <p:nvPr/>
        </p:nvSpPr>
        <p:spPr>
          <a:xfrm>
            <a:off x="2326193" y="6220767"/>
            <a:ext cx="454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4.</a:t>
            </a:r>
            <a:endParaRPr lang="en-US" sz="24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3DA216-9E57-49BF-B700-500D9FA6A97F}"/>
              </a:ext>
            </a:extLst>
          </p:cNvPr>
          <p:cNvSpPr txBox="1"/>
          <p:nvPr/>
        </p:nvSpPr>
        <p:spPr>
          <a:xfrm>
            <a:off x="7828680" y="6218534"/>
            <a:ext cx="454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5.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 build="allAtOnce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5D7E5-4562-3197-5F4D-F7658D619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1CD77B8-EA0B-017D-575E-09A115A479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97A529-D368-6065-E607-3115C87D6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01102"/>
            <a:ext cx="12192000" cy="108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146CB1-CD63-1A06-2FF8-43FAC1627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71671"/>
            <a:ext cx="12192000" cy="21971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F7874D-0371-E6B5-CF80-2F5440E58EC8}"/>
              </a:ext>
            </a:extLst>
          </p:cNvPr>
          <p:cNvSpPr txBox="1"/>
          <p:nvPr/>
        </p:nvSpPr>
        <p:spPr>
          <a:xfrm>
            <a:off x="2094806" y="218488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Secret Code Game</a:t>
            </a:r>
            <a:endParaRPr lang="en-US" sz="36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D6FDA62-8B41-53A5-C3DA-8222A9CAD2E3}"/>
              </a:ext>
            </a:extLst>
          </p:cNvPr>
          <p:cNvSpPr/>
          <p:nvPr/>
        </p:nvSpPr>
        <p:spPr>
          <a:xfrm>
            <a:off x="4922346" y="3971671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01D1C21-C3AF-C9A5-1161-C552B7B1F619}"/>
              </a:ext>
            </a:extLst>
          </p:cNvPr>
          <p:cNvSpPr/>
          <p:nvPr/>
        </p:nvSpPr>
        <p:spPr>
          <a:xfrm>
            <a:off x="4922346" y="4561007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8C23DA-A118-4660-254D-F2280CB537F8}"/>
              </a:ext>
            </a:extLst>
          </p:cNvPr>
          <p:cNvSpPr/>
          <p:nvPr/>
        </p:nvSpPr>
        <p:spPr>
          <a:xfrm>
            <a:off x="3957488" y="5070243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1F5F3FB-AA2B-9AD8-A4C6-2E42ED81C55C}"/>
              </a:ext>
            </a:extLst>
          </p:cNvPr>
          <p:cNvSpPr/>
          <p:nvPr/>
        </p:nvSpPr>
        <p:spPr>
          <a:xfrm>
            <a:off x="3957488" y="5672810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D7A466-70DE-0838-8CFA-7614D41BD62B}"/>
              </a:ext>
            </a:extLst>
          </p:cNvPr>
          <p:cNvSpPr/>
          <p:nvPr/>
        </p:nvSpPr>
        <p:spPr>
          <a:xfrm>
            <a:off x="6780200" y="5070243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5EF481-C43A-3DC8-25B9-17000ED09D8D}"/>
              </a:ext>
            </a:extLst>
          </p:cNvPr>
          <p:cNvSpPr/>
          <p:nvPr/>
        </p:nvSpPr>
        <p:spPr>
          <a:xfrm>
            <a:off x="6780200" y="5619529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C79EFDA-FBD4-A19E-2BC8-6EE0B44DC5AF}"/>
              </a:ext>
            </a:extLst>
          </p:cNvPr>
          <p:cNvSpPr/>
          <p:nvPr/>
        </p:nvSpPr>
        <p:spPr>
          <a:xfrm>
            <a:off x="7734357" y="4005555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E420689-D4B3-6725-1AAA-B0C8AE794AA3}"/>
              </a:ext>
            </a:extLst>
          </p:cNvPr>
          <p:cNvSpPr/>
          <p:nvPr/>
        </p:nvSpPr>
        <p:spPr>
          <a:xfrm>
            <a:off x="7734357" y="4561007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21C0E02-2F65-4AA0-555C-CEA6769A3140}"/>
              </a:ext>
            </a:extLst>
          </p:cNvPr>
          <p:cNvSpPr/>
          <p:nvPr/>
        </p:nvSpPr>
        <p:spPr>
          <a:xfrm>
            <a:off x="5847995" y="5123523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CBCC7C2-154E-54DB-DCF8-B6C3E24EC09E}"/>
              </a:ext>
            </a:extLst>
          </p:cNvPr>
          <p:cNvSpPr/>
          <p:nvPr/>
        </p:nvSpPr>
        <p:spPr>
          <a:xfrm>
            <a:off x="5847995" y="5672810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98567A-50DC-782B-8185-71D1FCCE9913}"/>
              </a:ext>
            </a:extLst>
          </p:cNvPr>
          <p:cNvSpPr txBox="1"/>
          <p:nvPr/>
        </p:nvSpPr>
        <p:spPr>
          <a:xfrm>
            <a:off x="1998728" y="1525118"/>
            <a:ext cx="7411793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FRUIT</a:t>
            </a:r>
            <a:endParaRPr lang="en-US" sz="50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00C5DC7-DB66-1CA9-FF5C-44D67B6B7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774" y="1209792"/>
            <a:ext cx="2360498" cy="156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9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26453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from the conversation.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6FDE05-F242-4F7C-82F3-5F3D2E9CA046}"/>
              </a:ext>
            </a:extLst>
          </p:cNvPr>
          <p:cNvSpPr/>
          <p:nvPr/>
        </p:nvSpPr>
        <p:spPr>
          <a:xfrm>
            <a:off x="731520" y="2336267"/>
            <a:ext cx="89966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1. </a:t>
            </a:r>
            <a:r>
              <a:rPr lang="en-US" sz="2800" dirty="0">
                <a:solidFill>
                  <a:srgbClr val="000000"/>
                </a:solidFill>
              </a:rPr>
              <a:t>In the picture, Mark and his father </a:t>
            </a:r>
            <a:r>
              <a:rPr lang="en-US" sz="2800">
                <a:solidFill>
                  <a:srgbClr val="000000"/>
                </a:solidFill>
              </a:rPr>
              <a:t>are __________. 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7BB10E-9FF0-403E-ADDD-BC6A8E3FD539}"/>
              </a:ext>
            </a:extLst>
          </p:cNvPr>
          <p:cNvSpPr txBox="1"/>
          <p:nvPr/>
        </p:nvSpPr>
        <p:spPr>
          <a:xfrm>
            <a:off x="6912166" y="2451649"/>
            <a:ext cx="1531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boating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68C929-ADC7-4EF9-81C6-D55E7CDC9584}"/>
              </a:ext>
            </a:extLst>
          </p:cNvPr>
          <p:cNvSpPr txBox="1"/>
          <p:nvPr/>
        </p:nvSpPr>
        <p:spPr>
          <a:xfrm>
            <a:off x="827500" y="3335812"/>
            <a:ext cx="89007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This is a nice picture</a:t>
            </a:r>
            <a:r>
              <a:rPr lang="en-US" sz="2400">
                <a:latin typeface="ChronicaPro-Book"/>
              </a:rPr>
              <a:t>, Mark.</a:t>
            </a:r>
            <a:endParaRPr lang="en-US" sz="2400" dirty="0">
              <a:latin typeface="ChronicaPro-Book"/>
            </a:endParaRPr>
          </a:p>
          <a:p>
            <a:r>
              <a:rPr lang="en-US" sz="2400" b="1" dirty="0">
                <a:latin typeface="ChronicaPro-Book"/>
              </a:rPr>
              <a:t>Mark: </a:t>
            </a:r>
            <a:r>
              <a:rPr lang="en-US" sz="2400" dirty="0">
                <a:latin typeface="ChronicaPro-Book"/>
              </a:rPr>
              <a:t>That’s </a:t>
            </a:r>
            <a:r>
              <a:rPr lang="en-US" sz="2400" u="sng" dirty="0">
                <a:latin typeface="ChronicaPro-Book"/>
              </a:rPr>
              <a:t>my dad and I boating </a:t>
            </a:r>
            <a:r>
              <a:rPr lang="en-US" sz="2400" dirty="0">
                <a:latin typeface="ChronicaPro-Book"/>
              </a:rPr>
              <a:t>at Yen So Park.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6FDE05-F242-4F7C-82F3-5F3D2E9CA046}"/>
              </a:ext>
            </a:extLst>
          </p:cNvPr>
          <p:cNvSpPr/>
          <p:nvPr/>
        </p:nvSpPr>
        <p:spPr>
          <a:xfrm>
            <a:off x="773862" y="4327892"/>
            <a:ext cx="107831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2. </a:t>
            </a:r>
            <a:r>
              <a:rPr lang="en-US" sz="2800" dirty="0">
                <a:solidFill>
                  <a:srgbClr val="000000"/>
                </a:solidFill>
              </a:rPr>
              <a:t>The people in Mark’s </a:t>
            </a:r>
            <a:r>
              <a:rPr lang="en-US" sz="2800" dirty="0" err="1">
                <a:solidFill>
                  <a:srgbClr val="000000"/>
                </a:solidFill>
              </a:rPr>
              <a:t>neighbourhood</a:t>
            </a:r>
            <a:r>
              <a:rPr lang="en-US" sz="2800" dirty="0">
                <a:solidFill>
                  <a:srgbClr val="000000"/>
                </a:solidFill>
              </a:rPr>
              <a:t> love to go to </a:t>
            </a:r>
            <a:r>
              <a:rPr lang="en-US" sz="2800">
                <a:solidFill>
                  <a:srgbClr val="000000"/>
                </a:solidFill>
              </a:rPr>
              <a:t>the _________ . 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7BB10E-9FF0-403E-ADDD-BC6A8E3FD539}"/>
              </a:ext>
            </a:extLst>
          </p:cNvPr>
          <p:cNvSpPr txBox="1"/>
          <p:nvPr/>
        </p:nvSpPr>
        <p:spPr>
          <a:xfrm>
            <a:off x="9207501" y="4440078"/>
            <a:ext cx="101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park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70413D-BB78-469C-B9EF-A57B0FED4B18}"/>
              </a:ext>
            </a:extLst>
          </p:cNvPr>
          <p:cNvSpPr txBox="1"/>
          <p:nvPr/>
        </p:nvSpPr>
        <p:spPr>
          <a:xfrm>
            <a:off x="827500" y="5227639"/>
            <a:ext cx="890070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It also see </a:t>
            </a:r>
            <a:r>
              <a:rPr lang="en-US" sz="2400" u="sng" dirty="0">
                <a:latin typeface="ChronicaPro-Book"/>
              </a:rPr>
              <a:t>a lot of people exercise there</a:t>
            </a:r>
            <a:r>
              <a:rPr lang="en-US" sz="2400" dirty="0">
                <a:latin typeface="ChronicaPro-Book"/>
              </a:rPr>
              <a:t>.</a:t>
            </a:r>
          </a:p>
          <a:p>
            <a:r>
              <a:rPr lang="en-US" sz="2400" b="1" dirty="0">
                <a:latin typeface="ChronicaPro-Book"/>
              </a:rPr>
              <a:t>Mark: </a:t>
            </a:r>
            <a:r>
              <a:rPr lang="en-US" sz="2400" dirty="0">
                <a:latin typeface="ChronicaPro-Book"/>
              </a:rPr>
              <a:t>Yes, </a:t>
            </a:r>
            <a:r>
              <a:rPr lang="en-US" sz="2400" u="sng" dirty="0">
                <a:latin typeface="ChronicaPro-Book"/>
              </a:rPr>
              <a:t>it’s a popular place for people </a:t>
            </a:r>
            <a:r>
              <a:rPr lang="en-US" sz="2400" dirty="0">
                <a:latin typeface="ChronicaPro-Book"/>
              </a:rPr>
              <a:t>in my </a:t>
            </a:r>
            <a:r>
              <a:rPr lang="en-US" sz="2400" dirty="0" err="1">
                <a:latin typeface="ChronicaPro-Book"/>
              </a:rPr>
              <a:t>neighbourhood</a:t>
            </a:r>
            <a:r>
              <a:rPr lang="en-US" sz="2400" dirty="0">
                <a:latin typeface="ChronicaPro-Book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8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26453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from the conversation.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6FDE05-F242-4F7C-82F3-5F3D2E9CA046}"/>
              </a:ext>
            </a:extLst>
          </p:cNvPr>
          <p:cNvSpPr/>
          <p:nvPr/>
        </p:nvSpPr>
        <p:spPr>
          <a:xfrm>
            <a:off x="628983" y="1982620"/>
            <a:ext cx="102158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3. </a:t>
            </a:r>
            <a:r>
              <a:rPr lang="en-US" sz="2800" dirty="0">
                <a:solidFill>
                  <a:srgbClr val="000000"/>
                </a:solidFill>
              </a:rPr>
              <a:t>Mi’s family often goes cycling in the ___________. 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7BB10E-9FF0-403E-ADDD-BC6A8E3FD539}"/>
              </a:ext>
            </a:extLst>
          </p:cNvPr>
          <p:cNvSpPr txBox="1"/>
          <p:nvPr/>
        </p:nvSpPr>
        <p:spPr>
          <a:xfrm>
            <a:off x="6293850" y="2090342"/>
            <a:ext cx="220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countryside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3AAB9B-8220-4ABF-AE30-6DE5A173DF62}"/>
              </a:ext>
            </a:extLst>
          </p:cNvPr>
          <p:cNvSpPr txBox="1"/>
          <p:nvPr/>
        </p:nvSpPr>
        <p:spPr>
          <a:xfrm>
            <a:off x="579195" y="2878501"/>
            <a:ext cx="10801017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Outdoor activities are good for our health. </a:t>
            </a:r>
            <a:r>
              <a:rPr lang="en-US" sz="2400" u="sng" dirty="0">
                <a:latin typeface="ChronicaPro-Book"/>
              </a:rPr>
              <a:t>My family often goes cycling </a:t>
            </a:r>
            <a:r>
              <a:rPr lang="en-US" sz="2400" dirty="0">
                <a:latin typeface="ChronicaPro-Book"/>
              </a:rPr>
              <a:t>in the countryside. It’s quiet and there’s a lot of fresh air.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6FDE05-F242-4F7C-82F3-5F3D2E9CA046}"/>
              </a:ext>
            </a:extLst>
          </p:cNvPr>
          <p:cNvSpPr/>
          <p:nvPr/>
        </p:nvSpPr>
        <p:spPr>
          <a:xfrm>
            <a:off x="628983" y="3696890"/>
            <a:ext cx="103184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4</a:t>
            </a:r>
            <a:r>
              <a:rPr lang="en-US" sz="2800" b="1">
                <a:solidFill>
                  <a:srgbClr val="F26649"/>
                </a:solidFill>
              </a:rPr>
              <a:t>. </a:t>
            </a:r>
            <a:r>
              <a:rPr lang="en-US" sz="2800">
                <a:solidFill>
                  <a:srgbClr val="000000"/>
                </a:solidFill>
              </a:rPr>
              <a:t>- </a:t>
            </a:r>
            <a:r>
              <a:rPr lang="en-US" sz="2800" dirty="0">
                <a:solidFill>
                  <a:srgbClr val="000000"/>
                </a:solidFill>
              </a:rPr>
              <a:t>I don’t want to get sunburn.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</a:rPr>
              <a:t>     - Wear a hat and </a:t>
            </a:r>
            <a:r>
              <a:rPr lang="en-US" sz="2800">
                <a:solidFill>
                  <a:srgbClr val="000000"/>
                </a:solidFill>
              </a:rPr>
              <a:t>use __________. 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437EBF-AA4C-47DB-AB19-03114ED1B8E2}"/>
              </a:ext>
            </a:extLst>
          </p:cNvPr>
          <p:cNvSpPr txBox="1"/>
          <p:nvPr/>
        </p:nvSpPr>
        <p:spPr>
          <a:xfrm>
            <a:off x="576198" y="5155237"/>
            <a:ext cx="10804014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Sure. Bring along </a:t>
            </a:r>
            <a:r>
              <a:rPr lang="en-US" sz="2400" u="sng" dirty="0">
                <a:latin typeface="ChronicaPro-Book"/>
              </a:rPr>
              <a:t>a hat and </a:t>
            </a:r>
            <a:r>
              <a:rPr lang="en-US" sz="2400" u="sng" dirty="0" err="1">
                <a:latin typeface="ChronicaPro-Book"/>
              </a:rPr>
              <a:t>suncream</a:t>
            </a:r>
            <a:r>
              <a:rPr lang="en-US" sz="2400" dirty="0">
                <a:latin typeface="ChronicaPro-Book"/>
              </a:rPr>
              <a:t>.</a:t>
            </a:r>
          </a:p>
          <a:p>
            <a:r>
              <a:rPr lang="en-US" sz="2400" b="1" dirty="0">
                <a:latin typeface="ChronicaPro-Book"/>
              </a:rPr>
              <a:t>Mark: </a:t>
            </a:r>
            <a:r>
              <a:rPr lang="en-US" sz="2400" dirty="0">
                <a:latin typeface="ChronicaPro-Book"/>
              </a:rPr>
              <a:t>Why </a:t>
            </a:r>
            <a:r>
              <a:rPr lang="en-US" sz="2400" dirty="0" err="1">
                <a:latin typeface="ChronicaPro-Book"/>
              </a:rPr>
              <a:t>suncream</a:t>
            </a:r>
            <a:r>
              <a:rPr lang="en-US" sz="2400" dirty="0">
                <a:latin typeface="ChronicaPro-Book"/>
              </a:rPr>
              <a:t>?</a:t>
            </a:r>
          </a:p>
          <a:p>
            <a:r>
              <a:rPr lang="en-US" sz="2400" b="1" dirty="0"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It’s really hot and sunny at noon so you might get sunburn.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7BB10E-9FF0-403E-ADDD-BC6A8E3FD539}"/>
              </a:ext>
            </a:extLst>
          </p:cNvPr>
          <p:cNvSpPr txBox="1"/>
          <p:nvPr/>
        </p:nvSpPr>
        <p:spPr>
          <a:xfrm>
            <a:off x="4290469" y="4470840"/>
            <a:ext cx="180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7941E"/>
                </a:solidFill>
              </a:rPr>
              <a:t>suncream</a:t>
            </a:r>
            <a:endParaRPr lang="en-US" sz="2800" b="1" dirty="0">
              <a:solidFill>
                <a:srgbClr val="F794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5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4" grpId="0" animBg="1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26453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from the conversation.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6FDE05-F242-4F7C-82F3-5F3D2E9CA046}"/>
              </a:ext>
            </a:extLst>
          </p:cNvPr>
          <p:cNvSpPr/>
          <p:nvPr/>
        </p:nvSpPr>
        <p:spPr>
          <a:xfrm>
            <a:off x="731520" y="2310867"/>
            <a:ext cx="84632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26649"/>
                </a:solidFill>
              </a:rPr>
              <a:t>5. </a:t>
            </a:r>
            <a:r>
              <a:rPr lang="en-US" sz="2800" dirty="0">
                <a:solidFill>
                  <a:srgbClr val="000000"/>
                </a:solidFill>
              </a:rPr>
              <a:t>Fruit and water are good for our _________ </a:t>
            </a:r>
            <a:r>
              <a:rPr lang="en-US" sz="2800">
                <a:solidFill>
                  <a:srgbClr val="000000"/>
                </a:solidFill>
              </a:rPr>
              <a:t>. 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342902-2EC8-46EB-9D3E-6A1F96FDD55B}"/>
              </a:ext>
            </a:extLst>
          </p:cNvPr>
          <p:cNvSpPr txBox="1"/>
          <p:nvPr/>
        </p:nvSpPr>
        <p:spPr>
          <a:xfrm>
            <a:off x="731520" y="3579521"/>
            <a:ext cx="9263380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ChronicaPro-Book"/>
              </a:rPr>
              <a:t>Mi: </a:t>
            </a:r>
            <a:r>
              <a:rPr lang="en-US" sz="2400" dirty="0">
                <a:latin typeface="ChronicaPro-Book"/>
              </a:rPr>
              <a:t>Yes, it’s lots of fun. We also bring fruit, water, and a lunch box with us.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7BB10E-9FF0-403E-ADDD-BC6A8E3FD539}"/>
              </a:ext>
            </a:extLst>
          </p:cNvPr>
          <p:cNvSpPr txBox="1"/>
          <p:nvPr/>
        </p:nvSpPr>
        <p:spPr>
          <a:xfrm>
            <a:off x="6096000" y="2461184"/>
            <a:ext cx="1805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941E"/>
                </a:solidFill>
              </a:rPr>
              <a:t>health</a:t>
            </a:r>
          </a:p>
        </p:txBody>
      </p:sp>
    </p:spTree>
    <p:extLst>
      <p:ext uri="{BB962C8B-B14F-4D97-AF65-F5344CB8AC3E}">
        <p14:creationId xmlns:p14="http://schemas.microsoft.com/office/powerpoint/2010/main" val="247031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264531"/>
            <a:ext cx="502710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Survey: Good or bad </a:t>
            </a:r>
            <a:r>
              <a:rPr lang="en-US" sz="2800" b="1"/>
              <a:t>for health.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0" y="2200495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DCFDC-9B12-2E95-841A-715F11F6AA92}"/>
              </a:ext>
            </a:extLst>
          </p:cNvPr>
          <p:cNvSpPr txBox="1"/>
          <p:nvPr/>
        </p:nvSpPr>
        <p:spPr>
          <a:xfrm>
            <a:off x="5334827" y="3045539"/>
            <a:ext cx="6333711" cy="2147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effectLst/>
                <a:ea typeface="Times" panose="02020603050405020304" pitchFamily="18" charset="0"/>
              </a:rPr>
              <a:t>1.  What daily activity do you usually do?</a:t>
            </a:r>
            <a:endParaRPr lang="en-US" sz="2800" dirty="0">
              <a:effectLst/>
              <a:ea typeface="Arial" panose="020B0604020202020204" pitchFamily="34" charset="0"/>
            </a:endParaRPr>
          </a:p>
          <a:p>
            <a:pPr marL="0" marR="0" indent="-127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effectLst/>
                <a:ea typeface="Times" panose="02020603050405020304" pitchFamily="18" charset="0"/>
              </a:rPr>
              <a:t>2.  How often do you do this activity?</a:t>
            </a:r>
            <a:endParaRPr lang="en-US" sz="2800" dirty="0">
              <a:effectLst/>
              <a:ea typeface="Arial" panose="020B0604020202020204" pitchFamily="34" charset="0"/>
            </a:endParaRPr>
          </a:p>
          <a:p>
            <a:pPr marL="0" marR="0" indent="-127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effectLst/>
                <a:ea typeface="Times" panose="02020603050405020304" pitchFamily="18" charset="0"/>
              </a:rPr>
              <a:t>3.  Is this activity good or bad for your health? Reason?</a:t>
            </a:r>
            <a:endParaRPr lang="en-US" sz="2800" dirty="0">
              <a:effectLst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v_0_20250924220100">
            <a:hlinkClick r:id="" action="ppaction://media"/>
            <a:extLst>
              <a:ext uri="{FF2B5EF4-FFF2-40B4-BE49-F238E27FC236}">
                <a16:creationId xmlns:a16="http://schemas.microsoft.com/office/drawing/2014/main" id="{901512ED-E1E7-71BF-A88C-00C3FC203BD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172" y="540360"/>
            <a:ext cx="9929656" cy="5585305"/>
          </a:xfrm>
        </p:spPr>
      </p:pic>
    </p:spTree>
    <p:extLst>
      <p:ext uri="{BB962C8B-B14F-4D97-AF65-F5344CB8AC3E}">
        <p14:creationId xmlns:p14="http://schemas.microsoft.com/office/powerpoint/2010/main" val="101147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AAD3A-B391-F83B-8513-2198902EF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1F22297-DB41-FF39-F999-51D9562D317C}"/>
              </a:ext>
            </a:extLst>
          </p:cNvPr>
          <p:cNvSpPr txBox="1"/>
          <p:nvPr/>
        </p:nvSpPr>
        <p:spPr>
          <a:xfrm>
            <a:off x="1183195" y="1264531"/>
            <a:ext cx="502710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Survey: Good or bad </a:t>
            </a:r>
            <a:r>
              <a:rPr lang="en-US" sz="2800" b="1"/>
              <a:t>for health.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7027E4D-49F9-7210-03D4-4CA8E52E3328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C8BAAF-4D3D-585B-80F1-8E3AEED4F5FA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F66861-35FD-9CA8-6511-EB98CBD093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DAA643-8CB3-4ED3-00DD-0913E29DB188}"/>
              </a:ext>
            </a:extLst>
          </p:cNvPr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733183-E384-2887-0A11-E989E7AF223E}"/>
              </a:ext>
            </a:extLst>
          </p:cNvPr>
          <p:cNvSpPr/>
          <p:nvPr/>
        </p:nvSpPr>
        <p:spPr>
          <a:xfrm>
            <a:off x="5404883" y="1896217"/>
            <a:ext cx="64135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4594D0"/>
                </a:solidFill>
              </a:rPr>
              <a:t>Example: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Mai</a:t>
            </a:r>
            <a:r>
              <a:rPr lang="en-US" sz="2600" dirty="0"/>
              <a:t>: Hi Hoa, what daily activity do you usually do? </a:t>
            </a:r>
          </a:p>
          <a:p>
            <a:r>
              <a:rPr lang="en-US" sz="2600" b="1" dirty="0">
                <a:solidFill>
                  <a:srgbClr val="00B050"/>
                </a:solidFill>
              </a:rPr>
              <a:t>Hoa</a:t>
            </a:r>
            <a:r>
              <a:rPr lang="en-US" sz="2600" dirty="0"/>
              <a:t>: I usually read books in the evening. 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Mai</a:t>
            </a:r>
            <a:r>
              <a:rPr lang="en-US" sz="2600" dirty="0"/>
              <a:t>: How often do you do this activity?</a:t>
            </a:r>
          </a:p>
          <a:p>
            <a:r>
              <a:rPr lang="en-US" sz="2600" b="1" dirty="0">
                <a:solidFill>
                  <a:srgbClr val="00B050"/>
                </a:solidFill>
              </a:rPr>
              <a:t>Hoa</a:t>
            </a:r>
            <a:r>
              <a:rPr lang="en-US" sz="2600" dirty="0"/>
              <a:t>: I read books every day.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Mai</a:t>
            </a:r>
            <a:r>
              <a:rPr lang="en-US" sz="2600" dirty="0"/>
              <a:t>: Is this activity good or bad for your health? Why? </a:t>
            </a:r>
          </a:p>
          <a:p>
            <a:r>
              <a:rPr lang="en-US" sz="2600" b="1" dirty="0">
                <a:solidFill>
                  <a:srgbClr val="00B050"/>
                </a:solidFill>
              </a:rPr>
              <a:t>Hoa</a:t>
            </a:r>
            <a:r>
              <a:rPr lang="en-US" sz="2600" dirty="0"/>
              <a:t>: It’s good for my health because it helps me relax and learn new things. </a:t>
            </a:r>
          </a:p>
          <a:p>
            <a:r>
              <a:rPr lang="en-US" sz="2600" b="1" dirty="0">
                <a:solidFill>
                  <a:srgbClr val="FF0000"/>
                </a:solidFill>
              </a:rPr>
              <a:t>Mai</a:t>
            </a:r>
            <a:r>
              <a:rPr lang="en-US" sz="2600" dirty="0"/>
              <a:t>: That sounds interesting!</a:t>
            </a:r>
          </a:p>
        </p:txBody>
      </p:sp>
      <p:pic>
        <p:nvPicPr>
          <p:cNvPr id="8194" name="Picture 2" descr="Free photo School Education Teaching Students Classroom - Max Pixel">
            <a:extLst>
              <a:ext uri="{FF2B5EF4-FFF2-40B4-BE49-F238E27FC236}">
                <a16:creationId xmlns:a16="http://schemas.microsoft.com/office/drawing/2014/main" id="{C7DEF298-DD4F-2294-B5AD-31CD427EA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0" y="2200495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48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7C1AA-968D-7CE6-3027-A1033DDAA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A3162E1-9F58-F4CF-A7AB-413B9C0C5BDF}"/>
              </a:ext>
            </a:extLst>
          </p:cNvPr>
          <p:cNvSpPr txBox="1"/>
          <p:nvPr/>
        </p:nvSpPr>
        <p:spPr>
          <a:xfrm>
            <a:off x="1183195" y="1264531"/>
            <a:ext cx="502710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Survey: Good or bad </a:t>
            </a:r>
            <a:r>
              <a:rPr lang="en-US" sz="2800" b="1"/>
              <a:t>for health.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0FBCDAD-C9F8-2720-82F2-750E25BC76E7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324214-836F-DE87-A28C-C74A7AB87F0A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2A7988-8AAF-0A75-D33F-7E0205F18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CE73A8-DA38-5299-7710-7D6F687F4C78}"/>
              </a:ext>
            </a:extLst>
          </p:cNvPr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C67E10C2-2EF9-6162-7329-C67297070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774798"/>
              </p:ext>
            </p:extLst>
          </p:nvPr>
        </p:nvGraphicFramePr>
        <p:xfrm>
          <a:off x="4619763" y="2137941"/>
          <a:ext cx="7168092" cy="42237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31842">
                  <a:extLst>
                    <a:ext uri="{9D8B030D-6E8A-4147-A177-3AD203B41FA5}">
                      <a16:colId xmlns:a16="http://schemas.microsoft.com/office/drawing/2014/main" val="3556496865"/>
                    </a:ext>
                  </a:extLst>
                </a:gridCol>
                <a:gridCol w="1631842">
                  <a:extLst>
                    <a:ext uri="{9D8B030D-6E8A-4147-A177-3AD203B41FA5}">
                      <a16:colId xmlns:a16="http://schemas.microsoft.com/office/drawing/2014/main" val="1531560564"/>
                    </a:ext>
                  </a:extLst>
                </a:gridCol>
                <a:gridCol w="1624035">
                  <a:extLst>
                    <a:ext uri="{9D8B030D-6E8A-4147-A177-3AD203B41FA5}">
                      <a16:colId xmlns:a16="http://schemas.microsoft.com/office/drawing/2014/main" val="855179287"/>
                    </a:ext>
                  </a:extLst>
                </a:gridCol>
                <a:gridCol w="1233640">
                  <a:extLst>
                    <a:ext uri="{9D8B030D-6E8A-4147-A177-3AD203B41FA5}">
                      <a16:colId xmlns:a16="http://schemas.microsoft.com/office/drawing/2014/main" val="2307782294"/>
                    </a:ext>
                  </a:extLst>
                </a:gridCol>
                <a:gridCol w="1046733">
                  <a:extLst>
                    <a:ext uri="{9D8B030D-6E8A-4147-A177-3AD203B41FA5}">
                      <a16:colId xmlns:a16="http://schemas.microsoft.com/office/drawing/2014/main" val="3265338958"/>
                    </a:ext>
                  </a:extLst>
                </a:gridCol>
              </a:tblGrid>
              <a:tr h="9362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Daily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How often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Good</a:t>
                      </a:r>
                    </a:p>
                    <a:p>
                      <a:pPr algn="ctr"/>
                      <a:r>
                        <a:rPr lang="en-US" dirty="0"/>
                        <a:t>( Reason)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Bad</a:t>
                      </a:r>
                    </a:p>
                    <a:p>
                      <a:pPr algn="ctr"/>
                      <a:r>
                        <a:rPr lang="en-US" dirty="0"/>
                        <a:t>(Reason)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440445"/>
                  </a:ext>
                </a:extLst>
              </a:tr>
              <a:tr h="821897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911655"/>
                  </a:ext>
                </a:extLst>
              </a:tr>
              <a:tr h="821897"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498578"/>
                  </a:ext>
                </a:extLst>
              </a:tr>
              <a:tr h="821897"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395440"/>
                  </a:ext>
                </a:extLst>
              </a:tr>
              <a:tr h="821897"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72403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82E0765-54C7-B951-2D44-860890EBE6AC}"/>
              </a:ext>
            </a:extLst>
          </p:cNvPr>
          <p:cNvSpPr txBox="1"/>
          <p:nvPr/>
        </p:nvSpPr>
        <p:spPr>
          <a:xfrm>
            <a:off x="0" y="2842386"/>
            <a:ext cx="6096000" cy="1501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800" b="1" dirty="0">
                <a:effectLst/>
                <a:ea typeface="Times" panose="02020603050405020304" pitchFamily="18" charset="0"/>
              </a:rPr>
              <a:t>1.  What daily activity do you usually do?</a:t>
            </a:r>
            <a:endParaRPr lang="en-US" sz="1800" dirty="0">
              <a:effectLst/>
              <a:ea typeface="Arial" panose="020B0604020202020204" pitchFamily="34" charset="0"/>
            </a:endParaRPr>
          </a:p>
          <a:p>
            <a:pPr marL="0" marR="0" indent="-127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800" b="1" dirty="0">
                <a:effectLst/>
                <a:ea typeface="Times" panose="02020603050405020304" pitchFamily="18" charset="0"/>
              </a:rPr>
              <a:t>2.  How often do you do this activity?</a:t>
            </a:r>
            <a:endParaRPr lang="en-US" sz="1800" dirty="0">
              <a:effectLst/>
              <a:ea typeface="Arial" panose="020B0604020202020204" pitchFamily="34" charset="0"/>
            </a:endParaRPr>
          </a:p>
          <a:p>
            <a:pPr marL="341630" marR="0" indent="-34290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AutoNum type="arabicPeriod" startAt="3"/>
            </a:pPr>
            <a:r>
              <a:rPr lang="en-US" sz="1800" b="1" dirty="0">
                <a:effectLst/>
                <a:ea typeface="Times" panose="02020603050405020304" pitchFamily="18" charset="0"/>
              </a:rPr>
              <a:t>Is this activity good or bad for your health? </a:t>
            </a:r>
          </a:p>
          <a:p>
            <a:pPr marR="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800" b="1" dirty="0">
                <a:effectLst/>
                <a:ea typeface="Times" panose="02020603050405020304" pitchFamily="18" charset="0"/>
              </a:rPr>
              <a:t>Reason?</a:t>
            </a:r>
            <a:endParaRPr lang="en-US" sz="1800" dirty="0">
              <a:effectLst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4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9B798-800D-0E56-30BE-17F2BD3FC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B76DE45-29AE-C63E-4A85-C5962D983217}"/>
              </a:ext>
            </a:extLst>
          </p:cNvPr>
          <p:cNvSpPr txBox="1"/>
          <p:nvPr/>
        </p:nvSpPr>
        <p:spPr>
          <a:xfrm>
            <a:off x="1131589" y="1214140"/>
            <a:ext cx="502710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Survey: Good or bad for health.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6C4556F-A385-E69A-61A0-27D41D39E4ED}"/>
              </a:ext>
            </a:extLst>
          </p:cNvPr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D72092-EE10-E3D0-BFEB-78C4A7127199}"/>
              </a:ext>
            </a:extLst>
          </p:cNvPr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B6D800-B191-BEC1-C88D-7DF69A6C8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1A1975-0B65-EAE0-C281-B367A7A3B749}"/>
              </a:ext>
            </a:extLst>
          </p:cNvPr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74A05BC5-98D7-970C-057D-7AF66A7928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469390"/>
              </p:ext>
            </p:extLst>
          </p:nvPr>
        </p:nvGraphicFramePr>
        <p:xfrm>
          <a:off x="1332551" y="1737360"/>
          <a:ext cx="9863427" cy="5120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59835">
                  <a:extLst>
                    <a:ext uri="{9D8B030D-6E8A-4147-A177-3AD203B41FA5}">
                      <a16:colId xmlns:a16="http://schemas.microsoft.com/office/drawing/2014/main" val="3437698779"/>
                    </a:ext>
                  </a:extLst>
                </a:gridCol>
                <a:gridCol w="2831059">
                  <a:extLst>
                    <a:ext uri="{9D8B030D-6E8A-4147-A177-3AD203B41FA5}">
                      <a16:colId xmlns:a16="http://schemas.microsoft.com/office/drawing/2014/main" val="1531560564"/>
                    </a:ext>
                  </a:extLst>
                </a:gridCol>
                <a:gridCol w="2234700">
                  <a:extLst>
                    <a:ext uri="{9D8B030D-6E8A-4147-A177-3AD203B41FA5}">
                      <a16:colId xmlns:a16="http://schemas.microsoft.com/office/drawing/2014/main" val="855179287"/>
                    </a:ext>
                  </a:extLst>
                </a:gridCol>
                <a:gridCol w="1697512">
                  <a:extLst>
                    <a:ext uri="{9D8B030D-6E8A-4147-A177-3AD203B41FA5}">
                      <a16:colId xmlns:a16="http://schemas.microsoft.com/office/drawing/2014/main" val="2307782294"/>
                    </a:ext>
                  </a:extLst>
                </a:gridCol>
                <a:gridCol w="1440321">
                  <a:extLst>
                    <a:ext uri="{9D8B030D-6E8A-4147-A177-3AD203B41FA5}">
                      <a16:colId xmlns:a16="http://schemas.microsoft.com/office/drawing/2014/main" val="3265338958"/>
                    </a:ext>
                  </a:extLst>
                </a:gridCol>
              </a:tblGrid>
              <a:tr h="58637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Daily 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How often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Good</a:t>
                      </a:r>
                    </a:p>
                    <a:p>
                      <a:pPr algn="ctr"/>
                      <a:r>
                        <a:rPr lang="en-US" dirty="0"/>
                        <a:t>(Reason)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Bad</a:t>
                      </a:r>
                    </a:p>
                    <a:p>
                      <a:pPr algn="ctr"/>
                      <a:r>
                        <a:rPr lang="en-US" dirty="0"/>
                        <a:t>(Reason)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440445"/>
                  </a:ext>
                </a:extLst>
              </a:tr>
              <a:tr h="83767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Khanh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Walking to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Every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</a:p>
                    <a:p>
                      <a:pPr algn="ctr"/>
                      <a:r>
                        <a:rPr lang="en-US" dirty="0"/>
                        <a:t>It keeps your body fit.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911655"/>
                  </a:ext>
                </a:extLst>
              </a:tr>
              <a:tr h="10889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Eating breakfast</a:t>
                      </a: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Rarely</a:t>
                      </a: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</a:p>
                    <a:p>
                      <a:pPr algn="ctr"/>
                      <a:r>
                        <a:rPr lang="en-US" dirty="0"/>
                        <a:t>You have no energy for studying.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498578"/>
                  </a:ext>
                </a:extLst>
              </a:tr>
              <a:tr h="10889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Going swimming</a:t>
                      </a: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Twice a week</a:t>
                      </a: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It helps you stay healthy.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395440"/>
                  </a:ext>
                </a:extLst>
              </a:tr>
              <a:tr h="108898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Sleeping</a:t>
                      </a: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 hours per day</a:t>
                      </a: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√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It makes you lazy.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724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789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827198839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77474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Do exercises in the workbook.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Prepare the vocabulary for the next lesson: A closer look 1.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Start preparing for the Project of the unit.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8514C-A623-FFAB-8278-BE5403F76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E2A19E-DBBF-9117-B02E-0234B09BDA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4CDCB2-DB7E-3308-8AE6-A7EBAA8A2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3971671"/>
            <a:ext cx="12192000" cy="21971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A87661-76FC-8795-2561-16E44D5B36F2}"/>
              </a:ext>
            </a:extLst>
          </p:cNvPr>
          <p:cNvSpPr txBox="1"/>
          <p:nvPr/>
        </p:nvSpPr>
        <p:spPr>
          <a:xfrm>
            <a:off x="2094806" y="218488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Secret Code Game</a:t>
            </a:r>
            <a:endParaRPr lang="en-US" sz="36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E812938-9404-B3E0-7946-C7C8F54445CE}"/>
              </a:ext>
            </a:extLst>
          </p:cNvPr>
          <p:cNvSpPr/>
          <p:nvPr/>
        </p:nvSpPr>
        <p:spPr>
          <a:xfrm>
            <a:off x="8670707" y="5123523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38ECD0E-D644-8079-67D4-A072B1DA71A6}"/>
              </a:ext>
            </a:extLst>
          </p:cNvPr>
          <p:cNvSpPr/>
          <p:nvPr/>
        </p:nvSpPr>
        <p:spPr>
          <a:xfrm>
            <a:off x="8693420" y="5672810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5E0C528-4AE1-E61E-19BF-F038619AFA8A}"/>
              </a:ext>
            </a:extLst>
          </p:cNvPr>
          <p:cNvSpPr/>
          <p:nvPr/>
        </p:nvSpPr>
        <p:spPr>
          <a:xfrm>
            <a:off x="220375" y="4005555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61557F-E9C9-56F7-51E4-BD7B0734232B}"/>
              </a:ext>
            </a:extLst>
          </p:cNvPr>
          <p:cNvSpPr/>
          <p:nvPr/>
        </p:nvSpPr>
        <p:spPr>
          <a:xfrm>
            <a:off x="220375" y="4554038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EF0397-AB21-B760-B482-486AD4E774DF}"/>
              </a:ext>
            </a:extLst>
          </p:cNvPr>
          <p:cNvSpPr/>
          <p:nvPr/>
        </p:nvSpPr>
        <p:spPr>
          <a:xfrm>
            <a:off x="5847995" y="5123523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52FDC15-7FB1-F7F9-A409-D5F08252F636}"/>
              </a:ext>
            </a:extLst>
          </p:cNvPr>
          <p:cNvSpPr/>
          <p:nvPr/>
        </p:nvSpPr>
        <p:spPr>
          <a:xfrm>
            <a:off x="5847995" y="5642542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4DCD897-F588-2B1B-FFC6-9210079B5376}"/>
              </a:ext>
            </a:extLst>
          </p:cNvPr>
          <p:cNvSpPr/>
          <p:nvPr/>
        </p:nvSpPr>
        <p:spPr>
          <a:xfrm>
            <a:off x="3977366" y="3997694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643383C-C19C-5C92-7B55-3CF896DF93B4}"/>
              </a:ext>
            </a:extLst>
          </p:cNvPr>
          <p:cNvSpPr/>
          <p:nvPr/>
        </p:nvSpPr>
        <p:spPr>
          <a:xfrm>
            <a:off x="4002744" y="4548829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AA9A9E9-75B1-5FD5-9834-EEEFC58D5921}"/>
              </a:ext>
            </a:extLst>
          </p:cNvPr>
          <p:cNvSpPr/>
          <p:nvPr/>
        </p:nvSpPr>
        <p:spPr>
          <a:xfrm>
            <a:off x="3940633" y="5116466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68F7F8-AC53-2F74-D517-9D2DA4F424D1}"/>
              </a:ext>
            </a:extLst>
          </p:cNvPr>
          <p:cNvSpPr/>
          <p:nvPr/>
        </p:nvSpPr>
        <p:spPr>
          <a:xfrm>
            <a:off x="3940633" y="5675810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95983A-89F2-9206-19D2-121A4A175FDB}"/>
              </a:ext>
            </a:extLst>
          </p:cNvPr>
          <p:cNvSpPr txBox="1"/>
          <p:nvPr/>
        </p:nvSpPr>
        <p:spPr>
          <a:xfrm>
            <a:off x="1998728" y="1525118"/>
            <a:ext cx="7411793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WATER</a:t>
            </a:r>
            <a:endParaRPr lang="en-US" sz="5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688A63-5F94-4B8D-7C89-495E33B87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98725"/>
            <a:ext cx="12192000" cy="1060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EEA4E7-AB23-D93F-B964-6956AC666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7690" y="1136588"/>
            <a:ext cx="2598046" cy="170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4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F88B5-5BC6-30BD-9C5D-F06F2D135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EC385EE-2DF6-E3FB-0406-FD8CF8763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D92EBB-E7E2-7A99-4ABA-9951A4D9B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4081231"/>
            <a:ext cx="12192000" cy="21971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C978E8-D5FA-EFA5-DAC8-24D4D7BDBF94}"/>
              </a:ext>
            </a:extLst>
          </p:cNvPr>
          <p:cNvSpPr txBox="1"/>
          <p:nvPr/>
        </p:nvSpPr>
        <p:spPr>
          <a:xfrm>
            <a:off x="2094806" y="218488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Secret Code Game</a:t>
            </a:r>
            <a:endParaRPr lang="en-US" sz="36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E579FFF-828E-CC25-3F42-DB542EDCB407}"/>
              </a:ext>
            </a:extLst>
          </p:cNvPr>
          <p:cNvSpPr/>
          <p:nvPr/>
        </p:nvSpPr>
        <p:spPr>
          <a:xfrm>
            <a:off x="3940633" y="4119179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23131C4-E840-A2B3-676C-B748B5032099}"/>
              </a:ext>
            </a:extLst>
          </p:cNvPr>
          <p:cNvSpPr/>
          <p:nvPr/>
        </p:nvSpPr>
        <p:spPr>
          <a:xfrm>
            <a:off x="3940633" y="4650529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35A5F2-28EF-072B-1A60-117B5EC22B89}"/>
              </a:ext>
            </a:extLst>
          </p:cNvPr>
          <p:cNvSpPr/>
          <p:nvPr/>
        </p:nvSpPr>
        <p:spPr>
          <a:xfrm>
            <a:off x="9632732" y="5179804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E40BD5-8E7A-C3B4-46A8-DFCA378B2B46}"/>
              </a:ext>
            </a:extLst>
          </p:cNvPr>
          <p:cNvSpPr/>
          <p:nvPr/>
        </p:nvSpPr>
        <p:spPr>
          <a:xfrm>
            <a:off x="9632732" y="5774701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2333B2-B26F-00AA-FA19-A97CE01A4820}"/>
              </a:ext>
            </a:extLst>
          </p:cNvPr>
          <p:cNvSpPr/>
          <p:nvPr/>
        </p:nvSpPr>
        <p:spPr>
          <a:xfrm>
            <a:off x="3939535" y="5214708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0FABCF4-B8E0-DE80-D45C-C2AE1C5AFFCB}"/>
              </a:ext>
            </a:extLst>
          </p:cNvPr>
          <p:cNvSpPr/>
          <p:nvPr/>
        </p:nvSpPr>
        <p:spPr>
          <a:xfrm>
            <a:off x="3939535" y="5755030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9B111A-B1A0-CDF5-4DDF-CB78EE920D87}"/>
              </a:ext>
            </a:extLst>
          </p:cNvPr>
          <p:cNvSpPr/>
          <p:nvPr/>
        </p:nvSpPr>
        <p:spPr>
          <a:xfrm>
            <a:off x="2094806" y="4083835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3EFF0C-F82E-8E1C-E6B9-12B0D2BABED5}"/>
              </a:ext>
            </a:extLst>
          </p:cNvPr>
          <p:cNvSpPr/>
          <p:nvPr/>
        </p:nvSpPr>
        <p:spPr>
          <a:xfrm>
            <a:off x="2094806" y="4613087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36BB4E-4066-CDEB-90B8-700CF63D98A2}"/>
              </a:ext>
            </a:extLst>
          </p:cNvPr>
          <p:cNvSpPr/>
          <p:nvPr/>
        </p:nvSpPr>
        <p:spPr>
          <a:xfrm>
            <a:off x="7755363" y="4077749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CA9ADB5-D15C-9E9B-A081-743E6F68F394}"/>
              </a:ext>
            </a:extLst>
          </p:cNvPr>
          <p:cNvSpPr/>
          <p:nvPr/>
        </p:nvSpPr>
        <p:spPr>
          <a:xfrm>
            <a:off x="7755363" y="4650529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23B1C7-0B68-6938-7E0A-240FCCE80838}"/>
              </a:ext>
            </a:extLst>
          </p:cNvPr>
          <p:cNvSpPr txBox="1"/>
          <p:nvPr/>
        </p:nvSpPr>
        <p:spPr>
          <a:xfrm>
            <a:off x="1998728" y="1525118"/>
            <a:ext cx="7411793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EXERCISE</a:t>
            </a:r>
            <a:endParaRPr lang="en-US" sz="5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3D9887E-4103-031A-9B2D-0C69E4D8F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2774164"/>
            <a:ext cx="12192000" cy="1309671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AB7904F9-599A-EC69-EAA4-226044F2F97F}"/>
              </a:ext>
            </a:extLst>
          </p:cNvPr>
          <p:cNvSpPr/>
          <p:nvPr/>
        </p:nvSpPr>
        <p:spPr>
          <a:xfrm>
            <a:off x="4896206" y="5227747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55C5ACE-61E2-671E-4DCB-B36FB6C511D8}"/>
              </a:ext>
            </a:extLst>
          </p:cNvPr>
          <p:cNvSpPr/>
          <p:nvPr/>
        </p:nvSpPr>
        <p:spPr>
          <a:xfrm>
            <a:off x="4896206" y="5774701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9FFC496-AA7C-14A7-FA9A-3D35F18A8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5363" y="1204684"/>
            <a:ext cx="2830023" cy="155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CE6FB-6555-46FE-C7D6-03933A95B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96A4CB-19AE-7508-F6C5-2A227303D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B3E500-0715-4823-52EF-A77DCBBF4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71671"/>
            <a:ext cx="12192000" cy="21971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5D7E2D-1641-EC24-9204-31658B79941D}"/>
              </a:ext>
            </a:extLst>
          </p:cNvPr>
          <p:cNvSpPr txBox="1"/>
          <p:nvPr/>
        </p:nvSpPr>
        <p:spPr>
          <a:xfrm>
            <a:off x="2094806" y="218488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Secret Code Game</a:t>
            </a:r>
            <a:endParaRPr lang="en-US" sz="36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B9E674A-7E16-E0C9-64C3-0C44905006B6}"/>
              </a:ext>
            </a:extLst>
          </p:cNvPr>
          <p:cNvSpPr/>
          <p:nvPr/>
        </p:nvSpPr>
        <p:spPr>
          <a:xfrm>
            <a:off x="4922346" y="5116908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5197C62-F3E7-8DEF-4F13-EFD309046147}"/>
              </a:ext>
            </a:extLst>
          </p:cNvPr>
          <p:cNvSpPr/>
          <p:nvPr/>
        </p:nvSpPr>
        <p:spPr>
          <a:xfrm>
            <a:off x="4915790" y="5642862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8EDAD6-87D9-21A4-8825-018952DCC38A}"/>
              </a:ext>
            </a:extLst>
          </p:cNvPr>
          <p:cNvSpPr/>
          <p:nvPr/>
        </p:nvSpPr>
        <p:spPr>
          <a:xfrm>
            <a:off x="10547132" y="4005555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8429EB-C002-2ECC-E161-20E6346464CA}"/>
              </a:ext>
            </a:extLst>
          </p:cNvPr>
          <p:cNvSpPr/>
          <p:nvPr/>
        </p:nvSpPr>
        <p:spPr>
          <a:xfrm>
            <a:off x="10547132" y="4558293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7171B8-38C5-9BA1-6C13-C41883784921}"/>
              </a:ext>
            </a:extLst>
          </p:cNvPr>
          <p:cNvSpPr/>
          <p:nvPr/>
        </p:nvSpPr>
        <p:spPr>
          <a:xfrm>
            <a:off x="3961638" y="4005555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48A04F4-DDCA-EC54-BCD8-65C0694DA782}"/>
              </a:ext>
            </a:extLst>
          </p:cNvPr>
          <p:cNvSpPr/>
          <p:nvPr/>
        </p:nvSpPr>
        <p:spPr>
          <a:xfrm>
            <a:off x="3961638" y="4542453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8C6759B-4321-A60F-5774-94A481A3142F}"/>
              </a:ext>
            </a:extLst>
          </p:cNvPr>
          <p:cNvSpPr/>
          <p:nvPr/>
        </p:nvSpPr>
        <p:spPr>
          <a:xfrm>
            <a:off x="2094806" y="5116908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D51664-C153-1951-FB62-965FF3487A20}"/>
              </a:ext>
            </a:extLst>
          </p:cNvPr>
          <p:cNvSpPr/>
          <p:nvPr/>
        </p:nvSpPr>
        <p:spPr>
          <a:xfrm>
            <a:off x="2094806" y="5687652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28037A-1178-953F-2DD5-48E312FD2927}"/>
              </a:ext>
            </a:extLst>
          </p:cNvPr>
          <p:cNvSpPr txBox="1"/>
          <p:nvPr/>
        </p:nvSpPr>
        <p:spPr>
          <a:xfrm>
            <a:off x="1998728" y="1525118"/>
            <a:ext cx="7411793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SLEEP</a:t>
            </a:r>
            <a:endParaRPr lang="en-US" sz="5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8AD9580-F70F-1E14-A487-43227AB5F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01170"/>
            <a:ext cx="12192000" cy="10556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FCEA7E-8167-5328-95AD-63CB15FAE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2369" y="1195335"/>
            <a:ext cx="2340903" cy="159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BRAINSTORMING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8" y="2458219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1402D27-7BE4-4EEE-A543-D57A59BA7D62}"/>
              </a:ext>
            </a:extLst>
          </p:cNvPr>
          <p:cNvSpPr/>
          <p:nvPr/>
        </p:nvSpPr>
        <p:spPr>
          <a:xfrm>
            <a:off x="5111827" y="2622014"/>
            <a:ext cx="4858438" cy="210041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HEALTHY LIVING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72567" y="2419075"/>
            <a:ext cx="563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Let’s go out!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1: GETTING STARTED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68208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C9A945-AD28-4058-9CF6-7A85DECE9B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656" y="3117321"/>
            <a:ext cx="4534213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35087" y="150523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popular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  <a:cs typeface="Calibri" panose="020F0502020204030204" pitchFamily="34" charset="0"/>
              </a:rPr>
              <a:t>(a)</a:t>
            </a:r>
            <a:endParaRPr lang="en-US" sz="48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4662" y="4142926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/>
              <a:t>phổ </a:t>
            </a:r>
            <a:r>
              <a:rPr lang="en-US" sz="3600" dirty="0" err="1"/>
              <a:t>biến</a:t>
            </a:r>
            <a:r>
              <a:rPr lang="en-US" sz="3600" dirty="0"/>
              <a:t>, </a:t>
            </a:r>
            <a:r>
              <a:rPr lang="en-US" sz="3600" dirty="0" err="1"/>
              <a:t>nổi</a:t>
            </a:r>
            <a:r>
              <a:rPr lang="en-US" sz="3600" dirty="0"/>
              <a:t> </a:t>
            </a:r>
            <a:r>
              <a:rPr lang="en-US" sz="3600" dirty="0" err="1"/>
              <a:t>tiếng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825103" y="3054196"/>
            <a:ext cx="26100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pɒpjələ</a:t>
            </a:r>
            <a:r>
              <a:rPr lang="en-US" sz="3600" b="1" dirty="0">
                <a:solidFill>
                  <a:srgbClr val="0FB7BD"/>
                </a:solidFill>
              </a:rPr>
              <a:t>(r)/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4" name="popular">
            <a:hlinkClick r:id="" action="ppaction://media"/>
            <a:extLst>
              <a:ext uri="{FF2B5EF4-FFF2-40B4-BE49-F238E27FC236}">
                <a16:creationId xmlns:a16="http://schemas.microsoft.com/office/drawing/2014/main" id="{CBB36F66-7CBA-5F6D-3C14-5D6C10B25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548" y="1833951"/>
            <a:ext cx="859114" cy="8591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851F9-D6C8-D329-5FD0-8FE84662F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6448" y="1617944"/>
            <a:ext cx="3774186" cy="362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96945" y="167589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F7941E"/>
                </a:solidFill>
              </a:rPr>
              <a:t>fresh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  <a:cs typeface="Calibri" panose="020F0502020204030204" pitchFamily="34" charset="0"/>
              </a:rPr>
              <a:t>(a)</a:t>
            </a:r>
            <a:endParaRPr lang="en-US" sz="48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1684" y="4350678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/>
              <a:t>tươi, mới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382411" y="3180424"/>
            <a:ext cx="12294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freʃ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325" y="1238572"/>
            <a:ext cx="3655392" cy="3655392"/>
          </a:xfrm>
          <a:prstGeom prst="rect">
            <a:avLst/>
          </a:prstGeom>
        </p:spPr>
      </p:pic>
      <p:pic>
        <p:nvPicPr>
          <p:cNvPr id="3" name="fresh">
            <a:hlinkClick r:id="" action="ppaction://media"/>
            <a:extLst>
              <a:ext uri="{FF2B5EF4-FFF2-40B4-BE49-F238E27FC236}">
                <a16:creationId xmlns:a16="http://schemas.microsoft.com/office/drawing/2014/main" id="{63CB92FD-6E7F-E200-6D5E-0F42C79D0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0760" y="1848070"/>
            <a:ext cx="908810" cy="908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027FE2-6CE6-CDAA-435A-7D30AA911CAF}"/>
              </a:ext>
            </a:extLst>
          </p:cNvPr>
          <p:cNvSpPr txBox="1"/>
          <p:nvPr/>
        </p:nvSpPr>
        <p:spPr>
          <a:xfrm>
            <a:off x="5022576" y="5619428"/>
            <a:ext cx="6097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Fresh air </a:t>
            </a:r>
            <a:r>
              <a:rPr lang="en-US" sz="4000" dirty="0"/>
              <a:t>is good for health.</a:t>
            </a:r>
          </a:p>
        </p:txBody>
      </p:sp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3720</TotalTime>
  <Words>1617</Words>
  <Application>Microsoft Office PowerPoint</Application>
  <PresentationFormat>Widescreen</PresentationFormat>
  <Paragraphs>270</Paragraphs>
  <Slides>29</Slides>
  <Notes>25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ChronicaPro-Book</vt:lpstr>
      <vt:lpstr>ChronicaProMediumIt</vt:lpstr>
      <vt:lpstr>Myriad Pro</vt:lpstr>
      <vt:lpstr>Arial</vt:lpstr>
      <vt:lpstr>Calibri</vt:lpstr>
      <vt:lpstr>Calibri Light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DO NGUYEN THANH TRUC</cp:lastModifiedBy>
  <cp:revision>218</cp:revision>
  <dcterms:created xsi:type="dcterms:W3CDTF">2020-12-09T02:04:09Z</dcterms:created>
  <dcterms:modified xsi:type="dcterms:W3CDTF">2025-09-24T22:38:40Z</dcterms:modified>
</cp:coreProperties>
</file>