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9" r:id="rId4"/>
    <p:sldId id="282" r:id="rId5"/>
    <p:sldId id="267" r:id="rId6"/>
    <p:sldId id="268" r:id="rId7"/>
    <p:sldId id="347" r:id="rId8"/>
    <p:sldId id="348" r:id="rId9"/>
    <p:sldId id="283" r:id="rId10"/>
    <p:sldId id="273" r:id="rId11"/>
    <p:sldId id="275" r:id="rId12"/>
    <p:sldId id="313" r:id="rId13"/>
    <p:sldId id="279" r:id="rId14"/>
    <p:sldId id="292" r:id="rId15"/>
    <p:sldId id="290" r:id="rId16"/>
    <p:sldId id="280" r:id="rId17"/>
    <p:sldId id="353" r:id="rId18"/>
    <p:sldId id="305" r:id="rId19"/>
    <p:sldId id="349" r:id="rId20"/>
    <p:sldId id="3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E1B8-307A-4B5F-A4E1-E00E13525474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7C1B-88FE-4BF2-9C25-9757932AE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EDAAE-29F5-4EC2-90F2-4833B963FBD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3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6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56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51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80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D51D-15C7-62A0-A8A4-9FEC721FC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159D2-93D6-4D85-03C4-5235BFE6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0B3F-95CF-99B0-176C-E36469F1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110E4-F07E-C653-E62D-C2971EBE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2F50C-42BC-564A-589A-CEE01C91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2273-EB33-DADD-91A1-7D98A154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08F88-7D38-E49C-7949-8C2D07E37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64C4-F4F0-FC02-1960-52A48E14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EA4AA-2BF9-E93C-D73A-869DAEE0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FA1E-1960-A040-076E-19620BE9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7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05829-E0BA-0F5E-F19F-3F373EE6B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8DE38-58E6-4E02-C8E6-54CFD7065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B029C-E317-9CB5-940D-AF62C842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D69C-25D1-2ECF-92F5-698D3DAF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EA1C7-F358-0648-27F9-68EAD42E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0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7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4031167" y="2234236"/>
            <a:ext cx="41296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4788200" y="19659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4788200" y="4195889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4112600" y="4464169"/>
            <a:ext cx="39668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57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F9CC-3CE9-F59C-F8A9-347FCFBA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7E81-C7BF-1777-809B-7B80383E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26250-36AF-9B47-2B37-0FF800A2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E12F8-F94C-DFE8-767D-19A6D708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CDC30-9AFC-BD53-112B-22F0514D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5B0A-57FF-8AD0-9F9D-5E86A9B1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C118F-1AB3-1418-8AFB-7F8CB87D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FB33-0278-622A-F532-E65E0398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58C1-92E9-7B2E-ED40-0F8824E3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56E32-8C39-7CA9-E6C6-03D871A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45B1-0612-D89A-E8A3-DB3ED250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89CA-48BB-3448-87ED-4A4C65AAD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9514-4C3A-4265-C9CC-32802B32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BEBE-0D2F-9616-555C-993E2C8E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1E13F-A802-4D86-F316-B5E829CA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122AC-F106-7FB7-7B2F-1ED2756F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E664-AF87-397E-8E01-F405D058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F7615-3101-2A7C-03B6-76EEC76C9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7A2A1-6E4A-B0B8-FC82-58E449A47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54232-3C05-FB3A-953F-A2CAA220C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EA55D-A411-91CD-8A39-FB5A45002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498D3-978B-8D62-3835-0B52CFC0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D5710-39A2-E29C-20EC-491CB6F1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F8DCC-71CD-A493-6EEC-744D02A7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D356-37EB-930B-1220-3841B770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354A8-E708-B098-6AE2-99E5C21C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DE7AE-990B-2D5E-B7F4-B20F8936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7C668-655D-4D4D-141C-D5D7AF2D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07319-44BB-0858-614F-CF420D12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ECD45-D959-9EA8-F15A-69D91C87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0D3D-083C-77D1-FB33-73A7E392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8C6B-5891-36B0-84F4-43A565AE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A7735-ABD1-0CEE-77ED-FB300728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5C67C-7FBB-BA9A-9BE3-3C99407F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5E2E1-4EFC-4678-F72A-6131074F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49ED3-3F9D-EE69-0780-AFF31196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02D73-4EBD-82DC-E9D9-3215114B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E702-2F28-BE0A-DBCC-2BF50527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523E8-DC0B-EE27-D19F-3134F387C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93A8B-42AA-642C-7035-E8B4BDB8D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46DD0-350D-F2BA-04E9-606F9025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7085-A051-3DB6-86ED-C8888E84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38ECF-6429-A2F3-B58B-7FB379CD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F1589-60C4-19AC-648E-E6E232B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917B-92A2-8D48-F522-D674A58A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F8B5B-63B7-F98C-D102-6E4603571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6AAE-7578-4FF2-9C0F-876F4C611A9E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A5871-7557-7857-7EE7-F7258B6C0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D47E9-BECF-BD16-C6B9-931EB36EA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D67E-5EE0-6850-8BB3-647538889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8BEBC-41BD-8BA1-327F-E0826C201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edia VietJack">
            <a:extLst>
              <a:ext uri="{FF2B5EF4-FFF2-40B4-BE49-F238E27FC236}">
                <a16:creationId xmlns:a16="http://schemas.microsoft.com/office/drawing/2014/main" id="{51ED5558-A61C-F71D-8B2E-616BF0C9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06" y="635233"/>
            <a:ext cx="12212561" cy="59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2FD77-8EEE-B7FF-F3A7-B9C91602D89F}"/>
              </a:ext>
            </a:extLst>
          </p:cNvPr>
          <p:cNvSpPr txBox="1"/>
          <p:nvPr/>
        </p:nvSpPr>
        <p:spPr>
          <a:xfrm>
            <a:off x="1039092" y="294023"/>
            <a:ext cx="109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716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289144" y="1050842"/>
            <a:ext cx="2042495" cy="1542136"/>
            <a:chOff x="6839324" y="1700809"/>
            <a:chExt cx="2904649" cy="2012793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7594600" y="1844824"/>
              <a:ext cx="1320800" cy="10668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/>
                <a:t>Cl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016750" y="2149624"/>
              <a:ext cx="742950" cy="6096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 dirty="0"/>
                <a:t>N</a:t>
              </a:r>
              <a:r>
                <a:rPr lang="en-US" sz="2000" b="1" dirty="0"/>
                <a:t>a</a:t>
              </a:r>
            </a:p>
          </p:txBody>
        </p:sp>
        <p:sp>
          <p:nvSpPr>
            <p:cNvPr id="7" name="Text Box 36"/>
            <p:cNvSpPr txBox="1">
              <a:spLocks noChangeArrowheads="1"/>
            </p:cNvSpPr>
            <p:nvPr/>
          </p:nvSpPr>
          <p:spPr bwMode="auto">
            <a:xfrm>
              <a:off x="6889334" y="3068960"/>
              <a:ext cx="2854639" cy="64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/>
                <a:t>Muối ăn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39324" y="1700809"/>
              <a:ext cx="2673484" cy="18253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374493" y="531773"/>
            <a:ext cx="1628865" cy="1407886"/>
            <a:chOff x="3297843" y="1865474"/>
            <a:chExt cx="2319711" cy="1755452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 rot="-5400000">
              <a:off x="3575050" y="2417763"/>
              <a:ext cx="531813" cy="5730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FF"/>
                  </a:solidFill>
                </a:rPr>
                <a:t>H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 rot="-5400000">
              <a:off x="4478337" y="2493963"/>
              <a:ext cx="531813" cy="5730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FF"/>
                  </a:solidFill>
                </a:rPr>
                <a:t>H</a:t>
              </a:r>
            </a:p>
          </p:txBody>
        </p:sp>
        <p:sp>
          <p:nvSpPr>
            <p:cNvPr id="12" name="Oval 70"/>
            <p:cNvSpPr>
              <a:spLocks noChangeArrowheads="1"/>
            </p:cNvSpPr>
            <p:nvPr/>
          </p:nvSpPr>
          <p:spPr bwMode="auto">
            <a:xfrm>
              <a:off x="3879850" y="1981200"/>
              <a:ext cx="908050" cy="7620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F2A0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 dirty="0"/>
                <a:t>O</a:t>
              </a:r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3562561" y="3036660"/>
              <a:ext cx="1538238" cy="57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/>
                <a:t>Nước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97843" y="1865474"/>
              <a:ext cx="2319711" cy="17554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184646" y="343356"/>
            <a:ext cx="3668133" cy="1508023"/>
            <a:chOff x="-2353010" y="3873410"/>
            <a:chExt cx="8833946" cy="3546419"/>
          </a:xfrm>
        </p:grpSpPr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-2353010" y="6413255"/>
              <a:ext cx="8833946" cy="100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/>
                <a:t>Canxi cacbonat:</a:t>
              </a:r>
            </a:p>
          </p:txBody>
        </p: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128467" y="3962400"/>
              <a:ext cx="2559051" cy="2466976"/>
              <a:chOff x="3168" y="1728"/>
              <a:chExt cx="1344" cy="1632"/>
            </a:xfrm>
          </p:grpSpPr>
          <p:sp>
            <p:nvSpPr>
              <p:cNvPr id="19" name="Oval 49"/>
              <p:cNvSpPr>
                <a:spLocks noChangeArrowheads="1"/>
              </p:cNvSpPr>
              <p:nvPr/>
            </p:nvSpPr>
            <p:spPr bwMode="auto">
              <a:xfrm>
                <a:off x="3168" y="264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F2A0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/>
                  <a:t>O</a:t>
                </a:r>
              </a:p>
            </p:txBody>
          </p:sp>
          <p:sp>
            <p:nvSpPr>
              <p:cNvPr id="20" name="Oval 50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F2A0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/>
                  <a:t>O</a:t>
                </a:r>
              </a:p>
            </p:txBody>
          </p:sp>
          <p:sp>
            <p:nvSpPr>
              <p:cNvPr id="21" name="Oval 51"/>
              <p:cNvSpPr>
                <a:spLocks noChangeArrowheads="1"/>
              </p:cNvSpPr>
              <p:nvPr/>
            </p:nvSpPr>
            <p:spPr bwMode="auto">
              <a:xfrm>
                <a:off x="3408" y="2208"/>
                <a:ext cx="912" cy="9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4000" b="1"/>
                  <a:t>C</a:t>
                </a:r>
              </a:p>
            </p:txBody>
          </p:sp>
          <p:sp>
            <p:nvSpPr>
              <p:cNvPr id="22" name="Oval 52"/>
              <p:cNvSpPr>
                <a:spLocks noChangeArrowheads="1"/>
              </p:cNvSpPr>
              <p:nvPr/>
            </p:nvSpPr>
            <p:spPr bwMode="auto">
              <a:xfrm>
                <a:off x="3408" y="2208"/>
                <a:ext cx="912" cy="91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2D0CB8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4000" b="1" dirty="0"/>
                  <a:t>Ca</a:t>
                </a:r>
              </a:p>
            </p:txBody>
          </p:sp>
          <p:sp>
            <p:nvSpPr>
              <p:cNvPr id="23" name="Oval 53"/>
              <p:cNvSpPr>
                <a:spLocks noChangeArrowheads="1"/>
              </p:cNvSpPr>
              <p:nvPr/>
            </p:nvSpPr>
            <p:spPr bwMode="auto">
              <a:xfrm>
                <a:off x="3600" y="292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F2A0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/>
                  <a:t>O</a:t>
                </a:r>
              </a:p>
            </p:txBody>
          </p:sp>
          <p:sp>
            <p:nvSpPr>
              <p:cNvPr id="24" name="Oval 54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672" cy="67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A850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3600" b="1" dirty="0"/>
                  <a:t>C</a:t>
                </a: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-4" y="3873410"/>
              <a:ext cx="3933475" cy="31962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3297124" y="873800"/>
            <a:ext cx="1897854" cy="1656210"/>
            <a:chOff x="6170452" y="4489498"/>
            <a:chExt cx="3072981" cy="2252244"/>
          </a:xfrm>
        </p:grpSpPr>
        <p:sp>
          <p:nvSpPr>
            <p:cNvPr id="26" name="Oval 44"/>
            <p:cNvSpPr>
              <a:spLocks noChangeArrowheads="1"/>
            </p:cNvSpPr>
            <p:nvPr/>
          </p:nvSpPr>
          <p:spPr bwMode="auto">
            <a:xfrm>
              <a:off x="6604000" y="4953000"/>
              <a:ext cx="1403350" cy="10668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A850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 dirty="0"/>
                <a:t>C</a:t>
              </a:r>
            </a:p>
          </p:txBody>
        </p:sp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7924800" y="5181600"/>
              <a:ext cx="742950" cy="6858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F2A0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 dirty="0"/>
                <a:t>O</a:t>
              </a:r>
            </a:p>
          </p:txBody>
        </p:sp>
        <p:sp>
          <p:nvSpPr>
            <p:cNvPr id="28" name="Oval 74"/>
            <p:cNvSpPr>
              <a:spLocks noChangeArrowheads="1"/>
            </p:cNvSpPr>
            <p:nvPr/>
          </p:nvSpPr>
          <p:spPr bwMode="auto">
            <a:xfrm>
              <a:off x="6191250" y="4648200"/>
              <a:ext cx="742950" cy="6858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F2A0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/>
                <a:t>O</a:t>
              </a: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6226174" y="5985126"/>
              <a:ext cx="3017259" cy="75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/>
                <a:t>Cacbonic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170452" y="4489498"/>
              <a:ext cx="2497298" cy="20507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Cloud Callout 30"/>
          <p:cNvSpPr/>
          <p:nvPr/>
        </p:nvSpPr>
        <p:spPr>
          <a:xfrm>
            <a:off x="9132285" y="669580"/>
            <a:ext cx="3113955" cy="1780507"/>
          </a:xfrm>
          <a:prstGeom prst="cloudCallout">
            <a:avLst>
              <a:gd name="adj1" fmla="val -45016"/>
              <a:gd name="adj2" fmla="val 62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Hoàn</a:t>
            </a:r>
            <a:r>
              <a:rPr lang="en-US" sz="3200" i="1" dirty="0"/>
              <a:t> </a:t>
            </a:r>
            <a:r>
              <a:rPr lang="en-US" sz="3200" i="1" dirty="0" err="1"/>
              <a:t>thành</a:t>
            </a:r>
            <a:r>
              <a:rPr lang="en-US" sz="3200" i="1" dirty="0"/>
              <a:t> </a:t>
            </a:r>
            <a:r>
              <a:rPr lang="en-US" sz="3200" i="1" dirty="0" err="1"/>
              <a:t>bảng</a:t>
            </a:r>
            <a:r>
              <a:rPr lang="en-US" sz="3200" i="1" dirty="0"/>
              <a:t> </a:t>
            </a:r>
            <a:r>
              <a:rPr lang="en-US" sz="3200" i="1" dirty="0" err="1"/>
              <a:t>sau</a:t>
            </a:r>
            <a:r>
              <a:rPr lang="en-US" sz="3200" i="1" dirty="0"/>
              <a:t>:</a:t>
            </a:r>
            <a:endParaRPr lang="vi-VN" sz="3200" i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34074"/>
              </p:ext>
            </p:extLst>
          </p:nvPr>
        </p:nvGraphicFramePr>
        <p:xfrm>
          <a:off x="501222" y="2899611"/>
          <a:ext cx="11187952" cy="3284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988">
                  <a:extLst>
                    <a:ext uri="{9D8B030D-6E8A-4147-A177-3AD203B41FA5}">
                      <a16:colId xmlns:a16="http://schemas.microsoft.com/office/drawing/2014/main" val="1197534052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3480205819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422454594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3152169789"/>
                    </a:ext>
                  </a:extLst>
                </a:gridCol>
              </a:tblGrid>
              <a:tr h="5850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Hợp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chất</a:t>
                      </a:r>
                      <a:endParaRPr lang="vi-V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Số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nguyên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tạo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nên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hợp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chất</a:t>
                      </a:r>
                      <a:endParaRPr lang="vi-V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Số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nguyên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tử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mỗi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nguyên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tố</a:t>
                      </a:r>
                      <a:endParaRPr lang="vi-V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Công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thức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hóa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học</a:t>
                      </a:r>
                      <a:endParaRPr lang="vi-VN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594882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r>
                        <a:rPr lang="en-US" sz="2800" dirty="0" err="1"/>
                        <a:t>Nước</a:t>
                      </a:r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853888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r>
                        <a:rPr lang="en-US" sz="2800" dirty="0" err="1"/>
                        <a:t>Muối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ăn</a:t>
                      </a:r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053051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r>
                        <a:rPr lang="en-US" sz="2800" dirty="0" err="1"/>
                        <a:t>Canxi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cacbonat</a:t>
                      </a:r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504671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r>
                        <a:rPr lang="en-US" sz="2800" dirty="0" err="1"/>
                        <a:t>Khí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cacbonic</a:t>
                      </a:r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05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0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8686"/>
            <a:ext cx="3383573" cy="26093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06824" y="632012"/>
            <a:ext cx="6508376" cy="2810435"/>
          </a:xfrm>
          <a:prstGeom prst="wedgeRoundRectCallout">
            <a:avLst>
              <a:gd name="adj1" fmla="val -33951"/>
              <a:gd name="adj2" fmla="val 776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/>
              <a:t>Công</a:t>
            </a:r>
            <a:r>
              <a:rPr lang="en-US" sz="2800" i="1" dirty="0"/>
              <a:t> </a:t>
            </a:r>
            <a:r>
              <a:rPr lang="en-US" sz="2800" i="1" dirty="0" err="1"/>
              <a:t>thức</a:t>
            </a:r>
            <a:r>
              <a:rPr lang="en-US" sz="2800" i="1" dirty="0"/>
              <a:t> </a:t>
            </a:r>
            <a:r>
              <a:rPr lang="en-US" sz="2800" i="1" dirty="0" err="1"/>
              <a:t>hóa</a:t>
            </a:r>
            <a:r>
              <a:rPr lang="en-US" sz="2800" i="1" dirty="0"/>
              <a:t> </a:t>
            </a:r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hợp</a:t>
            </a:r>
            <a:r>
              <a:rPr lang="en-US" sz="2800" i="1" dirty="0"/>
              <a:t> </a:t>
            </a:r>
            <a:r>
              <a:rPr lang="en-US" sz="2800" i="1" dirty="0" err="1"/>
              <a:t>chất</a:t>
            </a:r>
            <a:r>
              <a:rPr lang="en-US" sz="2800" i="1" dirty="0"/>
              <a:t> </a:t>
            </a:r>
            <a:r>
              <a:rPr lang="en-US" sz="2800" i="1" dirty="0" err="1"/>
              <a:t>gồm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?</a:t>
            </a:r>
          </a:p>
          <a:p>
            <a:r>
              <a:rPr lang="en-US" sz="2800" i="1" dirty="0" err="1"/>
              <a:t>Hãy</a:t>
            </a:r>
            <a:r>
              <a:rPr lang="en-US" sz="2800" i="1" dirty="0"/>
              <a:t> </a:t>
            </a:r>
            <a:r>
              <a:rPr lang="en-US" sz="2800" i="1" dirty="0" err="1"/>
              <a:t>chỉ</a:t>
            </a:r>
            <a:r>
              <a:rPr lang="en-US" sz="2800" i="1" dirty="0"/>
              <a:t> </a:t>
            </a:r>
            <a:r>
              <a:rPr lang="en-US" sz="2800" i="1" dirty="0" err="1"/>
              <a:t>ra</a:t>
            </a:r>
            <a:r>
              <a:rPr lang="en-US" sz="2800" i="1" dirty="0"/>
              <a:t> </a:t>
            </a:r>
            <a:r>
              <a:rPr lang="en-US" sz="2800" i="1" dirty="0" err="1"/>
              <a:t>cách</a:t>
            </a:r>
            <a:r>
              <a:rPr lang="en-US" sz="2800" i="1" dirty="0"/>
              <a:t> </a:t>
            </a:r>
            <a:r>
              <a:rPr lang="en-US" sz="2800" i="1" dirty="0" err="1"/>
              <a:t>viết</a:t>
            </a:r>
            <a:r>
              <a:rPr lang="en-US" sz="2800" i="1" dirty="0"/>
              <a:t> CTHH </a:t>
            </a:r>
            <a:r>
              <a:rPr lang="en-US" sz="2800" i="1" dirty="0" err="1"/>
              <a:t>chung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hợp</a:t>
            </a:r>
            <a:r>
              <a:rPr lang="en-US" sz="2800" i="1" dirty="0"/>
              <a:t> </a:t>
            </a:r>
            <a:r>
              <a:rPr lang="en-US" sz="2800" i="1" dirty="0" err="1"/>
              <a:t>chất</a:t>
            </a:r>
            <a:r>
              <a:rPr lang="en-US" sz="2800" i="1" dirty="0"/>
              <a:t> </a:t>
            </a:r>
            <a:r>
              <a:rPr lang="en-US" sz="2800" i="1" dirty="0" err="1"/>
              <a:t>gồm</a:t>
            </a:r>
            <a:r>
              <a:rPr lang="en-US" sz="2800" i="1" dirty="0"/>
              <a:t>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nguyên</a:t>
            </a:r>
            <a:r>
              <a:rPr lang="en-US" sz="2800" i="1" dirty="0"/>
              <a:t> </a:t>
            </a:r>
            <a:r>
              <a:rPr lang="en-US" sz="2800" i="1" dirty="0" err="1"/>
              <a:t>tố</a:t>
            </a:r>
            <a:r>
              <a:rPr lang="en-US" sz="2800" i="1" dirty="0"/>
              <a:t>.</a:t>
            </a:r>
            <a:endParaRPr lang="vi-VN" sz="2800" i="1" dirty="0"/>
          </a:p>
          <a:p>
            <a:pPr algn="ctr"/>
            <a:r>
              <a:rPr lang="en-US" sz="2800" i="1" dirty="0"/>
              <a:t>.</a:t>
            </a:r>
            <a:endParaRPr lang="vi-VN" sz="28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4030247" y="2299855"/>
            <a:ext cx="7823200" cy="4341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A</a:t>
            </a:r>
            <a:r>
              <a:rPr lang="nl-NL" sz="3200" b="1" baseline="-25000" dirty="0">
                <a:solidFill>
                  <a:srgbClr val="FF0000"/>
                </a:solidFill>
              </a:rPr>
              <a:t>x</a:t>
            </a:r>
            <a:r>
              <a:rPr lang="nl-NL" sz="3200" b="1" dirty="0">
                <a:solidFill>
                  <a:srgbClr val="FF0000"/>
                </a:solidFill>
              </a:rPr>
              <a:t>B</a:t>
            </a:r>
            <a:r>
              <a:rPr lang="nl-NL" sz="3200" b="1" baseline="-25000" dirty="0">
                <a:solidFill>
                  <a:srgbClr val="FF0000"/>
                </a:solidFill>
              </a:rPr>
              <a:t>y  </a:t>
            </a:r>
            <a:r>
              <a:rPr lang="nl-NL" sz="3200" b="1" dirty="0">
                <a:solidFill>
                  <a:srgbClr val="FF0000"/>
                </a:solidFill>
              </a:rPr>
              <a:t>hoặc A</a:t>
            </a:r>
            <a:r>
              <a:rPr lang="nl-NL" sz="3200" b="1" baseline="-25000" dirty="0">
                <a:solidFill>
                  <a:srgbClr val="FF0000"/>
                </a:solidFill>
              </a:rPr>
              <a:t>x</a:t>
            </a:r>
            <a:r>
              <a:rPr lang="nl-NL" sz="3200" b="1" dirty="0">
                <a:solidFill>
                  <a:srgbClr val="FF0000"/>
                </a:solidFill>
              </a:rPr>
              <a:t>B</a:t>
            </a:r>
            <a:r>
              <a:rPr lang="nl-NL" sz="3200" b="1" baseline="-25000" dirty="0">
                <a:solidFill>
                  <a:srgbClr val="FF0000"/>
                </a:solidFill>
              </a:rPr>
              <a:t>y</a:t>
            </a:r>
            <a:r>
              <a:rPr lang="nl-NL" sz="3200" b="1" dirty="0">
                <a:solidFill>
                  <a:srgbClr val="FF0000"/>
                </a:solidFill>
              </a:rPr>
              <a:t>C</a:t>
            </a:r>
            <a:r>
              <a:rPr lang="nl-NL" sz="3200" b="1" baseline="-25000" dirty="0">
                <a:solidFill>
                  <a:srgbClr val="FF0000"/>
                </a:solidFill>
              </a:rPr>
              <a:t>z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-A,B,C là KHHH của các nguyên tố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-x,y,z: chỉ số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thể là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 nguyên tử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 được viết ở phía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phải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Ví dụ: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 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3 ....</a:t>
            </a:r>
          </a:p>
          <a:p>
            <a:pPr marL="342900" indent="-34290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 Trong hợp chất giữa kim loại và phi kim, KHHH của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kim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phải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Ví dụ: NaCl, CuO, FeS.... </a:t>
            </a:r>
          </a:p>
          <a:p>
            <a:pPr algn="ctr"/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600" y="607068"/>
            <a:ext cx="2108399" cy="163080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3F30B9A-ED16-4BF4-AE6E-471B3FA613E2}"/>
              </a:ext>
            </a:extLst>
          </p:cNvPr>
          <p:cNvGrpSpPr/>
          <p:nvPr/>
        </p:nvGrpSpPr>
        <p:grpSpPr>
          <a:xfrm>
            <a:off x="242016" y="2523653"/>
            <a:ext cx="4065291" cy="3200801"/>
            <a:chOff x="1568474" y="5662780"/>
            <a:chExt cx="4827410" cy="3550701"/>
          </a:xfrm>
        </p:grpSpPr>
        <p:pic>
          <p:nvPicPr>
            <p:cNvPr id="19" name="Picture 16">
              <a:extLst>
                <a:ext uri="{FF2B5EF4-FFF2-40B4-BE49-F238E27FC236}">
                  <a16:creationId xmlns:a16="http://schemas.microsoft.com/office/drawing/2014/main" id="{09549E1A-89FD-429A-9496-DCC1E67B6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254274" y="5662780"/>
              <a:ext cx="3031719" cy="28725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BA6DAB-BCCA-4DC1-8DD6-0DB64509C892}"/>
                </a:ext>
              </a:extLst>
            </p:cNvPr>
            <p:cNvSpPr txBox="1"/>
            <p:nvPr/>
          </p:nvSpPr>
          <p:spPr>
            <a:xfrm>
              <a:off x="1568474" y="8751816"/>
              <a:ext cx="4827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 luận 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đôi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89018" y="850936"/>
            <a:ext cx="8709699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dirty="0">
                <a:solidFill>
                  <a:srgbClr val="0070C0"/>
                </a:solidFill>
              </a:rPr>
              <a:t>Công thức hóa học của carbonate là </a:t>
            </a:r>
            <a:r>
              <a:rPr lang="en-US" sz="2800" dirty="0">
                <a:solidFill>
                  <a:schemeClr val="accent1"/>
                </a:solidFill>
              </a:rPr>
              <a:t>CaCO</a:t>
            </a:r>
            <a:r>
              <a:rPr lang="en-US" sz="2800" baseline="-25000" dirty="0">
                <a:solidFill>
                  <a:schemeClr val="accent1"/>
                </a:solidFill>
              </a:rPr>
              <a:t>3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hãy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cho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biết</a:t>
            </a:r>
            <a:r>
              <a:rPr lang="en-US" sz="2800" dirty="0">
                <a:solidFill>
                  <a:schemeClr val="accent1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de-DE" sz="2800" dirty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765" y="1966616"/>
            <a:ext cx="7251034" cy="1964512"/>
          </a:xfrm>
          <a:prstGeom prst="rect">
            <a:avLst/>
          </a:prstGeom>
          <a:ln w="38100">
            <a:solidFill>
              <a:srgbClr val="FF91BC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/>
              <a:t>Nguyên tố hóa học tạo nên chất. </a:t>
            </a:r>
            <a:endParaRPr lang="en-US" sz="28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/>
              <a:t>Số nguyên tử của mỗi nguyên tố. </a:t>
            </a:r>
            <a:endParaRPr lang="en-US" sz="28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5989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9" y="896230"/>
            <a:ext cx="11321253" cy="5846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759" y="3653391"/>
            <a:ext cx="7760881" cy="19447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2334" y="1486249"/>
            <a:ext cx="9386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ta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:</a:t>
            </a:r>
          </a:p>
          <a:p>
            <a:pPr marL="1143000" indent="-577850">
              <a:buFont typeface="Wingdings" panose="05000000000000000000" pitchFamily="2" charset="2"/>
              <a:buChar char="v"/>
            </a:pP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tố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.</a:t>
            </a:r>
          </a:p>
          <a:p>
            <a:pPr marL="1143000" indent="-577850">
              <a:buFont typeface="Wingdings" panose="05000000000000000000" pitchFamily="2" charset="2"/>
              <a:buChar char="v"/>
            </a:pP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tỉ</a:t>
            </a:r>
            <a:r>
              <a:rPr lang="en-US" sz="3600" dirty="0"/>
              <a:t> </a:t>
            </a:r>
            <a:r>
              <a:rPr lang="en-US" sz="3600" dirty="0" err="1"/>
              <a:t>lệ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tố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.</a:t>
            </a:r>
          </a:p>
          <a:p>
            <a:pPr marL="1143000" indent="-577850"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.</a:t>
            </a:r>
            <a:endParaRPr lang="vi-VN" sz="3600" dirty="0"/>
          </a:p>
        </p:txBody>
      </p:sp>
      <p:sp>
        <p:nvSpPr>
          <p:cNvPr id="5" name="object 63"/>
          <p:cNvSpPr txBox="1"/>
          <p:nvPr/>
        </p:nvSpPr>
        <p:spPr>
          <a:xfrm>
            <a:off x="1072071" y="1083920"/>
            <a:ext cx="840765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3. Ý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nghĩa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của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CTHH</a:t>
            </a:r>
          </a:p>
        </p:txBody>
      </p:sp>
    </p:spTree>
    <p:extLst>
      <p:ext uri="{BB962C8B-B14F-4D97-AF65-F5344CB8AC3E}">
        <p14:creationId xmlns:p14="http://schemas.microsoft.com/office/powerpoint/2010/main" val="11103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29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73FEB5-AED5-44C5-ADCE-9CE23855F4C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330037" y="1431926"/>
            <a:ext cx="91260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cs typeface="Arial" panose="020B0604020202020204" pitchFamily="34" charset="0"/>
              </a:rPr>
              <a:t>Khối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lượng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tử</a:t>
            </a:r>
            <a:r>
              <a:rPr lang="nl-NL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l-NL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KNO</a:t>
            </a:r>
            <a:r>
              <a:rPr lang="nl-NL" altLang="en-US" sz="2800" b="1" baseline="-300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nl-NL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     39.1+ 14.1 + 16.3 = 101 (amu)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464469" y="253603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trăm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theo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itchFamily="18" charset="0"/>
              </a:rPr>
              <a:t>khối</a:t>
            </a:r>
            <a:r>
              <a:rPr lang="en-US" altLang="en-US" sz="25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itchFamily="18" charset="0"/>
              </a:rPr>
              <a:t>lượng</a:t>
            </a:r>
            <a:r>
              <a:rPr lang="en-US" altLang="en-US" sz="25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của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các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nguyên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tố</a:t>
            </a:r>
            <a:r>
              <a:rPr lang="en-US" altLang="en-US" sz="2500" b="1" dirty="0">
                <a:latin typeface="Times New Roman" pitchFamily="18" charset="0"/>
              </a:rPr>
              <a:t>:</a:t>
            </a:r>
            <a:endParaRPr lang="en-US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Object 10"/>
          <p:cNvSpPr txBox="1"/>
          <p:nvPr/>
        </p:nvSpPr>
        <p:spPr bwMode="auto">
          <a:xfrm>
            <a:off x="2070100" y="3060700"/>
            <a:ext cx="2174875" cy="73501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2749334" y="3031332"/>
                <a:ext cx="5175466" cy="66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9334" y="3031332"/>
                <a:ext cx="5175466" cy="668337"/>
              </a:xfrm>
              <a:prstGeom prst="rect">
                <a:avLst/>
              </a:prstGeom>
              <a:blipFill>
                <a:blip r:embed="rId2"/>
                <a:stretch>
                  <a:fillRect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2">
                <a:extLst>
                  <a:ext uri="{FF2B5EF4-FFF2-40B4-BE49-F238E27FC236}">
                    <a16:creationId xmlns:a16="http://schemas.microsoft.com/office/drawing/2014/main" id="{5C112397-EE41-A095-BE14-2F5884BB6AED}"/>
                  </a:ext>
                </a:extLst>
              </p:cNvPr>
              <p:cNvSpPr txBox="1"/>
              <p:nvPr/>
            </p:nvSpPr>
            <p:spPr bwMode="auto">
              <a:xfrm>
                <a:off x="2771561" y="3842544"/>
                <a:ext cx="5175466" cy="66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Object 2">
                <a:extLst>
                  <a:ext uri="{FF2B5EF4-FFF2-40B4-BE49-F238E27FC236}">
                    <a16:creationId xmlns:a16="http://schemas.microsoft.com/office/drawing/2014/main" id="{5C112397-EE41-A095-BE14-2F5884BB6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561" y="3842544"/>
                <a:ext cx="5175466" cy="668337"/>
              </a:xfrm>
              <a:prstGeom prst="rect">
                <a:avLst/>
              </a:prstGeom>
              <a:blipFill>
                <a:blip r:embed="rId3"/>
                <a:stretch>
                  <a:fillRect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7AE579AD-B68A-E31C-16FD-A9AC051E481E}"/>
                  </a:ext>
                </a:extLst>
              </p:cNvPr>
              <p:cNvSpPr txBox="1"/>
              <p:nvPr/>
            </p:nvSpPr>
            <p:spPr bwMode="auto">
              <a:xfrm>
                <a:off x="2704884" y="4774408"/>
                <a:ext cx="5175466" cy="66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7AE579AD-B68A-E31C-16FD-A9AC051E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4884" y="4774408"/>
                <a:ext cx="5175466" cy="668337"/>
              </a:xfrm>
              <a:prstGeom prst="rect">
                <a:avLst/>
              </a:prstGeom>
              <a:blipFill>
                <a:blip r:embed="rId4"/>
                <a:stretch>
                  <a:fillRect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BE21500F-BD82-A3B4-A66B-3CAA5A637975}"/>
                  </a:ext>
                </a:extLst>
              </p:cNvPr>
              <p:cNvSpPr txBox="1"/>
              <p:nvPr/>
            </p:nvSpPr>
            <p:spPr bwMode="auto">
              <a:xfrm>
                <a:off x="2675876" y="5688775"/>
                <a:ext cx="7534924" cy="66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%−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%−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BE21500F-BD82-A3B4-A66B-3CAA5A637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876" y="5688775"/>
                <a:ext cx="7534924" cy="668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A21E79-E220-8843-7935-D1586A6FE8BB}"/>
              </a:ext>
            </a:extLst>
          </p:cNvPr>
          <p:cNvSpPr txBox="1"/>
          <p:nvPr/>
        </p:nvSpPr>
        <p:spPr>
          <a:xfrm>
            <a:off x="581891" y="453231"/>
            <a:ext cx="111667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3"/>
              </a:spcBef>
            </a:pP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CTHH,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b="1" spc="-400" dirty="0">
              <a:solidFill>
                <a:srgbClr val="25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725" y="2593368"/>
            <a:ext cx="9102725" cy="1516063"/>
          </a:xfrm>
        </p:spPr>
        <p:txBody>
          <a:bodyPr/>
          <a:lstStyle/>
          <a:p>
            <a:pPr marL="0" indent="0"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B</a:t>
            </a:r>
            <a:r>
              <a:rPr lang="nl-NL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khối lượng phân tử hợp chất</a:t>
            </a:r>
            <a:r>
              <a:rPr lang="nl-NL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B</a:t>
            </a:r>
            <a:r>
              <a:rPr lang="nl-NL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phần trăm khối lượng các nguyên tố trong hợp chất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0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1F360-7D32-4A5F-8854-6C10E9D404F4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1" y="4176713"/>
                <a:ext cx="12954000" cy="2374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ượ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𝑛𝑔𝑢𝑦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ố=</m:t>
                      </m:r>
                      <m:f>
                        <m:fPr>
                          <m:ctrlPr>
                            <a:rPr lang="en-US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ượ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𝑛𝑔𝑢𝑦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ử.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ố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𝑛𝑔𝑢𝑦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ử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ủ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𝑛𝑔𝑢𝑦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ố.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ượ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ử</m:t>
                          </m:r>
                        </m:den>
                      </m:f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4176713"/>
                <a:ext cx="12954000" cy="23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1482725" y="797026"/>
            <a:ext cx="234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en-US" sz="1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12" name="object 63"/>
          <p:cNvSpPr txBox="1"/>
          <p:nvPr/>
        </p:nvSpPr>
        <p:spPr>
          <a:xfrm>
            <a:off x="871774" y="570198"/>
            <a:ext cx="1091963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4.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Biết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CTHH,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tính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được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phần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trăm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khối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lượng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của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các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nguyên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tố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trong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hợp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chất</a:t>
            </a:r>
            <a:endParaRPr lang="en-US" sz="4000" b="1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15612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96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85689"/>
            <a:ext cx="10515600" cy="2058412"/>
          </a:xfr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26800235-888F-466B-4D16-88BA3FEA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05375" y="2631275"/>
            <a:ext cx="6811924" cy="3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7B5FF3E-4CF8-CE04-2C99-5BC167E541EB}"/>
              </a:ext>
            </a:extLst>
          </p:cNvPr>
          <p:cNvSpPr/>
          <p:nvPr/>
        </p:nvSpPr>
        <p:spPr>
          <a:xfrm>
            <a:off x="4059380" y="2071255"/>
            <a:ext cx="2729345" cy="1177636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CTHH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12DA3E-B030-5D63-D1A9-D6DFB5717E9A}"/>
              </a:ext>
            </a:extLst>
          </p:cNvPr>
          <p:cNvSpPr/>
          <p:nvPr/>
        </p:nvSpPr>
        <p:spPr>
          <a:xfrm>
            <a:off x="8451273" y="3429000"/>
            <a:ext cx="3228109" cy="48490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24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51C7DF-765B-2D52-A721-7BE241A4392E}"/>
              </a:ext>
            </a:extLst>
          </p:cNvPr>
          <p:cNvSpPr/>
          <p:nvPr/>
        </p:nvSpPr>
        <p:spPr>
          <a:xfrm>
            <a:off x="7329054" y="848951"/>
            <a:ext cx="4765963" cy="122230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E6E6AC-3C4A-951A-CA75-81A4F1200CEA}"/>
              </a:ext>
            </a:extLst>
          </p:cNvPr>
          <p:cNvSpPr/>
          <p:nvPr/>
        </p:nvSpPr>
        <p:spPr>
          <a:xfrm>
            <a:off x="6047509" y="5370547"/>
            <a:ext cx="4281054" cy="5888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A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A75D52-BF49-CFA0-CA84-0B222F023C5A}"/>
              </a:ext>
            </a:extLst>
          </p:cNvPr>
          <p:cNvSpPr/>
          <p:nvPr/>
        </p:nvSpPr>
        <p:spPr>
          <a:xfrm>
            <a:off x="103909" y="3959295"/>
            <a:ext cx="5320144" cy="28225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0900" indent="-285750">
              <a:buFontTx/>
              <a:buChar char="-"/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endParaRPr lang="en-US" sz="2400" dirty="0"/>
          </a:p>
          <a:p>
            <a:pPr marL="565150"/>
            <a:r>
              <a:rPr lang="en-US" sz="2400" dirty="0"/>
              <a:t>-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.</a:t>
            </a:r>
          </a:p>
          <a:p>
            <a:pPr marL="565150"/>
            <a:r>
              <a:rPr lang="en-US" sz="2400" dirty="0"/>
              <a:t> -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.</a:t>
            </a:r>
            <a:endParaRPr lang="vi-VN" sz="2400" dirty="0"/>
          </a:p>
          <a:p>
            <a:pPr marL="850900" indent="-285750">
              <a:buFontTx/>
              <a:buChar char="-"/>
            </a:pPr>
            <a:endParaRPr lang="en-US" sz="1800" dirty="0"/>
          </a:p>
          <a:p>
            <a:pPr marL="850900" indent="-285750">
              <a:buFontTx/>
              <a:buChar char="-"/>
            </a:pPr>
            <a:endParaRPr lang="en-US" sz="1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25736F-141F-5797-BD61-9694E5777DC1}"/>
              </a:ext>
            </a:extLst>
          </p:cNvPr>
          <p:cNvSpPr/>
          <p:nvPr/>
        </p:nvSpPr>
        <p:spPr>
          <a:xfrm>
            <a:off x="263237" y="650443"/>
            <a:ext cx="4765962" cy="74886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trăm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endParaRPr lang="en-US" sz="2400" dirty="0"/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76FEAF08-72AF-56F9-50EE-D4228D3A1F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95185" y="3669188"/>
            <a:ext cx="2197376" cy="120534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88D67438-5366-F702-5C35-1C6CDDC7117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539343" y="2674883"/>
            <a:ext cx="1911930" cy="9965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8036E3A3-A9BE-7B1C-0F37-B1CBB0FCC6B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276109" y="1460103"/>
            <a:ext cx="1052945" cy="62596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3913B68-506F-930C-3E01-FE09E9F0D4A6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16037" y="1510146"/>
            <a:ext cx="969818" cy="7481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C428C788-785F-1E26-20CC-F8084B245BF9}"/>
              </a:ext>
            </a:extLst>
          </p:cNvPr>
          <p:cNvCxnSpPr>
            <a:cxnSpLocks/>
          </p:cNvCxnSpPr>
          <p:nvPr/>
        </p:nvCxnSpPr>
        <p:spPr>
          <a:xfrm rot="5400000">
            <a:off x="3485972" y="3157282"/>
            <a:ext cx="918223" cy="68580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6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109FFD-0ED1-4C97-8C45-2C526B6DE523}"/>
              </a:ext>
            </a:extLst>
          </p:cNvPr>
          <p:cNvSpPr/>
          <p:nvPr/>
        </p:nvSpPr>
        <p:spPr>
          <a:xfrm>
            <a:off x="2436475" y="860601"/>
            <a:ext cx="9584348" cy="2362200"/>
          </a:xfrm>
          <a:prstGeom prst="roundRect">
            <a:avLst>
              <a:gd name="adj" fmla="val 17546"/>
            </a:avLst>
          </a:prstGeom>
          <a:solidFill>
            <a:srgbClr val="F99158">
              <a:alpha val="39000"/>
            </a:srgbClr>
          </a:solidFill>
          <a:ln w="38100">
            <a:solidFill>
              <a:srgbClr val="F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Sodium oxide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oxygen. CTHH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Sodium oxide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B323AA1-4555-4A49-AF5D-5BB444509549}"/>
              </a:ext>
            </a:extLst>
          </p:cNvPr>
          <p:cNvSpPr/>
          <p:nvPr/>
        </p:nvSpPr>
        <p:spPr>
          <a:xfrm>
            <a:off x="268184" y="297600"/>
            <a:ext cx="2283680" cy="749220"/>
          </a:xfrm>
          <a:prstGeom prst="roundRect">
            <a:avLst>
              <a:gd name="adj" fmla="val 50000"/>
            </a:avLst>
          </a:prstGeom>
          <a:solidFill>
            <a:srgbClr val="FB9258"/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CÂU HỎI :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1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E50199-AF30-4A7C-96C9-9EA31DE86E80}"/>
              </a:ext>
            </a:extLst>
          </p:cNvPr>
          <p:cNvSpPr/>
          <p:nvPr/>
        </p:nvSpPr>
        <p:spPr>
          <a:xfrm>
            <a:off x="4489159" y="3330900"/>
            <a:ext cx="2446824" cy="63346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#9Slide03 Kaleko 105 Round Bold" pitchFamily="2" charset="0"/>
              </a:rPr>
              <a:t>ĐÁP ÁN: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CC46C-7379-4B1C-B0F7-0BEA601465BC}"/>
              </a:ext>
            </a:extLst>
          </p:cNvPr>
          <p:cNvGrpSpPr/>
          <p:nvPr/>
        </p:nvGrpSpPr>
        <p:grpSpPr>
          <a:xfrm>
            <a:off x="5038950" y="5585116"/>
            <a:ext cx="915533" cy="843261"/>
            <a:chOff x="3779212" y="4188837"/>
            <a:chExt cx="686650" cy="63244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8B008C-738A-4057-9C61-0BEEC89C518A}"/>
                </a:ext>
              </a:extLst>
            </p:cNvPr>
            <p:cNvSpPr/>
            <p:nvPr/>
          </p:nvSpPr>
          <p:spPr>
            <a:xfrm>
              <a:off x="3875088" y="4280344"/>
              <a:ext cx="469268" cy="4494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36" name="Google Shape;533;p37">
              <a:extLst>
                <a:ext uri="{FF2B5EF4-FFF2-40B4-BE49-F238E27FC236}">
                  <a16:creationId xmlns:a16="http://schemas.microsoft.com/office/drawing/2014/main" id="{3F93ABC0-04AA-49BA-83D4-2EBBA909DDBD}"/>
                </a:ext>
              </a:extLst>
            </p:cNvPr>
            <p:cNvSpPr/>
            <p:nvPr/>
          </p:nvSpPr>
          <p:spPr>
            <a:xfrm>
              <a:off x="3779212" y="4188837"/>
              <a:ext cx="686650" cy="632446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2">
                  <a:lumMod val="25000"/>
                </a:schemeClr>
              </a:solidFill>
            </a:ln>
            <a:scene3d>
              <a:camera prst="obliqueBottomRight"/>
              <a:lightRig rig="threePt" dir="t"/>
            </a:scene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5306B2-DA00-42FB-9BC4-D18ADAE8F07F}"/>
              </a:ext>
            </a:extLst>
          </p:cNvPr>
          <p:cNvGrpSpPr/>
          <p:nvPr/>
        </p:nvGrpSpPr>
        <p:grpSpPr>
          <a:xfrm>
            <a:off x="5032062" y="4105901"/>
            <a:ext cx="957423" cy="886691"/>
            <a:chOff x="3754838" y="3007068"/>
            <a:chExt cx="718067" cy="6650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D5F543-6078-4300-885C-8F12B236C4C0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37" name="Google Shape;534;p37">
              <a:extLst>
                <a:ext uri="{FF2B5EF4-FFF2-40B4-BE49-F238E27FC236}">
                  <a16:creationId xmlns:a16="http://schemas.microsoft.com/office/drawing/2014/main" id="{DA0C8BBC-ECCB-4924-A786-7789BD02DB1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58" name="ĐÁP ÁN B">
            <a:extLst>
              <a:ext uri="{FF2B5EF4-FFF2-40B4-BE49-F238E27FC236}">
                <a16:creationId xmlns:a16="http://schemas.microsoft.com/office/drawing/2014/main" id="{03CADCDB-16DF-4595-9E98-FA59CC43ABA8}"/>
              </a:ext>
            </a:extLst>
          </p:cNvPr>
          <p:cNvGrpSpPr/>
          <p:nvPr/>
        </p:nvGrpSpPr>
        <p:grpSpPr>
          <a:xfrm>
            <a:off x="141470" y="5673707"/>
            <a:ext cx="4449980" cy="886693"/>
            <a:chOff x="3765278" y="4073236"/>
            <a:chExt cx="3337485" cy="665019"/>
          </a:xfrm>
        </p:grpSpPr>
        <p:sp>
          <p:nvSpPr>
            <p:cNvPr id="59" name="đáp án B">
              <a:extLst>
                <a:ext uri="{FF2B5EF4-FFF2-40B4-BE49-F238E27FC236}">
                  <a16:creationId xmlns:a16="http://schemas.microsoft.com/office/drawing/2014/main" id="{6142F90D-2CD5-4698-8F9F-54A24DC8AC1A}"/>
                </a:ext>
              </a:extLst>
            </p:cNvPr>
            <p:cNvSpPr/>
            <p:nvPr/>
          </p:nvSpPr>
          <p:spPr>
            <a:xfrm>
              <a:off x="3848404" y="4073236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Na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4652A1-3023-4191-AA93-087CD3B8268B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B</a:t>
              </a:r>
            </a:p>
          </p:txBody>
        </p:sp>
      </p:grpSp>
      <p:grpSp>
        <p:nvGrpSpPr>
          <p:cNvPr id="61" name="ĐÁP ÁN C">
            <a:extLst>
              <a:ext uri="{FF2B5EF4-FFF2-40B4-BE49-F238E27FC236}">
                <a16:creationId xmlns:a16="http://schemas.microsoft.com/office/drawing/2014/main" id="{FF866388-9258-45F1-B8AA-D0F65AC84995}"/>
              </a:ext>
            </a:extLst>
          </p:cNvPr>
          <p:cNvGrpSpPr/>
          <p:nvPr/>
        </p:nvGrpSpPr>
        <p:grpSpPr>
          <a:xfrm>
            <a:off x="6461711" y="4105901"/>
            <a:ext cx="4449980" cy="886691"/>
            <a:chOff x="3765278" y="4073237"/>
            <a:chExt cx="3337485" cy="665018"/>
          </a:xfrm>
        </p:grpSpPr>
        <p:sp>
          <p:nvSpPr>
            <p:cNvPr id="62" name="Đáp án C">
              <a:extLst>
                <a:ext uri="{FF2B5EF4-FFF2-40B4-BE49-F238E27FC236}">
                  <a16:creationId xmlns:a16="http://schemas.microsoft.com/office/drawing/2014/main" id="{7DCAA1EC-967A-47C6-BF69-6C1136139328}"/>
                </a:ext>
              </a:extLst>
            </p:cNvPr>
            <p:cNvSpPr/>
            <p:nvPr/>
          </p:nvSpPr>
          <p:spPr>
            <a:xfrm>
              <a:off x="3848404" y="4073237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2NaO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771543-D854-4D12-9FC4-A199873DE301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C</a:t>
              </a:r>
            </a:p>
          </p:txBody>
        </p:sp>
      </p:grpSp>
      <p:grpSp>
        <p:nvGrpSpPr>
          <p:cNvPr id="64" name="ĐÁP ÁN Đ">
            <a:extLst>
              <a:ext uri="{FF2B5EF4-FFF2-40B4-BE49-F238E27FC236}">
                <a16:creationId xmlns:a16="http://schemas.microsoft.com/office/drawing/2014/main" id="{9FD5293E-9023-40FD-92A3-465D214064B1}"/>
              </a:ext>
            </a:extLst>
          </p:cNvPr>
          <p:cNvGrpSpPr/>
          <p:nvPr/>
        </p:nvGrpSpPr>
        <p:grpSpPr>
          <a:xfrm>
            <a:off x="6408539" y="5563400"/>
            <a:ext cx="4449980" cy="886691"/>
            <a:chOff x="3765278" y="4073237"/>
            <a:chExt cx="3337485" cy="665018"/>
          </a:xfrm>
        </p:grpSpPr>
        <p:sp>
          <p:nvSpPr>
            <p:cNvPr id="65" name="ĐÁP ÁN Đ">
              <a:extLst>
                <a:ext uri="{FF2B5EF4-FFF2-40B4-BE49-F238E27FC236}">
                  <a16:creationId xmlns:a16="http://schemas.microsoft.com/office/drawing/2014/main" id="{E053D07E-5FFF-43D8-B977-0C8915190F70}"/>
                </a:ext>
              </a:extLst>
            </p:cNvPr>
            <p:cNvSpPr/>
            <p:nvPr/>
          </p:nvSpPr>
          <p:spPr>
            <a:xfrm>
              <a:off x="3848404" y="4073237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Na2O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78E16E3-48A0-4654-BA47-0944F817D3CE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D</a:t>
              </a:r>
            </a:p>
          </p:txBody>
        </p:sp>
      </p:grpSp>
      <p:grpSp>
        <p:nvGrpSpPr>
          <p:cNvPr id="68" name="ĐÁP ÁN A">
            <a:extLst>
              <a:ext uri="{FF2B5EF4-FFF2-40B4-BE49-F238E27FC236}">
                <a16:creationId xmlns:a16="http://schemas.microsoft.com/office/drawing/2014/main" id="{6DB7E364-BC80-46DB-B1E8-B870852110A9}"/>
              </a:ext>
            </a:extLst>
          </p:cNvPr>
          <p:cNvGrpSpPr/>
          <p:nvPr/>
        </p:nvGrpSpPr>
        <p:grpSpPr>
          <a:xfrm>
            <a:off x="141470" y="4180560"/>
            <a:ext cx="4449980" cy="886691"/>
            <a:chOff x="3765278" y="4073237"/>
            <a:chExt cx="3337485" cy="665018"/>
          </a:xfrm>
        </p:grpSpPr>
        <p:sp>
          <p:nvSpPr>
            <p:cNvPr id="69" name="đáp án A">
              <a:extLst>
                <a:ext uri="{FF2B5EF4-FFF2-40B4-BE49-F238E27FC236}">
                  <a16:creationId xmlns:a16="http://schemas.microsoft.com/office/drawing/2014/main" id="{7CD505B6-849E-4E50-83A3-7B5CF3F14B72}"/>
                </a:ext>
              </a:extLst>
            </p:cNvPr>
            <p:cNvSpPr/>
            <p:nvPr/>
          </p:nvSpPr>
          <p:spPr>
            <a:xfrm>
              <a:off x="3848404" y="4073237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F96642-92B7-4270-ACE3-CF23A6BF5155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8C35AC-E1C3-4236-AB5E-4F2DB51945D0}"/>
              </a:ext>
            </a:extLst>
          </p:cNvPr>
          <p:cNvGrpSpPr/>
          <p:nvPr/>
        </p:nvGrpSpPr>
        <p:grpSpPr>
          <a:xfrm>
            <a:off x="10971210" y="5563400"/>
            <a:ext cx="957423" cy="886691"/>
            <a:chOff x="3754838" y="3007068"/>
            <a:chExt cx="718067" cy="66501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B04FC5-62EA-44A2-B3BC-0CBEE673D4A1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78" name="Google Shape;534;p37">
              <a:extLst>
                <a:ext uri="{FF2B5EF4-FFF2-40B4-BE49-F238E27FC236}">
                  <a16:creationId xmlns:a16="http://schemas.microsoft.com/office/drawing/2014/main" id="{6730C47B-106F-4E2D-8754-4690DA9FFC1A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BAAF9AE-8588-4B70-843D-B3002B212E0D}"/>
              </a:ext>
            </a:extLst>
          </p:cNvPr>
          <p:cNvSpPr/>
          <p:nvPr/>
        </p:nvSpPr>
        <p:spPr>
          <a:xfrm>
            <a:off x="268184" y="4325259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1E6859-B70B-4D97-85EC-970D03FC77EF}"/>
              </a:ext>
            </a:extLst>
          </p:cNvPr>
          <p:cNvSpPr/>
          <p:nvPr/>
        </p:nvSpPr>
        <p:spPr>
          <a:xfrm>
            <a:off x="6609101" y="4235934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3DB58E7-1B61-47FE-8FE6-DF3C3CE399F7}"/>
              </a:ext>
            </a:extLst>
          </p:cNvPr>
          <p:cNvSpPr/>
          <p:nvPr/>
        </p:nvSpPr>
        <p:spPr>
          <a:xfrm>
            <a:off x="249641" y="5818372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D6E97F-9E86-46FE-ADCC-728CD3AA5A8C}"/>
              </a:ext>
            </a:extLst>
          </p:cNvPr>
          <p:cNvSpPr/>
          <p:nvPr/>
        </p:nvSpPr>
        <p:spPr>
          <a:xfrm>
            <a:off x="6566550" y="5693433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50A76-199A-7C14-49C3-F1B6CAC18E9A}"/>
              </a:ext>
            </a:extLst>
          </p:cNvPr>
          <p:cNvGrpSpPr/>
          <p:nvPr/>
        </p:nvGrpSpPr>
        <p:grpSpPr>
          <a:xfrm>
            <a:off x="11088434" y="4065192"/>
            <a:ext cx="957423" cy="886691"/>
            <a:chOff x="3754838" y="3007068"/>
            <a:chExt cx="718067" cy="6650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224345-BA9F-4A73-6E06-A850748DDFE7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5" name="Google Shape;534;p37">
              <a:extLst>
                <a:ext uri="{FF2B5EF4-FFF2-40B4-BE49-F238E27FC236}">
                  <a16:creationId xmlns:a16="http://schemas.microsoft.com/office/drawing/2014/main" id="{0F321808-AEE7-9042-468E-00F45508E4E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7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109FFD-0ED1-4C97-8C45-2C526B6DE523}"/>
              </a:ext>
            </a:extLst>
          </p:cNvPr>
          <p:cNvSpPr/>
          <p:nvPr/>
        </p:nvSpPr>
        <p:spPr>
          <a:xfrm>
            <a:off x="2436475" y="860601"/>
            <a:ext cx="9584348" cy="2362200"/>
          </a:xfrm>
          <a:prstGeom prst="roundRect">
            <a:avLst>
              <a:gd name="adj" fmla="val 17546"/>
            </a:avLst>
          </a:prstGeom>
          <a:solidFill>
            <a:srgbClr val="F99158">
              <a:alpha val="39000"/>
            </a:srgbClr>
          </a:solidFill>
          <a:ln w="38100">
            <a:solidFill>
              <a:srgbClr val="F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Na, 1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B323AA1-4555-4A49-AF5D-5BB444509549}"/>
              </a:ext>
            </a:extLst>
          </p:cNvPr>
          <p:cNvSpPr/>
          <p:nvPr/>
        </p:nvSpPr>
        <p:spPr>
          <a:xfrm>
            <a:off x="187677" y="377892"/>
            <a:ext cx="2283680" cy="749220"/>
          </a:xfrm>
          <a:prstGeom prst="roundRect">
            <a:avLst>
              <a:gd name="adj" fmla="val 50000"/>
            </a:avLst>
          </a:prstGeom>
          <a:solidFill>
            <a:srgbClr val="FB9258"/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CÂU HỎI :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E50199-AF30-4A7C-96C9-9EA31DE86E80}"/>
              </a:ext>
            </a:extLst>
          </p:cNvPr>
          <p:cNvSpPr/>
          <p:nvPr/>
        </p:nvSpPr>
        <p:spPr>
          <a:xfrm>
            <a:off x="4489159" y="3330900"/>
            <a:ext cx="2446824" cy="63346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#9Slide03 Kaleko 105 Round Bold" pitchFamily="2" charset="0"/>
              </a:rPr>
              <a:t>ĐÁP ÁN: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CC46C-7379-4B1C-B0F7-0BEA601465BC}"/>
              </a:ext>
            </a:extLst>
          </p:cNvPr>
          <p:cNvGrpSpPr/>
          <p:nvPr/>
        </p:nvGrpSpPr>
        <p:grpSpPr>
          <a:xfrm>
            <a:off x="5300007" y="4269454"/>
            <a:ext cx="915533" cy="843261"/>
            <a:chOff x="3779212" y="4188837"/>
            <a:chExt cx="686650" cy="63244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8B008C-738A-4057-9C61-0BEEC89C518A}"/>
                </a:ext>
              </a:extLst>
            </p:cNvPr>
            <p:cNvSpPr/>
            <p:nvPr/>
          </p:nvSpPr>
          <p:spPr>
            <a:xfrm>
              <a:off x="3875088" y="4280344"/>
              <a:ext cx="469268" cy="4494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36" name="Google Shape;533;p37">
              <a:extLst>
                <a:ext uri="{FF2B5EF4-FFF2-40B4-BE49-F238E27FC236}">
                  <a16:creationId xmlns:a16="http://schemas.microsoft.com/office/drawing/2014/main" id="{3F93ABC0-04AA-49BA-83D4-2EBBA909DDBD}"/>
                </a:ext>
              </a:extLst>
            </p:cNvPr>
            <p:cNvSpPr/>
            <p:nvPr/>
          </p:nvSpPr>
          <p:spPr>
            <a:xfrm>
              <a:off x="3779212" y="4188837"/>
              <a:ext cx="686650" cy="632446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2">
                  <a:lumMod val="25000"/>
                </a:schemeClr>
              </a:solidFill>
            </a:ln>
            <a:scene3d>
              <a:camera prst="obliqueBottomRight"/>
              <a:lightRig rig="threePt" dir="t"/>
            </a:scene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5306B2-DA00-42FB-9BC4-D18ADAE8F07F}"/>
              </a:ext>
            </a:extLst>
          </p:cNvPr>
          <p:cNvGrpSpPr/>
          <p:nvPr/>
        </p:nvGrpSpPr>
        <p:grpSpPr>
          <a:xfrm>
            <a:off x="5007972" y="5748961"/>
            <a:ext cx="957423" cy="886691"/>
            <a:chOff x="3754838" y="3007068"/>
            <a:chExt cx="718067" cy="6650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D5F543-6078-4300-885C-8F12B236C4C0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37" name="Google Shape;534;p37">
              <a:extLst>
                <a:ext uri="{FF2B5EF4-FFF2-40B4-BE49-F238E27FC236}">
                  <a16:creationId xmlns:a16="http://schemas.microsoft.com/office/drawing/2014/main" id="{DA0C8BBC-ECCB-4924-A786-7789BD02DB1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58" name="ĐÁP ÁN B">
            <a:extLst>
              <a:ext uri="{FF2B5EF4-FFF2-40B4-BE49-F238E27FC236}">
                <a16:creationId xmlns:a16="http://schemas.microsoft.com/office/drawing/2014/main" id="{03CADCDB-16DF-4595-9E98-FA59CC43ABA8}"/>
              </a:ext>
            </a:extLst>
          </p:cNvPr>
          <p:cNvGrpSpPr/>
          <p:nvPr/>
        </p:nvGrpSpPr>
        <p:grpSpPr>
          <a:xfrm>
            <a:off x="141470" y="5673707"/>
            <a:ext cx="4449980" cy="886693"/>
            <a:chOff x="3765278" y="4073236"/>
            <a:chExt cx="3337485" cy="665019"/>
          </a:xfrm>
        </p:grpSpPr>
        <p:sp>
          <p:nvSpPr>
            <p:cNvPr id="59" name="đáp án B">
              <a:extLst>
                <a:ext uri="{FF2B5EF4-FFF2-40B4-BE49-F238E27FC236}">
                  <a16:creationId xmlns:a16="http://schemas.microsoft.com/office/drawing/2014/main" id="{6142F90D-2CD5-4698-8F9F-54A24DC8AC1A}"/>
                </a:ext>
              </a:extLst>
            </p:cNvPr>
            <p:cNvSpPr/>
            <p:nvPr/>
          </p:nvSpPr>
          <p:spPr>
            <a:xfrm>
              <a:off x="3848404" y="4073236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Không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có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hợp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chất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thỏa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mãn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4652A1-3023-4191-AA93-087CD3B8268B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B</a:t>
              </a:r>
            </a:p>
          </p:txBody>
        </p:sp>
      </p:grpSp>
      <p:grpSp>
        <p:nvGrpSpPr>
          <p:cNvPr id="61" name="ĐÁP ÁN C">
            <a:extLst>
              <a:ext uri="{FF2B5EF4-FFF2-40B4-BE49-F238E27FC236}">
                <a16:creationId xmlns:a16="http://schemas.microsoft.com/office/drawing/2014/main" id="{FF866388-9258-45F1-B8AA-D0F65AC84995}"/>
              </a:ext>
            </a:extLst>
          </p:cNvPr>
          <p:cNvGrpSpPr/>
          <p:nvPr/>
        </p:nvGrpSpPr>
        <p:grpSpPr>
          <a:xfrm>
            <a:off x="6461711" y="4105901"/>
            <a:ext cx="4952576" cy="886691"/>
            <a:chOff x="3765278" y="4073237"/>
            <a:chExt cx="3714432" cy="665018"/>
          </a:xfrm>
        </p:grpSpPr>
        <p:sp>
          <p:nvSpPr>
            <p:cNvPr id="62" name="Đáp án C">
              <a:extLst>
                <a:ext uri="{FF2B5EF4-FFF2-40B4-BE49-F238E27FC236}">
                  <a16:creationId xmlns:a16="http://schemas.microsoft.com/office/drawing/2014/main" id="{7DCAA1EC-967A-47C6-BF69-6C1136139328}"/>
                </a:ext>
              </a:extLst>
            </p:cNvPr>
            <p:cNvSpPr/>
            <p:nvPr/>
          </p:nvSpPr>
          <p:spPr>
            <a:xfrm>
              <a:off x="4068724" y="4073237"/>
              <a:ext cx="3410986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NaNO</a:t>
              </a:r>
              <a:r>
                <a:rPr lang="en-US" sz="2400" b="0" i="0" baseline="-25000" dirty="0">
                  <a:solidFill>
                    <a:srgbClr val="606060"/>
                  </a:solidFill>
                  <a:effectLst/>
                  <a:latin typeface="Quicksand"/>
                </a:rPr>
                <a:t>3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,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phân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khối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là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86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771543-D854-4D12-9FC4-A199873DE301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C</a:t>
              </a:r>
            </a:p>
          </p:txBody>
        </p:sp>
      </p:grpSp>
      <p:grpSp>
        <p:nvGrpSpPr>
          <p:cNvPr id="64" name="ĐÁP ÁN Đ">
            <a:extLst>
              <a:ext uri="{FF2B5EF4-FFF2-40B4-BE49-F238E27FC236}">
                <a16:creationId xmlns:a16="http://schemas.microsoft.com/office/drawing/2014/main" id="{9FD5293E-9023-40FD-92A3-465D214064B1}"/>
              </a:ext>
            </a:extLst>
          </p:cNvPr>
          <p:cNvGrpSpPr/>
          <p:nvPr/>
        </p:nvGrpSpPr>
        <p:grpSpPr>
          <a:xfrm>
            <a:off x="6408539" y="5563398"/>
            <a:ext cx="4954551" cy="947692"/>
            <a:chOff x="3765278" y="4073237"/>
            <a:chExt cx="3715913" cy="710769"/>
          </a:xfrm>
        </p:grpSpPr>
        <p:sp>
          <p:nvSpPr>
            <p:cNvPr id="65" name="ĐÁP ÁN Đ">
              <a:extLst>
                <a:ext uri="{FF2B5EF4-FFF2-40B4-BE49-F238E27FC236}">
                  <a16:creationId xmlns:a16="http://schemas.microsoft.com/office/drawing/2014/main" id="{E053D07E-5FFF-43D8-B977-0C8915190F70}"/>
                </a:ext>
              </a:extLst>
            </p:cNvPr>
            <p:cNvSpPr/>
            <p:nvPr/>
          </p:nvSpPr>
          <p:spPr>
            <a:xfrm>
              <a:off x="4226832" y="4118988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NaNO</a:t>
              </a:r>
              <a:r>
                <a:rPr lang="en-US" sz="2400" b="0" i="0" baseline="-25000" dirty="0">
                  <a:solidFill>
                    <a:srgbClr val="606060"/>
                  </a:solidFill>
                  <a:effectLst/>
                  <a:latin typeface="Quicksand"/>
                </a:rPr>
                <a:t>3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,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phân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khối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là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100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78E16E3-48A0-4654-BA47-0944F817D3CE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D</a:t>
              </a:r>
            </a:p>
          </p:txBody>
        </p:sp>
      </p:grpSp>
      <p:grpSp>
        <p:nvGrpSpPr>
          <p:cNvPr id="68" name="ĐÁP ÁN A">
            <a:extLst>
              <a:ext uri="{FF2B5EF4-FFF2-40B4-BE49-F238E27FC236}">
                <a16:creationId xmlns:a16="http://schemas.microsoft.com/office/drawing/2014/main" id="{6DB7E364-BC80-46DB-B1E8-B870852110A9}"/>
              </a:ext>
            </a:extLst>
          </p:cNvPr>
          <p:cNvGrpSpPr/>
          <p:nvPr/>
        </p:nvGrpSpPr>
        <p:grpSpPr>
          <a:xfrm>
            <a:off x="187677" y="4195225"/>
            <a:ext cx="4771293" cy="886691"/>
            <a:chOff x="3765277" y="4063806"/>
            <a:chExt cx="3307645" cy="665018"/>
          </a:xfrm>
        </p:grpSpPr>
        <p:sp>
          <p:nvSpPr>
            <p:cNvPr id="69" name="đáp án A">
              <a:extLst>
                <a:ext uri="{FF2B5EF4-FFF2-40B4-BE49-F238E27FC236}">
                  <a16:creationId xmlns:a16="http://schemas.microsoft.com/office/drawing/2014/main" id="{7CD505B6-849E-4E50-83A3-7B5CF3F14B72}"/>
                </a:ext>
              </a:extLst>
            </p:cNvPr>
            <p:cNvSpPr/>
            <p:nvPr/>
          </p:nvSpPr>
          <p:spPr>
            <a:xfrm>
              <a:off x="3942383" y="4094338"/>
              <a:ext cx="3130539" cy="632446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NaNO</a:t>
              </a:r>
              <a:r>
                <a:rPr lang="en-US" sz="2400" b="0" i="0" baseline="-25000" dirty="0">
                  <a:solidFill>
                    <a:srgbClr val="606060"/>
                  </a:solidFill>
                  <a:effectLst/>
                  <a:latin typeface="Quicksand"/>
                </a:rPr>
                <a:t>3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,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phân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khối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là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85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F96642-92B7-4270-ACE3-CF23A6BF5155}"/>
                </a:ext>
              </a:extLst>
            </p:cNvPr>
            <p:cNvSpPr/>
            <p:nvPr/>
          </p:nvSpPr>
          <p:spPr>
            <a:xfrm>
              <a:off x="3765277" y="4063806"/>
              <a:ext cx="583784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8C35AC-E1C3-4236-AB5E-4F2DB51945D0}"/>
              </a:ext>
            </a:extLst>
          </p:cNvPr>
          <p:cNvGrpSpPr/>
          <p:nvPr/>
        </p:nvGrpSpPr>
        <p:grpSpPr>
          <a:xfrm>
            <a:off x="11063400" y="5640893"/>
            <a:ext cx="957423" cy="886691"/>
            <a:chOff x="3754838" y="3007068"/>
            <a:chExt cx="718067" cy="66501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B04FC5-62EA-44A2-B3BC-0CBEE673D4A1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78" name="Google Shape;534;p37">
              <a:extLst>
                <a:ext uri="{FF2B5EF4-FFF2-40B4-BE49-F238E27FC236}">
                  <a16:creationId xmlns:a16="http://schemas.microsoft.com/office/drawing/2014/main" id="{6730C47B-106F-4E2D-8754-4690DA9FFC1A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BAAF9AE-8588-4B70-843D-B3002B212E0D}"/>
              </a:ext>
            </a:extLst>
          </p:cNvPr>
          <p:cNvSpPr/>
          <p:nvPr/>
        </p:nvSpPr>
        <p:spPr>
          <a:xfrm>
            <a:off x="268184" y="4325259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1E6859-B70B-4D97-85EC-970D03FC77EF}"/>
              </a:ext>
            </a:extLst>
          </p:cNvPr>
          <p:cNvSpPr/>
          <p:nvPr/>
        </p:nvSpPr>
        <p:spPr>
          <a:xfrm>
            <a:off x="6609101" y="4235934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3DB58E7-1B61-47FE-8FE6-DF3C3CE399F7}"/>
              </a:ext>
            </a:extLst>
          </p:cNvPr>
          <p:cNvSpPr/>
          <p:nvPr/>
        </p:nvSpPr>
        <p:spPr>
          <a:xfrm>
            <a:off x="249641" y="5818372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D6E97F-9E86-46FE-ADCC-728CD3AA5A8C}"/>
              </a:ext>
            </a:extLst>
          </p:cNvPr>
          <p:cNvSpPr/>
          <p:nvPr/>
        </p:nvSpPr>
        <p:spPr>
          <a:xfrm>
            <a:off x="6566550" y="5693433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50A76-199A-7C14-49C3-F1B6CAC18E9A}"/>
              </a:ext>
            </a:extLst>
          </p:cNvPr>
          <p:cNvGrpSpPr/>
          <p:nvPr/>
        </p:nvGrpSpPr>
        <p:grpSpPr>
          <a:xfrm>
            <a:off x="11088434" y="4065192"/>
            <a:ext cx="957423" cy="886691"/>
            <a:chOff x="3754838" y="3007068"/>
            <a:chExt cx="718067" cy="6650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224345-BA9F-4A73-6E06-A850748DDFE7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5" name="Google Shape;534;p37">
              <a:extLst>
                <a:ext uri="{FF2B5EF4-FFF2-40B4-BE49-F238E27FC236}">
                  <a16:creationId xmlns:a16="http://schemas.microsoft.com/office/drawing/2014/main" id="{0F321808-AEE7-9042-468E-00F45508E4E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8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48194" y="270603"/>
            <a:ext cx="2662558" cy="2042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110637" y="4049168"/>
            <a:ext cx="5793244" cy="39793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26855" y="310194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251638" y="760428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445098" y="4014532"/>
            <a:ext cx="1960249" cy="2424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683" y="96296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9C66A65-28FE-414E-A223-72E269456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42290" y="1514502"/>
            <a:ext cx="7479964" cy="35438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AA6079-7A30-4FA1-912F-B82A3BFA41CF}"/>
              </a:ext>
            </a:extLst>
          </p:cNvPr>
          <p:cNvSpPr txBox="1"/>
          <p:nvPr/>
        </p:nvSpPr>
        <p:spPr>
          <a:xfrm>
            <a:off x="2610445" y="1797884"/>
            <a:ext cx="69858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 7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HÓA TRỊ VÀ CÔNG THỨC HÓA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295050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109FFD-0ED1-4C97-8C45-2C526B6DE523}"/>
              </a:ext>
            </a:extLst>
          </p:cNvPr>
          <p:cNvSpPr/>
          <p:nvPr/>
        </p:nvSpPr>
        <p:spPr>
          <a:xfrm>
            <a:off x="2396761" y="360594"/>
            <a:ext cx="9584348" cy="1148308"/>
          </a:xfrm>
          <a:prstGeom prst="roundRect">
            <a:avLst>
              <a:gd name="adj" fmla="val 17546"/>
            </a:avLst>
          </a:prstGeom>
          <a:solidFill>
            <a:srgbClr val="F99158">
              <a:alpha val="39000"/>
            </a:srgbClr>
          </a:solidFill>
          <a:ln w="38100">
            <a:solidFill>
              <a:srgbClr val="F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B323AA1-4555-4A49-AF5D-5BB444509549}"/>
              </a:ext>
            </a:extLst>
          </p:cNvPr>
          <p:cNvSpPr/>
          <p:nvPr/>
        </p:nvSpPr>
        <p:spPr>
          <a:xfrm>
            <a:off x="268184" y="111381"/>
            <a:ext cx="2283680" cy="749220"/>
          </a:xfrm>
          <a:prstGeom prst="roundRect">
            <a:avLst>
              <a:gd name="adj" fmla="val 50000"/>
            </a:avLst>
          </a:prstGeom>
          <a:solidFill>
            <a:srgbClr val="FB9258"/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CÂU HỎI :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3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E50199-AF30-4A7C-96C9-9EA31DE86E80}"/>
              </a:ext>
            </a:extLst>
          </p:cNvPr>
          <p:cNvSpPr/>
          <p:nvPr/>
        </p:nvSpPr>
        <p:spPr>
          <a:xfrm>
            <a:off x="4698981" y="1838654"/>
            <a:ext cx="2446824" cy="63346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#9Slide03 Kaleko 105 Round Bold" pitchFamily="2" charset="0"/>
              </a:rPr>
              <a:t>ĐÁP ÁN: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CC46C-7379-4B1C-B0F7-0BEA601465BC}"/>
              </a:ext>
            </a:extLst>
          </p:cNvPr>
          <p:cNvGrpSpPr/>
          <p:nvPr/>
        </p:nvGrpSpPr>
        <p:grpSpPr>
          <a:xfrm>
            <a:off x="9341427" y="2683113"/>
            <a:ext cx="915533" cy="843261"/>
            <a:chOff x="3779212" y="4188837"/>
            <a:chExt cx="686650" cy="63244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8B008C-738A-4057-9C61-0BEEC89C518A}"/>
                </a:ext>
              </a:extLst>
            </p:cNvPr>
            <p:cNvSpPr/>
            <p:nvPr/>
          </p:nvSpPr>
          <p:spPr>
            <a:xfrm>
              <a:off x="3875088" y="4280344"/>
              <a:ext cx="469268" cy="4494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36" name="Google Shape;533;p37">
              <a:extLst>
                <a:ext uri="{FF2B5EF4-FFF2-40B4-BE49-F238E27FC236}">
                  <a16:creationId xmlns:a16="http://schemas.microsoft.com/office/drawing/2014/main" id="{3F93ABC0-04AA-49BA-83D4-2EBBA909DDBD}"/>
                </a:ext>
              </a:extLst>
            </p:cNvPr>
            <p:cNvSpPr/>
            <p:nvPr/>
          </p:nvSpPr>
          <p:spPr>
            <a:xfrm>
              <a:off x="3779212" y="4188837"/>
              <a:ext cx="686650" cy="632446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2">
                  <a:lumMod val="25000"/>
                </a:schemeClr>
              </a:solidFill>
            </a:ln>
            <a:scene3d>
              <a:camera prst="obliqueBottomRight"/>
              <a:lightRig rig="threePt" dir="t"/>
            </a:scene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5306B2-DA00-42FB-9BC4-D18ADAE8F07F}"/>
              </a:ext>
            </a:extLst>
          </p:cNvPr>
          <p:cNvGrpSpPr/>
          <p:nvPr/>
        </p:nvGrpSpPr>
        <p:grpSpPr>
          <a:xfrm>
            <a:off x="9303395" y="5908929"/>
            <a:ext cx="957423" cy="886691"/>
            <a:chOff x="3754838" y="3007068"/>
            <a:chExt cx="718067" cy="6650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D5F543-6078-4300-885C-8F12B236C4C0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37" name="Google Shape;534;p37">
              <a:extLst>
                <a:ext uri="{FF2B5EF4-FFF2-40B4-BE49-F238E27FC236}">
                  <a16:creationId xmlns:a16="http://schemas.microsoft.com/office/drawing/2014/main" id="{DA0C8BBC-ECCB-4924-A786-7789BD02DB1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58" name="ĐÁP ÁN B">
            <a:extLst>
              <a:ext uri="{FF2B5EF4-FFF2-40B4-BE49-F238E27FC236}">
                <a16:creationId xmlns:a16="http://schemas.microsoft.com/office/drawing/2014/main" id="{03CADCDB-16DF-4595-9E98-FA59CC43ABA8}"/>
              </a:ext>
            </a:extLst>
          </p:cNvPr>
          <p:cNvGrpSpPr/>
          <p:nvPr/>
        </p:nvGrpSpPr>
        <p:grpSpPr>
          <a:xfrm>
            <a:off x="443883" y="3750977"/>
            <a:ext cx="8749634" cy="897804"/>
            <a:chOff x="3765278" y="4073237"/>
            <a:chExt cx="6438970" cy="673352"/>
          </a:xfrm>
        </p:grpSpPr>
        <p:sp>
          <p:nvSpPr>
            <p:cNvPr id="59" name="đáp án B">
              <a:extLst>
                <a:ext uri="{FF2B5EF4-FFF2-40B4-BE49-F238E27FC236}">
                  <a16:creationId xmlns:a16="http://schemas.microsoft.com/office/drawing/2014/main" id="{6142F90D-2CD5-4698-8F9F-54A24DC8AC1A}"/>
                </a:ext>
              </a:extLst>
            </p:cNvPr>
            <p:cNvSpPr/>
            <p:nvPr/>
          </p:nvSpPr>
          <p:spPr>
            <a:xfrm>
              <a:off x="4001278" y="4081571"/>
              <a:ext cx="6202970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Công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thức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hoá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học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cho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biết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các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nguyên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tố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tạo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nên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chất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4652A1-3023-4191-AA93-087CD3B8268B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B</a:t>
              </a:r>
            </a:p>
          </p:txBody>
        </p:sp>
      </p:grpSp>
      <p:grpSp>
        <p:nvGrpSpPr>
          <p:cNvPr id="61" name="ĐÁP ÁN C">
            <a:extLst>
              <a:ext uri="{FF2B5EF4-FFF2-40B4-BE49-F238E27FC236}">
                <a16:creationId xmlns:a16="http://schemas.microsoft.com/office/drawing/2014/main" id="{FF866388-9258-45F1-B8AA-D0F65AC84995}"/>
              </a:ext>
            </a:extLst>
          </p:cNvPr>
          <p:cNvGrpSpPr/>
          <p:nvPr/>
        </p:nvGrpSpPr>
        <p:grpSpPr>
          <a:xfrm>
            <a:off x="505490" y="4759158"/>
            <a:ext cx="8688027" cy="886691"/>
            <a:chOff x="3765278" y="4073237"/>
            <a:chExt cx="6392764" cy="665018"/>
          </a:xfrm>
        </p:grpSpPr>
        <p:sp>
          <p:nvSpPr>
            <p:cNvPr id="62" name="Đáp án C">
              <a:extLst>
                <a:ext uri="{FF2B5EF4-FFF2-40B4-BE49-F238E27FC236}">
                  <a16:creationId xmlns:a16="http://schemas.microsoft.com/office/drawing/2014/main" id="{7DCAA1EC-967A-47C6-BF69-6C1136139328}"/>
                </a:ext>
              </a:extLst>
            </p:cNvPr>
            <p:cNvSpPr/>
            <p:nvPr/>
          </p:nvSpPr>
          <p:spPr>
            <a:xfrm>
              <a:off x="4068724" y="4073237"/>
              <a:ext cx="6089318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0" i="0" dirty="0">
                  <a:solidFill>
                    <a:srgbClr val="606060"/>
                  </a:solidFill>
                  <a:effectLst/>
                  <a:latin typeface="Quicksand"/>
                </a:rPr>
                <a:t>Công thức hoá học cho ta biết được khối lượng phân tử của chất.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771543-D854-4D12-9FC4-A199873DE301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C</a:t>
              </a:r>
            </a:p>
          </p:txBody>
        </p:sp>
      </p:grpSp>
      <p:grpSp>
        <p:nvGrpSpPr>
          <p:cNvPr id="64" name="ĐÁP ÁN Đ">
            <a:extLst>
              <a:ext uri="{FF2B5EF4-FFF2-40B4-BE49-F238E27FC236}">
                <a16:creationId xmlns:a16="http://schemas.microsoft.com/office/drawing/2014/main" id="{9FD5293E-9023-40FD-92A3-465D214064B1}"/>
              </a:ext>
            </a:extLst>
          </p:cNvPr>
          <p:cNvGrpSpPr/>
          <p:nvPr/>
        </p:nvGrpSpPr>
        <p:grpSpPr>
          <a:xfrm>
            <a:off x="464804" y="5808249"/>
            <a:ext cx="8728714" cy="947692"/>
            <a:chOff x="3765278" y="4073237"/>
            <a:chExt cx="6546535" cy="710769"/>
          </a:xfrm>
        </p:grpSpPr>
        <p:sp>
          <p:nvSpPr>
            <p:cNvPr id="65" name="ĐÁP ÁN Đ">
              <a:extLst>
                <a:ext uri="{FF2B5EF4-FFF2-40B4-BE49-F238E27FC236}">
                  <a16:creationId xmlns:a16="http://schemas.microsoft.com/office/drawing/2014/main" id="{E053D07E-5FFF-43D8-B977-0C8915190F70}"/>
                </a:ext>
              </a:extLst>
            </p:cNvPr>
            <p:cNvSpPr/>
            <p:nvPr/>
          </p:nvSpPr>
          <p:spPr>
            <a:xfrm>
              <a:off x="4226832" y="4118988"/>
              <a:ext cx="6084981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0" i="0" dirty="0">
                  <a:solidFill>
                    <a:srgbClr val="606060"/>
                  </a:solidFill>
                  <a:effectLst/>
                  <a:latin typeface="Quicksand"/>
                </a:rPr>
                <a:t>Công thức hoá học cho biết được trật tự liên kết giữa các nguyên tử trong phân tử.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78E16E3-48A0-4654-BA47-0944F817D3CE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D</a:t>
              </a:r>
            </a:p>
          </p:txBody>
        </p:sp>
      </p:grpSp>
      <p:grpSp>
        <p:nvGrpSpPr>
          <p:cNvPr id="68" name="ĐÁP ÁN A">
            <a:extLst>
              <a:ext uri="{FF2B5EF4-FFF2-40B4-BE49-F238E27FC236}">
                <a16:creationId xmlns:a16="http://schemas.microsoft.com/office/drawing/2014/main" id="{6DB7E364-BC80-46DB-B1E8-B870852110A9}"/>
              </a:ext>
            </a:extLst>
          </p:cNvPr>
          <p:cNvGrpSpPr/>
          <p:nvPr/>
        </p:nvGrpSpPr>
        <p:grpSpPr>
          <a:xfrm>
            <a:off x="400749" y="2642404"/>
            <a:ext cx="8792768" cy="886691"/>
            <a:chOff x="3765276" y="4063806"/>
            <a:chExt cx="8049540" cy="665018"/>
          </a:xfrm>
        </p:grpSpPr>
        <p:sp>
          <p:nvSpPr>
            <p:cNvPr id="69" name="đáp án A">
              <a:extLst>
                <a:ext uri="{FF2B5EF4-FFF2-40B4-BE49-F238E27FC236}">
                  <a16:creationId xmlns:a16="http://schemas.microsoft.com/office/drawing/2014/main" id="{7CD505B6-849E-4E50-83A3-7B5CF3F14B72}"/>
                </a:ext>
              </a:extLst>
            </p:cNvPr>
            <p:cNvSpPr/>
            <p:nvPr/>
          </p:nvSpPr>
          <p:spPr>
            <a:xfrm>
              <a:off x="3942383" y="4094338"/>
              <a:ext cx="7872433" cy="632446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Công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thức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hoá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học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cho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biết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số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nguyên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của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các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nguyên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tố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có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trong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phân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của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chất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F96642-92B7-4270-ACE3-CF23A6BF5155}"/>
                </a:ext>
              </a:extLst>
            </p:cNvPr>
            <p:cNvSpPr/>
            <p:nvPr/>
          </p:nvSpPr>
          <p:spPr>
            <a:xfrm>
              <a:off x="3765276" y="4063806"/>
              <a:ext cx="731184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8C35AC-E1C3-4236-AB5E-4F2DB51945D0}"/>
              </a:ext>
            </a:extLst>
          </p:cNvPr>
          <p:cNvGrpSpPr/>
          <p:nvPr/>
        </p:nvGrpSpPr>
        <p:grpSpPr>
          <a:xfrm>
            <a:off x="9265695" y="4759158"/>
            <a:ext cx="957423" cy="886691"/>
            <a:chOff x="3754838" y="3007068"/>
            <a:chExt cx="718067" cy="66501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B04FC5-62EA-44A2-B3BC-0CBEE673D4A1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78" name="Google Shape;534;p37">
              <a:extLst>
                <a:ext uri="{FF2B5EF4-FFF2-40B4-BE49-F238E27FC236}">
                  <a16:creationId xmlns:a16="http://schemas.microsoft.com/office/drawing/2014/main" id="{6730C47B-106F-4E2D-8754-4690DA9FFC1A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BAAF9AE-8588-4B70-843D-B3002B212E0D}"/>
              </a:ext>
            </a:extLst>
          </p:cNvPr>
          <p:cNvSpPr/>
          <p:nvPr/>
        </p:nvSpPr>
        <p:spPr>
          <a:xfrm>
            <a:off x="505490" y="2802376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1E6859-B70B-4D97-85EC-970D03FC77EF}"/>
              </a:ext>
            </a:extLst>
          </p:cNvPr>
          <p:cNvSpPr/>
          <p:nvPr/>
        </p:nvSpPr>
        <p:spPr>
          <a:xfrm>
            <a:off x="618778" y="4889191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3DB58E7-1B61-47FE-8FE6-DF3C3CE399F7}"/>
              </a:ext>
            </a:extLst>
          </p:cNvPr>
          <p:cNvSpPr/>
          <p:nvPr/>
        </p:nvSpPr>
        <p:spPr>
          <a:xfrm>
            <a:off x="576621" y="3918262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D6E97F-9E86-46FE-ADCC-728CD3AA5A8C}"/>
              </a:ext>
            </a:extLst>
          </p:cNvPr>
          <p:cNvSpPr/>
          <p:nvPr/>
        </p:nvSpPr>
        <p:spPr>
          <a:xfrm>
            <a:off x="633808" y="5938282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50A76-199A-7C14-49C3-F1B6CAC18E9A}"/>
              </a:ext>
            </a:extLst>
          </p:cNvPr>
          <p:cNvGrpSpPr/>
          <p:nvPr/>
        </p:nvGrpSpPr>
        <p:grpSpPr>
          <a:xfrm>
            <a:off x="9265696" y="3662738"/>
            <a:ext cx="957423" cy="886691"/>
            <a:chOff x="3754838" y="3007068"/>
            <a:chExt cx="718067" cy="6650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224345-BA9F-4A73-6E06-A850748DDFE7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5" name="Google Shape;534;p37">
              <a:extLst>
                <a:ext uri="{FF2B5EF4-FFF2-40B4-BE49-F238E27FC236}">
                  <a16:creationId xmlns:a16="http://schemas.microsoft.com/office/drawing/2014/main" id="{0F321808-AEE7-9042-468E-00F45508E4E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8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0880" y="-4657"/>
            <a:ext cx="11501120" cy="2867660"/>
            <a:chOff x="518159" y="126"/>
            <a:chExt cx="8625840" cy="2150745"/>
          </a:xfrm>
        </p:grpSpPr>
        <p:sp>
          <p:nvSpPr>
            <p:cNvPr id="3" name="object 3"/>
            <p:cNvSpPr/>
            <p:nvPr/>
          </p:nvSpPr>
          <p:spPr>
            <a:xfrm>
              <a:off x="6023260" y="126"/>
              <a:ext cx="3121025" cy="2150745"/>
            </a:xfrm>
            <a:custGeom>
              <a:avLst/>
              <a:gdLst/>
              <a:ahLst/>
              <a:cxnLst/>
              <a:rect l="l" t="t" r="r" b="b"/>
              <a:pathLst>
                <a:path w="3121025" h="2150745">
                  <a:moveTo>
                    <a:pt x="3120739" y="0"/>
                  </a:moveTo>
                  <a:lnTo>
                    <a:pt x="6318" y="0"/>
                  </a:lnTo>
                  <a:lnTo>
                    <a:pt x="0" y="411335"/>
                  </a:lnTo>
                  <a:lnTo>
                    <a:pt x="118173" y="647017"/>
                  </a:lnTo>
                  <a:lnTo>
                    <a:pt x="469090" y="795760"/>
                  </a:lnTo>
                  <a:lnTo>
                    <a:pt x="1208870" y="956682"/>
                  </a:lnTo>
                  <a:lnTo>
                    <a:pt x="1254932" y="968194"/>
                  </a:lnTo>
                  <a:lnTo>
                    <a:pt x="1299250" y="980771"/>
                  </a:lnTo>
                  <a:lnTo>
                    <a:pt x="1341890" y="994375"/>
                  </a:lnTo>
                  <a:lnTo>
                    <a:pt x="1382915" y="1008963"/>
                  </a:lnTo>
                  <a:lnTo>
                    <a:pt x="1422387" y="1024496"/>
                  </a:lnTo>
                  <a:lnTo>
                    <a:pt x="1460372" y="1040932"/>
                  </a:lnTo>
                  <a:lnTo>
                    <a:pt x="1496932" y="1058232"/>
                  </a:lnTo>
                  <a:lnTo>
                    <a:pt x="1532131" y="1076355"/>
                  </a:lnTo>
                  <a:lnTo>
                    <a:pt x="1566033" y="1095260"/>
                  </a:lnTo>
                  <a:lnTo>
                    <a:pt x="1598702" y="1114906"/>
                  </a:lnTo>
                  <a:lnTo>
                    <a:pt x="1660594" y="1156261"/>
                  </a:lnTo>
                  <a:lnTo>
                    <a:pt x="1718316" y="1200097"/>
                  </a:lnTo>
                  <a:lnTo>
                    <a:pt x="1772377" y="1246087"/>
                  </a:lnTo>
                  <a:lnTo>
                    <a:pt x="1823288" y="1293909"/>
                  </a:lnTo>
                  <a:lnTo>
                    <a:pt x="1871557" y="1343237"/>
                  </a:lnTo>
                  <a:lnTo>
                    <a:pt x="1917693" y="1393747"/>
                  </a:lnTo>
                  <a:lnTo>
                    <a:pt x="1962207" y="1445115"/>
                  </a:lnTo>
                  <a:lnTo>
                    <a:pt x="2005606" y="1497016"/>
                  </a:lnTo>
                  <a:lnTo>
                    <a:pt x="2091102" y="1601120"/>
                  </a:lnTo>
                  <a:lnTo>
                    <a:pt x="2134217" y="1652674"/>
                  </a:lnTo>
                  <a:lnTo>
                    <a:pt x="2178255" y="1703464"/>
                  </a:lnTo>
                  <a:lnTo>
                    <a:pt x="2223726" y="1753165"/>
                  </a:lnTo>
                  <a:lnTo>
                    <a:pt x="2271140" y="1801452"/>
                  </a:lnTo>
                  <a:lnTo>
                    <a:pt x="2321005" y="1848002"/>
                  </a:lnTo>
                  <a:lnTo>
                    <a:pt x="2373831" y="1892489"/>
                  </a:lnTo>
                  <a:lnTo>
                    <a:pt x="2430128" y="1934590"/>
                  </a:lnTo>
                  <a:lnTo>
                    <a:pt x="2490404" y="1973979"/>
                  </a:lnTo>
                  <a:lnTo>
                    <a:pt x="2555169" y="2010333"/>
                  </a:lnTo>
                  <a:lnTo>
                    <a:pt x="2589394" y="2027270"/>
                  </a:lnTo>
                  <a:lnTo>
                    <a:pt x="2624933" y="2043327"/>
                  </a:lnTo>
                  <a:lnTo>
                    <a:pt x="2661848" y="2058463"/>
                  </a:lnTo>
                  <a:lnTo>
                    <a:pt x="2700204" y="2072637"/>
                  </a:lnTo>
                  <a:lnTo>
                    <a:pt x="2740064" y="2085809"/>
                  </a:lnTo>
                  <a:lnTo>
                    <a:pt x="2781492" y="2097938"/>
                  </a:lnTo>
                  <a:lnTo>
                    <a:pt x="2824552" y="2108983"/>
                  </a:lnTo>
                  <a:lnTo>
                    <a:pt x="2869307" y="2118905"/>
                  </a:lnTo>
                  <a:lnTo>
                    <a:pt x="2915821" y="2127662"/>
                  </a:lnTo>
                  <a:lnTo>
                    <a:pt x="2964157" y="2135215"/>
                  </a:lnTo>
                  <a:lnTo>
                    <a:pt x="3014380" y="2141522"/>
                  </a:lnTo>
                  <a:lnTo>
                    <a:pt x="3066552" y="2146542"/>
                  </a:lnTo>
                  <a:lnTo>
                    <a:pt x="3120739" y="2150237"/>
                  </a:lnTo>
                  <a:lnTo>
                    <a:pt x="3120739" y="0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518159" y="303212"/>
              <a:ext cx="8109204" cy="1024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720522" y="486156"/>
              <a:ext cx="7718425" cy="633095"/>
            </a:xfrm>
            <a:custGeom>
              <a:avLst/>
              <a:gdLst/>
              <a:ahLst/>
              <a:cxnLst/>
              <a:rect l="l" t="t" r="r" b="b"/>
              <a:pathLst>
                <a:path w="7718425" h="633094">
                  <a:moveTo>
                    <a:pt x="6781240" y="0"/>
                  </a:moveTo>
                  <a:lnTo>
                    <a:pt x="6677078" y="428"/>
                  </a:lnTo>
                  <a:lnTo>
                    <a:pt x="6519526" y="2309"/>
                  </a:lnTo>
                  <a:lnTo>
                    <a:pt x="6161952" y="8371"/>
                  </a:lnTo>
                  <a:lnTo>
                    <a:pt x="6066524" y="9477"/>
                  </a:lnTo>
                  <a:lnTo>
                    <a:pt x="3615206" y="14263"/>
                  </a:lnTo>
                  <a:lnTo>
                    <a:pt x="818082" y="6223"/>
                  </a:lnTo>
                  <a:lnTo>
                    <a:pt x="718873" y="7304"/>
                  </a:lnTo>
                  <a:lnTo>
                    <a:pt x="627883" y="10474"/>
                  </a:lnTo>
                  <a:lnTo>
                    <a:pt x="544765" y="15620"/>
                  </a:lnTo>
                  <a:lnTo>
                    <a:pt x="469173" y="22631"/>
                  </a:lnTo>
                  <a:lnTo>
                    <a:pt x="400760" y="31393"/>
                  </a:lnTo>
                  <a:lnTo>
                    <a:pt x="339181" y="41795"/>
                  </a:lnTo>
                  <a:lnTo>
                    <a:pt x="284089" y="53724"/>
                  </a:lnTo>
                  <a:lnTo>
                    <a:pt x="235138" y="67068"/>
                  </a:lnTo>
                  <a:lnTo>
                    <a:pt x="191981" y="81715"/>
                  </a:lnTo>
                  <a:lnTo>
                    <a:pt x="154272" y="97553"/>
                  </a:lnTo>
                  <a:lnTo>
                    <a:pt x="93814" y="132352"/>
                  </a:lnTo>
                  <a:lnTo>
                    <a:pt x="50992" y="170567"/>
                  </a:lnTo>
                  <a:lnTo>
                    <a:pt x="23035" y="211301"/>
                  </a:lnTo>
                  <a:lnTo>
                    <a:pt x="7174" y="253656"/>
                  </a:lnTo>
                  <a:lnTo>
                    <a:pt x="637" y="296733"/>
                  </a:lnTo>
                  <a:lnTo>
                    <a:pt x="0" y="318263"/>
                  </a:lnTo>
                  <a:lnTo>
                    <a:pt x="654" y="339637"/>
                  </a:lnTo>
                  <a:lnTo>
                    <a:pt x="2255" y="360742"/>
                  </a:lnTo>
                  <a:lnTo>
                    <a:pt x="4455" y="381468"/>
                  </a:lnTo>
                  <a:lnTo>
                    <a:pt x="6908" y="401701"/>
                  </a:lnTo>
                  <a:lnTo>
                    <a:pt x="8869" y="424699"/>
                  </a:lnTo>
                  <a:lnTo>
                    <a:pt x="16946" y="474707"/>
                  </a:lnTo>
                  <a:lnTo>
                    <a:pt x="49374" y="524701"/>
                  </a:lnTo>
                  <a:lnTo>
                    <a:pt x="81773" y="547685"/>
                  </a:lnTo>
                  <a:lnTo>
                    <a:pt x="128724" y="568253"/>
                  </a:lnTo>
                  <a:lnTo>
                    <a:pt x="193049" y="585603"/>
                  </a:lnTo>
                  <a:lnTo>
                    <a:pt x="277570" y="598932"/>
                  </a:lnTo>
                  <a:lnTo>
                    <a:pt x="323274" y="603413"/>
                  </a:lnTo>
                  <a:lnTo>
                    <a:pt x="370557" y="606682"/>
                  </a:lnTo>
                  <a:lnTo>
                    <a:pt x="418929" y="609017"/>
                  </a:lnTo>
                  <a:lnTo>
                    <a:pt x="467903" y="610701"/>
                  </a:lnTo>
                  <a:lnTo>
                    <a:pt x="770122" y="617647"/>
                  </a:lnTo>
                  <a:lnTo>
                    <a:pt x="1125834" y="623804"/>
                  </a:lnTo>
                  <a:lnTo>
                    <a:pt x="1584902" y="629177"/>
                  </a:lnTo>
                  <a:lnTo>
                    <a:pt x="2198731" y="632878"/>
                  </a:lnTo>
                  <a:lnTo>
                    <a:pt x="4558962" y="632980"/>
                  </a:lnTo>
                  <a:lnTo>
                    <a:pt x="6032885" y="625562"/>
                  </a:lnTo>
                  <a:lnTo>
                    <a:pt x="7099629" y="615442"/>
                  </a:lnTo>
                  <a:lnTo>
                    <a:pt x="7196487" y="612917"/>
                  </a:lnTo>
                  <a:lnTo>
                    <a:pt x="7283186" y="607784"/>
                  </a:lnTo>
                  <a:lnTo>
                    <a:pt x="7360237" y="600218"/>
                  </a:lnTo>
                  <a:lnTo>
                    <a:pt x="7428151" y="590393"/>
                  </a:lnTo>
                  <a:lnTo>
                    <a:pt x="7487438" y="578485"/>
                  </a:lnTo>
                  <a:lnTo>
                    <a:pt x="7538609" y="564667"/>
                  </a:lnTo>
                  <a:lnTo>
                    <a:pt x="7582175" y="549116"/>
                  </a:lnTo>
                  <a:lnTo>
                    <a:pt x="7618647" y="532006"/>
                  </a:lnTo>
                  <a:lnTo>
                    <a:pt x="7672352" y="493807"/>
                  </a:lnTo>
                  <a:lnTo>
                    <a:pt x="7703810" y="451471"/>
                  </a:lnTo>
                  <a:lnTo>
                    <a:pt x="7717108" y="406397"/>
                  </a:lnTo>
                  <a:lnTo>
                    <a:pt x="7718224" y="383270"/>
                  </a:lnTo>
                  <a:lnTo>
                    <a:pt x="7716333" y="359983"/>
                  </a:lnTo>
                  <a:lnTo>
                    <a:pt x="7705571" y="313628"/>
                  </a:lnTo>
                  <a:lnTo>
                    <a:pt x="7688909" y="268732"/>
                  </a:lnTo>
                  <a:lnTo>
                    <a:pt x="7667303" y="219852"/>
                  </a:lnTo>
                  <a:lnTo>
                    <a:pt x="7657637" y="197598"/>
                  </a:lnTo>
                  <a:lnTo>
                    <a:pt x="7638881" y="156126"/>
                  </a:lnTo>
                  <a:lnTo>
                    <a:pt x="7594050" y="114261"/>
                  </a:lnTo>
                  <a:lnTo>
                    <a:pt x="7559944" y="94214"/>
                  </a:lnTo>
                  <a:lnTo>
                    <a:pt x="7517920" y="75279"/>
                  </a:lnTo>
                  <a:lnTo>
                    <a:pt x="7467882" y="57844"/>
                  </a:lnTo>
                  <a:lnTo>
                    <a:pt x="7409739" y="42301"/>
                  </a:lnTo>
                  <a:lnTo>
                    <a:pt x="7343396" y="29040"/>
                  </a:lnTo>
                  <a:lnTo>
                    <a:pt x="7268759" y="18450"/>
                  </a:lnTo>
                  <a:lnTo>
                    <a:pt x="7185735" y="10922"/>
                  </a:lnTo>
                  <a:lnTo>
                    <a:pt x="7139132" y="8082"/>
                  </a:lnTo>
                  <a:lnTo>
                    <a:pt x="7091136" y="5732"/>
                  </a:lnTo>
                  <a:lnTo>
                    <a:pt x="7041878" y="3838"/>
                  </a:lnTo>
                  <a:lnTo>
                    <a:pt x="6991489" y="2365"/>
                  </a:lnTo>
                  <a:lnTo>
                    <a:pt x="6940099" y="1279"/>
                  </a:lnTo>
                  <a:lnTo>
                    <a:pt x="6887841" y="545"/>
                  </a:lnTo>
                  <a:lnTo>
                    <a:pt x="6834844" y="130"/>
                  </a:lnTo>
                  <a:lnTo>
                    <a:pt x="6781240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/>
          <p:nvPr/>
        </p:nvSpPr>
        <p:spPr>
          <a:xfrm>
            <a:off x="11699578" y="3168227"/>
            <a:ext cx="408940" cy="408940"/>
          </a:xfrm>
          <a:custGeom>
            <a:avLst/>
            <a:gdLst/>
            <a:ahLst/>
            <a:cxnLst/>
            <a:rect l="l" t="t" r="r" b="b"/>
            <a:pathLst>
              <a:path w="306704" h="306705">
                <a:moveTo>
                  <a:pt x="160527" y="0"/>
                </a:moveTo>
                <a:lnTo>
                  <a:pt x="111560" y="5639"/>
                </a:lnTo>
                <a:lnTo>
                  <a:pt x="68378" y="25489"/>
                </a:lnTo>
                <a:lnTo>
                  <a:pt x="33627" y="57085"/>
                </a:lnTo>
                <a:lnTo>
                  <a:pt x="9952" y="97966"/>
                </a:lnTo>
                <a:lnTo>
                  <a:pt x="0" y="145669"/>
                </a:lnTo>
                <a:lnTo>
                  <a:pt x="5661" y="194575"/>
                </a:lnTo>
                <a:lnTo>
                  <a:pt x="25599" y="237726"/>
                </a:lnTo>
                <a:lnTo>
                  <a:pt x="57387" y="272477"/>
                </a:lnTo>
                <a:lnTo>
                  <a:pt x="98600" y="296183"/>
                </a:lnTo>
                <a:lnTo>
                  <a:pt x="146812" y="306197"/>
                </a:lnTo>
                <a:lnTo>
                  <a:pt x="195612" y="300534"/>
                </a:lnTo>
                <a:lnTo>
                  <a:pt x="238512" y="280589"/>
                </a:lnTo>
                <a:lnTo>
                  <a:pt x="272962" y="248781"/>
                </a:lnTo>
                <a:lnTo>
                  <a:pt x="296415" y="207531"/>
                </a:lnTo>
                <a:lnTo>
                  <a:pt x="306324" y="159257"/>
                </a:lnTo>
                <a:lnTo>
                  <a:pt x="300719" y="110910"/>
                </a:lnTo>
                <a:lnTo>
                  <a:pt x="281027" y="68104"/>
                </a:lnTo>
                <a:lnTo>
                  <a:pt x="249558" y="33546"/>
                </a:lnTo>
                <a:lnTo>
                  <a:pt x="208621" y="9942"/>
                </a:lnTo>
                <a:lnTo>
                  <a:pt x="160527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813725" y="679390"/>
            <a:ext cx="4566072" cy="695062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en-US" b="1" spc="-387" dirty="0" err="1">
                <a:latin typeface="Verdana"/>
                <a:cs typeface="Verdana"/>
              </a:rPr>
              <a:t>Cấu</a:t>
            </a:r>
            <a:r>
              <a:rPr lang="en-US" b="1" spc="-387" dirty="0">
                <a:latin typeface="Verdana"/>
                <a:cs typeface="Verdana"/>
              </a:rPr>
              <a:t> </a:t>
            </a:r>
            <a:r>
              <a:rPr lang="en-US" b="1" spc="-387" dirty="0" err="1">
                <a:latin typeface="Verdana"/>
                <a:cs typeface="Verdana"/>
              </a:rPr>
              <a:t>trúc</a:t>
            </a:r>
            <a:endParaRPr b="1" spc="-140" dirty="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4983" y="530351"/>
            <a:ext cx="10999893" cy="5853007"/>
            <a:chOff x="543737" y="397763"/>
            <a:chExt cx="8249920" cy="4389755"/>
          </a:xfrm>
        </p:grpSpPr>
        <p:sp>
          <p:nvSpPr>
            <p:cNvPr id="24" name="object 24"/>
            <p:cNvSpPr/>
            <p:nvPr/>
          </p:nvSpPr>
          <p:spPr>
            <a:xfrm>
              <a:off x="543737" y="1947925"/>
              <a:ext cx="1058545" cy="1511300"/>
            </a:xfrm>
            <a:custGeom>
              <a:avLst/>
              <a:gdLst/>
              <a:ahLst/>
              <a:cxnLst/>
              <a:rect l="l" t="t" r="r" b="b"/>
              <a:pathLst>
                <a:path w="1058545" h="1511300">
                  <a:moveTo>
                    <a:pt x="210693" y="1390650"/>
                  </a:moveTo>
                  <a:lnTo>
                    <a:pt x="204190" y="1342593"/>
                  </a:lnTo>
                  <a:lnTo>
                    <a:pt x="184480" y="1300022"/>
                  </a:lnTo>
                  <a:lnTo>
                    <a:pt x="181343" y="1296276"/>
                  </a:lnTo>
                  <a:lnTo>
                    <a:pt x="181343" y="1390650"/>
                  </a:lnTo>
                  <a:lnTo>
                    <a:pt x="180771" y="1403007"/>
                  </a:lnTo>
                  <a:lnTo>
                    <a:pt x="167055" y="1446720"/>
                  </a:lnTo>
                  <a:lnTo>
                    <a:pt x="135991" y="1474889"/>
                  </a:lnTo>
                  <a:lnTo>
                    <a:pt x="103162" y="1481582"/>
                  </a:lnTo>
                  <a:lnTo>
                    <a:pt x="92113" y="1480820"/>
                  </a:lnTo>
                  <a:lnTo>
                    <a:pt x="55676" y="1462697"/>
                  </a:lnTo>
                  <a:lnTo>
                    <a:pt x="34226" y="1425714"/>
                  </a:lnTo>
                  <a:lnTo>
                    <a:pt x="29337" y="1390396"/>
                  </a:lnTo>
                  <a:lnTo>
                    <a:pt x="29895" y="1376870"/>
                  </a:lnTo>
                  <a:lnTo>
                    <a:pt x="38341" y="1338453"/>
                  </a:lnTo>
                  <a:lnTo>
                    <a:pt x="64655" y="1298829"/>
                  </a:lnTo>
                  <a:lnTo>
                    <a:pt x="105638" y="1283843"/>
                  </a:lnTo>
                  <a:lnTo>
                    <a:pt x="116878" y="1284782"/>
                  </a:lnTo>
                  <a:lnTo>
                    <a:pt x="154063" y="1306728"/>
                  </a:lnTo>
                  <a:lnTo>
                    <a:pt x="176250" y="1350378"/>
                  </a:lnTo>
                  <a:lnTo>
                    <a:pt x="181343" y="1390650"/>
                  </a:lnTo>
                  <a:lnTo>
                    <a:pt x="181343" y="1296276"/>
                  </a:lnTo>
                  <a:lnTo>
                    <a:pt x="151130" y="1270127"/>
                  </a:lnTo>
                  <a:lnTo>
                    <a:pt x="104889" y="1259459"/>
                  </a:lnTo>
                  <a:lnTo>
                    <a:pt x="88404" y="1260678"/>
                  </a:lnTo>
                  <a:lnTo>
                    <a:pt x="46964" y="1278763"/>
                  </a:lnTo>
                  <a:lnTo>
                    <a:pt x="18237" y="1313916"/>
                  </a:lnTo>
                  <a:lnTo>
                    <a:pt x="2921" y="1358874"/>
                  </a:lnTo>
                  <a:lnTo>
                    <a:pt x="0" y="1390396"/>
                  </a:lnTo>
                  <a:lnTo>
                    <a:pt x="723" y="1405229"/>
                  </a:lnTo>
                  <a:lnTo>
                    <a:pt x="11760" y="1447038"/>
                  </a:lnTo>
                  <a:lnTo>
                    <a:pt x="36080" y="1480972"/>
                  </a:lnTo>
                  <a:lnTo>
                    <a:pt x="73139" y="1501889"/>
                  </a:lnTo>
                  <a:lnTo>
                    <a:pt x="103911" y="1505966"/>
                  </a:lnTo>
                  <a:lnTo>
                    <a:pt x="119913" y="1504988"/>
                  </a:lnTo>
                  <a:lnTo>
                    <a:pt x="161264" y="1490218"/>
                  </a:lnTo>
                  <a:lnTo>
                    <a:pt x="191046" y="1460500"/>
                  </a:lnTo>
                  <a:lnTo>
                    <a:pt x="207518" y="1420393"/>
                  </a:lnTo>
                  <a:lnTo>
                    <a:pt x="209880" y="1405801"/>
                  </a:lnTo>
                  <a:lnTo>
                    <a:pt x="210693" y="1390650"/>
                  </a:lnTo>
                  <a:close/>
                </a:path>
                <a:path w="1058545" h="1511300">
                  <a:moveTo>
                    <a:pt x="245795" y="147828"/>
                  </a:moveTo>
                  <a:lnTo>
                    <a:pt x="239255" y="99822"/>
                  </a:lnTo>
                  <a:lnTo>
                    <a:pt x="219506" y="57264"/>
                  </a:lnTo>
                  <a:lnTo>
                    <a:pt x="216458" y="53606"/>
                  </a:lnTo>
                  <a:lnTo>
                    <a:pt x="216458" y="147828"/>
                  </a:lnTo>
                  <a:lnTo>
                    <a:pt x="215887" y="160286"/>
                  </a:lnTo>
                  <a:lnTo>
                    <a:pt x="202196" y="203898"/>
                  </a:lnTo>
                  <a:lnTo>
                    <a:pt x="171170" y="232092"/>
                  </a:lnTo>
                  <a:lnTo>
                    <a:pt x="138353" y="238887"/>
                  </a:lnTo>
                  <a:lnTo>
                    <a:pt x="127304" y="238137"/>
                  </a:lnTo>
                  <a:lnTo>
                    <a:pt x="90843" y="220065"/>
                  </a:lnTo>
                  <a:lnTo>
                    <a:pt x="69367" y="183032"/>
                  </a:lnTo>
                  <a:lnTo>
                    <a:pt x="64439" y="147828"/>
                  </a:lnTo>
                  <a:lnTo>
                    <a:pt x="64998" y="134289"/>
                  </a:lnTo>
                  <a:lnTo>
                    <a:pt x="73393" y="95758"/>
                  </a:lnTo>
                  <a:lnTo>
                    <a:pt x="99682" y="56134"/>
                  </a:lnTo>
                  <a:lnTo>
                    <a:pt x="140639" y="41148"/>
                  </a:lnTo>
                  <a:lnTo>
                    <a:pt x="151879" y="42087"/>
                  </a:lnTo>
                  <a:lnTo>
                    <a:pt x="189090" y="64033"/>
                  </a:lnTo>
                  <a:lnTo>
                    <a:pt x="211302" y="107683"/>
                  </a:lnTo>
                  <a:lnTo>
                    <a:pt x="216458" y="147828"/>
                  </a:lnTo>
                  <a:lnTo>
                    <a:pt x="216458" y="53606"/>
                  </a:lnTo>
                  <a:lnTo>
                    <a:pt x="186131" y="27330"/>
                  </a:lnTo>
                  <a:lnTo>
                    <a:pt x="139877" y="16764"/>
                  </a:lnTo>
                  <a:lnTo>
                    <a:pt x="123393" y="17983"/>
                  </a:lnTo>
                  <a:lnTo>
                    <a:pt x="81965" y="36195"/>
                  </a:lnTo>
                  <a:lnTo>
                    <a:pt x="53276" y="71348"/>
                  </a:lnTo>
                  <a:lnTo>
                    <a:pt x="37998" y="116306"/>
                  </a:lnTo>
                  <a:lnTo>
                    <a:pt x="35102" y="147828"/>
                  </a:lnTo>
                  <a:lnTo>
                    <a:pt x="35839" y="162648"/>
                  </a:lnTo>
                  <a:lnTo>
                    <a:pt x="46913" y="204343"/>
                  </a:lnTo>
                  <a:lnTo>
                    <a:pt x="71272" y="238277"/>
                  </a:lnTo>
                  <a:lnTo>
                    <a:pt x="108343" y="259194"/>
                  </a:lnTo>
                  <a:lnTo>
                    <a:pt x="139115" y="263271"/>
                  </a:lnTo>
                  <a:lnTo>
                    <a:pt x="155117" y="262280"/>
                  </a:lnTo>
                  <a:lnTo>
                    <a:pt x="170014" y="259295"/>
                  </a:lnTo>
                  <a:lnTo>
                    <a:pt x="183794" y="254330"/>
                  </a:lnTo>
                  <a:lnTo>
                    <a:pt x="196456" y="247396"/>
                  </a:lnTo>
                  <a:lnTo>
                    <a:pt x="207733" y="238887"/>
                  </a:lnTo>
                  <a:lnTo>
                    <a:pt x="233222" y="205105"/>
                  </a:lnTo>
                  <a:lnTo>
                    <a:pt x="245008" y="162979"/>
                  </a:lnTo>
                  <a:lnTo>
                    <a:pt x="245795" y="147828"/>
                  </a:lnTo>
                  <a:close/>
                </a:path>
                <a:path w="1058545" h="1511300">
                  <a:moveTo>
                    <a:pt x="376097" y="258699"/>
                  </a:moveTo>
                  <a:lnTo>
                    <a:pt x="375754" y="52197"/>
                  </a:lnTo>
                  <a:lnTo>
                    <a:pt x="375716" y="23114"/>
                  </a:lnTo>
                  <a:lnTo>
                    <a:pt x="373938" y="19050"/>
                  </a:lnTo>
                  <a:lnTo>
                    <a:pt x="366826" y="13208"/>
                  </a:lnTo>
                  <a:lnTo>
                    <a:pt x="362381" y="11811"/>
                  </a:lnTo>
                  <a:lnTo>
                    <a:pt x="353999" y="11811"/>
                  </a:lnTo>
                  <a:lnTo>
                    <a:pt x="350951" y="12446"/>
                  </a:lnTo>
                  <a:lnTo>
                    <a:pt x="344855" y="14986"/>
                  </a:lnTo>
                  <a:lnTo>
                    <a:pt x="342442" y="17018"/>
                  </a:lnTo>
                  <a:lnTo>
                    <a:pt x="340664" y="19812"/>
                  </a:lnTo>
                  <a:lnTo>
                    <a:pt x="333425" y="29337"/>
                  </a:lnTo>
                  <a:lnTo>
                    <a:pt x="308178" y="61633"/>
                  </a:lnTo>
                  <a:lnTo>
                    <a:pt x="293801" y="78740"/>
                  </a:lnTo>
                  <a:lnTo>
                    <a:pt x="292531" y="80645"/>
                  </a:lnTo>
                  <a:lnTo>
                    <a:pt x="290499" y="84709"/>
                  </a:lnTo>
                  <a:lnTo>
                    <a:pt x="289991" y="86487"/>
                  </a:lnTo>
                  <a:lnTo>
                    <a:pt x="289991" y="91567"/>
                  </a:lnTo>
                  <a:lnTo>
                    <a:pt x="291198" y="94361"/>
                  </a:lnTo>
                  <a:lnTo>
                    <a:pt x="296024" y="98425"/>
                  </a:lnTo>
                  <a:lnTo>
                    <a:pt x="299262" y="99441"/>
                  </a:lnTo>
                  <a:lnTo>
                    <a:pt x="304850" y="99441"/>
                  </a:lnTo>
                  <a:lnTo>
                    <a:pt x="337921" y="64985"/>
                  </a:lnTo>
                  <a:lnTo>
                    <a:pt x="347903" y="52197"/>
                  </a:lnTo>
                  <a:lnTo>
                    <a:pt x="347903" y="263271"/>
                  </a:lnTo>
                  <a:lnTo>
                    <a:pt x="352348" y="267462"/>
                  </a:lnTo>
                  <a:lnTo>
                    <a:pt x="366064" y="267462"/>
                  </a:lnTo>
                  <a:lnTo>
                    <a:pt x="369747" y="266319"/>
                  </a:lnTo>
                  <a:lnTo>
                    <a:pt x="374827" y="261747"/>
                  </a:lnTo>
                  <a:lnTo>
                    <a:pt x="376097" y="258699"/>
                  </a:lnTo>
                  <a:close/>
                </a:path>
                <a:path w="1058545" h="1511300">
                  <a:moveTo>
                    <a:pt x="424751" y="1425702"/>
                  </a:moveTo>
                  <a:lnTo>
                    <a:pt x="414731" y="1377315"/>
                  </a:lnTo>
                  <a:lnTo>
                    <a:pt x="385038" y="1344041"/>
                  </a:lnTo>
                  <a:lnTo>
                    <a:pt x="338759" y="1331976"/>
                  </a:lnTo>
                  <a:lnTo>
                    <a:pt x="331901" y="1331976"/>
                  </a:lnTo>
                  <a:lnTo>
                    <a:pt x="325297" y="1332611"/>
                  </a:lnTo>
                  <a:lnTo>
                    <a:pt x="312597" y="1335151"/>
                  </a:lnTo>
                  <a:lnTo>
                    <a:pt x="304977" y="1336929"/>
                  </a:lnTo>
                  <a:lnTo>
                    <a:pt x="296087" y="1339215"/>
                  </a:lnTo>
                  <a:lnTo>
                    <a:pt x="292277" y="1339977"/>
                  </a:lnTo>
                  <a:lnTo>
                    <a:pt x="289991" y="1339977"/>
                  </a:lnTo>
                  <a:lnTo>
                    <a:pt x="288925" y="1338808"/>
                  </a:lnTo>
                  <a:lnTo>
                    <a:pt x="289013" y="1331976"/>
                  </a:lnTo>
                  <a:lnTo>
                    <a:pt x="292328" y="1272540"/>
                  </a:lnTo>
                  <a:lnTo>
                    <a:pt x="295630" y="1272540"/>
                  </a:lnTo>
                  <a:lnTo>
                    <a:pt x="298170" y="1272667"/>
                  </a:lnTo>
                  <a:lnTo>
                    <a:pt x="299948" y="1272921"/>
                  </a:lnTo>
                  <a:lnTo>
                    <a:pt x="319938" y="1273517"/>
                  </a:lnTo>
                  <a:lnTo>
                    <a:pt x="340334" y="1273810"/>
                  </a:lnTo>
                  <a:lnTo>
                    <a:pt x="376148" y="1273429"/>
                  </a:lnTo>
                  <a:lnTo>
                    <a:pt x="381736" y="1273175"/>
                  </a:lnTo>
                  <a:lnTo>
                    <a:pt x="389483" y="1273048"/>
                  </a:lnTo>
                  <a:lnTo>
                    <a:pt x="403453" y="1273048"/>
                  </a:lnTo>
                  <a:lnTo>
                    <a:pt x="404863" y="1272540"/>
                  </a:lnTo>
                  <a:lnTo>
                    <a:pt x="406628" y="1271905"/>
                  </a:lnTo>
                  <a:lnTo>
                    <a:pt x="411213" y="1267333"/>
                  </a:lnTo>
                  <a:lnTo>
                    <a:pt x="412356" y="1264158"/>
                  </a:lnTo>
                  <a:lnTo>
                    <a:pt x="412369" y="1252220"/>
                  </a:lnTo>
                  <a:lnTo>
                    <a:pt x="410032" y="1249807"/>
                  </a:lnTo>
                  <a:lnTo>
                    <a:pt x="408559" y="1248283"/>
                  </a:lnTo>
                  <a:lnTo>
                    <a:pt x="396113" y="1248283"/>
                  </a:lnTo>
                  <a:lnTo>
                    <a:pt x="387858" y="1248537"/>
                  </a:lnTo>
                  <a:lnTo>
                    <a:pt x="376174" y="1249045"/>
                  </a:lnTo>
                  <a:lnTo>
                    <a:pt x="365925" y="1249387"/>
                  </a:lnTo>
                  <a:lnTo>
                    <a:pt x="348018" y="1249768"/>
                  </a:lnTo>
                  <a:lnTo>
                    <a:pt x="340360" y="1249807"/>
                  </a:lnTo>
                  <a:lnTo>
                    <a:pt x="299974" y="1249324"/>
                  </a:lnTo>
                  <a:lnTo>
                    <a:pt x="281495" y="1248829"/>
                  </a:lnTo>
                  <a:lnTo>
                    <a:pt x="264160" y="1248156"/>
                  </a:lnTo>
                  <a:lnTo>
                    <a:pt x="263804" y="1264158"/>
                  </a:lnTo>
                  <a:lnTo>
                    <a:pt x="261810" y="1313738"/>
                  </a:lnTo>
                  <a:lnTo>
                    <a:pt x="259499" y="1353312"/>
                  </a:lnTo>
                  <a:lnTo>
                    <a:pt x="259257" y="1356741"/>
                  </a:lnTo>
                  <a:lnTo>
                    <a:pt x="259334" y="1357376"/>
                  </a:lnTo>
                  <a:lnTo>
                    <a:pt x="260565" y="1360170"/>
                  </a:lnTo>
                  <a:lnTo>
                    <a:pt x="266407" y="1364996"/>
                  </a:lnTo>
                  <a:lnTo>
                    <a:pt x="270014" y="1366266"/>
                  </a:lnTo>
                  <a:lnTo>
                    <a:pt x="276885" y="1366266"/>
                  </a:lnTo>
                  <a:lnTo>
                    <a:pt x="278904" y="1366012"/>
                  </a:lnTo>
                  <a:lnTo>
                    <a:pt x="280441" y="1365504"/>
                  </a:lnTo>
                  <a:lnTo>
                    <a:pt x="298056" y="1361325"/>
                  </a:lnTo>
                  <a:lnTo>
                    <a:pt x="304939" y="1359801"/>
                  </a:lnTo>
                  <a:lnTo>
                    <a:pt x="310540" y="1358646"/>
                  </a:lnTo>
                  <a:lnTo>
                    <a:pt x="317144" y="1357376"/>
                  </a:lnTo>
                  <a:lnTo>
                    <a:pt x="324129" y="1356741"/>
                  </a:lnTo>
                  <a:lnTo>
                    <a:pt x="331495" y="1356741"/>
                  </a:lnTo>
                  <a:lnTo>
                    <a:pt x="369887" y="1367002"/>
                  </a:lnTo>
                  <a:lnTo>
                    <a:pt x="394068" y="1409928"/>
                  </a:lnTo>
                  <a:lnTo>
                    <a:pt x="395033" y="1424559"/>
                  </a:lnTo>
                  <a:lnTo>
                    <a:pt x="395020" y="1425702"/>
                  </a:lnTo>
                  <a:lnTo>
                    <a:pt x="377304" y="1470533"/>
                  </a:lnTo>
                  <a:lnTo>
                    <a:pt x="327571" y="1485519"/>
                  </a:lnTo>
                  <a:lnTo>
                    <a:pt x="313613" y="1484541"/>
                  </a:lnTo>
                  <a:lnTo>
                    <a:pt x="279387" y="1461020"/>
                  </a:lnTo>
                  <a:lnTo>
                    <a:pt x="272008" y="1415923"/>
                  </a:lnTo>
                  <a:lnTo>
                    <a:pt x="266928" y="1411605"/>
                  </a:lnTo>
                  <a:lnTo>
                    <a:pt x="252196" y="1411605"/>
                  </a:lnTo>
                  <a:lnTo>
                    <a:pt x="248640" y="1412748"/>
                  </a:lnTo>
                  <a:lnTo>
                    <a:pt x="243560" y="1417574"/>
                  </a:lnTo>
                  <a:lnTo>
                    <a:pt x="242290" y="1421130"/>
                  </a:lnTo>
                  <a:lnTo>
                    <a:pt x="242277" y="1425702"/>
                  </a:lnTo>
                  <a:lnTo>
                    <a:pt x="243611" y="1444472"/>
                  </a:lnTo>
                  <a:lnTo>
                    <a:pt x="263753" y="1488186"/>
                  </a:lnTo>
                  <a:lnTo>
                    <a:pt x="308127" y="1509623"/>
                  </a:lnTo>
                  <a:lnTo>
                    <a:pt x="328307" y="1511046"/>
                  </a:lnTo>
                  <a:lnTo>
                    <a:pt x="349275" y="1509725"/>
                  </a:lnTo>
                  <a:lnTo>
                    <a:pt x="367982" y="1505546"/>
                  </a:lnTo>
                  <a:lnTo>
                    <a:pt x="384429" y="1498536"/>
                  </a:lnTo>
                  <a:lnTo>
                    <a:pt x="398627" y="1488694"/>
                  </a:lnTo>
                  <a:lnTo>
                    <a:pt x="401548" y="1485519"/>
                  </a:lnTo>
                  <a:lnTo>
                    <a:pt x="410044" y="1476311"/>
                  </a:lnTo>
                  <a:lnTo>
                    <a:pt x="418223" y="1461643"/>
                  </a:lnTo>
                  <a:lnTo>
                    <a:pt x="423125" y="1444688"/>
                  </a:lnTo>
                  <a:lnTo>
                    <a:pt x="424751" y="1425702"/>
                  </a:lnTo>
                  <a:close/>
                </a:path>
                <a:path w="1058545" h="1511300">
                  <a:moveTo>
                    <a:pt x="616889" y="145669"/>
                  </a:moveTo>
                  <a:lnTo>
                    <a:pt x="616000" y="142621"/>
                  </a:lnTo>
                  <a:lnTo>
                    <a:pt x="612444" y="138811"/>
                  </a:lnTo>
                  <a:lnTo>
                    <a:pt x="608888" y="137922"/>
                  </a:lnTo>
                  <a:lnTo>
                    <a:pt x="603554" y="137922"/>
                  </a:lnTo>
                  <a:lnTo>
                    <a:pt x="542975" y="137541"/>
                  </a:lnTo>
                  <a:lnTo>
                    <a:pt x="542975" y="137160"/>
                  </a:lnTo>
                  <a:lnTo>
                    <a:pt x="542975" y="78105"/>
                  </a:lnTo>
                  <a:lnTo>
                    <a:pt x="542150" y="75184"/>
                  </a:lnTo>
                  <a:lnTo>
                    <a:pt x="538848" y="71374"/>
                  </a:lnTo>
                  <a:lnTo>
                    <a:pt x="535863" y="70485"/>
                  </a:lnTo>
                  <a:lnTo>
                    <a:pt x="523671" y="70485"/>
                  </a:lnTo>
                  <a:lnTo>
                    <a:pt x="519734" y="74295"/>
                  </a:lnTo>
                  <a:lnTo>
                    <a:pt x="519734" y="137160"/>
                  </a:lnTo>
                  <a:lnTo>
                    <a:pt x="458012" y="136779"/>
                  </a:lnTo>
                  <a:lnTo>
                    <a:pt x="449884" y="136779"/>
                  </a:lnTo>
                  <a:lnTo>
                    <a:pt x="445820" y="140589"/>
                  </a:lnTo>
                  <a:lnTo>
                    <a:pt x="445820" y="155829"/>
                  </a:lnTo>
                  <a:lnTo>
                    <a:pt x="449757" y="159639"/>
                  </a:lnTo>
                  <a:lnTo>
                    <a:pt x="520115" y="160020"/>
                  </a:lnTo>
                  <a:lnTo>
                    <a:pt x="520115" y="222377"/>
                  </a:lnTo>
                  <a:lnTo>
                    <a:pt x="520877" y="225806"/>
                  </a:lnTo>
                  <a:lnTo>
                    <a:pt x="523925" y="230124"/>
                  </a:lnTo>
                  <a:lnTo>
                    <a:pt x="526973" y="231267"/>
                  </a:lnTo>
                  <a:lnTo>
                    <a:pt x="535863" y="231267"/>
                  </a:lnTo>
                  <a:lnTo>
                    <a:pt x="538848" y="230124"/>
                  </a:lnTo>
                  <a:lnTo>
                    <a:pt x="542150" y="225552"/>
                  </a:lnTo>
                  <a:lnTo>
                    <a:pt x="542975" y="222377"/>
                  </a:lnTo>
                  <a:lnTo>
                    <a:pt x="542975" y="160020"/>
                  </a:lnTo>
                  <a:lnTo>
                    <a:pt x="603173" y="160782"/>
                  </a:lnTo>
                  <a:lnTo>
                    <a:pt x="612317" y="160782"/>
                  </a:lnTo>
                  <a:lnTo>
                    <a:pt x="613257" y="160020"/>
                  </a:lnTo>
                  <a:lnTo>
                    <a:pt x="616889" y="157099"/>
                  </a:lnTo>
                  <a:lnTo>
                    <a:pt x="616889" y="145669"/>
                  </a:lnTo>
                  <a:close/>
                </a:path>
                <a:path w="1058545" h="1511300">
                  <a:moveTo>
                    <a:pt x="856945" y="147828"/>
                  </a:moveTo>
                  <a:lnTo>
                    <a:pt x="850353" y="99822"/>
                  </a:lnTo>
                  <a:lnTo>
                    <a:pt x="830592" y="57264"/>
                  </a:lnTo>
                  <a:lnTo>
                    <a:pt x="827608" y="53682"/>
                  </a:lnTo>
                  <a:lnTo>
                    <a:pt x="827608" y="147828"/>
                  </a:lnTo>
                  <a:lnTo>
                    <a:pt x="827036" y="160286"/>
                  </a:lnTo>
                  <a:lnTo>
                    <a:pt x="813346" y="203898"/>
                  </a:lnTo>
                  <a:lnTo>
                    <a:pt x="782269" y="232092"/>
                  </a:lnTo>
                  <a:lnTo>
                    <a:pt x="749503" y="238887"/>
                  </a:lnTo>
                  <a:lnTo>
                    <a:pt x="738441" y="238137"/>
                  </a:lnTo>
                  <a:lnTo>
                    <a:pt x="701967" y="220065"/>
                  </a:lnTo>
                  <a:lnTo>
                    <a:pt x="680491" y="183032"/>
                  </a:lnTo>
                  <a:lnTo>
                    <a:pt x="675563" y="147828"/>
                  </a:lnTo>
                  <a:lnTo>
                    <a:pt x="676122" y="134289"/>
                  </a:lnTo>
                  <a:lnTo>
                    <a:pt x="684517" y="95758"/>
                  </a:lnTo>
                  <a:lnTo>
                    <a:pt x="710806" y="56134"/>
                  </a:lnTo>
                  <a:lnTo>
                    <a:pt x="751789" y="41148"/>
                  </a:lnTo>
                  <a:lnTo>
                    <a:pt x="763028" y="42087"/>
                  </a:lnTo>
                  <a:lnTo>
                    <a:pt x="800239" y="64033"/>
                  </a:lnTo>
                  <a:lnTo>
                    <a:pt x="822464" y="107683"/>
                  </a:lnTo>
                  <a:lnTo>
                    <a:pt x="827608" y="147828"/>
                  </a:lnTo>
                  <a:lnTo>
                    <a:pt x="827608" y="53682"/>
                  </a:lnTo>
                  <a:lnTo>
                    <a:pt x="797217" y="27330"/>
                  </a:lnTo>
                  <a:lnTo>
                    <a:pt x="751027" y="16764"/>
                  </a:lnTo>
                  <a:lnTo>
                    <a:pt x="734542" y="17983"/>
                  </a:lnTo>
                  <a:lnTo>
                    <a:pt x="693089" y="36195"/>
                  </a:lnTo>
                  <a:lnTo>
                    <a:pt x="664400" y="71348"/>
                  </a:lnTo>
                  <a:lnTo>
                    <a:pt x="649122" y="116306"/>
                  </a:lnTo>
                  <a:lnTo>
                    <a:pt x="646226" y="147828"/>
                  </a:lnTo>
                  <a:lnTo>
                    <a:pt x="646963" y="162648"/>
                  </a:lnTo>
                  <a:lnTo>
                    <a:pt x="658037" y="204343"/>
                  </a:lnTo>
                  <a:lnTo>
                    <a:pt x="682396" y="238277"/>
                  </a:lnTo>
                  <a:lnTo>
                    <a:pt x="719480" y="259194"/>
                  </a:lnTo>
                  <a:lnTo>
                    <a:pt x="750265" y="263271"/>
                  </a:lnTo>
                  <a:lnTo>
                    <a:pt x="766267" y="262280"/>
                  </a:lnTo>
                  <a:lnTo>
                    <a:pt x="781138" y="259295"/>
                  </a:lnTo>
                  <a:lnTo>
                    <a:pt x="794893" y="254330"/>
                  </a:lnTo>
                  <a:lnTo>
                    <a:pt x="807542" y="247396"/>
                  </a:lnTo>
                  <a:lnTo>
                    <a:pt x="818832" y="238887"/>
                  </a:lnTo>
                  <a:lnTo>
                    <a:pt x="844372" y="205105"/>
                  </a:lnTo>
                  <a:lnTo>
                    <a:pt x="856157" y="162979"/>
                  </a:lnTo>
                  <a:lnTo>
                    <a:pt x="856945" y="147828"/>
                  </a:lnTo>
                  <a:close/>
                </a:path>
                <a:path w="1058545" h="1511300">
                  <a:moveTo>
                    <a:pt x="1058113" y="249809"/>
                  </a:moveTo>
                  <a:lnTo>
                    <a:pt x="1056716" y="246888"/>
                  </a:lnTo>
                  <a:lnTo>
                    <a:pt x="1051382" y="242316"/>
                  </a:lnTo>
                  <a:lnTo>
                    <a:pt x="1047953" y="241173"/>
                  </a:lnTo>
                  <a:lnTo>
                    <a:pt x="1043635" y="241173"/>
                  </a:lnTo>
                  <a:lnTo>
                    <a:pt x="1027849" y="240792"/>
                  </a:lnTo>
                  <a:lnTo>
                    <a:pt x="987475" y="240106"/>
                  </a:lnTo>
                  <a:lnTo>
                    <a:pt x="972769" y="240030"/>
                  </a:lnTo>
                  <a:lnTo>
                    <a:pt x="943902" y="240220"/>
                  </a:lnTo>
                  <a:lnTo>
                    <a:pt x="932967" y="240461"/>
                  </a:lnTo>
                  <a:lnTo>
                    <a:pt x="924382" y="240792"/>
                  </a:lnTo>
                  <a:lnTo>
                    <a:pt x="928573" y="231940"/>
                  </a:lnTo>
                  <a:lnTo>
                    <a:pt x="960412" y="195059"/>
                  </a:lnTo>
                  <a:lnTo>
                    <a:pt x="994867" y="168783"/>
                  </a:lnTo>
                  <a:lnTo>
                    <a:pt x="1021029" y="147447"/>
                  </a:lnTo>
                  <a:lnTo>
                    <a:pt x="1039723" y="124968"/>
                  </a:lnTo>
                  <a:lnTo>
                    <a:pt x="1050937" y="101346"/>
                  </a:lnTo>
                  <a:lnTo>
                    <a:pt x="1054620" y="76962"/>
                  </a:lnTo>
                  <a:lnTo>
                    <a:pt x="1054658" y="76200"/>
                  </a:lnTo>
                  <a:lnTo>
                    <a:pt x="1054061" y="66154"/>
                  </a:lnTo>
                  <a:lnTo>
                    <a:pt x="1039291" y="29413"/>
                  </a:lnTo>
                  <a:lnTo>
                    <a:pt x="1007325" y="5626"/>
                  </a:lnTo>
                  <a:lnTo>
                    <a:pt x="975055" y="0"/>
                  </a:lnTo>
                  <a:lnTo>
                    <a:pt x="963549" y="622"/>
                  </a:lnTo>
                  <a:lnTo>
                    <a:pt x="923886" y="15557"/>
                  </a:lnTo>
                  <a:lnTo>
                    <a:pt x="899299" y="45707"/>
                  </a:lnTo>
                  <a:lnTo>
                    <a:pt x="893521" y="73152"/>
                  </a:lnTo>
                  <a:lnTo>
                    <a:pt x="893521" y="77978"/>
                  </a:lnTo>
                  <a:lnTo>
                    <a:pt x="922451" y="70205"/>
                  </a:lnTo>
                  <a:lnTo>
                    <a:pt x="923531" y="63652"/>
                  </a:lnTo>
                  <a:lnTo>
                    <a:pt x="945337" y="31750"/>
                  </a:lnTo>
                  <a:lnTo>
                    <a:pt x="971626" y="24384"/>
                  </a:lnTo>
                  <a:lnTo>
                    <a:pt x="982878" y="25298"/>
                  </a:lnTo>
                  <a:lnTo>
                    <a:pt x="1016596" y="46634"/>
                  </a:lnTo>
                  <a:lnTo>
                    <a:pt x="1024966" y="76200"/>
                  </a:lnTo>
                  <a:lnTo>
                    <a:pt x="1022032" y="95275"/>
                  </a:lnTo>
                  <a:lnTo>
                    <a:pt x="1013244" y="113639"/>
                  </a:lnTo>
                  <a:lnTo>
                    <a:pt x="998601" y="131279"/>
                  </a:lnTo>
                  <a:lnTo>
                    <a:pt x="978103" y="148209"/>
                  </a:lnTo>
                  <a:lnTo>
                    <a:pt x="959408" y="161963"/>
                  </a:lnTo>
                  <a:lnTo>
                    <a:pt x="942949" y="175374"/>
                  </a:lnTo>
                  <a:lnTo>
                    <a:pt x="906970" y="214134"/>
                  </a:lnTo>
                  <a:lnTo>
                    <a:pt x="890473" y="254508"/>
                  </a:lnTo>
                  <a:lnTo>
                    <a:pt x="889965" y="257810"/>
                  </a:lnTo>
                  <a:lnTo>
                    <a:pt x="890854" y="260477"/>
                  </a:lnTo>
                  <a:lnTo>
                    <a:pt x="895426" y="264541"/>
                  </a:lnTo>
                  <a:lnTo>
                    <a:pt x="898474" y="265557"/>
                  </a:lnTo>
                  <a:lnTo>
                    <a:pt x="902284" y="265557"/>
                  </a:lnTo>
                  <a:lnTo>
                    <a:pt x="917536" y="264896"/>
                  </a:lnTo>
                  <a:lnTo>
                    <a:pt x="934377" y="264414"/>
                  </a:lnTo>
                  <a:lnTo>
                    <a:pt x="952779" y="264134"/>
                  </a:lnTo>
                  <a:lnTo>
                    <a:pt x="980033" y="264109"/>
                  </a:lnTo>
                  <a:lnTo>
                    <a:pt x="980287" y="264109"/>
                  </a:lnTo>
                  <a:lnTo>
                    <a:pt x="1022299" y="265176"/>
                  </a:lnTo>
                  <a:lnTo>
                    <a:pt x="1040587" y="265938"/>
                  </a:lnTo>
                  <a:lnTo>
                    <a:pt x="1047699" y="265938"/>
                  </a:lnTo>
                  <a:lnTo>
                    <a:pt x="1051128" y="264795"/>
                  </a:lnTo>
                  <a:lnTo>
                    <a:pt x="1052055" y="264033"/>
                  </a:lnTo>
                  <a:lnTo>
                    <a:pt x="1056716" y="260223"/>
                  </a:lnTo>
                  <a:lnTo>
                    <a:pt x="1058113" y="257175"/>
                  </a:lnTo>
                  <a:lnTo>
                    <a:pt x="1058113" y="249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6259" y="3261487"/>
              <a:ext cx="171081" cy="16078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6684" y="3200908"/>
              <a:ext cx="429895" cy="258445"/>
            </a:xfrm>
            <a:custGeom>
              <a:avLst/>
              <a:gdLst/>
              <a:ahLst/>
              <a:cxnLst/>
              <a:rect l="l" t="t" r="r" b="b"/>
              <a:pathLst>
                <a:path w="429894" h="258445">
                  <a:moveTo>
                    <a:pt x="104844" y="7112"/>
                  </a:moveTo>
                  <a:lnTo>
                    <a:pt x="59437" y="17916"/>
                  </a:lnTo>
                  <a:lnTo>
                    <a:pt x="26316" y="48513"/>
                  </a:lnTo>
                  <a:lnTo>
                    <a:pt x="6569" y="91114"/>
                  </a:lnTo>
                  <a:lnTo>
                    <a:pt x="0" y="138175"/>
                  </a:lnTo>
                  <a:lnTo>
                    <a:pt x="720" y="152862"/>
                  </a:lnTo>
                  <a:lnTo>
                    <a:pt x="11753" y="194564"/>
                  </a:lnTo>
                  <a:lnTo>
                    <a:pt x="36085" y="228603"/>
                  </a:lnTo>
                  <a:lnTo>
                    <a:pt x="73166" y="249491"/>
                  </a:lnTo>
                  <a:lnTo>
                    <a:pt x="103955" y="253619"/>
                  </a:lnTo>
                  <a:lnTo>
                    <a:pt x="119959" y="252620"/>
                  </a:lnTo>
                  <a:lnTo>
                    <a:pt x="134832" y="249634"/>
                  </a:lnTo>
                  <a:lnTo>
                    <a:pt x="148586" y="244671"/>
                  </a:lnTo>
                  <a:lnTo>
                    <a:pt x="161232" y="237744"/>
                  </a:lnTo>
                  <a:lnTo>
                    <a:pt x="172623" y="229235"/>
                  </a:lnTo>
                  <a:lnTo>
                    <a:pt x="103193" y="229235"/>
                  </a:lnTo>
                  <a:lnTo>
                    <a:pt x="92144" y="228399"/>
                  </a:lnTo>
                  <a:lnTo>
                    <a:pt x="55682" y="210294"/>
                  </a:lnTo>
                  <a:lnTo>
                    <a:pt x="34231" y="173356"/>
                  </a:lnTo>
                  <a:lnTo>
                    <a:pt x="29330" y="138049"/>
                  </a:lnTo>
                  <a:lnTo>
                    <a:pt x="29900" y="124521"/>
                  </a:lnTo>
                  <a:lnTo>
                    <a:pt x="38335" y="86106"/>
                  </a:lnTo>
                  <a:lnTo>
                    <a:pt x="64712" y="46481"/>
                  </a:lnTo>
                  <a:lnTo>
                    <a:pt x="105606" y="31496"/>
                  </a:lnTo>
                  <a:lnTo>
                    <a:pt x="169869" y="31496"/>
                  </a:lnTo>
                  <a:lnTo>
                    <a:pt x="163772" y="25908"/>
                  </a:lnTo>
                  <a:lnTo>
                    <a:pt x="151154" y="17666"/>
                  </a:lnTo>
                  <a:lnTo>
                    <a:pt x="137118" y="11795"/>
                  </a:lnTo>
                  <a:lnTo>
                    <a:pt x="121678" y="8280"/>
                  </a:lnTo>
                  <a:lnTo>
                    <a:pt x="104844" y="7112"/>
                  </a:lnTo>
                  <a:close/>
                </a:path>
                <a:path w="429894" h="258445">
                  <a:moveTo>
                    <a:pt x="169869" y="31496"/>
                  </a:moveTo>
                  <a:lnTo>
                    <a:pt x="105606" y="31496"/>
                  </a:lnTo>
                  <a:lnTo>
                    <a:pt x="116846" y="32424"/>
                  </a:lnTo>
                  <a:lnTo>
                    <a:pt x="127323" y="35210"/>
                  </a:lnTo>
                  <a:lnTo>
                    <a:pt x="161137" y="63595"/>
                  </a:lnTo>
                  <a:lnTo>
                    <a:pt x="179124" y="110934"/>
                  </a:lnTo>
                  <a:lnTo>
                    <a:pt x="181298" y="138175"/>
                  </a:lnTo>
                  <a:lnTo>
                    <a:pt x="180727" y="150651"/>
                  </a:lnTo>
                  <a:lnTo>
                    <a:pt x="167037" y="194292"/>
                  </a:lnTo>
                  <a:lnTo>
                    <a:pt x="135965" y="222430"/>
                  </a:lnTo>
                  <a:lnTo>
                    <a:pt x="103193" y="229235"/>
                  </a:lnTo>
                  <a:lnTo>
                    <a:pt x="172623" y="229235"/>
                  </a:lnTo>
                  <a:lnTo>
                    <a:pt x="198062" y="195580"/>
                  </a:lnTo>
                  <a:lnTo>
                    <a:pt x="209850" y="153342"/>
                  </a:lnTo>
                  <a:lnTo>
                    <a:pt x="210630" y="138049"/>
                  </a:lnTo>
                  <a:lnTo>
                    <a:pt x="209973" y="121793"/>
                  </a:lnTo>
                  <a:lnTo>
                    <a:pt x="199078" y="74930"/>
                  </a:lnTo>
                  <a:lnTo>
                    <a:pt x="174897" y="36103"/>
                  </a:lnTo>
                  <a:lnTo>
                    <a:pt x="169869" y="31496"/>
                  </a:lnTo>
                  <a:close/>
                </a:path>
                <a:path w="429894" h="258445">
                  <a:moveTo>
                    <a:pt x="346398" y="0"/>
                  </a:moveTo>
                  <a:lnTo>
                    <a:pt x="301607" y="9911"/>
                  </a:lnTo>
                  <a:lnTo>
                    <a:pt x="267341" y="38988"/>
                  </a:lnTo>
                  <a:lnTo>
                    <a:pt x="245860" y="84282"/>
                  </a:lnTo>
                  <a:lnTo>
                    <a:pt x="238448" y="141986"/>
                  </a:lnTo>
                  <a:lnTo>
                    <a:pt x="240022" y="168987"/>
                  </a:lnTo>
                  <a:lnTo>
                    <a:pt x="252647" y="212369"/>
                  </a:lnTo>
                  <a:lnTo>
                    <a:pt x="277912" y="241488"/>
                  </a:lnTo>
                  <a:lnTo>
                    <a:pt x="315389" y="256105"/>
                  </a:lnTo>
                  <a:lnTo>
                    <a:pt x="338651" y="257937"/>
                  </a:lnTo>
                  <a:lnTo>
                    <a:pt x="358368" y="256720"/>
                  </a:lnTo>
                  <a:lnTo>
                    <a:pt x="375989" y="253063"/>
                  </a:lnTo>
                  <a:lnTo>
                    <a:pt x="391515" y="246953"/>
                  </a:lnTo>
                  <a:lnTo>
                    <a:pt x="404945" y="238379"/>
                  </a:lnTo>
                  <a:lnTo>
                    <a:pt x="409459" y="233934"/>
                  </a:lnTo>
                  <a:lnTo>
                    <a:pt x="340175" y="233934"/>
                  </a:lnTo>
                  <a:lnTo>
                    <a:pt x="325483" y="233005"/>
                  </a:lnTo>
                  <a:lnTo>
                    <a:pt x="285383" y="211026"/>
                  </a:lnTo>
                  <a:lnTo>
                    <a:pt x="276167" y="179450"/>
                  </a:lnTo>
                  <a:lnTo>
                    <a:pt x="277380" y="166973"/>
                  </a:lnTo>
                  <a:lnTo>
                    <a:pt x="281009" y="156210"/>
                  </a:lnTo>
                  <a:lnTo>
                    <a:pt x="287044" y="147161"/>
                  </a:lnTo>
                  <a:lnTo>
                    <a:pt x="295471" y="139827"/>
                  </a:lnTo>
                  <a:lnTo>
                    <a:pt x="265118" y="139827"/>
                  </a:lnTo>
                  <a:lnTo>
                    <a:pt x="271230" y="91059"/>
                  </a:lnTo>
                  <a:lnTo>
                    <a:pt x="286962" y="54483"/>
                  </a:lnTo>
                  <a:lnTo>
                    <a:pt x="326610" y="25908"/>
                  </a:lnTo>
                  <a:lnTo>
                    <a:pt x="343731" y="24003"/>
                  </a:lnTo>
                  <a:lnTo>
                    <a:pt x="404163" y="24003"/>
                  </a:lnTo>
                  <a:lnTo>
                    <a:pt x="402263" y="21939"/>
                  </a:lnTo>
                  <a:lnTo>
                    <a:pt x="393261" y="14224"/>
                  </a:lnTo>
                  <a:lnTo>
                    <a:pt x="383332" y="8036"/>
                  </a:lnTo>
                  <a:lnTo>
                    <a:pt x="372211" y="3587"/>
                  </a:lnTo>
                  <a:lnTo>
                    <a:pt x="359900" y="900"/>
                  </a:lnTo>
                  <a:lnTo>
                    <a:pt x="346398" y="0"/>
                  </a:lnTo>
                  <a:close/>
                </a:path>
                <a:path w="429894" h="258445">
                  <a:moveTo>
                    <a:pt x="405744" y="126873"/>
                  </a:moveTo>
                  <a:lnTo>
                    <a:pt x="340937" y="126873"/>
                  </a:lnTo>
                  <a:lnTo>
                    <a:pt x="350605" y="127418"/>
                  </a:lnTo>
                  <a:lnTo>
                    <a:pt x="359416" y="129047"/>
                  </a:lnTo>
                  <a:lnTo>
                    <a:pt x="390557" y="151100"/>
                  </a:lnTo>
                  <a:lnTo>
                    <a:pt x="400373" y="184912"/>
                  </a:lnTo>
                  <a:lnTo>
                    <a:pt x="399445" y="194960"/>
                  </a:lnTo>
                  <a:lnTo>
                    <a:pt x="377109" y="226058"/>
                  </a:lnTo>
                  <a:lnTo>
                    <a:pt x="340175" y="233934"/>
                  </a:lnTo>
                  <a:lnTo>
                    <a:pt x="409459" y="233934"/>
                  </a:lnTo>
                  <a:lnTo>
                    <a:pt x="415780" y="227709"/>
                  </a:lnTo>
                  <a:lnTo>
                    <a:pt x="423519" y="215312"/>
                  </a:lnTo>
                  <a:lnTo>
                    <a:pt x="428163" y="201177"/>
                  </a:lnTo>
                  <a:lnTo>
                    <a:pt x="429710" y="185293"/>
                  </a:lnTo>
                  <a:lnTo>
                    <a:pt x="429089" y="174625"/>
                  </a:lnTo>
                  <a:lnTo>
                    <a:pt x="413986" y="136003"/>
                  </a:lnTo>
                  <a:lnTo>
                    <a:pt x="407009" y="127968"/>
                  </a:lnTo>
                  <a:lnTo>
                    <a:pt x="405744" y="126873"/>
                  </a:lnTo>
                  <a:close/>
                </a:path>
                <a:path w="429894" h="258445">
                  <a:moveTo>
                    <a:pt x="339921" y="102869"/>
                  </a:moveTo>
                  <a:lnTo>
                    <a:pt x="296233" y="112903"/>
                  </a:lnTo>
                  <a:lnTo>
                    <a:pt x="265118" y="139827"/>
                  </a:lnTo>
                  <a:lnTo>
                    <a:pt x="295471" y="139827"/>
                  </a:lnTo>
                  <a:lnTo>
                    <a:pt x="305522" y="134159"/>
                  </a:lnTo>
                  <a:lnTo>
                    <a:pt x="316442" y="130111"/>
                  </a:lnTo>
                  <a:lnTo>
                    <a:pt x="328243" y="127682"/>
                  </a:lnTo>
                  <a:lnTo>
                    <a:pt x="340937" y="126873"/>
                  </a:lnTo>
                  <a:lnTo>
                    <a:pt x="405744" y="126873"/>
                  </a:lnTo>
                  <a:lnTo>
                    <a:pt x="398746" y="120814"/>
                  </a:lnTo>
                  <a:lnTo>
                    <a:pt x="389197" y="114554"/>
                  </a:lnTo>
                  <a:lnTo>
                    <a:pt x="378480" y="109460"/>
                  </a:lnTo>
                  <a:lnTo>
                    <a:pt x="366703" y="105806"/>
                  </a:lnTo>
                  <a:lnTo>
                    <a:pt x="353854" y="103606"/>
                  </a:lnTo>
                  <a:lnTo>
                    <a:pt x="339921" y="102869"/>
                  </a:lnTo>
                  <a:close/>
                </a:path>
                <a:path w="429894" h="258445">
                  <a:moveTo>
                    <a:pt x="404163" y="24003"/>
                  </a:moveTo>
                  <a:lnTo>
                    <a:pt x="343731" y="24003"/>
                  </a:lnTo>
                  <a:lnTo>
                    <a:pt x="351066" y="24360"/>
                  </a:lnTo>
                  <a:lnTo>
                    <a:pt x="357828" y="25431"/>
                  </a:lnTo>
                  <a:lnTo>
                    <a:pt x="390848" y="48514"/>
                  </a:lnTo>
                  <a:lnTo>
                    <a:pt x="400500" y="64135"/>
                  </a:lnTo>
                  <a:lnTo>
                    <a:pt x="403294" y="67944"/>
                  </a:lnTo>
                  <a:lnTo>
                    <a:pt x="405453" y="70485"/>
                  </a:lnTo>
                  <a:lnTo>
                    <a:pt x="408755" y="73279"/>
                  </a:lnTo>
                  <a:lnTo>
                    <a:pt x="411041" y="74041"/>
                  </a:lnTo>
                  <a:lnTo>
                    <a:pt x="417137" y="74041"/>
                  </a:lnTo>
                  <a:lnTo>
                    <a:pt x="420312" y="72771"/>
                  </a:lnTo>
                  <a:lnTo>
                    <a:pt x="426408" y="67944"/>
                  </a:lnTo>
                  <a:lnTo>
                    <a:pt x="427932" y="65024"/>
                  </a:lnTo>
                  <a:lnTo>
                    <a:pt x="427932" y="59436"/>
                  </a:lnTo>
                  <a:lnTo>
                    <a:pt x="427043" y="56642"/>
                  </a:lnTo>
                  <a:lnTo>
                    <a:pt x="425265" y="53086"/>
                  </a:lnTo>
                  <a:lnTo>
                    <a:pt x="418265" y="41370"/>
                  </a:lnTo>
                  <a:lnTo>
                    <a:pt x="410597" y="30988"/>
                  </a:lnTo>
                  <a:lnTo>
                    <a:pt x="404163" y="24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44639" y="397763"/>
              <a:ext cx="565378" cy="95554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762" y="437387"/>
              <a:ext cx="451941" cy="84277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328660" y="4402835"/>
              <a:ext cx="316966" cy="38409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412987" y="4480560"/>
              <a:ext cx="153923" cy="19507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424672" y="4480560"/>
              <a:ext cx="129539" cy="195580"/>
            </a:xfrm>
            <a:custGeom>
              <a:avLst/>
              <a:gdLst/>
              <a:ahLst/>
              <a:cxnLst/>
              <a:rect l="l" t="t" r="r" b="b"/>
              <a:pathLst>
                <a:path w="129540" h="195579">
                  <a:moveTo>
                    <a:pt x="69342" y="0"/>
                  </a:moveTo>
                  <a:lnTo>
                    <a:pt x="68199" y="0"/>
                  </a:lnTo>
                  <a:lnTo>
                    <a:pt x="67182" y="253"/>
                  </a:lnTo>
                  <a:lnTo>
                    <a:pt x="66167" y="761"/>
                  </a:lnTo>
                  <a:lnTo>
                    <a:pt x="60832" y="3289"/>
                  </a:lnTo>
                  <a:lnTo>
                    <a:pt x="57023" y="8000"/>
                  </a:lnTo>
                  <a:lnTo>
                    <a:pt x="56387" y="14147"/>
                  </a:lnTo>
                  <a:lnTo>
                    <a:pt x="54931" y="22295"/>
                  </a:lnTo>
                  <a:lnTo>
                    <a:pt x="53308" y="30433"/>
                  </a:lnTo>
                  <a:lnTo>
                    <a:pt x="51637" y="38570"/>
                  </a:lnTo>
                  <a:lnTo>
                    <a:pt x="50037" y="46710"/>
                  </a:lnTo>
                  <a:lnTo>
                    <a:pt x="24955" y="81768"/>
                  </a:lnTo>
                  <a:lnTo>
                    <a:pt x="19300" y="86689"/>
                  </a:lnTo>
                  <a:lnTo>
                    <a:pt x="13716" y="91579"/>
                  </a:lnTo>
                  <a:lnTo>
                    <a:pt x="10541" y="94119"/>
                  </a:lnTo>
                  <a:lnTo>
                    <a:pt x="7747" y="96646"/>
                  </a:lnTo>
                  <a:lnTo>
                    <a:pt x="4952" y="99542"/>
                  </a:lnTo>
                  <a:lnTo>
                    <a:pt x="0" y="104254"/>
                  </a:lnTo>
                  <a:lnTo>
                    <a:pt x="20827" y="120522"/>
                  </a:lnTo>
                  <a:lnTo>
                    <a:pt x="33666" y="126969"/>
                  </a:lnTo>
                  <a:lnTo>
                    <a:pt x="58420" y="161416"/>
                  </a:lnTo>
                  <a:lnTo>
                    <a:pt x="62992" y="177698"/>
                  </a:lnTo>
                  <a:lnTo>
                    <a:pt x="65531" y="185661"/>
                  </a:lnTo>
                  <a:lnTo>
                    <a:pt x="66928" y="188925"/>
                  </a:lnTo>
                  <a:lnTo>
                    <a:pt x="68325" y="191820"/>
                  </a:lnTo>
                  <a:lnTo>
                    <a:pt x="70103" y="195071"/>
                  </a:lnTo>
                  <a:lnTo>
                    <a:pt x="74675" y="190728"/>
                  </a:lnTo>
                  <a:lnTo>
                    <a:pt x="77850" y="184569"/>
                  </a:lnTo>
                  <a:lnTo>
                    <a:pt x="79248" y="178422"/>
                  </a:lnTo>
                  <a:lnTo>
                    <a:pt x="81279" y="170459"/>
                  </a:lnTo>
                  <a:lnTo>
                    <a:pt x="83820" y="162864"/>
                  </a:lnTo>
                  <a:lnTo>
                    <a:pt x="85217" y="155270"/>
                  </a:lnTo>
                  <a:lnTo>
                    <a:pt x="89538" y="141235"/>
                  </a:lnTo>
                  <a:lnTo>
                    <a:pt x="96551" y="129306"/>
                  </a:lnTo>
                  <a:lnTo>
                    <a:pt x="105898" y="119142"/>
                  </a:lnTo>
                  <a:lnTo>
                    <a:pt x="117221" y="110401"/>
                  </a:lnTo>
                  <a:lnTo>
                    <a:pt x="119379" y="108953"/>
                  </a:lnTo>
                  <a:lnTo>
                    <a:pt x="121411" y="107505"/>
                  </a:lnTo>
                  <a:lnTo>
                    <a:pt x="123571" y="106057"/>
                  </a:lnTo>
                  <a:lnTo>
                    <a:pt x="129158" y="102438"/>
                  </a:lnTo>
                  <a:lnTo>
                    <a:pt x="129539" y="94119"/>
                  </a:lnTo>
                  <a:lnTo>
                    <a:pt x="124205" y="90144"/>
                  </a:lnTo>
                  <a:lnTo>
                    <a:pt x="122174" y="88684"/>
                  </a:lnTo>
                  <a:lnTo>
                    <a:pt x="119633" y="87248"/>
                  </a:lnTo>
                  <a:lnTo>
                    <a:pt x="117855" y="85788"/>
                  </a:lnTo>
                  <a:lnTo>
                    <a:pt x="111886" y="81089"/>
                  </a:lnTo>
                  <a:lnTo>
                    <a:pt x="105536" y="77101"/>
                  </a:lnTo>
                  <a:lnTo>
                    <a:pt x="100329" y="72047"/>
                  </a:lnTo>
                  <a:lnTo>
                    <a:pt x="80263" y="35852"/>
                  </a:lnTo>
                  <a:lnTo>
                    <a:pt x="77850" y="14871"/>
                  </a:lnTo>
                  <a:lnTo>
                    <a:pt x="77470" y="11264"/>
                  </a:lnTo>
                  <a:lnTo>
                    <a:pt x="76707" y="8000"/>
                  </a:lnTo>
                  <a:lnTo>
                    <a:pt x="75692" y="4749"/>
                  </a:lnTo>
                  <a:lnTo>
                    <a:pt x="74675" y="1625"/>
                  </a:lnTo>
                  <a:lnTo>
                    <a:pt x="72008" y="0"/>
                  </a:lnTo>
                  <a:lnTo>
                    <a:pt x="69342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4672" y="4480560"/>
              <a:ext cx="129539" cy="195580"/>
            </a:xfrm>
            <a:custGeom>
              <a:avLst/>
              <a:gdLst/>
              <a:ahLst/>
              <a:cxnLst/>
              <a:rect l="l" t="t" r="r" b="b"/>
              <a:pathLst>
                <a:path w="129540" h="195579">
                  <a:moveTo>
                    <a:pt x="72008" y="0"/>
                  </a:moveTo>
                  <a:lnTo>
                    <a:pt x="68199" y="0"/>
                  </a:lnTo>
                  <a:lnTo>
                    <a:pt x="67182" y="253"/>
                  </a:lnTo>
                  <a:lnTo>
                    <a:pt x="66167" y="761"/>
                  </a:lnTo>
                  <a:lnTo>
                    <a:pt x="60832" y="3289"/>
                  </a:lnTo>
                  <a:lnTo>
                    <a:pt x="57023" y="8000"/>
                  </a:lnTo>
                  <a:lnTo>
                    <a:pt x="56387" y="14147"/>
                  </a:lnTo>
                  <a:lnTo>
                    <a:pt x="54931" y="22295"/>
                  </a:lnTo>
                  <a:lnTo>
                    <a:pt x="53308" y="30433"/>
                  </a:lnTo>
                  <a:lnTo>
                    <a:pt x="51637" y="38570"/>
                  </a:lnTo>
                  <a:lnTo>
                    <a:pt x="50037" y="46710"/>
                  </a:lnTo>
                  <a:lnTo>
                    <a:pt x="13716" y="91579"/>
                  </a:lnTo>
                  <a:lnTo>
                    <a:pt x="10541" y="94119"/>
                  </a:lnTo>
                  <a:lnTo>
                    <a:pt x="7747" y="96646"/>
                  </a:lnTo>
                  <a:lnTo>
                    <a:pt x="4952" y="99542"/>
                  </a:lnTo>
                  <a:lnTo>
                    <a:pt x="0" y="104254"/>
                  </a:lnTo>
                  <a:lnTo>
                    <a:pt x="1397" y="112204"/>
                  </a:lnTo>
                  <a:lnTo>
                    <a:pt x="7747" y="115100"/>
                  </a:lnTo>
                  <a:lnTo>
                    <a:pt x="11937" y="116916"/>
                  </a:lnTo>
                  <a:lnTo>
                    <a:pt x="16255" y="118732"/>
                  </a:lnTo>
                  <a:lnTo>
                    <a:pt x="20827" y="120522"/>
                  </a:lnTo>
                  <a:lnTo>
                    <a:pt x="33666" y="126969"/>
                  </a:lnTo>
                  <a:lnTo>
                    <a:pt x="58420" y="161416"/>
                  </a:lnTo>
                  <a:lnTo>
                    <a:pt x="62992" y="177698"/>
                  </a:lnTo>
                  <a:lnTo>
                    <a:pt x="65531" y="185661"/>
                  </a:lnTo>
                  <a:lnTo>
                    <a:pt x="66928" y="188925"/>
                  </a:lnTo>
                  <a:lnTo>
                    <a:pt x="68325" y="191820"/>
                  </a:lnTo>
                  <a:lnTo>
                    <a:pt x="70103" y="195071"/>
                  </a:lnTo>
                  <a:lnTo>
                    <a:pt x="74675" y="190728"/>
                  </a:lnTo>
                  <a:lnTo>
                    <a:pt x="77850" y="184569"/>
                  </a:lnTo>
                  <a:lnTo>
                    <a:pt x="79248" y="178422"/>
                  </a:lnTo>
                  <a:lnTo>
                    <a:pt x="81279" y="170459"/>
                  </a:lnTo>
                  <a:lnTo>
                    <a:pt x="83820" y="162864"/>
                  </a:lnTo>
                  <a:lnTo>
                    <a:pt x="85217" y="155270"/>
                  </a:lnTo>
                  <a:lnTo>
                    <a:pt x="88560" y="144411"/>
                  </a:lnTo>
                  <a:lnTo>
                    <a:pt x="69723" y="144411"/>
                  </a:lnTo>
                  <a:lnTo>
                    <a:pt x="66167" y="138620"/>
                  </a:lnTo>
                  <a:lnTo>
                    <a:pt x="62356" y="133197"/>
                  </a:lnTo>
                  <a:lnTo>
                    <a:pt x="33400" y="107873"/>
                  </a:lnTo>
                  <a:lnTo>
                    <a:pt x="26416" y="103517"/>
                  </a:lnTo>
                  <a:lnTo>
                    <a:pt x="26797" y="103517"/>
                  </a:lnTo>
                  <a:lnTo>
                    <a:pt x="38897" y="92390"/>
                  </a:lnTo>
                  <a:lnTo>
                    <a:pt x="50164" y="80956"/>
                  </a:lnTo>
                  <a:lnTo>
                    <a:pt x="59336" y="67959"/>
                  </a:lnTo>
                  <a:lnTo>
                    <a:pt x="65150" y="52146"/>
                  </a:lnTo>
                  <a:lnTo>
                    <a:pt x="85323" y="52146"/>
                  </a:lnTo>
                  <a:lnTo>
                    <a:pt x="77774" y="14147"/>
                  </a:lnTo>
                  <a:lnTo>
                    <a:pt x="77470" y="11264"/>
                  </a:lnTo>
                  <a:lnTo>
                    <a:pt x="76707" y="8000"/>
                  </a:lnTo>
                  <a:lnTo>
                    <a:pt x="75692" y="4749"/>
                  </a:lnTo>
                  <a:lnTo>
                    <a:pt x="74675" y="1625"/>
                  </a:lnTo>
                  <a:lnTo>
                    <a:pt x="72008" y="0"/>
                  </a:lnTo>
                  <a:close/>
                </a:path>
                <a:path w="129540" h="195579">
                  <a:moveTo>
                    <a:pt x="85323" y="52146"/>
                  </a:moveTo>
                  <a:lnTo>
                    <a:pt x="65150" y="52146"/>
                  </a:lnTo>
                  <a:lnTo>
                    <a:pt x="68980" y="58592"/>
                  </a:lnTo>
                  <a:lnTo>
                    <a:pt x="98341" y="92780"/>
                  </a:lnTo>
                  <a:lnTo>
                    <a:pt x="104139" y="97726"/>
                  </a:lnTo>
                  <a:lnTo>
                    <a:pt x="92904" y="107162"/>
                  </a:lnTo>
                  <a:lnTo>
                    <a:pt x="83121" y="117816"/>
                  </a:lnTo>
                  <a:lnTo>
                    <a:pt x="75243" y="130096"/>
                  </a:lnTo>
                  <a:lnTo>
                    <a:pt x="69723" y="144411"/>
                  </a:lnTo>
                  <a:lnTo>
                    <a:pt x="88560" y="144411"/>
                  </a:lnTo>
                  <a:lnTo>
                    <a:pt x="89538" y="141235"/>
                  </a:lnTo>
                  <a:lnTo>
                    <a:pt x="96551" y="129306"/>
                  </a:lnTo>
                  <a:lnTo>
                    <a:pt x="105898" y="119142"/>
                  </a:lnTo>
                  <a:lnTo>
                    <a:pt x="117221" y="110401"/>
                  </a:lnTo>
                  <a:lnTo>
                    <a:pt x="119379" y="108953"/>
                  </a:lnTo>
                  <a:lnTo>
                    <a:pt x="121411" y="107505"/>
                  </a:lnTo>
                  <a:lnTo>
                    <a:pt x="123571" y="106057"/>
                  </a:lnTo>
                  <a:lnTo>
                    <a:pt x="129158" y="102438"/>
                  </a:lnTo>
                  <a:lnTo>
                    <a:pt x="129539" y="94119"/>
                  </a:lnTo>
                  <a:lnTo>
                    <a:pt x="124205" y="90144"/>
                  </a:lnTo>
                  <a:lnTo>
                    <a:pt x="122174" y="88684"/>
                  </a:lnTo>
                  <a:lnTo>
                    <a:pt x="119633" y="87248"/>
                  </a:lnTo>
                  <a:lnTo>
                    <a:pt x="117855" y="85788"/>
                  </a:lnTo>
                  <a:lnTo>
                    <a:pt x="111886" y="81089"/>
                  </a:lnTo>
                  <a:lnTo>
                    <a:pt x="105536" y="77101"/>
                  </a:lnTo>
                  <a:lnTo>
                    <a:pt x="100329" y="72047"/>
                  </a:lnTo>
                  <a:lnTo>
                    <a:pt x="92890" y="64612"/>
                  </a:lnTo>
                  <a:lnTo>
                    <a:pt x="87010" y="55987"/>
                  </a:lnTo>
                  <a:lnTo>
                    <a:pt x="85323" y="52146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450579" y="4532388"/>
              <a:ext cx="78105" cy="93345"/>
            </a:xfrm>
            <a:custGeom>
              <a:avLst/>
              <a:gdLst/>
              <a:ahLst/>
              <a:cxnLst/>
              <a:rect l="l" t="t" r="r" b="b"/>
              <a:pathLst>
                <a:path w="78104" h="93345">
                  <a:moveTo>
                    <a:pt x="38480" y="0"/>
                  </a:moveTo>
                  <a:lnTo>
                    <a:pt x="32664" y="15926"/>
                  </a:lnTo>
                  <a:lnTo>
                    <a:pt x="23479" y="29019"/>
                  </a:lnTo>
                  <a:lnTo>
                    <a:pt x="12174" y="40540"/>
                  </a:lnTo>
                  <a:lnTo>
                    <a:pt x="0" y="51752"/>
                  </a:lnTo>
                  <a:lnTo>
                    <a:pt x="7112" y="56134"/>
                  </a:lnTo>
                  <a:lnTo>
                    <a:pt x="36068" y="81648"/>
                  </a:lnTo>
                  <a:lnTo>
                    <a:pt x="43052" y="92938"/>
                  </a:lnTo>
                  <a:lnTo>
                    <a:pt x="48863" y="78520"/>
                  </a:lnTo>
                  <a:lnTo>
                    <a:pt x="56864" y="66154"/>
                  </a:lnTo>
                  <a:lnTo>
                    <a:pt x="66627" y="55426"/>
                  </a:lnTo>
                  <a:lnTo>
                    <a:pt x="77724" y="45923"/>
                  </a:lnTo>
                  <a:lnTo>
                    <a:pt x="66325" y="35806"/>
                  </a:lnTo>
                  <a:lnTo>
                    <a:pt x="55499" y="25146"/>
                  </a:lnTo>
                  <a:lnTo>
                    <a:pt x="50857" y="19066"/>
                  </a:lnTo>
                  <a:lnTo>
                    <a:pt x="46466" y="12849"/>
                  </a:lnTo>
                  <a:lnTo>
                    <a:pt x="42336" y="6493"/>
                  </a:lnTo>
                  <a:lnTo>
                    <a:pt x="38480" y="0"/>
                  </a:lnTo>
                  <a:close/>
                </a:path>
              </a:pathLst>
            </a:custGeom>
            <a:solidFill>
              <a:srgbClr val="EC6A2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476487" y="4206240"/>
              <a:ext cx="316966" cy="385610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572499" y="4283963"/>
              <a:ext cx="129539" cy="196850"/>
            </a:xfrm>
            <a:custGeom>
              <a:avLst/>
              <a:gdLst/>
              <a:ahLst/>
              <a:cxnLst/>
              <a:rect l="l" t="t" r="r" b="b"/>
              <a:pathLst>
                <a:path w="129540" h="196850">
                  <a:moveTo>
                    <a:pt x="72008" y="0"/>
                  </a:moveTo>
                  <a:lnTo>
                    <a:pt x="68199" y="0"/>
                  </a:lnTo>
                  <a:lnTo>
                    <a:pt x="67182" y="254"/>
                  </a:lnTo>
                  <a:lnTo>
                    <a:pt x="66167" y="762"/>
                  </a:lnTo>
                  <a:lnTo>
                    <a:pt x="60832" y="3314"/>
                  </a:lnTo>
                  <a:lnTo>
                    <a:pt x="57023" y="8064"/>
                  </a:lnTo>
                  <a:lnTo>
                    <a:pt x="56388" y="14262"/>
                  </a:lnTo>
                  <a:lnTo>
                    <a:pt x="54931" y="22468"/>
                  </a:lnTo>
                  <a:lnTo>
                    <a:pt x="53308" y="30670"/>
                  </a:lnTo>
                  <a:lnTo>
                    <a:pt x="51637" y="38872"/>
                  </a:lnTo>
                  <a:lnTo>
                    <a:pt x="50038" y="47078"/>
                  </a:lnTo>
                  <a:lnTo>
                    <a:pt x="13716" y="92290"/>
                  </a:lnTo>
                  <a:lnTo>
                    <a:pt x="10541" y="94843"/>
                  </a:lnTo>
                  <a:lnTo>
                    <a:pt x="7747" y="97409"/>
                  </a:lnTo>
                  <a:lnTo>
                    <a:pt x="4952" y="100317"/>
                  </a:lnTo>
                  <a:lnTo>
                    <a:pt x="0" y="105067"/>
                  </a:lnTo>
                  <a:lnTo>
                    <a:pt x="1397" y="113080"/>
                  </a:lnTo>
                  <a:lnTo>
                    <a:pt x="7747" y="116001"/>
                  </a:lnTo>
                  <a:lnTo>
                    <a:pt x="11938" y="117830"/>
                  </a:lnTo>
                  <a:lnTo>
                    <a:pt x="16255" y="119659"/>
                  </a:lnTo>
                  <a:lnTo>
                    <a:pt x="20827" y="121462"/>
                  </a:lnTo>
                  <a:lnTo>
                    <a:pt x="33684" y="127961"/>
                  </a:lnTo>
                  <a:lnTo>
                    <a:pt x="44529" y="137291"/>
                  </a:lnTo>
                  <a:lnTo>
                    <a:pt x="52921" y="149010"/>
                  </a:lnTo>
                  <a:lnTo>
                    <a:pt x="58420" y="162674"/>
                  </a:lnTo>
                  <a:lnTo>
                    <a:pt x="61928" y="175036"/>
                  </a:lnTo>
                  <a:lnTo>
                    <a:pt x="63688" y="181096"/>
                  </a:lnTo>
                  <a:lnTo>
                    <a:pt x="65531" y="187121"/>
                  </a:lnTo>
                  <a:lnTo>
                    <a:pt x="66928" y="190398"/>
                  </a:lnTo>
                  <a:lnTo>
                    <a:pt x="68325" y="193319"/>
                  </a:lnTo>
                  <a:lnTo>
                    <a:pt x="70103" y="196596"/>
                  </a:lnTo>
                  <a:lnTo>
                    <a:pt x="74675" y="192214"/>
                  </a:lnTo>
                  <a:lnTo>
                    <a:pt x="77850" y="186016"/>
                  </a:lnTo>
                  <a:lnTo>
                    <a:pt x="79248" y="179819"/>
                  </a:lnTo>
                  <a:lnTo>
                    <a:pt x="81279" y="171792"/>
                  </a:lnTo>
                  <a:lnTo>
                    <a:pt x="83820" y="164147"/>
                  </a:lnTo>
                  <a:lnTo>
                    <a:pt x="85217" y="156476"/>
                  </a:lnTo>
                  <a:lnTo>
                    <a:pt x="88563" y="145529"/>
                  </a:lnTo>
                  <a:lnTo>
                    <a:pt x="69723" y="145529"/>
                  </a:lnTo>
                  <a:lnTo>
                    <a:pt x="66167" y="139700"/>
                  </a:lnTo>
                  <a:lnTo>
                    <a:pt x="62356" y="134239"/>
                  </a:lnTo>
                  <a:lnTo>
                    <a:pt x="33400" y="108712"/>
                  </a:lnTo>
                  <a:lnTo>
                    <a:pt x="26416" y="104330"/>
                  </a:lnTo>
                  <a:lnTo>
                    <a:pt x="26797" y="104330"/>
                  </a:lnTo>
                  <a:lnTo>
                    <a:pt x="38897" y="93111"/>
                  </a:lnTo>
                  <a:lnTo>
                    <a:pt x="50164" y="81584"/>
                  </a:lnTo>
                  <a:lnTo>
                    <a:pt x="59336" y="68486"/>
                  </a:lnTo>
                  <a:lnTo>
                    <a:pt x="65150" y="52552"/>
                  </a:lnTo>
                  <a:lnTo>
                    <a:pt x="85322" y="52552"/>
                  </a:lnTo>
                  <a:lnTo>
                    <a:pt x="77775" y="14262"/>
                  </a:lnTo>
                  <a:lnTo>
                    <a:pt x="77470" y="11341"/>
                  </a:lnTo>
                  <a:lnTo>
                    <a:pt x="76707" y="8064"/>
                  </a:lnTo>
                  <a:lnTo>
                    <a:pt x="75692" y="4787"/>
                  </a:lnTo>
                  <a:lnTo>
                    <a:pt x="74675" y="1638"/>
                  </a:lnTo>
                  <a:lnTo>
                    <a:pt x="72008" y="0"/>
                  </a:lnTo>
                  <a:close/>
                </a:path>
                <a:path w="129540" h="196850">
                  <a:moveTo>
                    <a:pt x="85322" y="52552"/>
                  </a:moveTo>
                  <a:lnTo>
                    <a:pt x="65150" y="52552"/>
                  </a:lnTo>
                  <a:lnTo>
                    <a:pt x="68980" y="59048"/>
                  </a:lnTo>
                  <a:lnTo>
                    <a:pt x="98341" y="93504"/>
                  </a:lnTo>
                  <a:lnTo>
                    <a:pt x="104140" y="98488"/>
                  </a:lnTo>
                  <a:lnTo>
                    <a:pt x="92904" y="108001"/>
                  </a:lnTo>
                  <a:lnTo>
                    <a:pt x="83121" y="118737"/>
                  </a:lnTo>
                  <a:lnTo>
                    <a:pt x="75243" y="131108"/>
                  </a:lnTo>
                  <a:lnTo>
                    <a:pt x="69723" y="145529"/>
                  </a:lnTo>
                  <a:lnTo>
                    <a:pt x="88563" y="145529"/>
                  </a:lnTo>
                  <a:lnTo>
                    <a:pt x="89538" y="142336"/>
                  </a:lnTo>
                  <a:lnTo>
                    <a:pt x="96551" y="130317"/>
                  </a:lnTo>
                  <a:lnTo>
                    <a:pt x="105898" y="120075"/>
                  </a:lnTo>
                  <a:lnTo>
                    <a:pt x="117221" y="111264"/>
                  </a:lnTo>
                  <a:lnTo>
                    <a:pt x="119379" y="109804"/>
                  </a:lnTo>
                  <a:lnTo>
                    <a:pt x="121411" y="108343"/>
                  </a:lnTo>
                  <a:lnTo>
                    <a:pt x="123571" y="106883"/>
                  </a:lnTo>
                  <a:lnTo>
                    <a:pt x="129158" y="103238"/>
                  </a:lnTo>
                  <a:lnTo>
                    <a:pt x="129540" y="94843"/>
                  </a:lnTo>
                  <a:lnTo>
                    <a:pt x="124205" y="90843"/>
                  </a:lnTo>
                  <a:lnTo>
                    <a:pt x="122174" y="89382"/>
                  </a:lnTo>
                  <a:lnTo>
                    <a:pt x="119633" y="87922"/>
                  </a:lnTo>
                  <a:lnTo>
                    <a:pt x="117855" y="86461"/>
                  </a:lnTo>
                  <a:lnTo>
                    <a:pt x="111886" y="81724"/>
                  </a:lnTo>
                  <a:lnTo>
                    <a:pt x="105536" y="77711"/>
                  </a:lnTo>
                  <a:lnTo>
                    <a:pt x="100329" y="72618"/>
                  </a:lnTo>
                  <a:lnTo>
                    <a:pt x="92890" y="65122"/>
                  </a:lnTo>
                  <a:lnTo>
                    <a:pt x="87010" y="56427"/>
                  </a:lnTo>
                  <a:lnTo>
                    <a:pt x="85322" y="5255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572499" y="4283963"/>
              <a:ext cx="129539" cy="196850"/>
            </a:xfrm>
            <a:custGeom>
              <a:avLst/>
              <a:gdLst/>
              <a:ahLst/>
              <a:cxnLst/>
              <a:rect l="l" t="t" r="r" b="b"/>
              <a:pathLst>
                <a:path w="129540" h="196850">
                  <a:moveTo>
                    <a:pt x="65150" y="52552"/>
                  </a:moveTo>
                  <a:lnTo>
                    <a:pt x="92614" y="88380"/>
                  </a:lnTo>
                  <a:lnTo>
                    <a:pt x="104140" y="98488"/>
                  </a:lnTo>
                  <a:lnTo>
                    <a:pt x="92904" y="108001"/>
                  </a:lnTo>
                  <a:lnTo>
                    <a:pt x="83121" y="118737"/>
                  </a:lnTo>
                  <a:lnTo>
                    <a:pt x="75243" y="131108"/>
                  </a:lnTo>
                  <a:lnTo>
                    <a:pt x="69723" y="145529"/>
                  </a:lnTo>
                  <a:lnTo>
                    <a:pt x="66167" y="139700"/>
                  </a:lnTo>
                  <a:lnTo>
                    <a:pt x="39116" y="111633"/>
                  </a:lnTo>
                  <a:lnTo>
                    <a:pt x="33400" y="108712"/>
                  </a:lnTo>
                  <a:lnTo>
                    <a:pt x="26416" y="104330"/>
                  </a:lnTo>
                  <a:lnTo>
                    <a:pt x="26797" y="104330"/>
                  </a:lnTo>
                  <a:lnTo>
                    <a:pt x="38897" y="93111"/>
                  </a:lnTo>
                  <a:lnTo>
                    <a:pt x="50164" y="81584"/>
                  </a:lnTo>
                  <a:lnTo>
                    <a:pt x="59336" y="68486"/>
                  </a:lnTo>
                  <a:lnTo>
                    <a:pt x="65150" y="52552"/>
                  </a:lnTo>
                  <a:close/>
                </a:path>
                <a:path w="129540" h="196850">
                  <a:moveTo>
                    <a:pt x="69342" y="0"/>
                  </a:moveTo>
                  <a:lnTo>
                    <a:pt x="68199" y="0"/>
                  </a:lnTo>
                  <a:lnTo>
                    <a:pt x="67182" y="254"/>
                  </a:lnTo>
                  <a:lnTo>
                    <a:pt x="66167" y="762"/>
                  </a:lnTo>
                  <a:lnTo>
                    <a:pt x="60832" y="3314"/>
                  </a:lnTo>
                  <a:lnTo>
                    <a:pt x="57023" y="8064"/>
                  </a:lnTo>
                  <a:lnTo>
                    <a:pt x="56388" y="14262"/>
                  </a:lnTo>
                  <a:lnTo>
                    <a:pt x="54931" y="22468"/>
                  </a:lnTo>
                  <a:lnTo>
                    <a:pt x="53308" y="30670"/>
                  </a:lnTo>
                  <a:lnTo>
                    <a:pt x="51637" y="38872"/>
                  </a:lnTo>
                  <a:lnTo>
                    <a:pt x="50038" y="47078"/>
                  </a:lnTo>
                  <a:lnTo>
                    <a:pt x="24955" y="82408"/>
                  </a:lnTo>
                  <a:lnTo>
                    <a:pt x="19300" y="87368"/>
                  </a:lnTo>
                  <a:lnTo>
                    <a:pt x="13716" y="92290"/>
                  </a:lnTo>
                  <a:lnTo>
                    <a:pt x="10541" y="94843"/>
                  </a:lnTo>
                  <a:lnTo>
                    <a:pt x="7747" y="97409"/>
                  </a:lnTo>
                  <a:lnTo>
                    <a:pt x="4952" y="100317"/>
                  </a:lnTo>
                  <a:lnTo>
                    <a:pt x="0" y="105067"/>
                  </a:lnTo>
                  <a:lnTo>
                    <a:pt x="20827" y="121462"/>
                  </a:lnTo>
                  <a:lnTo>
                    <a:pt x="33684" y="127961"/>
                  </a:lnTo>
                  <a:lnTo>
                    <a:pt x="58420" y="162674"/>
                  </a:lnTo>
                  <a:lnTo>
                    <a:pt x="61928" y="175036"/>
                  </a:lnTo>
                  <a:lnTo>
                    <a:pt x="63688" y="181096"/>
                  </a:lnTo>
                  <a:lnTo>
                    <a:pt x="65531" y="187121"/>
                  </a:lnTo>
                  <a:lnTo>
                    <a:pt x="66928" y="190398"/>
                  </a:lnTo>
                  <a:lnTo>
                    <a:pt x="68325" y="193319"/>
                  </a:lnTo>
                  <a:lnTo>
                    <a:pt x="70103" y="196596"/>
                  </a:lnTo>
                  <a:lnTo>
                    <a:pt x="74675" y="192214"/>
                  </a:lnTo>
                  <a:lnTo>
                    <a:pt x="77850" y="186016"/>
                  </a:lnTo>
                  <a:lnTo>
                    <a:pt x="79248" y="179819"/>
                  </a:lnTo>
                  <a:lnTo>
                    <a:pt x="81279" y="171792"/>
                  </a:lnTo>
                  <a:lnTo>
                    <a:pt x="83820" y="164147"/>
                  </a:lnTo>
                  <a:lnTo>
                    <a:pt x="85217" y="156476"/>
                  </a:lnTo>
                  <a:lnTo>
                    <a:pt x="89538" y="142336"/>
                  </a:lnTo>
                  <a:lnTo>
                    <a:pt x="96551" y="130317"/>
                  </a:lnTo>
                  <a:lnTo>
                    <a:pt x="105898" y="120075"/>
                  </a:lnTo>
                  <a:lnTo>
                    <a:pt x="117221" y="111264"/>
                  </a:lnTo>
                  <a:lnTo>
                    <a:pt x="119379" y="109804"/>
                  </a:lnTo>
                  <a:lnTo>
                    <a:pt x="121411" y="108343"/>
                  </a:lnTo>
                  <a:lnTo>
                    <a:pt x="123571" y="106883"/>
                  </a:lnTo>
                  <a:lnTo>
                    <a:pt x="129158" y="103238"/>
                  </a:lnTo>
                  <a:lnTo>
                    <a:pt x="129540" y="94843"/>
                  </a:lnTo>
                  <a:lnTo>
                    <a:pt x="124205" y="90843"/>
                  </a:lnTo>
                  <a:lnTo>
                    <a:pt x="122174" y="89382"/>
                  </a:lnTo>
                  <a:lnTo>
                    <a:pt x="119633" y="87922"/>
                  </a:lnTo>
                  <a:lnTo>
                    <a:pt x="117855" y="86461"/>
                  </a:lnTo>
                  <a:lnTo>
                    <a:pt x="111886" y="81724"/>
                  </a:lnTo>
                  <a:lnTo>
                    <a:pt x="105536" y="77711"/>
                  </a:lnTo>
                  <a:lnTo>
                    <a:pt x="100329" y="72618"/>
                  </a:lnTo>
                  <a:lnTo>
                    <a:pt x="80264" y="36131"/>
                  </a:lnTo>
                  <a:lnTo>
                    <a:pt x="77850" y="14986"/>
                  </a:lnTo>
                  <a:lnTo>
                    <a:pt x="77470" y="11341"/>
                  </a:lnTo>
                  <a:lnTo>
                    <a:pt x="76707" y="8064"/>
                  </a:lnTo>
                  <a:lnTo>
                    <a:pt x="75692" y="4787"/>
                  </a:lnTo>
                  <a:lnTo>
                    <a:pt x="74675" y="1638"/>
                  </a:lnTo>
                  <a:lnTo>
                    <a:pt x="72008" y="0"/>
                  </a:lnTo>
                  <a:lnTo>
                    <a:pt x="69342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572499" y="4283963"/>
              <a:ext cx="129540" cy="196596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6671" y="672109"/>
              <a:ext cx="344398" cy="326110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3781" y="749807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5" h="137159">
                  <a:moveTo>
                    <a:pt x="72943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815" y="2412"/>
                  </a:lnTo>
                  <a:lnTo>
                    <a:pt x="25715" y="24764"/>
                  </a:lnTo>
                  <a:lnTo>
                    <a:pt x="2458" y="59943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09"/>
                  </a:lnTo>
                  <a:lnTo>
                    <a:pt x="46893" y="127587"/>
                  </a:lnTo>
                  <a:lnTo>
                    <a:pt x="83230" y="136651"/>
                  </a:lnTo>
                  <a:lnTo>
                    <a:pt x="108208" y="132552"/>
                  </a:lnTo>
                  <a:lnTo>
                    <a:pt x="129411" y="120237"/>
                  </a:lnTo>
                  <a:lnTo>
                    <a:pt x="140816" y="106552"/>
                  </a:lnTo>
                  <a:lnTo>
                    <a:pt x="88310" y="106552"/>
                  </a:lnTo>
                  <a:lnTo>
                    <a:pt x="85897" y="106171"/>
                  </a:lnTo>
                  <a:lnTo>
                    <a:pt x="84500" y="105917"/>
                  </a:lnTo>
                  <a:lnTo>
                    <a:pt x="71378" y="104431"/>
                  </a:lnTo>
                  <a:lnTo>
                    <a:pt x="58862" y="100504"/>
                  </a:lnTo>
                  <a:lnTo>
                    <a:pt x="47228" y="94077"/>
                  </a:lnTo>
                  <a:lnTo>
                    <a:pt x="36748" y="85089"/>
                  </a:lnTo>
                  <a:lnTo>
                    <a:pt x="33319" y="82676"/>
                  </a:lnTo>
                  <a:lnTo>
                    <a:pt x="31795" y="77724"/>
                  </a:lnTo>
                  <a:lnTo>
                    <a:pt x="32684" y="73025"/>
                  </a:lnTo>
                  <a:lnTo>
                    <a:pt x="32938" y="71246"/>
                  </a:lnTo>
                  <a:lnTo>
                    <a:pt x="33446" y="69595"/>
                  </a:lnTo>
                  <a:lnTo>
                    <a:pt x="34462" y="67944"/>
                  </a:lnTo>
                  <a:lnTo>
                    <a:pt x="37431" y="61958"/>
                  </a:lnTo>
                  <a:lnTo>
                    <a:pt x="64129" y="34204"/>
                  </a:lnTo>
                  <a:lnTo>
                    <a:pt x="82468" y="30972"/>
                  </a:lnTo>
                  <a:lnTo>
                    <a:pt x="136379" y="30972"/>
                  </a:lnTo>
                  <a:lnTo>
                    <a:pt x="130554" y="22637"/>
                  </a:lnTo>
                  <a:lnTo>
                    <a:pt x="106803" y="6782"/>
                  </a:lnTo>
                  <a:lnTo>
                    <a:pt x="77896" y="762"/>
                  </a:lnTo>
                  <a:lnTo>
                    <a:pt x="72943" y="0"/>
                  </a:lnTo>
                  <a:close/>
                </a:path>
                <a:path w="154305" h="137159">
                  <a:moveTo>
                    <a:pt x="136379" y="30972"/>
                  </a:moveTo>
                  <a:lnTo>
                    <a:pt x="82468" y="30972"/>
                  </a:lnTo>
                  <a:lnTo>
                    <a:pt x="100332" y="36097"/>
                  </a:lnTo>
                  <a:lnTo>
                    <a:pt x="114599" y="49402"/>
                  </a:lnTo>
                  <a:lnTo>
                    <a:pt x="119431" y="55856"/>
                  </a:lnTo>
                  <a:lnTo>
                    <a:pt x="122394" y="62833"/>
                  </a:lnTo>
                  <a:lnTo>
                    <a:pt x="123542" y="69595"/>
                  </a:lnTo>
                  <a:lnTo>
                    <a:pt x="123554" y="71246"/>
                  </a:lnTo>
                  <a:lnTo>
                    <a:pt x="123235" y="77215"/>
                  </a:lnTo>
                  <a:lnTo>
                    <a:pt x="94914" y="105155"/>
                  </a:lnTo>
                  <a:lnTo>
                    <a:pt x="88310" y="106552"/>
                  </a:lnTo>
                  <a:lnTo>
                    <a:pt x="140816" y="106552"/>
                  </a:lnTo>
                  <a:lnTo>
                    <a:pt x="145113" y="101397"/>
                  </a:lnTo>
                  <a:lnTo>
                    <a:pt x="153588" y="77724"/>
                  </a:lnTo>
                  <a:lnTo>
                    <a:pt x="153969" y="75183"/>
                  </a:lnTo>
                  <a:lnTo>
                    <a:pt x="146994" y="46160"/>
                  </a:lnTo>
                  <a:lnTo>
                    <a:pt x="136379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663699" y="749807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5" h="137159">
                  <a:moveTo>
                    <a:pt x="123317" y="77215"/>
                  </a:moveTo>
                  <a:lnTo>
                    <a:pt x="94995" y="105155"/>
                  </a:lnTo>
                  <a:lnTo>
                    <a:pt x="88392" y="106552"/>
                  </a:lnTo>
                  <a:lnTo>
                    <a:pt x="85979" y="106171"/>
                  </a:lnTo>
                  <a:lnTo>
                    <a:pt x="84581" y="105917"/>
                  </a:lnTo>
                  <a:lnTo>
                    <a:pt x="71459" y="104431"/>
                  </a:lnTo>
                  <a:lnTo>
                    <a:pt x="58943" y="100504"/>
                  </a:lnTo>
                  <a:lnTo>
                    <a:pt x="47309" y="94077"/>
                  </a:lnTo>
                  <a:lnTo>
                    <a:pt x="36830" y="85089"/>
                  </a:lnTo>
                  <a:lnTo>
                    <a:pt x="33400" y="82676"/>
                  </a:lnTo>
                  <a:lnTo>
                    <a:pt x="31876" y="77724"/>
                  </a:lnTo>
                  <a:lnTo>
                    <a:pt x="32766" y="73025"/>
                  </a:lnTo>
                  <a:lnTo>
                    <a:pt x="33019" y="71246"/>
                  </a:lnTo>
                  <a:lnTo>
                    <a:pt x="33527" y="69595"/>
                  </a:lnTo>
                  <a:lnTo>
                    <a:pt x="34543" y="67944"/>
                  </a:lnTo>
                  <a:lnTo>
                    <a:pt x="37512" y="61958"/>
                  </a:lnTo>
                  <a:lnTo>
                    <a:pt x="64210" y="34204"/>
                  </a:lnTo>
                  <a:lnTo>
                    <a:pt x="82550" y="30972"/>
                  </a:lnTo>
                  <a:lnTo>
                    <a:pt x="100413" y="36097"/>
                  </a:lnTo>
                  <a:lnTo>
                    <a:pt x="114681" y="49402"/>
                  </a:lnTo>
                  <a:lnTo>
                    <a:pt x="119512" y="55856"/>
                  </a:lnTo>
                  <a:lnTo>
                    <a:pt x="122475" y="62833"/>
                  </a:lnTo>
                  <a:lnTo>
                    <a:pt x="123699" y="70048"/>
                  </a:lnTo>
                  <a:lnTo>
                    <a:pt x="123317" y="77215"/>
                  </a:lnTo>
                  <a:close/>
                </a:path>
                <a:path w="154305" h="137159">
                  <a:moveTo>
                    <a:pt x="153669" y="77724"/>
                  </a:moveTo>
                  <a:lnTo>
                    <a:pt x="153797" y="76962"/>
                  </a:lnTo>
                  <a:lnTo>
                    <a:pt x="153924" y="76072"/>
                  </a:lnTo>
                  <a:lnTo>
                    <a:pt x="154050" y="75183"/>
                  </a:lnTo>
                  <a:lnTo>
                    <a:pt x="130635" y="22637"/>
                  </a:lnTo>
                  <a:lnTo>
                    <a:pt x="77977" y="762"/>
                  </a:lnTo>
                  <a:lnTo>
                    <a:pt x="75437" y="380"/>
                  </a:lnTo>
                  <a:lnTo>
                    <a:pt x="73025" y="0"/>
                  </a:lnTo>
                  <a:lnTo>
                    <a:pt x="70231" y="762"/>
                  </a:lnTo>
                  <a:lnTo>
                    <a:pt x="67563" y="1650"/>
                  </a:lnTo>
                  <a:lnTo>
                    <a:pt x="64897" y="2412"/>
                  </a:lnTo>
                  <a:lnTo>
                    <a:pt x="25796" y="24764"/>
                  </a:lnTo>
                  <a:lnTo>
                    <a:pt x="2539" y="59943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8" y="92709"/>
                  </a:lnTo>
                  <a:lnTo>
                    <a:pt x="46974" y="127587"/>
                  </a:lnTo>
                  <a:lnTo>
                    <a:pt x="83312" y="136651"/>
                  </a:lnTo>
                  <a:lnTo>
                    <a:pt x="108289" y="132552"/>
                  </a:lnTo>
                  <a:lnTo>
                    <a:pt x="129492" y="120237"/>
                  </a:lnTo>
                  <a:lnTo>
                    <a:pt x="145194" y="101397"/>
                  </a:lnTo>
                  <a:lnTo>
                    <a:pt x="153669" y="777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25751" y="1018006"/>
              <a:ext cx="307822" cy="304825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923668" y="1096390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4">
                  <a:moveTo>
                    <a:pt x="48768" y="0"/>
                  </a:moveTo>
                  <a:lnTo>
                    <a:pt x="13890" y="18653"/>
                  </a:lnTo>
                  <a:lnTo>
                    <a:pt x="0" y="60769"/>
                  </a:lnTo>
                  <a:lnTo>
                    <a:pt x="956" y="67706"/>
                  </a:lnTo>
                  <a:lnTo>
                    <a:pt x="28924" y="103298"/>
                  </a:lnTo>
                  <a:lnTo>
                    <a:pt x="66675" y="114808"/>
                  </a:lnTo>
                  <a:lnTo>
                    <a:pt x="75295" y="113609"/>
                  </a:lnTo>
                  <a:lnTo>
                    <a:pt x="110029" y="89757"/>
                  </a:lnTo>
                  <a:lnTo>
                    <a:pt x="111528" y="86758"/>
                  </a:lnTo>
                  <a:lnTo>
                    <a:pt x="67831" y="86758"/>
                  </a:lnTo>
                  <a:lnTo>
                    <a:pt x="58547" y="86487"/>
                  </a:lnTo>
                  <a:lnTo>
                    <a:pt x="26669" y="64516"/>
                  </a:lnTo>
                  <a:lnTo>
                    <a:pt x="25145" y="58166"/>
                  </a:lnTo>
                  <a:lnTo>
                    <a:pt x="26035" y="52450"/>
                  </a:lnTo>
                  <a:lnTo>
                    <a:pt x="51181" y="31242"/>
                  </a:lnTo>
                  <a:lnTo>
                    <a:pt x="102408" y="31242"/>
                  </a:lnTo>
                  <a:lnTo>
                    <a:pt x="92201" y="19224"/>
                  </a:lnTo>
                  <a:lnTo>
                    <a:pt x="74306" y="7395"/>
                  </a:lnTo>
                  <a:lnTo>
                    <a:pt x="53720" y="888"/>
                  </a:lnTo>
                  <a:lnTo>
                    <a:pt x="48768" y="0"/>
                  </a:lnTo>
                  <a:close/>
                </a:path>
                <a:path w="117475" h="114934">
                  <a:moveTo>
                    <a:pt x="102408" y="31242"/>
                  </a:moveTo>
                  <a:lnTo>
                    <a:pt x="51181" y="31242"/>
                  </a:lnTo>
                  <a:lnTo>
                    <a:pt x="62992" y="34357"/>
                  </a:lnTo>
                  <a:lnTo>
                    <a:pt x="73279" y="40925"/>
                  </a:lnTo>
                  <a:lnTo>
                    <a:pt x="81184" y="50208"/>
                  </a:lnTo>
                  <a:lnTo>
                    <a:pt x="85851" y="61468"/>
                  </a:lnTo>
                  <a:lnTo>
                    <a:pt x="86232" y="63881"/>
                  </a:lnTo>
                  <a:lnTo>
                    <a:pt x="86232" y="66294"/>
                  </a:lnTo>
                  <a:lnTo>
                    <a:pt x="85851" y="68453"/>
                  </a:lnTo>
                  <a:lnTo>
                    <a:pt x="82496" y="76967"/>
                  </a:lnTo>
                  <a:lnTo>
                    <a:pt x="76152" y="83327"/>
                  </a:lnTo>
                  <a:lnTo>
                    <a:pt x="67831" y="86758"/>
                  </a:lnTo>
                  <a:lnTo>
                    <a:pt x="111528" y="86758"/>
                  </a:lnTo>
                  <a:lnTo>
                    <a:pt x="113782" y="82248"/>
                  </a:lnTo>
                  <a:lnTo>
                    <a:pt x="115950" y="74168"/>
                  </a:lnTo>
                  <a:lnTo>
                    <a:pt x="116856" y="68961"/>
                  </a:lnTo>
                  <a:lnTo>
                    <a:pt x="116781" y="63881"/>
                  </a:lnTo>
                  <a:lnTo>
                    <a:pt x="116712" y="62230"/>
                  </a:lnTo>
                  <a:lnTo>
                    <a:pt x="115062" y="56134"/>
                  </a:lnTo>
                  <a:lnTo>
                    <a:pt x="106191" y="35696"/>
                  </a:lnTo>
                  <a:lnTo>
                    <a:pt x="102408" y="3124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923569" y="1096390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4">
                  <a:moveTo>
                    <a:pt x="85951" y="68453"/>
                  </a:moveTo>
                  <a:lnTo>
                    <a:pt x="82595" y="76967"/>
                  </a:lnTo>
                  <a:lnTo>
                    <a:pt x="76251" y="83327"/>
                  </a:lnTo>
                  <a:lnTo>
                    <a:pt x="67931" y="86758"/>
                  </a:lnTo>
                  <a:lnTo>
                    <a:pt x="58646" y="86487"/>
                  </a:lnTo>
                  <a:lnTo>
                    <a:pt x="26769" y="64516"/>
                  </a:lnTo>
                  <a:lnTo>
                    <a:pt x="25245" y="58166"/>
                  </a:lnTo>
                  <a:lnTo>
                    <a:pt x="26134" y="52450"/>
                  </a:lnTo>
                  <a:lnTo>
                    <a:pt x="51280" y="31242"/>
                  </a:lnTo>
                  <a:lnTo>
                    <a:pt x="63091" y="34357"/>
                  </a:lnTo>
                  <a:lnTo>
                    <a:pt x="73378" y="40925"/>
                  </a:lnTo>
                  <a:lnTo>
                    <a:pt x="81283" y="50208"/>
                  </a:lnTo>
                  <a:lnTo>
                    <a:pt x="85951" y="61468"/>
                  </a:lnTo>
                  <a:lnTo>
                    <a:pt x="86332" y="63881"/>
                  </a:lnTo>
                  <a:lnTo>
                    <a:pt x="86332" y="66294"/>
                  </a:lnTo>
                  <a:lnTo>
                    <a:pt x="85951" y="68453"/>
                  </a:lnTo>
                </a:path>
                <a:path w="117475" h="114934">
                  <a:moveTo>
                    <a:pt x="116050" y="74168"/>
                  </a:moveTo>
                  <a:lnTo>
                    <a:pt x="117066" y="68325"/>
                  </a:lnTo>
                  <a:lnTo>
                    <a:pt x="116812" y="62230"/>
                  </a:lnTo>
                  <a:lnTo>
                    <a:pt x="115161" y="56134"/>
                  </a:lnTo>
                  <a:lnTo>
                    <a:pt x="92301" y="19224"/>
                  </a:lnTo>
                  <a:lnTo>
                    <a:pt x="53820" y="888"/>
                  </a:lnTo>
                  <a:lnTo>
                    <a:pt x="48867" y="0"/>
                  </a:lnTo>
                  <a:lnTo>
                    <a:pt x="44930" y="635"/>
                  </a:lnTo>
                  <a:lnTo>
                    <a:pt x="40866" y="1270"/>
                  </a:lnTo>
                  <a:lnTo>
                    <a:pt x="5415" y="31934"/>
                  </a:lnTo>
                  <a:lnTo>
                    <a:pt x="0" y="53832"/>
                  </a:lnTo>
                  <a:lnTo>
                    <a:pt x="99" y="60769"/>
                  </a:lnTo>
                  <a:lnTo>
                    <a:pt x="29023" y="103298"/>
                  </a:lnTo>
                  <a:lnTo>
                    <a:pt x="66774" y="114808"/>
                  </a:lnTo>
                  <a:lnTo>
                    <a:pt x="75394" y="113609"/>
                  </a:lnTo>
                  <a:lnTo>
                    <a:pt x="110128" y="89757"/>
                  </a:lnTo>
                  <a:lnTo>
                    <a:pt x="113881" y="82248"/>
                  </a:lnTo>
                  <a:lnTo>
                    <a:pt x="116050" y="74168"/>
                  </a:lnTo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520951" y="1053122"/>
              <a:ext cx="310959" cy="318477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618868" y="1131633"/>
              <a:ext cx="119380" cy="127635"/>
            </a:xfrm>
            <a:custGeom>
              <a:avLst/>
              <a:gdLst/>
              <a:ahLst/>
              <a:cxnLst/>
              <a:rect l="l" t="t" r="r" b="b"/>
              <a:pathLst>
                <a:path w="119380" h="127634">
                  <a:moveTo>
                    <a:pt x="61985" y="0"/>
                  </a:moveTo>
                  <a:lnTo>
                    <a:pt x="24892" y="9715"/>
                  </a:lnTo>
                  <a:lnTo>
                    <a:pt x="889" y="46037"/>
                  </a:lnTo>
                  <a:lnTo>
                    <a:pt x="0" y="51244"/>
                  </a:lnTo>
                  <a:lnTo>
                    <a:pt x="59" y="57092"/>
                  </a:lnTo>
                  <a:lnTo>
                    <a:pt x="634" y="62039"/>
                  </a:lnTo>
                  <a:lnTo>
                    <a:pt x="1793" y="81539"/>
                  </a:lnTo>
                  <a:lnTo>
                    <a:pt x="9239" y="99171"/>
                  </a:lnTo>
                  <a:lnTo>
                    <a:pt x="22066" y="113349"/>
                  </a:lnTo>
                  <a:lnTo>
                    <a:pt x="39369" y="122491"/>
                  </a:lnTo>
                  <a:lnTo>
                    <a:pt x="64758" y="127631"/>
                  </a:lnTo>
                  <a:lnTo>
                    <a:pt x="88550" y="121983"/>
                  </a:lnTo>
                  <a:lnTo>
                    <a:pt x="107628" y="107096"/>
                  </a:lnTo>
                  <a:lnTo>
                    <a:pt x="112484" y="97345"/>
                  </a:lnTo>
                  <a:lnTo>
                    <a:pt x="65405" y="97345"/>
                  </a:lnTo>
                  <a:lnTo>
                    <a:pt x="49424" y="94313"/>
                  </a:lnTo>
                  <a:lnTo>
                    <a:pt x="37195" y="85280"/>
                  </a:lnTo>
                  <a:lnTo>
                    <a:pt x="29989" y="72056"/>
                  </a:lnTo>
                  <a:lnTo>
                    <a:pt x="29120" y="57092"/>
                  </a:lnTo>
                  <a:lnTo>
                    <a:pt x="29153" y="56118"/>
                  </a:lnTo>
                  <a:lnTo>
                    <a:pt x="53562" y="31035"/>
                  </a:lnTo>
                  <a:lnTo>
                    <a:pt x="108411" y="31035"/>
                  </a:lnTo>
                  <a:lnTo>
                    <a:pt x="96019" y="15702"/>
                  </a:lnTo>
                  <a:lnTo>
                    <a:pt x="74930" y="2603"/>
                  </a:lnTo>
                  <a:lnTo>
                    <a:pt x="61985" y="0"/>
                  </a:lnTo>
                  <a:close/>
                </a:path>
                <a:path w="119380" h="127634">
                  <a:moveTo>
                    <a:pt x="108411" y="31035"/>
                  </a:moveTo>
                  <a:lnTo>
                    <a:pt x="53562" y="31035"/>
                  </a:lnTo>
                  <a:lnTo>
                    <a:pt x="67905" y="33228"/>
                  </a:lnTo>
                  <a:lnTo>
                    <a:pt x="79629" y="43243"/>
                  </a:lnTo>
                  <a:lnTo>
                    <a:pt x="84637" y="49389"/>
                  </a:lnTo>
                  <a:lnTo>
                    <a:pt x="88074" y="56118"/>
                  </a:lnTo>
                  <a:lnTo>
                    <a:pt x="89987" y="63299"/>
                  </a:lnTo>
                  <a:lnTo>
                    <a:pt x="90424" y="70802"/>
                  </a:lnTo>
                  <a:lnTo>
                    <a:pt x="90424" y="73723"/>
                  </a:lnTo>
                  <a:lnTo>
                    <a:pt x="65405" y="97345"/>
                  </a:lnTo>
                  <a:lnTo>
                    <a:pt x="112484" y="97345"/>
                  </a:lnTo>
                  <a:lnTo>
                    <a:pt x="118872" y="84518"/>
                  </a:lnTo>
                  <a:lnTo>
                    <a:pt x="119125" y="83629"/>
                  </a:lnTo>
                  <a:lnTo>
                    <a:pt x="119380" y="81978"/>
                  </a:lnTo>
                  <a:lnTo>
                    <a:pt x="119292" y="57092"/>
                  </a:lnTo>
                  <a:lnTo>
                    <a:pt x="111156" y="34432"/>
                  </a:lnTo>
                  <a:lnTo>
                    <a:pt x="108411" y="3103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618868" y="1131633"/>
              <a:ext cx="119380" cy="127635"/>
            </a:xfrm>
            <a:custGeom>
              <a:avLst/>
              <a:gdLst/>
              <a:ahLst/>
              <a:cxnLst/>
              <a:rect l="l" t="t" r="r" b="b"/>
              <a:pathLst>
                <a:path w="119380" h="127634">
                  <a:moveTo>
                    <a:pt x="90169" y="75247"/>
                  </a:moveTo>
                  <a:lnTo>
                    <a:pt x="87282" y="83183"/>
                  </a:lnTo>
                  <a:lnTo>
                    <a:pt x="81835" y="89963"/>
                  </a:lnTo>
                  <a:lnTo>
                    <a:pt x="74364" y="94910"/>
                  </a:lnTo>
                  <a:lnTo>
                    <a:pt x="65405" y="97345"/>
                  </a:lnTo>
                  <a:lnTo>
                    <a:pt x="49424" y="94313"/>
                  </a:lnTo>
                  <a:lnTo>
                    <a:pt x="37195" y="85280"/>
                  </a:lnTo>
                  <a:lnTo>
                    <a:pt x="29989" y="72056"/>
                  </a:lnTo>
                  <a:lnTo>
                    <a:pt x="29082" y="56451"/>
                  </a:lnTo>
                  <a:lnTo>
                    <a:pt x="29591" y="54038"/>
                  </a:lnTo>
                  <a:lnTo>
                    <a:pt x="30225" y="51625"/>
                  </a:lnTo>
                  <a:lnTo>
                    <a:pt x="31114" y="49212"/>
                  </a:lnTo>
                  <a:lnTo>
                    <a:pt x="40124" y="36439"/>
                  </a:lnTo>
                  <a:lnTo>
                    <a:pt x="53562" y="31035"/>
                  </a:lnTo>
                  <a:lnTo>
                    <a:pt x="67905" y="33228"/>
                  </a:lnTo>
                  <a:lnTo>
                    <a:pt x="90424" y="70802"/>
                  </a:lnTo>
                  <a:lnTo>
                    <a:pt x="90424" y="72326"/>
                  </a:lnTo>
                  <a:lnTo>
                    <a:pt x="90424" y="73723"/>
                  </a:lnTo>
                  <a:lnTo>
                    <a:pt x="90169" y="75247"/>
                  </a:lnTo>
                  <a:close/>
                </a:path>
                <a:path w="119380" h="127634">
                  <a:moveTo>
                    <a:pt x="119380" y="81978"/>
                  </a:moveTo>
                  <a:lnTo>
                    <a:pt x="111156" y="34432"/>
                  </a:lnTo>
                  <a:lnTo>
                    <a:pt x="74930" y="2603"/>
                  </a:lnTo>
                  <a:lnTo>
                    <a:pt x="61985" y="0"/>
                  </a:lnTo>
                  <a:lnTo>
                    <a:pt x="49006" y="253"/>
                  </a:lnTo>
                  <a:lnTo>
                    <a:pt x="9032" y="25400"/>
                  </a:lnTo>
                  <a:lnTo>
                    <a:pt x="0" y="51244"/>
                  </a:lnTo>
                  <a:lnTo>
                    <a:pt x="0" y="56578"/>
                  </a:lnTo>
                  <a:lnTo>
                    <a:pt x="634" y="62039"/>
                  </a:lnTo>
                  <a:lnTo>
                    <a:pt x="1793" y="81539"/>
                  </a:lnTo>
                  <a:lnTo>
                    <a:pt x="9239" y="99171"/>
                  </a:lnTo>
                  <a:lnTo>
                    <a:pt x="22066" y="113349"/>
                  </a:lnTo>
                  <a:lnTo>
                    <a:pt x="39369" y="122491"/>
                  </a:lnTo>
                  <a:lnTo>
                    <a:pt x="64758" y="127631"/>
                  </a:lnTo>
                  <a:lnTo>
                    <a:pt x="88550" y="121983"/>
                  </a:lnTo>
                  <a:lnTo>
                    <a:pt x="107628" y="107096"/>
                  </a:lnTo>
                  <a:lnTo>
                    <a:pt x="118872" y="84518"/>
                  </a:lnTo>
                  <a:lnTo>
                    <a:pt x="119125" y="83629"/>
                  </a:lnTo>
                  <a:lnTo>
                    <a:pt x="119253" y="82740"/>
                  </a:lnTo>
                  <a:lnTo>
                    <a:pt x="119380" y="81978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3781" y="749807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5" h="137159">
                  <a:moveTo>
                    <a:pt x="72943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815" y="2412"/>
                  </a:lnTo>
                  <a:lnTo>
                    <a:pt x="25715" y="24764"/>
                  </a:lnTo>
                  <a:lnTo>
                    <a:pt x="2458" y="59943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09"/>
                  </a:lnTo>
                  <a:lnTo>
                    <a:pt x="46893" y="127587"/>
                  </a:lnTo>
                  <a:lnTo>
                    <a:pt x="83230" y="136651"/>
                  </a:lnTo>
                  <a:lnTo>
                    <a:pt x="108208" y="132552"/>
                  </a:lnTo>
                  <a:lnTo>
                    <a:pt x="129411" y="120237"/>
                  </a:lnTo>
                  <a:lnTo>
                    <a:pt x="140816" y="106552"/>
                  </a:lnTo>
                  <a:lnTo>
                    <a:pt x="88310" y="106552"/>
                  </a:lnTo>
                  <a:lnTo>
                    <a:pt x="85897" y="106171"/>
                  </a:lnTo>
                  <a:lnTo>
                    <a:pt x="84500" y="105917"/>
                  </a:lnTo>
                  <a:lnTo>
                    <a:pt x="71378" y="104431"/>
                  </a:lnTo>
                  <a:lnTo>
                    <a:pt x="58862" y="100504"/>
                  </a:lnTo>
                  <a:lnTo>
                    <a:pt x="47228" y="94077"/>
                  </a:lnTo>
                  <a:lnTo>
                    <a:pt x="36748" y="85089"/>
                  </a:lnTo>
                  <a:lnTo>
                    <a:pt x="33319" y="82676"/>
                  </a:lnTo>
                  <a:lnTo>
                    <a:pt x="31795" y="77724"/>
                  </a:lnTo>
                  <a:lnTo>
                    <a:pt x="32684" y="73025"/>
                  </a:lnTo>
                  <a:lnTo>
                    <a:pt x="32938" y="71246"/>
                  </a:lnTo>
                  <a:lnTo>
                    <a:pt x="33446" y="69595"/>
                  </a:lnTo>
                  <a:lnTo>
                    <a:pt x="34462" y="67944"/>
                  </a:lnTo>
                  <a:lnTo>
                    <a:pt x="37431" y="61958"/>
                  </a:lnTo>
                  <a:lnTo>
                    <a:pt x="64129" y="34204"/>
                  </a:lnTo>
                  <a:lnTo>
                    <a:pt x="82468" y="30972"/>
                  </a:lnTo>
                  <a:lnTo>
                    <a:pt x="136379" y="30972"/>
                  </a:lnTo>
                  <a:lnTo>
                    <a:pt x="130554" y="22637"/>
                  </a:lnTo>
                  <a:lnTo>
                    <a:pt x="106803" y="6782"/>
                  </a:lnTo>
                  <a:lnTo>
                    <a:pt x="77896" y="762"/>
                  </a:lnTo>
                  <a:lnTo>
                    <a:pt x="72943" y="0"/>
                  </a:lnTo>
                  <a:close/>
                </a:path>
                <a:path w="154305" h="137159">
                  <a:moveTo>
                    <a:pt x="136379" y="30972"/>
                  </a:moveTo>
                  <a:lnTo>
                    <a:pt x="82468" y="30972"/>
                  </a:lnTo>
                  <a:lnTo>
                    <a:pt x="100332" y="36097"/>
                  </a:lnTo>
                  <a:lnTo>
                    <a:pt x="114599" y="49402"/>
                  </a:lnTo>
                  <a:lnTo>
                    <a:pt x="119431" y="55856"/>
                  </a:lnTo>
                  <a:lnTo>
                    <a:pt x="122394" y="62833"/>
                  </a:lnTo>
                  <a:lnTo>
                    <a:pt x="123542" y="69595"/>
                  </a:lnTo>
                  <a:lnTo>
                    <a:pt x="123554" y="71246"/>
                  </a:lnTo>
                  <a:lnTo>
                    <a:pt x="123235" y="77215"/>
                  </a:lnTo>
                  <a:lnTo>
                    <a:pt x="94914" y="105155"/>
                  </a:lnTo>
                  <a:lnTo>
                    <a:pt x="88310" y="106552"/>
                  </a:lnTo>
                  <a:lnTo>
                    <a:pt x="140816" y="106552"/>
                  </a:lnTo>
                  <a:lnTo>
                    <a:pt x="145113" y="101397"/>
                  </a:lnTo>
                  <a:lnTo>
                    <a:pt x="153588" y="77724"/>
                  </a:lnTo>
                  <a:lnTo>
                    <a:pt x="153969" y="75183"/>
                  </a:lnTo>
                  <a:lnTo>
                    <a:pt x="146994" y="46160"/>
                  </a:lnTo>
                  <a:lnTo>
                    <a:pt x="136379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94434" y="780780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4" h="76200">
                  <a:moveTo>
                    <a:pt x="51816" y="0"/>
                  </a:moveTo>
                  <a:lnTo>
                    <a:pt x="13327" y="20022"/>
                  </a:lnTo>
                  <a:lnTo>
                    <a:pt x="0" y="46370"/>
                  </a:lnTo>
                  <a:lnTo>
                    <a:pt x="1778" y="51450"/>
                  </a:lnTo>
                  <a:lnTo>
                    <a:pt x="6096" y="54117"/>
                  </a:lnTo>
                  <a:lnTo>
                    <a:pt x="16575" y="63105"/>
                  </a:lnTo>
                  <a:lnTo>
                    <a:pt x="28209" y="69532"/>
                  </a:lnTo>
                  <a:lnTo>
                    <a:pt x="40725" y="73459"/>
                  </a:lnTo>
                  <a:lnTo>
                    <a:pt x="53848" y="74945"/>
                  </a:lnTo>
                  <a:lnTo>
                    <a:pt x="57658" y="75580"/>
                  </a:lnTo>
                  <a:lnTo>
                    <a:pt x="60325" y="74818"/>
                  </a:lnTo>
                  <a:lnTo>
                    <a:pt x="64262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3" y="46243"/>
                  </a:lnTo>
                  <a:lnTo>
                    <a:pt x="92965" y="39076"/>
                  </a:lnTo>
                  <a:lnTo>
                    <a:pt x="91741" y="31861"/>
                  </a:lnTo>
                  <a:lnTo>
                    <a:pt x="88778" y="24884"/>
                  </a:lnTo>
                  <a:lnTo>
                    <a:pt x="83947" y="18430"/>
                  </a:lnTo>
                  <a:lnTo>
                    <a:pt x="69679" y="512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923668" y="1096390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4">
                  <a:moveTo>
                    <a:pt x="48768" y="0"/>
                  </a:moveTo>
                  <a:lnTo>
                    <a:pt x="13890" y="18653"/>
                  </a:lnTo>
                  <a:lnTo>
                    <a:pt x="0" y="60769"/>
                  </a:lnTo>
                  <a:lnTo>
                    <a:pt x="956" y="67706"/>
                  </a:lnTo>
                  <a:lnTo>
                    <a:pt x="28924" y="103298"/>
                  </a:lnTo>
                  <a:lnTo>
                    <a:pt x="66675" y="114808"/>
                  </a:lnTo>
                  <a:lnTo>
                    <a:pt x="75295" y="113609"/>
                  </a:lnTo>
                  <a:lnTo>
                    <a:pt x="110029" y="89757"/>
                  </a:lnTo>
                  <a:lnTo>
                    <a:pt x="111528" y="86758"/>
                  </a:lnTo>
                  <a:lnTo>
                    <a:pt x="67831" y="86758"/>
                  </a:lnTo>
                  <a:lnTo>
                    <a:pt x="58547" y="86487"/>
                  </a:lnTo>
                  <a:lnTo>
                    <a:pt x="26669" y="64516"/>
                  </a:lnTo>
                  <a:lnTo>
                    <a:pt x="25145" y="58166"/>
                  </a:lnTo>
                  <a:lnTo>
                    <a:pt x="26035" y="52450"/>
                  </a:lnTo>
                  <a:lnTo>
                    <a:pt x="51181" y="31242"/>
                  </a:lnTo>
                  <a:lnTo>
                    <a:pt x="102408" y="31242"/>
                  </a:lnTo>
                  <a:lnTo>
                    <a:pt x="92201" y="19224"/>
                  </a:lnTo>
                  <a:lnTo>
                    <a:pt x="74306" y="7395"/>
                  </a:lnTo>
                  <a:lnTo>
                    <a:pt x="53720" y="888"/>
                  </a:lnTo>
                  <a:lnTo>
                    <a:pt x="48768" y="0"/>
                  </a:lnTo>
                  <a:close/>
                </a:path>
                <a:path w="117475" h="114934">
                  <a:moveTo>
                    <a:pt x="102408" y="31242"/>
                  </a:moveTo>
                  <a:lnTo>
                    <a:pt x="51181" y="31242"/>
                  </a:lnTo>
                  <a:lnTo>
                    <a:pt x="62992" y="34357"/>
                  </a:lnTo>
                  <a:lnTo>
                    <a:pt x="73279" y="40925"/>
                  </a:lnTo>
                  <a:lnTo>
                    <a:pt x="81184" y="50208"/>
                  </a:lnTo>
                  <a:lnTo>
                    <a:pt x="85851" y="61468"/>
                  </a:lnTo>
                  <a:lnTo>
                    <a:pt x="86232" y="63881"/>
                  </a:lnTo>
                  <a:lnTo>
                    <a:pt x="86232" y="66294"/>
                  </a:lnTo>
                  <a:lnTo>
                    <a:pt x="85851" y="68453"/>
                  </a:lnTo>
                  <a:lnTo>
                    <a:pt x="82496" y="76967"/>
                  </a:lnTo>
                  <a:lnTo>
                    <a:pt x="76152" y="83327"/>
                  </a:lnTo>
                  <a:lnTo>
                    <a:pt x="67831" y="86758"/>
                  </a:lnTo>
                  <a:lnTo>
                    <a:pt x="111528" y="86758"/>
                  </a:lnTo>
                  <a:lnTo>
                    <a:pt x="113782" y="82248"/>
                  </a:lnTo>
                  <a:lnTo>
                    <a:pt x="115950" y="74168"/>
                  </a:lnTo>
                  <a:lnTo>
                    <a:pt x="116856" y="68961"/>
                  </a:lnTo>
                  <a:lnTo>
                    <a:pt x="116781" y="63881"/>
                  </a:lnTo>
                  <a:lnTo>
                    <a:pt x="116712" y="62230"/>
                  </a:lnTo>
                  <a:lnTo>
                    <a:pt x="115062" y="56134"/>
                  </a:lnTo>
                  <a:lnTo>
                    <a:pt x="106191" y="35696"/>
                  </a:lnTo>
                  <a:lnTo>
                    <a:pt x="102408" y="3124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948815" y="1127633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4" h="55244">
                  <a:moveTo>
                    <a:pt x="26035" y="0"/>
                  </a:moveTo>
                  <a:lnTo>
                    <a:pt x="0" y="26415"/>
                  </a:lnTo>
                  <a:lnTo>
                    <a:pt x="1778" y="31876"/>
                  </a:lnTo>
                  <a:lnTo>
                    <a:pt x="33655" y="53975"/>
                  </a:lnTo>
                  <a:lnTo>
                    <a:pt x="42793" y="54873"/>
                  </a:lnTo>
                  <a:lnTo>
                    <a:pt x="51038" y="51831"/>
                  </a:lnTo>
                  <a:lnTo>
                    <a:pt x="57354" y="45670"/>
                  </a:lnTo>
                  <a:lnTo>
                    <a:pt x="60706" y="37211"/>
                  </a:lnTo>
                  <a:lnTo>
                    <a:pt x="61087" y="35051"/>
                  </a:lnTo>
                  <a:lnTo>
                    <a:pt x="61087" y="32638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618868" y="1131633"/>
              <a:ext cx="119380" cy="127635"/>
            </a:xfrm>
            <a:custGeom>
              <a:avLst/>
              <a:gdLst/>
              <a:ahLst/>
              <a:cxnLst/>
              <a:rect l="l" t="t" r="r" b="b"/>
              <a:pathLst>
                <a:path w="119380" h="127634">
                  <a:moveTo>
                    <a:pt x="61985" y="0"/>
                  </a:moveTo>
                  <a:lnTo>
                    <a:pt x="24892" y="9715"/>
                  </a:lnTo>
                  <a:lnTo>
                    <a:pt x="889" y="46037"/>
                  </a:lnTo>
                  <a:lnTo>
                    <a:pt x="0" y="51244"/>
                  </a:lnTo>
                  <a:lnTo>
                    <a:pt x="59" y="57092"/>
                  </a:lnTo>
                  <a:lnTo>
                    <a:pt x="634" y="62039"/>
                  </a:lnTo>
                  <a:lnTo>
                    <a:pt x="1793" y="81539"/>
                  </a:lnTo>
                  <a:lnTo>
                    <a:pt x="9239" y="99171"/>
                  </a:lnTo>
                  <a:lnTo>
                    <a:pt x="22066" y="113349"/>
                  </a:lnTo>
                  <a:lnTo>
                    <a:pt x="39369" y="122491"/>
                  </a:lnTo>
                  <a:lnTo>
                    <a:pt x="64758" y="127631"/>
                  </a:lnTo>
                  <a:lnTo>
                    <a:pt x="88550" y="121983"/>
                  </a:lnTo>
                  <a:lnTo>
                    <a:pt x="107628" y="107096"/>
                  </a:lnTo>
                  <a:lnTo>
                    <a:pt x="112484" y="97345"/>
                  </a:lnTo>
                  <a:lnTo>
                    <a:pt x="65405" y="97345"/>
                  </a:lnTo>
                  <a:lnTo>
                    <a:pt x="49424" y="94313"/>
                  </a:lnTo>
                  <a:lnTo>
                    <a:pt x="37195" y="85280"/>
                  </a:lnTo>
                  <a:lnTo>
                    <a:pt x="29989" y="72056"/>
                  </a:lnTo>
                  <a:lnTo>
                    <a:pt x="29120" y="57092"/>
                  </a:lnTo>
                  <a:lnTo>
                    <a:pt x="29153" y="56118"/>
                  </a:lnTo>
                  <a:lnTo>
                    <a:pt x="53562" y="31035"/>
                  </a:lnTo>
                  <a:lnTo>
                    <a:pt x="108411" y="31035"/>
                  </a:lnTo>
                  <a:lnTo>
                    <a:pt x="96019" y="15702"/>
                  </a:lnTo>
                  <a:lnTo>
                    <a:pt x="74930" y="2603"/>
                  </a:lnTo>
                  <a:lnTo>
                    <a:pt x="61985" y="0"/>
                  </a:lnTo>
                  <a:close/>
                </a:path>
                <a:path w="119380" h="127634">
                  <a:moveTo>
                    <a:pt x="108411" y="31035"/>
                  </a:moveTo>
                  <a:lnTo>
                    <a:pt x="53562" y="31035"/>
                  </a:lnTo>
                  <a:lnTo>
                    <a:pt x="67905" y="33228"/>
                  </a:lnTo>
                  <a:lnTo>
                    <a:pt x="79629" y="43243"/>
                  </a:lnTo>
                  <a:lnTo>
                    <a:pt x="84637" y="49389"/>
                  </a:lnTo>
                  <a:lnTo>
                    <a:pt x="88074" y="56118"/>
                  </a:lnTo>
                  <a:lnTo>
                    <a:pt x="89987" y="63299"/>
                  </a:lnTo>
                  <a:lnTo>
                    <a:pt x="90424" y="70802"/>
                  </a:lnTo>
                  <a:lnTo>
                    <a:pt x="90424" y="73723"/>
                  </a:lnTo>
                  <a:lnTo>
                    <a:pt x="65405" y="97345"/>
                  </a:lnTo>
                  <a:lnTo>
                    <a:pt x="112484" y="97345"/>
                  </a:lnTo>
                  <a:lnTo>
                    <a:pt x="118872" y="84518"/>
                  </a:lnTo>
                  <a:lnTo>
                    <a:pt x="119125" y="83629"/>
                  </a:lnTo>
                  <a:lnTo>
                    <a:pt x="119380" y="81978"/>
                  </a:lnTo>
                  <a:lnTo>
                    <a:pt x="119292" y="57092"/>
                  </a:lnTo>
                  <a:lnTo>
                    <a:pt x="111156" y="34432"/>
                  </a:lnTo>
                  <a:lnTo>
                    <a:pt x="108411" y="3103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647951" y="1162034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4" h="66040">
                  <a:moveTo>
                    <a:pt x="24606" y="0"/>
                  </a:moveTo>
                  <a:lnTo>
                    <a:pt x="11080" y="5840"/>
                  </a:lnTo>
                  <a:lnTo>
                    <a:pt x="2031" y="18811"/>
                  </a:lnTo>
                  <a:lnTo>
                    <a:pt x="508" y="23637"/>
                  </a:lnTo>
                  <a:lnTo>
                    <a:pt x="0" y="26050"/>
                  </a:lnTo>
                  <a:lnTo>
                    <a:pt x="908" y="41618"/>
                  </a:lnTo>
                  <a:lnTo>
                    <a:pt x="8127" y="54673"/>
                  </a:lnTo>
                  <a:lnTo>
                    <a:pt x="20395" y="63323"/>
                  </a:lnTo>
                  <a:lnTo>
                    <a:pt x="36449" y="65674"/>
                  </a:lnTo>
                  <a:lnTo>
                    <a:pt x="45335" y="63920"/>
                  </a:lnTo>
                  <a:lnTo>
                    <a:pt x="52768" y="59356"/>
                  </a:lnTo>
                  <a:lnTo>
                    <a:pt x="58201" y="52744"/>
                  </a:lnTo>
                  <a:lnTo>
                    <a:pt x="61087" y="44846"/>
                  </a:lnTo>
                  <a:lnTo>
                    <a:pt x="61341" y="40401"/>
                  </a:lnTo>
                  <a:lnTo>
                    <a:pt x="60926" y="32700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6" name="object 16"/>
          <p:cNvSpPr/>
          <p:nvPr/>
        </p:nvSpPr>
        <p:spPr>
          <a:xfrm>
            <a:off x="1206494" y="1636131"/>
            <a:ext cx="1358265" cy="594360"/>
          </a:xfrm>
          <a:custGeom>
            <a:avLst/>
            <a:gdLst/>
            <a:ahLst/>
            <a:cxnLst/>
            <a:rect l="l" t="t" r="r" b="b"/>
            <a:pathLst>
              <a:path w="1358264" h="594360">
                <a:moveTo>
                  <a:pt x="669679" y="0"/>
                </a:moveTo>
                <a:lnTo>
                  <a:pt x="591933" y="583"/>
                </a:lnTo>
                <a:lnTo>
                  <a:pt x="541529" y="1472"/>
                </a:lnTo>
                <a:lnTo>
                  <a:pt x="339618" y="6306"/>
                </a:lnTo>
                <a:lnTo>
                  <a:pt x="289217" y="7075"/>
                </a:lnTo>
                <a:lnTo>
                  <a:pt x="201506" y="7238"/>
                </a:lnTo>
                <a:lnTo>
                  <a:pt x="193315" y="7112"/>
                </a:lnTo>
                <a:lnTo>
                  <a:pt x="159837" y="7945"/>
                </a:lnTo>
                <a:lnTo>
                  <a:pt x="96401" y="16756"/>
                </a:lnTo>
                <a:lnTo>
                  <a:pt x="49025" y="43412"/>
                </a:lnTo>
                <a:lnTo>
                  <a:pt x="35589" y="85008"/>
                </a:lnTo>
                <a:lnTo>
                  <a:pt x="32850" y="104901"/>
                </a:lnTo>
                <a:lnTo>
                  <a:pt x="22267" y="154932"/>
                </a:lnTo>
                <a:lnTo>
                  <a:pt x="13279" y="205009"/>
                </a:lnTo>
                <a:lnTo>
                  <a:pt x="6254" y="255135"/>
                </a:lnTo>
                <a:lnTo>
                  <a:pt x="1557" y="305307"/>
                </a:lnTo>
                <a:lnTo>
                  <a:pt x="0" y="341229"/>
                </a:lnTo>
                <a:lnTo>
                  <a:pt x="1078" y="377126"/>
                </a:lnTo>
                <a:lnTo>
                  <a:pt x="15476" y="448563"/>
                </a:lnTo>
                <a:lnTo>
                  <a:pt x="46255" y="511682"/>
                </a:lnTo>
                <a:lnTo>
                  <a:pt x="76802" y="541861"/>
                </a:lnTo>
                <a:lnTo>
                  <a:pt x="123439" y="564895"/>
                </a:lnTo>
                <a:lnTo>
                  <a:pt x="168091" y="575492"/>
                </a:lnTo>
                <a:lnTo>
                  <a:pt x="217094" y="581564"/>
                </a:lnTo>
                <a:lnTo>
                  <a:pt x="268466" y="584541"/>
                </a:lnTo>
                <a:lnTo>
                  <a:pt x="373360" y="587082"/>
                </a:lnTo>
                <a:lnTo>
                  <a:pt x="532055" y="591770"/>
                </a:lnTo>
                <a:lnTo>
                  <a:pt x="584988" y="593095"/>
                </a:lnTo>
                <a:lnTo>
                  <a:pt x="638075" y="594015"/>
                </a:lnTo>
                <a:lnTo>
                  <a:pt x="704515" y="594359"/>
                </a:lnTo>
                <a:lnTo>
                  <a:pt x="812338" y="593060"/>
                </a:lnTo>
                <a:lnTo>
                  <a:pt x="862966" y="592042"/>
                </a:lnTo>
                <a:lnTo>
                  <a:pt x="913566" y="590756"/>
                </a:lnTo>
                <a:lnTo>
                  <a:pt x="1014657" y="587428"/>
                </a:lnTo>
                <a:lnTo>
                  <a:pt x="1115550" y="583183"/>
                </a:lnTo>
                <a:lnTo>
                  <a:pt x="1180872" y="575750"/>
                </a:lnTo>
                <a:lnTo>
                  <a:pt x="1237502" y="560768"/>
                </a:lnTo>
                <a:lnTo>
                  <a:pt x="1283036" y="539499"/>
                </a:lnTo>
                <a:lnTo>
                  <a:pt x="1315067" y="513206"/>
                </a:lnTo>
                <a:lnTo>
                  <a:pt x="1335292" y="479806"/>
                </a:lnTo>
                <a:lnTo>
                  <a:pt x="1345801" y="441070"/>
                </a:lnTo>
                <a:lnTo>
                  <a:pt x="1353725" y="387021"/>
                </a:lnTo>
                <a:lnTo>
                  <a:pt x="1357669" y="334899"/>
                </a:lnTo>
                <a:lnTo>
                  <a:pt x="1357866" y="282733"/>
                </a:lnTo>
                <a:lnTo>
                  <a:pt x="1354296" y="230589"/>
                </a:lnTo>
                <a:lnTo>
                  <a:pt x="1346937" y="178530"/>
                </a:lnTo>
                <a:lnTo>
                  <a:pt x="1335768" y="126618"/>
                </a:lnTo>
                <a:lnTo>
                  <a:pt x="1324588" y="83792"/>
                </a:lnTo>
                <a:lnTo>
                  <a:pt x="1309876" y="47418"/>
                </a:lnTo>
                <a:lnTo>
                  <a:pt x="1266704" y="16686"/>
                </a:lnTo>
                <a:lnTo>
                  <a:pt x="1196838" y="8118"/>
                </a:lnTo>
                <a:lnTo>
                  <a:pt x="816794" y="1131"/>
                </a:lnTo>
                <a:lnTo>
                  <a:pt x="718767" y="140"/>
                </a:lnTo>
                <a:lnTo>
                  <a:pt x="669679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5192268" y="2268643"/>
            <a:ext cx="1358265" cy="594360"/>
          </a:xfrm>
          <a:custGeom>
            <a:avLst/>
            <a:gdLst/>
            <a:ahLst/>
            <a:cxnLst/>
            <a:rect l="l" t="t" r="r" b="b"/>
            <a:pathLst>
              <a:path w="1358264" h="594360">
                <a:moveTo>
                  <a:pt x="669679" y="0"/>
                </a:moveTo>
                <a:lnTo>
                  <a:pt x="591933" y="583"/>
                </a:lnTo>
                <a:lnTo>
                  <a:pt x="541529" y="1472"/>
                </a:lnTo>
                <a:lnTo>
                  <a:pt x="339618" y="6306"/>
                </a:lnTo>
                <a:lnTo>
                  <a:pt x="289217" y="7075"/>
                </a:lnTo>
                <a:lnTo>
                  <a:pt x="201506" y="7238"/>
                </a:lnTo>
                <a:lnTo>
                  <a:pt x="193315" y="7112"/>
                </a:lnTo>
                <a:lnTo>
                  <a:pt x="159837" y="7945"/>
                </a:lnTo>
                <a:lnTo>
                  <a:pt x="96401" y="16756"/>
                </a:lnTo>
                <a:lnTo>
                  <a:pt x="49025" y="43412"/>
                </a:lnTo>
                <a:lnTo>
                  <a:pt x="35589" y="85008"/>
                </a:lnTo>
                <a:lnTo>
                  <a:pt x="32850" y="104901"/>
                </a:lnTo>
                <a:lnTo>
                  <a:pt x="22267" y="154932"/>
                </a:lnTo>
                <a:lnTo>
                  <a:pt x="13279" y="205009"/>
                </a:lnTo>
                <a:lnTo>
                  <a:pt x="6254" y="255135"/>
                </a:lnTo>
                <a:lnTo>
                  <a:pt x="1557" y="305307"/>
                </a:lnTo>
                <a:lnTo>
                  <a:pt x="0" y="341229"/>
                </a:lnTo>
                <a:lnTo>
                  <a:pt x="1078" y="377126"/>
                </a:lnTo>
                <a:lnTo>
                  <a:pt x="15476" y="448563"/>
                </a:lnTo>
                <a:lnTo>
                  <a:pt x="46255" y="511682"/>
                </a:lnTo>
                <a:lnTo>
                  <a:pt x="76802" y="541861"/>
                </a:lnTo>
                <a:lnTo>
                  <a:pt x="123439" y="564895"/>
                </a:lnTo>
                <a:lnTo>
                  <a:pt x="168091" y="575492"/>
                </a:lnTo>
                <a:lnTo>
                  <a:pt x="217094" y="581564"/>
                </a:lnTo>
                <a:lnTo>
                  <a:pt x="268466" y="584541"/>
                </a:lnTo>
                <a:lnTo>
                  <a:pt x="373360" y="587082"/>
                </a:lnTo>
                <a:lnTo>
                  <a:pt x="532055" y="591770"/>
                </a:lnTo>
                <a:lnTo>
                  <a:pt x="584988" y="593095"/>
                </a:lnTo>
                <a:lnTo>
                  <a:pt x="638075" y="594015"/>
                </a:lnTo>
                <a:lnTo>
                  <a:pt x="704515" y="594359"/>
                </a:lnTo>
                <a:lnTo>
                  <a:pt x="812338" y="593060"/>
                </a:lnTo>
                <a:lnTo>
                  <a:pt x="862966" y="592042"/>
                </a:lnTo>
                <a:lnTo>
                  <a:pt x="913566" y="590756"/>
                </a:lnTo>
                <a:lnTo>
                  <a:pt x="1014657" y="587428"/>
                </a:lnTo>
                <a:lnTo>
                  <a:pt x="1115550" y="583183"/>
                </a:lnTo>
                <a:lnTo>
                  <a:pt x="1180872" y="575750"/>
                </a:lnTo>
                <a:lnTo>
                  <a:pt x="1237502" y="560768"/>
                </a:lnTo>
                <a:lnTo>
                  <a:pt x="1283036" y="539499"/>
                </a:lnTo>
                <a:lnTo>
                  <a:pt x="1315067" y="513206"/>
                </a:lnTo>
                <a:lnTo>
                  <a:pt x="1335292" y="479806"/>
                </a:lnTo>
                <a:lnTo>
                  <a:pt x="1345801" y="441070"/>
                </a:lnTo>
                <a:lnTo>
                  <a:pt x="1353725" y="387021"/>
                </a:lnTo>
                <a:lnTo>
                  <a:pt x="1357669" y="334899"/>
                </a:lnTo>
                <a:lnTo>
                  <a:pt x="1357866" y="282733"/>
                </a:lnTo>
                <a:lnTo>
                  <a:pt x="1354296" y="230589"/>
                </a:lnTo>
                <a:lnTo>
                  <a:pt x="1346937" y="178530"/>
                </a:lnTo>
                <a:lnTo>
                  <a:pt x="1335768" y="126618"/>
                </a:lnTo>
                <a:lnTo>
                  <a:pt x="1324588" y="83792"/>
                </a:lnTo>
                <a:lnTo>
                  <a:pt x="1309876" y="47418"/>
                </a:lnTo>
                <a:lnTo>
                  <a:pt x="1266704" y="16686"/>
                </a:lnTo>
                <a:lnTo>
                  <a:pt x="1196838" y="8118"/>
                </a:lnTo>
                <a:lnTo>
                  <a:pt x="816794" y="1131"/>
                </a:lnTo>
                <a:lnTo>
                  <a:pt x="718767" y="140"/>
                </a:lnTo>
                <a:lnTo>
                  <a:pt x="669679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59" name="object 16"/>
          <p:cNvSpPr/>
          <p:nvPr/>
        </p:nvSpPr>
        <p:spPr>
          <a:xfrm>
            <a:off x="9225761" y="1939021"/>
            <a:ext cx="1358265" cy="594360"/>
          </a:xfrm>
          <a:custGeom>
            <a:avLst/>
            <a:gdLst/>
            <a:ahLst/>
            <a:cxnLst/>
            <a:rect l="l" t="t" r="r" b="b"/>
            <a:pathLst>
              <a:path w="1358264" h="594360">
                <a:moveTo>
                  <a:pt x="669679" y="0"/>
                </a:moveTo>
                <a:lnTo>
                  <a:pt x="591933" y="583"/>
                </a:lnTo>
                <a:lnTo>
                  <a:pt x="541529" y="1472"/>
                </a:lnTo>
                <a:lnTo>
                  <a:pt x="339618" y="6306"/>
                </a:lnTo>
                <a:lnTo>
                  <a:pt x="289217" y="7075"/>
                </a:lnTo>
                <a:lnTo>
                  <a:pt x="201506" y="7238"/>
                </a:lnTo>
                <a:lnTo>
                  <a:pt x="193315" y="7112"/>
                </a:lnTo>
                <a:lnTo>
                  <a:pt x="159837" y="7945"/>
                </a:lnTo>
                <a:lnTo>
                  <a:pt x="96401" y="16756"/>
                </a:lnTo>
                <a:lnTo>
                  <a:pt x="49025" y="43412"/>
                </a:lnTo>
                <a:lnTo>
                  <a:pt x="35589" y="85008"/>
                </a:lnTo>
                <a:lnTo>
                  <a:pt x="32850" y="104901"/>
                </a:lnTo>
                <a:lnTo>
                  <a:pt x="22267" y="154932"/>
                </a:lnTo>
                <a:lnTo>
                  <a:pt x="13279" y="205009"/>
                </a:lnTo>
                <a:lnTo>
                  <a:pt x="6254" y="255135"/>
                </a:lnTo>
                <a:lnTo>
                  <a:pt x="1557" y="305307"/>
                </a:lnTo>
                <a:lnTo>
                  <a:pt x="0" y="341229"/>
                </a:lnTo>
                <a:lnTo>
                  <a:pt x="1078" y="377126"/>
                </a:lnTo>
                <a:lnTo>
                  <a:pt x="15476" y="448563"/>
                </a:lnTo>
                <a:lnTo>
                  <a:pt x="46255" y="511682"/>
                </a:lnTo>
                <a:lnTo>
                  <a:pt x="76802" y="541861"/>
                </a:lnTo>
                <a:lnTo>
                  <a:pt x="123439" y="564895"/>
                </a:lnTo>
                <a:lnTo>
                  <a:pt x="168091" y="575492"/>
                </a:lnTo>
                <a:lnTo>
                  <a:pt x="217094" y="581564"/>
                </a:lnTo>
                <a:lnTo>
                  <a:pt x="268466" y="584541"/>
                </a:lnTo>
                <a:lnTo>
                  <a:pt x="373360" y="587082"/>
                </a:lnTo>
                <a:lnTo>
                  <a:pt x="532055" y="591770"/>
                </a:lnTo>
                <a:lnTo>
                  <a:pt x="584988" y="593095"/>
                </a:lnTo>
                <a:lnTo>
                  <a:pt x="638075" y="594015"/>
                </a:lnTo>
                <a:lnTo>
                  <a:pt x="704515" y="594359"/>
                </a:lnTo>
                <a:lnTo>
                  <a:pt x="812338" y="593060"/>
                </a:lnTo>
                <a:lnTo>
                  <a:pt x="862966" y="592042"/>
                </a:lnTo>
                <a:lnTo>
                  <a:pt x="913566" y="590756"/>
                </a:lnTo>
                <a:lnTo>
                  <a:pt x="1014657" y="587428"/>
                </a:lnTo>
                <a:lnTo>
                  <a:pt x="1115550" y="583183"/>
                </a:lnTo>
                <a:lnTo>
                  <a:pt x="1180872" y="575750"/>
                </a:lnTo>
                <a:lnTo>
                  <a:pt x="1237502" y="560768"/>
                </a:lnTo>
                <a:lnTo>
                  <a:pt x="1283036" y="539499"/>
                </a:lnTo>
                <a:lnTo>
                  <a:pt x="1315067" y="513206"/>
                </a:lnTo>
                <a:lnTo>
                  <a:pt x="1335292" y="479806"/>
                </a:lnTo>
                <a:lnTo>
                  <a:pt x="1345801" y="441070"/>
                </a:lnTo>
                <a:lnTo>
                  <a:pt x="1353725" y="387021"/>
                </a:lnTo>
                <a:lnTo>
                  <a:pt x="1357669" y="334899"/>
                </a:lnTo>
                <a:lnTo>
                  <a:pt x="1357866" y="282733"/>
                </a:lnTo>
                <a:lnTo>
                  <a:pt x="1354296" y="230589"/>
                </a:lnTo>
                <a:lnTo>
                  <a:pt x="1346937" y="178530"/>
                </a:lnTo>
                <a:lnTo>
                  <a:pt x="1335768" y="126618"/>
                </a:lnTo>
                <a:lnTo>
                  <a:pt x="1324588" y="83792"/>
                </a:lnTo>
                <a:lnTo>
                  <a:pt x="1309876" y="47418"/>
                </a:lnTo>
                <a:lnTo>
                  <a:pt x="1266704" y="16686"/>
                </a:lnTo>
                <a:lnTo>
                  <a:pt x="1196838" y="8118"/>
                </a:lnTo>
                <a:lnTo>
                  <a:pt x="816794" y="1131"/>
                </a:lnTo>
                <a:lnTo>
                  <a:pt x="718767" y="140"/>
                </a:lnTo>
                <a:lnTo>
                  <a:pt x="669679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61" name="object 53"/>
          <p:cNvSpPr txBox="1">
            <a:spLocks noGrp="1"/>
          </p:cNvSpPr>
          <p:nvPr>
            <p:ph sz="half" idx="2"/>
          </p:nvPr>
        </p:nvSpPr>
        <p:spPr>
          <a:xfrm>
            <a:off x="125750" y="2169161"/>
            <a:ext cx="3694831" cy="46557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1594" algn="ctr">
              <a:lnSpc>
                <a:spcPct val="100000"/>
              </a:lnSpc>
            </a:pPr>
            <a:r>
              <a:rPr lang="en-US" spc="-100" dirty="0" err="1"/>
              <a:t>Công</a:t>
            </a:r>
            <a:r>
              <a:rPr lang="en-US" spc="-100" dirty="0"/>
              <a:t> </a:t>
            </a:r>
            <a:r>
              <a:rPr lang="en-US" spc="-100" dirty="0" err="1"/>
              <a:t>thức</a:t>
            </a:r>
            <a:r>
              <a:rPr lang="en-US" spc="-100" dirty="0"/>
              <a:t> </a:t>
            </a:r>
            <a:r>
              <a:rPr lang="en-US" spc="-100" dirty="0" err="1"/>
              <a:t>hoá</a:t>
            </a:r>
            <a:r>
              <a:rPr lang="en-US" spc="-100" dirty="0"/>
              <a:t> </a:t>
            </a:r>
            <a:r>
              <a:rPr lang="en-US" spc="-100" dirty="0" err="1"/>
              <a:t>học</a:t>
            </a:r>
            <a:endParaRPr spc="35" dirty="0"/>
          </a:p>
          <a:p>
            <a:pPr marL="321310" indent="-287020">
              <a:lnSpc>
                <a:spcPct val="100000"/>
              </a:lnSpc>
              <a:spcBef>
                <a:spcPts val="295"/>
              </a:spcBef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35" dirty="0" err="1">
                <a:solidFill>
                  <a:srgbClr val="006FC0"/>
                </a:solidFill>
              </a:rPr>
              <a:t>Công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thức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hoá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học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của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đơn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chất</a:t>
            </a:r>
            <a:endParaRPr lang="en-US" spc="-35" dirty="0">
              <a:solidFill>
                <a:srgbClr val="006FC0"/>
              </a:solidFill>
            </a:endParaRPr>
          </a:p>
          <a:p>
            <a:pPr marL="321310" indent="-287020">
              <a:lnSpc>
                <a:spcPct val="100000"/>
              </a:lnSpc>
              <a:spcBef>
                <a:spcPts val="295"/>
              </a:spcBef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35" dirty="0" err="1">
                <a:solidFill>
                  <a:srgbClr val="006FC0"/>
                </a:solidFill>
              </a:rPr>
              <a:t>Công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thức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hoá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học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của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hợp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chất</a:t>
            </a:r>
            <a:endParaRPr dirty="0"/>
          </a:p>
          <a:p>
            <a:pPr marL="321310" indent="-287020">
              <a:lnSpc>
                <a:spcPct val="100000"/>
              </a:lnSpc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60" dirty="0">
                <a:solidFill>
                  <a:srgbClr val="006FC0"/>
                </a:solidFill>
              </a:rPr>
              <a:t>Ý </a:t>
            </a:r>
            <a:r>
              <a:rPr lang="en-US" spc="-60" dirty="0" err="1">
                <a:solidFill>
                  <a:srgbClr val="006FC0"/>
                </a:solidFill>
              </a:rPr>
              <a:t>nghĩa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công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thức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hoá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học</a:t>
            </a:r>
            <a:endParaRPr lang="en-US" spc="-60" dirty="0">
              <a:solidFill>
                <a:srgbClr val="006FC0"/>
              </a:solidFill>
            </a:endParaRPr>
          </a:p>
          <a:p>
            <a:pPr marL="321310" indent="-287020">
              <a:lnSpc>
                <a:spcPct val="100000"/>
              </a:lnSpc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60" dirty="0" err="1">
                <a:solidFill>
                  <a:srgbClr val="006FC0"/>
                </a:solidFill>
              </a:rPr>
              <a:t>Tính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phần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trăm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khối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lượng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các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nguyên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tố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trong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hợp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chất</a:t>
            </a:r>
            <a:endParaRPr dirty="0"/>
          </a:p>
        </p:txBody>
      </p:sp>
      <p:sp>
        <p:nvSpPr>
          <p:cNvPr id="62" name="object 53"/>
          <p:cNvSpPr txBox="1">
            <a:spLocks noGrp="1"/>
          </p:cNvSpPr>
          <p:nvPr>
            <p:ph sz="half" idx="2"/>
          </p:nvPr>
        </p:nvSpPr>
        <p:spPr>
          <a:xfrm>
            <a:off x="4509812" y="2967335"/>
            <a:ext cx="2825115" cy="14728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1594" algn="ctr">
              <a:lnSpc>
                <a:spcPct val="100000"/>
              </a:lnSpc>
            </a:pPr>
            <a:r>
              <a:rPr lang="en-US" spc="-100" dirty="0" err="1"/>
              <a:t>Hoá</a:t>
            </a:r>
            <a:r>
              <a:rPr lang="en-US" spc="-100" dirty="0"/>
              <a:t> </a:t>
            </a:r>
            <a:r>
              <a:rPr lang="en-US" spc="-100" dirty="0" err="1"/>
              <a:t>trị</a:t>
            </a:r>
            <a:endParaRPr spc="35" dirty="0"/>
          </a:p>
          <a:p>
            <a:pPr marL="321310" indent="-287020">
              <a:lnSpc>
                <a:spcPct val="100000"/>
              </a:lnSpc>
              <a:spcBef>
                <a:spcPts val="295"/>
              </a:spcBef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55" dirty="0" err="1">
                <a:solidFill>
                  <a:srgbClr val="006FC0"/>
                </a:solidFill>
              </a:rPr>
              <a:t>Cách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xác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định</a:t>
            </a:r>
            <a:endParaRPr dirty="0"/>
          </a:p>
          <a:p>
            <a:pPr marL="321310" indent="-287020">
              <a:lnSpc>
                <a:spcPct val="100000"/>
              </a:lnSpc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60" dirty="0" err="1">
                <a:solidFill>
                  <a:srgbClr val="006FC0"/>
                </a:solidFill>
              </a:rPr>
              <a:t>Quy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tắc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hoá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trị</a:t>
            </a:r>
            <a:endParaRPr dirty="0"/>
          </a:p>
        </p:txBody>
      </p:sp>
      <p:sp>
        <p:nvSpPr>
          <p:cNvPr id="63" name="object 53"/>
          <p:cNvSpPr txBox="1">
            <a:spLocks noGrp="1"/>
          </p:cNvSpPr>
          <p:nvPr>
            <p:ph sz="half" idx="2"/>
          </p:nvPr>
        </p:nvSpPr>
        <p:spPr>
          <a:xfrm>
            <a:off x="8452655" y="2732510"/>
            <a:ext cx="3050497" cy="3627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1594" algn="ctr">
              <a:lnSpc>
                <a:spcPct val="100000"/>
              </a:lnSpc>
            </a:pPr>
            <a:r>
              <a:rPr lang="en-US" spc="-100" dirty="0" err="1"/>
              <a:t>Lập</a:t>
            </a:r>
            <a:r>
              <a:rPr lang="en-US" spc="-100" dirty="0"/>
              <a:t> </a:t>
            </a:r>
            <a:r>
              <a:rPr lang="en-US" spc="-100" dirty="0" err="1"/>
              <a:t>Công</a:t>
            </a:r>
            <a:r>
              <a:rPr lang="en-US" spc="-100" dirty="0"/>
              <a:t> </a:t>
            </a:r>
            <a:r>
              <a:rPr lang="en-US" spc="-100" dirty="0" err="1"/>
              <a:t>thức</a:t>
            </a:r>
            <a:r>
              <a:rPr lang="en-US" spc="-100" dirty="0"/>
              <a:t> </a:t>
            </a:r>
            <a:r>
              <a:rPr lang="en-US" spc="-100" dirty="0" err="1"/>
              <a:t>hoá</a:t>
            </a:r>
            <a:r>
              <a:rPr lang="en-US" spc="-100" dirty="0"/>
              <a:t> </a:t>
            </a:r>
            <a:r>
              <a:rPr lang="en-US" spc="-100" dirty="0" err="1"/>
              <a:t>học</a:t>
            </a:r>
            <a:r>
              <a:rPr lang="en-US" spc="-100" dirty="0"/>
              <a:t> </a:t>
            </a:r>
            <a:r>
              <a:rPr lang="en-US" spc="-100" dirty="0" err="1"/>
              <a:t>của</a:t>
            </a:r>
            <a:r>
              <a:rPr lang="en-US" spc="-100" dirty="0"/>
              <a:t> </a:t>
            </a:r>
            <a:r>
              <a:rPr lang="en-US" spc="-100" dirty="0" err="1"/>
              <a:t>hợp</a:t>
            </a:r>
            <a:r>
              <a:rPr lang="en-US" spc="-100" dirty="0"/>
              <a:t> </a:t>
            </a:r>
            <a:r>
              <a:rPr lang="en-US" spc="-100" dirty="0" err="1"/>
              <a:t>chất</a:t>
            </a:r>
            <a:endParaRPr spc="35" dirty="0"/>
          </a:p>
          <a:p>
            <a:pPr marL="321310" indent="-287020">
              <a:lnSpc>
                <a:spcPct val="100000"/>
              </a:lnSpc>
              <a:spcBef>
                <a:spcPts val="295"/>
              </a:spcBef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55" dirty="0" err="1">
                <a:solidFill>
                  <a:srgbClr val="006FC0"/>
                </a:solidFill>
              </a:rPr>
              <a:t>Lập</a:t>
            </a:r>
            <a:r>
              <a:rPr lang="en-US" spc="55" dirty="0">
                <a:solidFill>
                  <a:srgbClr val="006FC0"/>
                </a:solidFill>
              </a:rPr>
              <a:t> CTHH </a:t>
            </a:r>
            <a:r>
              <a:rPr lang="en-US" spc="55" dirty="0" err="1">
                <a:solidFill>
                  <a:srgbClr val="006FC0"/>
                </a:solidFill>
              </a:rPr>
              <a:t>của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hợp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chất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khi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biết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hoá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trị</a:t>
            </a:r>
            <a:endParaRPr dirty="0"/>
          </a:p>
          <a:p>
            <a:pPr marL="321310" indent="-287020">
              <a:lnSpc>
                <a:spcPct val="100000"/>
              </a:lnSpc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60" dirty="0" err="1">
                <a:solidFill>
                  <a:srgbClr val="006FC0"/>
                </a:solidFill>
              </a:rPr>
              <a:t>Lập</a:t>
            </a:r>
            <a:r>
              <a:rPr lang="en-US" spc="-60" dirty="0">
                <a:solidFill>
                  <a:srgbClr val="006FC0"/>
                </a:solidFill>
              </a:rPr>
              <a:t> CTHH </a:t>
            </a:r>
            <a:r>
              <a:rPr lang="en-US" spc="-60" dirty="0" err="1">
                <a:solidFill>
                  <a:srgbClr val="006FC0"/>
                </a:solidFill>
              </a:rPr>
              <a:t>của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hợp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chất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theo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phần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trăm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các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nguyên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95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4887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60" y="-13685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5" y="325068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740832" y="2628241"/>
            <a:ext cx="8407652" cy="13021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57250" indent="-857250" algn="ctr">
              <a:spcBef>
                <a:spcPts val="133"/>
              </a:spcBef>
              <a:buAutoNum type="romanUcPeriod"/>
            </a:pPr>
            <a:r>
              <a:rPr lang="en-US" sz="4267" b="1" spc="-400" dirty="0">
                <a:solidFill>
                  <a:srgbClr val="FF0000"/>
                </a:solidFill>
                <a:latin typeface="Verdana"/>
                <a:cs typeface="Verdana"/>
              </a:rPr>
              <a:t>CÔNG THỨC HOÁ HỌC</a:t>
            </a:r>
            <a:endParaRPr lang="en-US" sz="4267" dirty="0">
              <a:solidFill>
                <a:srgbClr val="FF0000"/>
              </a:solidFill>
              <a:latin typeface="Verdana"/>
              <a:cs typeface="Verdana"/>
            </a:endParaRPr>
          </a:p>
          <a:p>
            <a:pPr algn="ctr"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1.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Công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thức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hoá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học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của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đơn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chất</a:t>
            </a:r>
            <a:endParaRPr lang="en-US" sz="4000" b="1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  <p:sp>
        <p:nvSpPr>
          <p:cNvPr id="64" name="object 16"/>
          <p:cNvSpPr/>
          <p:nvPr/>
        </p:nvSpPr>
        <p:spPr>
          <a:xfrm>
            <a:off x="3510174" y="1328589"/>
            <a:ext cx="4415157" cy="918972"/>
          </a:xfrm>
          <a:custGeom>
            <a:avLst/>
            <a:gdLst/>
            <a:ahLst/>
            <a:cxnLst/>
            <a:rect l="l" t="t" r="r" b="b"/>
            <a:pathLst>
              <a:path w="1358264" h="594360">
                <a:moveTo>
                  <a:pt x="669679" y="0"/>
                </a:moveTo>
                <a:lnTo>
                  <a:pt x="591933" y="583"/>
                </a:lnTo>
                <a:lnTo>
                  <a:pt x="541529" y="1472"/>
                </a:lnTo>
                <a:lnTo>
                  <a:pt x="339618" y="6306"/>
                </a:lnTo>
                <a:lnTo>
                  <a:pt x="289217" y="7075"/>
                </a:lnTo>
                <a:lnTo>
                  <a:pt x="201506" y="7238"/>
                </a:lnTo>
                <a:lnTo>
                  <a:pt x="193315" y="7112"/>
                </a:lnTo>
                <a:lnTo>
                  <a:pt x="159837" y="7945"/>
                </a:lnTo>
                <a:lnTo>
                  <a:pt x="96401" y="16756"/>
                </a:lnTo>
                <a:lnTo>
                  <a:pt x="49025" y="43412"/>
                </a:lnTo>
                <a:lnTo>
                  <a:pt x="35589" y="85008"/>
                </a:lnTo>
                <a:lnTo>
                  <a:pt x="32850" y="104901"/>
                </a:lnTo>
                <a:lnTo>
                  <a:pt x="22267" y="154932"/>
                </a:lnTo>
                <a:lnTo>
                  <a:pt x="13279" y="205009"/>
                </a:lnTo>
                <a:lnTo>
                  <a:pt x="6254" y="255135"/>
                </a:lnTo>
                <a:lnTo>
                  <a:pt x="1557" y="305307"/>
                </a:lnTo>
                <a:lnTo>
                  <a:pt x="0" y="341229"/>
                </a:lnTo>
                <a:lnTo>
                  <a:pt x="1078" y="377126"/>
                </a:lnTo>
                <a:lnTo>
                  <a:pt x="15476" y="448563"/>
                </a:lnTo>
                <a:lnTo>
                  <a:pt x="46255" y="511682"/>
                </a:lnTo>
                <a:lnTo>
                  <a:pt x="76802" y="541861"/>
                </a:lnTo>
                <a:lnTo>
                  <a:pt x="123439" y="564895"/>
                </a:lnTo>
                <a:lnTo>
                  <a:pt x="168091" y="575492"/>
                </a:lnTo>
                <a:lnTo>
                  <a:pt x="217094" y="581564"/>
                </a:lnTo>
                <a:lnTo>
                  <a:pt x="268466" y="584541"/>
                </a:lnTo>
                <a:lnTo>
                  <a:pt x="373360" y="587082"/>
                </a:lnTo>
                <a:lnTo>
                  <a:pt x="532055" y="591770"/>
                </a:lnTo>
                <a:lnTo>
                  <a:pt x="584988" y="593095"/>
                </a:lnTo>
                <a:lnTo>
                  <a:pt x="638075" y="594015"/>
                </a:lnTo>
                <a:lnTo>
                  <a:pt x="704515" y="594359"/>
                </a:lnTo>
                <a:lnTo>
                  <a:pt x="812338" y="593060"/>
                </a:lnTo>
                <a:lnTo>
                  <a:pt x="862966" y="592042"/>
                </a:lnTo>
                <a:lnTo>
                  <a:pt x="913566" y="590756"/>
                </a:lnTo>
                <a:lnTo>
                  <a:pt x="1014657" y="587428"/>
                </a:lnTo>
                <a:lnTo>
                  <a:pt x="1115550" y="583183"/>
                </a:lnTo>
                <a:lnTo>
                  <a:pt x="1180872" y="575750"/>
                </a:lnTo>
                <a:lnTo>
                  <a:pt x="1237502" y="560768"/>
                </a:lnTo>
                <a:lnTo>
                  <a:pt x="1283036" y="539499"/>
                </a:lnTo>
                <a:lnTo>
                  <a:pt x="1315067" y="513206"/>
                </a:lnTo>
                <a:lnTo>
                  <a:pt x="1335292" y="479806"/>
                </a:lnTo>
                <a:lnTo>
                  <a:pt x="1345801" y="441070"/>
                </a:lnTo>
                <a:lnTo>
                  <a:pt x="1353725" y="387021"/>
                </a:lnTo>
                <a:lnTo>
                  <a:pt x="1357669" y="334899"/>
                </a:lnTo>
                <a:lnTo>
                  <a:pt x="1357866" y="282733"/>
                </a:lnTo>
                <a:lnTo>
                  <a:pt x="1354296" y="230589"/>
                </a:lnTo>
                <a:lnTo>
                  <a:pt x="1346937" y="178530"/>
                </a:lnTo>
                <a:lnTo>
                  <a:pt x="1335768" y="126618"/>
                </a:lnTo>
                <a:lnTo>
                  <a:pt x="1324588" y="83792"/>
                </a:lnTo>
                <a:lnTo>
                  <a:pt x="1309876" y="47418"/>
                </a:lnTo>
                <a:lnTo>
                  <a:pt x="1266704" y="16686"/>
                </a:lnTo>
                <a:lnTo>
                  <a:pt x="1196838" y="8118"/>
                </a:lnTo>
                <a:lnTo>
                  <a:pt x="816794" y="1131"/>
                </a:lnTo>
                <a:lnTo>
                  <a:pt x="718767" y="140"/>
                </a:lnTo>
                <a:lnTo>
                  <a:pt x="669679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Tiết</a:t>
            </a:r>
            <a:r>
              <a:rPr lang="en-US" sz="5400" dirty="0">
                <a:solidFill>
                  <a:schemeClr val="bg1"/>
                </a:solidFill>
              </a:rPr>
              <a:t> 1</a:t>
            </a:r>
            <a:endParaRPr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8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650" y="3589084"/>
            <a:ext cx="2533817" cy="21885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42" y="159658"/>
            <a:ext cx="4366454" cy="1875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939" y="308801"/>
            <a:ext cx="4482616" cy="1819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97" y="3906244"/>
            <a:ext cx="4461994" cy="180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359" y="153403"/>
            <a:ext cx="2219325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552" y="3582952"/>
            <a:ext cx="2803299" cy="218492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4685082" y="0"/>
            <a:ext cx="376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421876" y="0"/>
            <a:ext cx="376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3947" y="3062514"/>
            <a:ext cx="12195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4606" y="2355791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3882" y="2288563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1655" y="6068762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4888" y="61216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5520" y="6112385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10651" y="2447447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</a:t>
            </a:r>
          </a:p>
        </p:txBody>
      </p:sp>
      <p:sp>
        <p:nvSpPr>
          <p:cNvPr id="28" name="Oval 27"/>
          <p:cNvSpPr/>
          <p:nvPr/>
        </p:nvSpPr>
        <p:spPr>
          <a:xfrm>
            <a:off x="3304921" y="1952127"/>
            <a:ext cx="873259" cy="656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29" name="Oval 28"/>
          <p:cNvSpPr/>
          <p:nvPr/>
        </p:nvSpPr>
        <p:spPr>
          <a:xfrm>
            <a:off x="7997986" y="2035282"/>
            <a:ext cx="873259" cy="656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3442519" y="5708554"/>
            <a:ext cx="884388" cy="656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31" name="Oval 30"/>
          <p:cNvSpPr/>
          <p:nvPr/>
        </p:nvSpPr>
        <p:spPr>
          <a:xfrm>
            <a:off x="9587654" y="1815629"/>
            <a:ext cx="814112" cy="519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  <a:r>
              <a:rPr lang="en-US" sz="2800" baseline="-25000" dirty="0"/>
              <a:t>2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238172" y="3209452"/>
            <a:ext cx="857317" cy="629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baseline="-25000" dirty="0"/>
              <a:t>3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966349" y="5955796"/>
            <a:ext cx="792733" cy="629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baseline="-25000" dirty="0"/>
              <a:t>2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6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23" y="286665"/>
            <a:ext cx="1099066" cy="94930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42" y="159658"/>
            <a:ext cx="2739528" cy="117677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10" y="391166"/>
            <a:ext cx="1918476" cy="778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15" y="2335326"/>
            <a:ext cx="2577855" cy="1045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52" y="263916"/>
            <a:ext cx="1034085" cy="9586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8" y="4014787"/>
            <a:ext cx="1715596" cy="133715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315583" y="1214859"/>
            <a:ext cx="721228" cy="621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17" name="Oval 16"/>
          <p:cNvSpPr/>
          <p:nvPr/>
        </p:nvSpPr>
        <p:spPr>
          <a:xfrm>
            <a:off x="4036531" y="1103522"/>
            <a:ext cx="484429" cy="421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1492906" y="3075165"/>
            <a:ext cx="719292" cy="611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19" name="Oval 18"/>
          <p:cNvSpPr/>
          <p:nvPr/>
        </p:nvSpPr>
        <p:spPr>
          <a:xfrm>
            <a:off x="5449175" y="1021394"/>
            <a:ext cx="505832" cy="386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</a:t>
            </a:r>
            <a:r>
              <a:rPr lang="en-US" sz="1200" baseline="-25000" dirty="0"/>
              <a:t>2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13000" y="220491"/>
            <a:ext cx="544978" cy="341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baseline="-25000" dirty="0"/>
              <a:t>3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76197" y="5206033"/>
            <a:ext cx="646660" cy="571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</a:t>
            </a:r>
            <a:r>
              <a:rPr lang="en-US" sz="2000" baseline="-25000" dirty="0"/>
              <a:t>2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9144" y="1560497"/>
            <a:ext cx="896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/>
              <a:t>Bảng</a:t>
            </a:r>
            <a:r>
              <a:rPr lang="en-US" sz="3200" i="1" dirty="0"/>
              <a:t> 1: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hiểu</a:t>
            </a:r>
            <a:r>
              <a:rPr lang="en-US" sz="3200" i="1" dirty="0"/>
              <a:t> </a:t>
            </a:r>
            <a:r>
              <a:rPr lang="en-US" sz="3200" i="1" dirty="0" err="1"/>
              <a:t>về</a:t>
            </a:r>
            <a:r>
              <a:rPr lang="en-US" sz="3200" i="1" dirty="0"/>
              <a:t> </a:t>
            </a:r>
            <a:r>
              <a:rPr lang="en-US" sz="3200" i="1" dirty="0" err="1"/>
              <a:t>công</a:t>
            </a:r>
            <a:r>
              <a:rPr lang="en-US" sz="3200" i="1" dirty="0"/>
              <a:t> </a:t>
            </a:r>
            <a:r>
              <a:rPr lang="en-US" sz="3200" i="1" dirty="0" err="1"/>
              <a:t>thức</a:t>
            </a:r>
            <a:r>
              <a:rPr lang="en-US" sz="3200" i="1" dirty="0"/>
              <a:t> </a:t>
            </a:r>
            <a:r>
              <a:rPr lang="en-US" sz="3200" i="1" dirty="0" err="1"/>
              <a:t>hóa</a:t>
            </a:r>
            <a:r>
              <a:rPr lang="en-US" sz="3200" i="1" dirty="0"/>
              <a:t> </a:t>
            </a:r>
            <a:r>
              <a:rPr lang="en-US" sz="3200" i="1" dirty="0" err="1"/>
              <a:t>học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đơn</a:t>
            </a:r>
            <a:r>
              <a:rPr lang="en-US" sz="3200" i="1" dirty="0"/>
              <a:t> </a:t>
            </a:r>
            <a:r>
              <a:rPr lang="en-US" sz="3200" i="1" dirty="0" err="1"/>
              <a:t>chất</a:t>
            </a:r>
            <a:endParaRPr lang="vi-VN" sz="3200" i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694704" y="2406980"/>
          <a:ext cx="7794170" cy="41449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2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tố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tử cấu tạo nên 1 phân tử của chất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thức hóa học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85">
                <a:tc rowSpan="2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loại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05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72">
                <a:tc rowSpan="4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kim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Cacbon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505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Nitrogen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233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Ozon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49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4E275-FCC2-CE22-8EC8-38E7934B186B}"/>
              </a:ext>
            </a:extLst>
          </p:cNvPr>
          <p:cNvSpPr txBox="1"/>
          <p:nvPr/>
        </p:nvSpPr>
        <p:spPr>
          <a:xfrm>
            <a:off x="1177635" y="1039090"/>
            <a:ext cx="10127673" cy="485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 thức chung của đơn chất: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800" baseline="-2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.................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là.................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-Đơn chất kim loạị,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khí hiếm,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kim rắn: x=  .... 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Công thức hóa học là ......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-Đơn chất phi kim lỏng, khí: x= .... 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Công thức hóa học là ......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5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E266-F03B-7B5E-C648-757EC009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6669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 7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:HÓA TRỊ VÀ CÔNG THỨC HÓA HỌC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09F7-445D-27F6-8373-B2D3E8E31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020762"/>
            <a:ext cx="11333018" cy="540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(CTHH)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 thức chung của đơn chất: A</a:t>
            </a:r>
            <a:r>
              <a:rPr lang="nl-NL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A: KHHH của nguyên tố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X: chỉ số (số nguyên tử)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kim loại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khí hiếm</a:t>
            </a: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một số phi kim rắn (x=1) có CTHH: 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phi kim lỏng, khí (x=2) có CTHH: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l-NL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9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4887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60" y="169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5" y="325068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740832" y="2628241"/>
            <a:ext cx="840765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2.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Công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thức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hoá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học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của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hợp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chất</a:t>
            </a:r>
            <a:endParaRPr lang="en-US" sz="4000" b="1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306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1078</Words>
  <Application>Microsoft Office PowerPoint</Application>
  <PresentationFormat>Widescreen</PresentationFormat>
  <Paragraphs>178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#9Slide03 Kaleko 105 Round Bold</vt:lpstr>
      <vt:lpstr>Arial</vt:lpstr>
      <vt:lpstr>Calibri</vt:lpstr>
      <vt:lpstr>Calibri Light</vt:lpstr>
      <vt:lpstr>Cambria Math</vt:lpstr>
      <vt:lpstr>Livvic</vt:lpstr>
      <vt:lpstr>Quicksand</vt:lpstr>
      <vt:lpstr>Redressed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Cấu trúc</vt:lpstr>
      <vt:lpstr>PowerPoint Presentation</vt:lpstr>
      <vt:lpstr>PowerPoint Presentation</vt:lpstr>
      <vt:lpstr>PowerPoint Presentation</vt:lpstr>
      <vt:lpstr>PowerPoint Presentation</vt:lpstr>
      <vt:lpstr>Bài 7 :HÓA TRỊ VÀ CÔNG THỨC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Đặng Thị Giang</cp:lastModifiedBy>
  <cp:revision>10</cp:revision>
  <dcterms:created xsi:type="dcterms:W3CDTF">2023-04-06T06:41:00Z</dcterms:created>
  <dcterms:modified xsi:type="dcterms:W3CDTF">2023-04-11T00:41:20Z</dcterms:modified>
</cp:coreProperties>
</file>